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2"/>
  </p:notesMasterIdLst>
  <p:handoutMasterIdLst>
    <p:handoutMasterId r:id="rId53"/>
  </p:handoutMasterIdLst>
  <p:sldIdLst>
    <p:sldId id="256" r:id="rId5"/>
    <p:sldId id="331" r:id="rId6"/>
    <p:sldId id="338" r:id="rId7"/>
    <p:sldId id="339" r:id="rId8"/>
    <p:sldId id="281" r:id="rId9"/>
    <p:sldId id="340" r:id="rId10"/>
    <p:sldId id="375" r:id="rId11"/>
    <p:sldId id="336" r:id="rId12"/>
    <p:sldId id="284" r:id="rId13"/>
    <p:sldId id="341" r:id="rId14"/>
    <p:sldId id="291" r:id="rId15"/>
    <p:sldId id="334" r:id="rId16"/>
    <p:sldId id="342" r:id="rId17"/>
    <p:sldId id="376" r:id="rId18"/>
    <p:sldId id="344" r:id="rId19"/>
    <p:sldId id="296" r:id="rId20"/>
    <p:sldId id="297" r:id="rId21"/>
    <p:sldId id="298" r:id="rId22"/>
    <p:sldId id="299" r:id="rId23"/>
    <p:sldId id="300" r:id="rId24"/>
    <p:sldId id="345" r:id="rId25"/>
    <p:sldId id="301" r:id="rId26"/>
    <p:sldId id="302" r:id="rId27"/>
    <p:sldId id="303" r:id="rId28"/>
    <p:sldId id="347" r:id="rId29"/>
    <p:sldId id="307" r:id="rId30"/>
    <p:sldId id="346" r:id="rId31"/>
    <p:sldId id="355" r:id="rId32"/>
    <p:sldId id="357" r:id="rId33"/>
    <p:sldId id="359" r:id="rId34"/>
    <p:sldId id="356" r:id="rId35"/>
    <p:sldId id="363" r:id="rId36"/>
    <p:sldId id="366" r:id="rId37"/>
    <p:sldId id="367" r:id="rId38"/>
    <p:sldId id="358" r:id="rId39"/>
    <p:sldId id="368" r:id="rId40"/>
    <p:sldId id="369" r:id="rId41"/>
    <p:sldId id="349" r:id="rId42"/>
    <p:sldId id="348" r:id="rId43"/>
    <p:sldId id="371" r:id="rId44"/>
    <p:sldId id="350" r:id="rId45"/>
    <p:sldId id="372" r:id="rId46"/>
    <p:sldId id="351" r:id="rId47"/>
    <p:sldId id="352" r:id="rId48"/>
    <p:sldId id="373" r:id="rId49"/>
    <p:sldId id="374" r:id="rId50"/>
    <p:sldId id="354" r:id="rId51"/>
  </p:sldIdLst>
  <p:sldSz cx="9144000" cy="5143500" type="screen16x9"/>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es 1 | Veerkracht in moeilijke situaties" id="{BDD99A93-0767-4925-BC4A-23D3FB4706C3}">
          <p14:sldIdLst>
            <p14:sldId id="256"/>
            <p14:sldId id="331"/>
            <p14:sldId id="338"/>
            <p14:sldId id="339"/>
            <p14:sldId id="281"/>
            <p14:sldId id="340"/>
            <p14:sldId id="375"/>
            <p14:sldId id="336"/>
            <p14:sldId id="284"/>
            <p14:sldId id="341"/>
            <p14:sldId id="291"/>
            <p14:sldId id="334"/>
          </p14:sldIdLst>
        </p14:section>
        <p14:section name="Les 2 | De Stoplicht-methode" id="{9DD9CB61-37A0-41DE-8D57-FB75869B7AB4}">
          <p14:sldIdLst>
            <p14:sldId id="342"/>
            <p14:sldId id="376"/>
            <p14:sldId id="344"/>
            <p14:sldId id="296"/>
            <p14:sldId id="297"/>
            <p14:sldId id="298"/>
            <p14:sldId id="299"/>
            <p14:sldId id="300"/>
            <p14:sldId id="345"/>
            <p14:sldId id="301"/>
            <p14:sldId id="302"/>
            <p14:sldId id="303"/>
            <p14:sldId id="347"/>
            <p14:sldId id="307"/>
            <p14:sldId id="346"/>
          </p14:sldIdLst>
        </p14:section>
        <p14:section name="Les 3 | Een strategie kiezen" id="{F29A8032-431D-4D89-A65B-1214279C454A}">
          <p14:sldIdLst>
            <p14:sldId id="355"/>
            <p14:sldId id="357"/>
            <p14:sldId id="359"/>
            <p14:sldId id="356"/>
            <p14:sldId id="363"/>
            <p14:sldId id="366"/>
            <p14:sldId id="367"/>
            <p14:sldId id="358"/>
            <p14:sldId id="368"/>
            <p14:sldId id="369"/>
            <p14:sldId id="349"/>
          </p14:sldIdLst>
        </p14:section>
        <p14:section name="Les 4 | Mijn veerkracht" id="{795B81A4-0126-4198-B61A-14107CABB89F}">
          <p14:sldIdLst>
            <p14:sldId id="348"/>
            <p14:sldId id="371"/>
            <p14:sldId id="350"/>
            <p14:sldId id="372"/>
            <p14:sldId id="351"/>
            <p14:sldId id="352"/>
            <p14:sldId id="373"/>
            <p14:sldId id="374"/>
            <p14:sldId id="35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86D3D9-69F7-9794-D567-06960DAD9FA4}" name="Rowan Huijgen" initials="RH" userId="S::53184rhu@eur.nl::e0cabf83-1478-4e2a-909c-f7058184400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owan Huijgen" initials="RH" lastIdx="11" clrIdx="0">
    <p:extLst>
      <p:ext uri="{19B8F6BF-5375-455C-9EA6-DF929625EA0E}">
        <p15:presenceInfo xmlns:p15="http://schemas.microsoft.com/office/powerpoint/2012/main" userId="S::53184rhu@eur.nl::e0cabf83-1478-4e2a-909c-f705818440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AD68"/>
    <a:srgbClr val="0C8066"/>
    <a:srgbClr val="D27400"/>
    <a:srgbClr val="E3DAD8"/>
    <a:srgbClr val="002328"/>
    <a:srgbClr val="00B969"/>
    <a:srgbClr val="FF9E00"/>
    <a:srgbClr val="FFD700"/>
    <a:srgbClr val="8A4292"/>
    <a:srgbClr val="DF0F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EC999B-FB85-4A4C-A78C-F36041ED32F8}" v="1" dt="2023-02-03T10:37:52.045"/>
  </p1510:revLst>
</p1510:revInfo>
</file>

<file path=ppt/tableStyles.xml><?xml version="1.0" encoding="utf-8"?>
<a:tblStyleLst xmlns:a="http://schemas.openxmlformats.org/drawingml/2006/main" def="{5C22544A-7EE6-4342-B048-85BDC9FD1C3A}">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27" autoAdjust="0"/>
    <p:restoredTop sz="35493" autoAdjust="0"/>
  </p:normalViewPr>
  <p:slideViewPr>
    <p:cSldViewPr snapToGrid="0" snapToObjects="1">
      <p:cViewPr varScale="1">
        <p:scale>
          <a:sx n="53" d="100"/>
          <a:sy n="53" d="100"/>
        </p:scale>
        <p:origin x="3582" y="84"/>
      </p:cViewPr>
      <p:guideLst>
        <p:guide orient="horz" pos="2160"/>
        <p:guide pos="2880"/>
        <p:guide orient="horz" pos="16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nne den Hertog" userId="25ed16e3-4524-414c-b00a-2b14fab670a0" providerId="ADAL" clId="{44EC999B-FB85-4A4C-A78C-F36041ED32F8}"/>
    <pc:docChg chg="undo custSel modSld">
      <pc:chgData name="Marianne den Hertog" userId="25ed16e3-4524-414c-b00a-2b14fab670a0" providerId="ADAL" clId="{44EC999B-FB85-4A4C-A78C-F36041ED32F8}" dt="2023-02-03T10:54:11.279" v="492"/>
      <pc:docMkLst>
        <pc:docMk/>
      </pc:docMkLst>
      <pc:sldChg chg="delCm modNotesTx">
        <pc:chgData name="Marianne den Hertog" userId="25ed16e3-4524-414c-b00a-2b14fab670a0" providerId="ADAL" clId="{44EC999B-FB85-4A4C-A78C-F36041ED32F8}" dt="2023-02-03T10:50:40.574" v="182"/>
        <pc:sldMkLst>
          <pc:docMk/>
          <pc:sldMk cId="1144041882" sldId="296"/>
        </pc:sldMkLst>
      </pc:sldChg>
      <pc:sldChg chg="delCm modNotesTx">
        <pc:chgData name="Marianne den Hertog" userId="25ed16e3-4524-414c-b00a-2b14fab670a0" providerId="ADAL" clId="{44EC999B-FB85-4A4C-A78C-F36041ED32F8}" dt="2023-02-03T10:51:34.420" v="305"/>
        <pc:sldMkLst>
          <pc:docMk/>
          <pc:sldMk cId="2206827523" sldId="298"/>
        </pc:sldMkLst>
      </pc:sldChg>
      <pc:sldChg chg="modSp mod delCm">
        <pc:chgData name="Marianne den Hertog" userId="25ed16e3-4524-414c-b00a-2b14fab670a0" providerId="ADAL" clId="{44EC999B-FB85-4A4C-A78C-F36041ED32F8}" dt="2023-02-03T10:34:03.527" v="16"/>
        <pc:sldMkLst>
          <pc:docMk/>
          <pc:sldMk cId="2869284992" sldId="336"/>
        </pc:sldMkLst>
        <pc:spChg chg="mod">
          <ac:chgData name="Marianne den Hertog" userId="25ed16e3-4524-414c-b00a-2b14fab670a0" providerId="ADAL" clId="{44EC999B-FB85-4A4C-A78C-F36041ED32F8}" dt="2023-02-03T10:33:51.717" v="12" actId="1076"/>
          <ac:spMkLst>
            <pc:docMk/>
            <pc:sldMk cId="2869284992" sldId="336"/>
            <ac:spMk id="5" creationId="{6EF1B96E-25E8-4F7D-AD4C-70AFA3261F53}"/>
          </ac:spMkLst>
        </pc:spChg>
        <pc:spChg chg="mod">
          <ac:chgData name="Marianne den Hertog" userId="25ed16e3-4524-414c-b00a-2b14fab670a0" providerId="ADAL" clId="{44EC999B-FB85-4A4C-A78C-F36041ED32F8}" dt="2023-02-03T10:33:55.940" v="14" actId="14100"/>
          <ac:spMkLst>
            <pc:docMk/>
            <pc:sldMk cId="2869284992" sldId="336"/>
            <ac:spMk id="6" creationId="{20E65E5A-3321-4E54-8553-1F47778A8788}"/>
          </ac:spMkLst>
        </pc:spChg>
        <pc:spChg chg="mod">
          <ac:chgData name="Marianne den Hertog" userId="25ed16e3-4524-414c-b00a-2b14fab670a0" providerId="ADAL" clId="{44EC999B-FB85-4A4C-A78C-F36041ED32F8}" dt="2023-02-03T10:33:53.604" v="13" actId="14100"/>
          <ac:spMkLst>
            <pc:docMk/>
            <pc:sldMk cId="2869284992" sldId="336"/>
            <ac:spMk id="7" creationId="{3BB012D1-44B5-49D4-BC5A-D3E95E9D400F}"/>
          </ac:spMkLst>
        </pc:spChg>
        <pc:spChg chg="mod">
          <ac:chgData name="Marianne den Hertog" userId="25ed16e3-4524-414c-b00a-2b14fab670a0" providerId="ADAL" clId="{44EC999B-FB85-4A4C-A78C-F36041ED32F8}" dt="2023-02-03T10:33:58.606" v="15" actId="1076"/>
          <ac:spMkLst>
            <pc:docMk/>
            <pc:sldMk cId="2869284992" sldId="336"/>
            <ac:spMk id="8" creationId="{AB7FDCAC-498A-440E-CD2D-FD38D7890DD1}"/>
          </ac:spMkLst>
        </pc:spChg>
      </pc:sldChg>
      <pc:sldChg chg="delCm modNotesTx">
        <pc:chgData name="Marianne den Hertog" userId="25ed16e3-4524-414c-b00a-2b14fab670a0" providerId="ADAL" clId="{44EC999B-FB85-4A4C-A78C-F36041ED32F8}" dt="2023-02-03T10:54:11.279" v="492"/>
        <pc:sldMkLst>
          <pc:docMk/>
          <pc:sldMk cId="3395720217" sldId="345"/>
        </pc:sldMkLst>
      </pc:sldChg>
      <pc:sldChg chg="delSp">
        <pc:chgData name="Marianne den Hertog" userId="25ed16e3-4524-414c-b00a-2b14fab670a0" providerId="ADAL" clId="{44EC999B-FB85-4A4C-A78C-F36041ED32F8}" dt="2023-02-03T10:37:52.045" v="21" actId="478"/>
        <pc:sldMkLst>
          <pc:docMk/>
          <pc:sldMk cId="3299102698" sldId="350"/>
        </pc:sldMkLst>
        <pc:picChg chg="del">
          <ac:chgData name="Marianne den Hertog" userId="25ed16e3-4524-414c-b00a-2b14fab670a0" providerId="ADAL" clId="{44EC999B-FB85-4A4C-A78C-F36041ED32F8}" dt="2023-02-03T10:37:52.045" v="21" actId="478"/>
          <ac:picMkLst>
            <pc:docMk/>
            <pc:sldMk cId="3299102698" sldId="350"/>
            <ac:picMk id="4" creationId="{D323A8B7-BE7F-49A5-A6F4-B0C3E945474B}"/>
          </ac:picMkLst>
        </pc:picChg>
      </pc:sldChg>
      <pc:sldChg chg="modSp mod modNotesTx">
        <pc:chgData name="Marianne den Hertog" userId="25ed16e3-4524-414c-b00a-2b14fab670a0" providerId="ADAL" clId="{44EC999B-FB85-4A4C-A78C-F36041ED32F8}" dt="2023-02-03T10:42:09.530" v="94" actId="20577"/>
        <pc:sldMkLst>
          <pc:docMk/>
          <pc:sldMk cId="3329804175" sldId="358"/>
        </pc:sldMkLst>
        <pc:spChg chg="mod">
          <ac:chgData name="Marianne den Hertog" userId="25ed16e3-4524-414c-b00a-2b14fab670a0" providerId="ADAL" clId="{44EC999B-FB85-4A4C-A78C-F36041ED32F8}" dt="2023-02-03T10:36:20.075" v="20" actId="1037"/>
          <ac:spMkLst>
            <pc:docMk/>
            <pc:sldMk cId="3329804175" sldId="358"/>
            <ac:spMk id="13" creationId="{C5BC7BBC-4CC7-4537-8827-F9443D11C67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0677A18-F026-3E43-98CE-A718C1BD922A}" type="datetimeFigureOut">
              <a:rPr lang="nl-NL" smtClean="0"/>
              <a:t>3-3-2023</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297BDE5-674B-8048-A500-6516BC7463AB}" type="slidenum">
              <a:rPr lang="nl-NL" smtClean="0"/>
              <a:t>‹#›</a:t>
            </a:fld>
            <a:endParaRPr lang="nl-NL"/>
          </a:p>
        </p:txBody>
      </p:sp>
    </p:spTree>
    <p:extLst>
      <p:ext uri="{BB962C8B-B14F-4D97-AF65-F5344CB8AC3E}">
        <p14:creationId xmlns:p14="http://schemas.microsoft.com/office/powerpoint/2010/main" val="15942985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88427-736F-48E5-AB0B-6B2DE6C7E3F9}" type="datetimeFigureOut">
              <a:rPr lang="en-GB" smtClean="0"/>
              <a:pPr/>
              <a:t>03/03/2023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2BB00A-71ED-40C6-A1CF-164C43AE5CE4}" type="slidenum">
              <a:rPr lang="en-GB" smtClean="0"/>
              <a:pPr/>
              <a:t>‹#›</a:t>
            </a:fld>
            <a:endParaRPr lang="en-GB"/>
          </a:p>
        </p:txBody>
      </p:sp>
    </p:spTree>
    <p:extLst>
      <p:ext uri="{BB962C8B-B14F-4D97-AF65-F5344CB8AC3E}">
        <p14:creationId xmlns:p14="http://schemas.microsoft.com/office/powerpoint/2010/main" val="264247371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outu.be/2p0oDmcJcVA"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ur03.safelinks.protection.outlook.com/?url=https%3A%2F%2Fyoutu.be%2FIy1qQFtP2zc&amp;data=05%7C01%7Cmarianne.denhertog%40eur.nl%7Cf8758564603346fdb7be08daf9eed2d3%7C715902d6f63e4b8d929b4bb170bad492%7C0%7C0%7C638097101375579758%7CUnknown%7CTWFpbGZsb3d8eyJWIjoiMC4wLjAwMDAiLCJQIjoiV2luMzIiLCJBTiI6Ik1haWwiLCJXVCI6Mn0%3D%7C3000%7C%7C%7C&amp;sdata=Lo9rx4GYxcveU07q5vXZQwu4tdCDzgo7%2BaGcZKOmJDU%3D&amp;reserved=0"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eur03.safelinks.protection.outlook.com/?url=https%3A%2F%2Fyoutu.be%2FfQWt3zousQA&amp;data=05%7C01%7Cmarianne.denhertog%40eur.nl%7Cf8758564603346fdb7be08daf9eed2d3%7C715902d6f63e4b8d929b4bb170bad492%7C0%7C0%7C638097101375579758%7CUnknown%7CTWFpbGZsb3d8eyJWIjoiMC4wLjAwMDAiLCJQIjoiV2luMzIiLCJBTiI6Ik1haWwiLCJXVCI6Mn0%3D%7C3000%7C%7C%7C&amp;sdata=ugd%2BYLI2dKvr72OqWw8yYmonYPR1QcESVLrX%2FDXxkLA%3D&amp;reserved=0"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eur03.safelinks.protection.outlook.com/?url=https%3A%2F%2Fyoutu.be%2F9BX8KWSomv8&amp;data=05%7C01%7Cmarianne.denhertog%40eur.nl%7Cf8758564603346fdb7be08daf9eed2d3%7C715902d6f63e4b8d929b4bb170bad492%7C0%7C0%7C638097101375579758%7CUnknown%7CTWFpbGZsb3d8eyJWIjoiMC4wLjAwMDAiLCJQIjoiV2luMzIiLCJBTiI6Ik1haWwiLCJXVCI6Mn0%3D%7C3000%7C%7C%7C&amp;sdata=s7K5r1AVytKqsNIZt2eiZaZ%2FZ%2FwX1XEeAgqK%2FqZpqEo%3D&amp;reserved=0"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ur03.safelinks.protection.outlook.com/?url=https%3A%2F%2Fyoutu.be%2FZ2ZDXBFuZwQ&amp;data=05%7C01%7Cmarianne.denhertog%40eur.nl%7Cf8758564603346fdb7be08daf9eed2d3%7C715902d6f63e4b8d929b4bb170bad492%7C0%7C0%7C638097101375579758%7CUnknown%7CTWFpbGZsb3d8eyJWIjoiMC4wLjAwMDAiLCJQIjoiV2luMzIiLCJBTiI6Ik1haWwiLCJXVCI6Mn0%3D%7C3000%7C%7C%7C&amp;sdata=uZ3OUpPLKCfrY8gepH5Sp2mIY%2Fc3MxOk5dqSuOrtuV4%3D&amp;reserved=0"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k9deyrDcm6A"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t>Start de </a:t>
            </a:r>
            <a:r>
              <a:rPr lang="en-GB" b="1" baseline="0" dirty="0" err="1"/>
              <a:t>eerste</a:t>
            </a:r>
            <a:r>
              <a:rPr lang="en-GB" b="1" baseline="0" dirty="0"/>
              <a:t> les van het </a:t>
            </a:r>
            <a:r>
              <a:rPr lang="en-GB" b="1" i="0" baseline="0" dirty="0" err="1"/>
              <a:t>lespakket</a:t>
            </a:r>
            <a:r>
              <a:rPr lang="en-GB" b="1" i="0" baseline="0" dirty="0"/>
              <a:t> </a:t>
            </a:r>
            <a:r>
              <a:rPr lang="en-GB" b="1" i="0" baseline="0" dirty="0" err="1"/>
              <a:t>Veerkracht</a:t>
            </a:r>
            <a:r>
              <a:rPr lang="en-GB" b="1" i="0" baseline="0" dirty="0"/>
              <a:t>. </a:t>
            </a:r>
          </a:p>
          <a:p>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a:t>
            </a:fld>
            <a:endParaRPr lang="en-GB"/>
          </a:p>
        </p:txBody>
      </p:sp>
    </p:spTree>
    <p:extLst>
      <p:ext uri="{BB962C8B-B14F-4D97-AF65-F5344CB8AC3E}">
        <p14:creationId xmlns:p14="http://schemas.microsoft.com/office/powerpoint/2010/main" val="852106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200" b="1" u="none" dirty="0">
                <a:effectLst/>
                <a:latin typeface="Calibri" panose="020F0502020204030204" pitchFamily="34" charset="0"/>
                <a:ea typeface="Calibri" panose="020F0502020204030204" pitchFamily="34" charset="0"/>
                <a:cs typeface="Times New Roman" panose="02020603050405020304" pitchFamily="18" charset="0"/>
              </a:rPr>
              <a:t>Laat de leerlingen in tweetallen reflecteren op de doelen van de les</a:t>
            </a:r>
          </a:p>
          <a:p>
            <a:pPr algn="l"/>
            <a:r>
              <a:rPr lang="nl-NL" sz="1200" dirty="0">
                <a:effectLst/>
                <a:latin typeface="Calibri" panose="020F0502020204030204" pitchFamily="34" charset="0"/>
                <a:ea typeface="Calibri" panose="020F0502020204030204" pitchFamily="34" charset="0"/>
                <a:cs typeface="Times New Roman" panose="02020603050405020304" pitchFamily="18" charset="0"/>
              </a:rPr>
              <a:t>De leerlingen interviewen elkaar in tweetallen met behulp van activiteit 2 in hun leerlingenboek. De vragen zijn: </a:t>
            </a:r>
          </a:p>
          <a:p>
            <a:pPr marL="342900" lvl="0" indent="-342900" algn="l">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Wat is een moeilijke situatie voor jou? Noem drie eigenschappen van een moeilijke situatie.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Hoe herken je dat jij of een ander in een moeilijke situatie zit?</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Wat zijn jouw gedachten en gevoelens als je in een moeilijke situatie zit?</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200" dirty="0">
                <a:effectLst/>
                <a:latin typeface="Calibri" panose="020F0502020204030204" pitchFamily="34" charset="0"/>
                <a:ea typeface="Calibri" panose="020F0502020204030204" pitchFamily="34" charset="0"/>
                <a:cs typeface="Times New Roman" panose="02020603050405020304" pitchFamily="18" charset="0"/>
              </a:rPr>
              <a:t> </a:t>
            </a:r>
          </a:p>
          <a:p>
            <a:r>
              <a:rPr lang="nl-NL" dirty="0"/>
              <a:t>Blik kort vooruit op de volgende les. In de volgende les leren leerlingen welke stappen ze kunnen nemen om </a:t>
            </a:r>
            <a:r>
              <a:rPr lang="nl-NL" dirty="0" err="1"/>
              <a:t>om</a:t>
            </a:r>
            <a:r>
              <a:rPr lang="nl-NL" dirty="0"/>
              <a:t> te gaan met een moeilijke situatie. </a:t>
            </a: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10</a:t>
            </a:fld>
            <a:endParaRPr lang="en-GB"/>
          </a:p>
        </p:txBody>
      </p:sp>
    </p:spTree>
    <p:extLst>
      <p:ext uri="{BB962C8B-B14F-4D97-AF65-F5344CB8AC3E}">
        <p14:creationId xmlns:p14="http://schemas.microsoft.com/office/powerpoint/2010/main" val="115967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b="1" kern="1200" dirty="0">
                <a:solidFill>
                  <a:schemeClr val="tx1"/>
                </a:solidFill>
                <a:effectLst/>
                <a:latin typeface="+mn-lt"/>
                <a:ea typeface="+mn-ea"/>
                <a:cs typeface="+mn-cs"/>
              </a:rPr>
              <a:t>Licht de </a:t>
            </a:r>
            <a:r>
              <a:rPr lang="en-US" sz="1200" b="1" kern="1200" dirty="0" err="1">
                <a:solidFill>
                  <a:schemeClr val="tx1"/>
                </a:solidFill>
                <a:effectLst/>
                <a:latin typeface="+mn-lt"/>
                <a:ea typeface="+mn-ea"/>
                <a:cs typeface="+mn-cs"/>
              </a:rPr>
              <a:t>oefenactiviteit</a:t>
            </a:r>
            <a:r>
              <a:rPr lang="en-US" sz="1200" b="1" kern="1200" dirty="0">
                <a:solidFill>
                  <a:schemeClr val="tx1"/>
                </a:solidFill>
                <a:effectLst/>
                <a:latin typeface="+mn-lt"/>
                <a:ea typeface="+mn-ea"/>
                <a:cs typeface="+mn-cs"/>
              </a:rPr>
              <a:t> toe</a:t>
            </a:r>
            <a:endParaRPr lang="nl-NL" sz="1200" b="1" kern="1200" dirty="0">
              <a:solidFill>
                <a:schemeClr val="tx1"/>
              </a:solidFill>
              <a:effectLst/>
              <a:latin typeface="+mn-lt"/>
              <a:ea typeface="+mn-ea"/>
              <a:cs typeface="+mn-cs"/>
            </a:endParaRPr>
          </a:p>
          <a:p>
            <a:pPr marL="0" indent="0">
              <a:buFontTx/>
              <a:buNone/>
            </a:pPr>
            <a:r>
              <a:rPr lang="nl-NL" sz="1200" kern="1200" dirty="0">
                <a:solidFill>
                  <a:schemeClr val="tx1"/>
                </a:solidFill>
                <a:effectLst/>
                <a:latin typeface="+mn-lt"/>
                <a:ea typeface="+mn-ea"/>
                <a:cs typeface="+mn-cs"/>
              </a:rPr>
              <a:t>Geef de kartonnen doos een plek in de klas en leg er een stapel memoblaadjes naast. De leerlingen verzamelen door de week heen moeilijke situaties die ze zelf meemaken of zien bij anderen. Ze schrijven (wanneer ze maar willen) de moeilijke situatie op een memoblaadje en stoppen het in de kartonnen doos. De leerlingen hoeven hun namen niet op de memoblaadjes te schrijven. Ze mogen zoveel mogelijk moeilijke situaties in de doos stoppen als ze maar willen. </a:t>
            </a:r>
          </a:p>
          <a:p>
            <a:pPr marL="0" indent="0">
              <a:buFontTx/>
              <a:buNone/>
            </a:pPr>
            <a:endParaRPr lang="nl-NL" sz="1200" kern="1200" dirty="0">
              <a:solidFill>
                <a:schemeClr val="tx1"/>
              </a:solidFill>
              <a:effectLst/>
              <a:latin typeface="+mn-lt"/>
              <a:ea typeface="+mn-ea"/>
              <a:cs typeface="+mn-cs"/>
            </a:endParaRPr>
          </a:p>
          <a:p>
            <a:pPr marL="0" indent="0">
              <a:buFontTx/>
              <a:buNone/>
            </a:pPr>
            <a:r>
              <a:rPr lang="nl-NL" sz="1200" kern="1200" dirty="0">
                <a:solidFill>
                  <a:schemeClr val="tx1"/>
                </a:solidFill>
                <a:effectLst/>
                <a:latin typeface="+mn-lt"/>
                <a:ea typeface="+mn-ea"/>
                <a:cs typeface="+mn-cs"/>
              </a:rPr>
              <a:t>Stimuleer de leerlingen om thuis of met anderen in gesprek te gaan over moeilijke situaties. De situaties die ze van anderen horen, mogen de leerlingen ook in de doos stoppen. De moeilijke situaties die de leerlingen in de doos verzamelen, bespreek je de volgende les met elkaar. Geef zelf het juiste voorbeeld. Schrijf een moeilijke situatie van jezelf op en stop het ook in de kartonnen doos. </a:t>
            </a:r>
          </a:p>
          <a:p>
            <a:r>
              <a:rPr lang="nl-NL" sz="1200" kern="1200" dirty="0">
                <a:solidFill>
                  <a:schemeClr val="tx1"/>
                </a:solidFill>
                <a:effectLst/>
                <a:latin typeface="+mn-lt"/>
                <a:ea typeface="+mn-ea"/>
                <a:cs typeface="+mn-cs"/>
              </a:rPr>
              <a:t> </a:t>
            </a: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11</a:t>
            </a:fld>
            <a:endParaRPr lang="en-GB"/>
          </a:p>
        </p:txBody>
      </p:sp>
    </p:spTree>
    <p:extLst>
      <p:ext uri="{BB962C8B-B14F-4D97-AF65-F5344CB8AC3E}">
        <p14:creationId xmlns:p14="http://schemas.microsoft.com/office/powerpoint/2010/main" val="372020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Einde</a:t>
            </a:r>
            <a:r>
              <a:rPr lang="en-US" b="1" dirty="0"/>
              <a:t> les 1.</a:t>
            </a:r>
            <a:endParaRPr lang="nl-NL" b="1"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12</a:t>
            </a:fld>
            <a:endParaRPr lang="en-GB"/>
          </a:p>
        </p:txBody>
      </p:sp>
    </p:spTree>
    <p:extLst>
      <p:ext uri="{BB962C8B-B14F-4D97-AF65-F5344CB8AC3E}">
        <p14:creationId xmlns:p14="http://schemas.microsoft.com/office/powerpoint/2010/main" val="1597270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t>Start de </a:t>
            </a:r>
            <a:r>
              <a:rPr lang="en-GB" b="1" baseline="0" dirty="0" err="1"/>
              <a:t>tweede</a:t>
            </a:r>
            <a:r>
              <a:rPr lang="en-GB" b="1" baseline="0" dirty="0"/>
              <a:t> les van het </a:t>
            </a:r>
            <a:r>
              <a:rPr lang="en-GB" b="1" i="0" baseline="0" dirty="0" err="1"/>
              <a:t>lespakket</a:t>
            </a:r>
            <a:r>
              <a:rPr lang="en-GB" b="1" i="0" baseline="0" dirty="0"/>
              <a:t> </a:t>
            </a:r>
            <a:r>
              <a:rPr lang="en-GB" b="1" i="0" baseline="0" dirty="0" err="1"/>
              <a:t>Veerkracht</a:t>
            </a:r>
            <a:r>
              <a:rPr lang="en-GB" b="1" i="0" baseline="0" dirty="0"/>
              <a:t>. </a:t>
            </a:r>
          </a:p>
          <a:p>
            <a:pPr algn="l"/>
            <a:r>
              <a:rPr lang="nl-NL" sz="1200" dirty="0">
                <a:effectLst/>
                <a:latin typeface="+mn-lt"/>
                <a:ea typeface="+mn-ea"/>
                <a:cs typeface="+mn-cs"/>
              </a:rPr>
              <a:t>H</a:t>
            </a:r>
            <a:r>
              <a:rPr lang="nl-NL" sz="1800" dirty="0">
                <a:effectLst/>
                <a:latin typeface="Calibri" panose="020F0502020204030204" pitchFamily="34" charset="0"/>
                <a:ea typeface="Calibri" panose="020F0502020204030204" pitchFamily="34" charset="0"/>
                <a:cs typeface="Times New Roman" panose="02020603050405020304" pitchFamily="18" charset="0"/>
              </a:rPr>
              <a:t>erhaal de afspraken die jullie in de vorige les hebben opgesteld.</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Blik terug op de vorige les. Stel vragen als: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Wat weet je nog van de vorige les? Wat heb je onthouden? Heb je nog iets meegemaakt of gezien in de tussentijd? Heb je nog moeilijke situaties opgeschreven op memoblaadjes in de doos gedaan?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13</a:t>
            </a:fld>
            <a:endParaRPr lang="en-GB"/>
          </a:p>
        </p:txBody>
      </p:sp>
    </p:spTree>
    <p:extLst>
      <p:ext uri="{BB962C8B-B14F-4D97-AF65-F5344CB8AC3E}">
        <p14:creationId xmlns:p14="http://schemas.microsoft.com/office/powerpoint/2010/main" val="3776725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Bespreek</a:t>
            </a:r>
            <a:r>
              <a:rPr lang="en-US" b="1" dirty="0"/>
              <a:t> met de </a:t>
            </a:r>
            <a:r>
              <a:rPr lang="en-US" b="1" dirty="0" err="1"/>
              <a:t>leerlingen</a:t>
            </a:r>
            <a:r>
              <a:rPr lang="en-US" b="1" dirty="0"/>
              <a:t> de </a:t>
            </a:r>
            <a:r>
              <a:rPr lang="en-US" b="1" dirty="0" err="1"/>
              <a:t>vraag</a:t>
            </a:r>
            <a:r>
              <a:rPr lang="en-US" b="1" dirty="0"/>
              <a:t> van de slide: Wie is </a:t>
            </a:r>
            <a:r>
              <a:rPr lang="en-US" b="1" dirty="0" err="1"/>
              <a:t>jouw</a:t>
            </a:r>
            <a:r>
              <a:rPr lang="en-US" b="1" dirty="0"/>
              <a:t> </a:t>
            </a:r>
            <a:r>
              <a:rPr lang="en-US" b="1" dirty="0" err="1"/>
              <a:t>voorbeeld</a:t>
            </a:r>
            <a:r>
              <a:rPr lang="en-US" b="1" dirty="0"/>
              <a:t> </a:t>
            </a:r>
            <a:r>
              <a:rPr lang="en-US" b="1" dirty="0" err="1"/>
              <a:t>als</a:t>
            </a:r>
            <a:r>
              <a:rPr lang="en-US" b="1" dirty="0"/>
              <a:t> het </a:t>
            </a:r>
            <a:r>
              <a:rPr lang="en-US" b="1" dirty="0" err="1"/>
              <a:t>gaat</a:t>
            </a:r>
            <a:r>
              <a:rPr lang="en-US" b="1" dirty="0"/>
              <a:t> over </a:t>
            </a:r>
            <a:r>
              <a:rPr lang="en-US" b="1" dirty="0" err="1"/>
              <a:t>omgaan</a:t>
            </a:r>
            <a:r>
              <a:rPr lang="en-US" b="1" dirty="0"/>
              <a:t> met </a:t>
            </a:r>
            <a:r>
              <a:rPr lang="en-US" b="1" dirty="0" err="1"/>
              <a:t>moeilijke</a:t>
            </a:r>
            <a:r>
              <a:rPr lang="en-US" b="1" dirty="0"/>
              <a:t> </a:t>
            </a:r>
            <a:r>
              <a:rPr lang="en-US" b="1" dirty="0" err="1"/>
              <a:t>situaties</a:t>
            </a:r>
            <a:r>
              <a:rPr lang="en-US" b="1" dirty="0"/>
              <a:t>?</a:t>
            </a:r>
            <a:br>
              <a:rPr lang="en-US" b="1" dirty="0"/>
            </a:br>
            <a:r>
              <a:rPr lang="en-US" b="0" dirty="0"/>
              <a:t>Het </a:t>
            </a:r>
            <a:r>
              <a:rPr lang="en-US" b="0" dirty="0" err="1"/>
              <a:t>gaat</a:t>
            </a:r>
            <a:r>
              <a:rPr lang="en-US" b="0" dirty="0"/>
              <a:t> </a:t>
            </a:r>
            <a:r>
              <a:rPr lang="en-US" b="0" dirty="0" err="1"/>
              <a:t>hier</a:t>
            </a:r>
            <a:r>
              <a:rPr lang="en-US" b="0" dirty="0"/>
              <a:t> om het </a:t>
            </a:r>
            <a:r>
              <a:rPr lang="en-US" b="0" dirty="0" err="1"/>
              <a:t>benoemen</a:t>
            </a:r>
            <a:r>
              <a:rPr lang="en-US" b="0" dirty="0"/>
              <a:t> van </a:t>
            </a:r>
            <a:r>
              <a:rPr lang="en-US" b="0" dirty="0" err="1"/>
              <a:t>rolmodellen</a:t>
            </a:r>
            <a:r>
              <a:rPr lang="en-US" b="0" dirty="0"/>
              <a:t>. Wie is </a:t>
            </a:r>
            <a:r>
              <a:rPr lang="en-US" b="0" dirty="0" err="1"/>
              <a:t>een</a:t>
            </a:r>
            <a:r>
              <a:rPr lang="en-US" b="0" dirty="0"/>
              <a:t> </a:t>
            </a:r>
            <a:r>
              <a:rPr lang="en-US" b="0" dirty="0" err="1"/>
              <a:t>rolmodel</a:t>
            </a:r>
            <a:r>
              <a:rPr lang="en-US" b="0" dirty="0"/>
              <a:t> </a:t>
            </a:r>
            <a:r>
              <a:rPr lang="en-US" b="0" dirty="0" err="1"/>
              <a:t>voor</a:t>
            </a:r>
            <a:r>
              <a:rPr lang="en-US" b="0" dirty="0"/>
              <a:t> de </a:t>
            </a:r>
            <a:r>
              <a:rPr lang="en-US" b="0" dirty="0" err="1"/>
              <a:t>leerling</a:t>
            </a:r>
            <a:r>
              <a:rPr lang="en-US" b="0" dirty="0"/>
              <a:t> </a:t>
            </a:r>
            <a:r>
              <a:rPr lang="en-US" b="0" dirty="0" err="1"/>
              <a:t>uit</a:t>
            </a:r>
            <a:r>
              <a:rPr lang="en-US" b="0" dirty="0"/>
              <a:t> </a:t>
            </a:r>
            <a:r>
              <a:rPr lang="en-US" b="0" dirty="0" err="1"/>
              <a:t>diens</a:t>
            </a:r>
            <a:r>
              <a:rPr lang="en-US" b="0" dirty="0"/>
              <a:t> </a:t>
            </a:r>
            <a:r>
              <a:rPr lang="en-US" b="0" dirty="0" err="1"/>
              <a:t>omgeving</a:t>
            </a:r>
            <a:r>
              <a:rPr lang="en-US" b="0" dirty="0"/>
              <a:t>? </a:t>
            </a:r>
            <a:r>
              <a:rPr lang="en-US" b="0" dirty="0" err="1"/>
              <a:t>Dat</a:t>
            </a:r>
            <a:r>
              <a:rPr lang="en-US" b="0" dirty="0"/>
              <a:t> </a:t>
            </a:r>
            <a:r>
              <a:rPr lang="en-US" b="0" dirty="0" err="1"/>
              <a:t>kunnen</a:t>
            </a:r>
            <a:r>
              <a:rPr lang="en-US" b="0" dirty="0"/>
              <a:t> </a:t>
            </a:r>
            <a:r>
              <a:rPr lang="en-US" b="0" dirty="0" err="1"/>
              <a:t>ouders</a:t>
            </a:r>
            <a:r>
              <a:rPr lang="en-US" b="0" dirty="0"/>
              <a:t>, </a:t>
            </a:r>
            <a:r>
              <a:rPr lang="en-US" b="0" dirty="0" err="1"/>
              <a:t>verzorgers</a:t>
            </a:r>
            <a:r>
              <a:rPr lang="en-US" b="0" dirty="0"/>
              <a:t>, </a:t>
            </a:r>
            <a:r>
              <a:rPr lang="en-US" b="0" dirty="0" err="1"/>
              <a:t>familie</a:t>
            </a:r>
            <a:r>
              <a:rPr lang="en-US" b="0" dirty="0"/>
              <a:t>, </a:t>
            </a:r>
            <a:r>
              <a:rPr lang="en-US" b="0" dirty="0" err="1"/>
              <a:t>vrienden</a:t>
            </a:r>
            <a:r>
              <a:rPr lang="en-US" b="0" dirty="0"/>
              <a:t>, </a:t>
            </a:r>
            <a:r>
              <a:rPr lang="en-US" b="0" dirty="0" err="1"/>
              <a:t>buren</a:t>
            </a:r>
            <a:r>
              <a:rPr lang="en-US" b="0" dirty="0"/>
              <a:t>, </a:t>
            </a:r>
            <a:r>
              <a:rPr lang="en-US" b="0" dirty="0" err="1"/>
              <a:t>leerkrachten</a:t>
            </a:r>
            <a:r>
              <a:rPr lang="en-US" b="0" dirty="0"/>
              <a:t>, etc. </a:t>
            </a:r>
            <a:r>
              <a:rPr lang="en-US" b="0" dirty="0" err="1"/>
              <a:t>zijn</a:t>
            </a:r>
            <a:r>
              <a:rPr lang="en-US" b="0" dirty="0"/>
              <a:t>. </a:t>
            </a:r>
            <a:r>
              <a:rPr lang="en-US" b="0" dirty="0" err="1"/>
              <a:t>Bespreek</a:t>
            </a:r>
            <a:r>
              <a:rPr lang="en-US" b="0" dirty="0"/>
              <a:t> </a:t>
            </a:r>
            <a:r>
              <a:rPr lang="en-US" b="0" dirty="0" err="1"/>
              <a:t>ook</a:t>
            </a:r>
            <a:r>
              <a:rPr lang="en-US" b="0" dirty="0"/>
              <a:t> </a:t>
            </a:r>
            <a:r>
              <a:rPr lang="en-US" b="0" dirty="0" err="1"/>
              <a:t>waarom</a:t>
            </a:r>
            <a:r>
              <a:rPr lang="en-US" b="0" dirty="0"/>
              <a:t> de </a:t>
            </a:r>
            <a:r>
              <a:rPr lang="en-US" b="0" dirty="0" err="1"/>
              <a:t>leerlingen</a:t>
            </a:r>
            <a:r>
              <a:rPr lang="en-US" b="0" dirty="0"/>
              <a:t> die </a:t>
            </a:r>
            <a:r>
              <a:rPr lang="en-US" b="0" dirty="0" err="1"/>
              <a:t>persoon</a:t>
            </a:r>
            <a:r>
              <a:rPr lang="en-US" b="0" dirty="0"/>
              <a:t> </a:t>
            </a:r>
            <a:r>
              <a:rPr lang="en-US" b="0" dirty="0" err="1"/>
              <a:t>als</a:t>
            </a:r>
            <a:r>
              <a:rPr lang="en-US" b="0" dirty="0"/>
              <a:t> </a:t>
            </a:r>
            <a:r>
              <a:rPr lang="en-US" b="0" dirty="0" err="1"/>
              <a:t>voorbeeld</a:t>
            </a:r>
            <a:r>
              <a:rPr lang="en-US" b="0" dirty="0"/>
              <a:t> </a:t>
            </a:r>
            <a:r>
              <a:rPr lang="en-US" b="0" dirty="0" err="1"/>
              <a:t>noemen</a:t>
            </a:r>
            <a:r>
              <a:rPr lang="en-US" b="0" dirty="0"/>
              <a:t>. </a:t>
            </a:r>
            <a:endParaRPr lang="nl-NL" b="1"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14</a:t>
            </a:fld>
            <a:endParaRPr lang="en-GB"/>
          </a:p>
        </p:txBody>
      </p:sp>
    </p:spTree>
    <p:extLst>
      <p:ext uri="{BB962C8B-B14F-4D97-AF65-F5344CB8AC3E}">
        <p14:creationId xmlns:p14="http://schemas.microsoft.com/office/powerpoint/2010/main" val="748809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200" b="1" u="none" dirty="0">
                <a:effectLst/>
                <a:latin typeface="Calibri" panose="020F0502020204030204" pitchFamily="34" charset="0"/>
                <a:ea typeface="Calibri" panose="020F0502020204030204" pitchFamily="34" charset="0"/>
                <a:cs typeface="Times New Roman" panose="02020603050405020304" pitchFamily="18" charset="0"/>
              </a:rPr>
              <a:t>Communiceer de doelen van de les</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De doelen in leerlingentaal zijn: </a:t>
            </a:r>
          </a:p>
          <a:p>
            <a:pPr algn="l"/>
            <a:r>
              <a:rPr lang="nl-NL" sz="1800" i="1" dirty="0">
                <a:effectLst/>
                <a:latin typeface="Calibri" panose="020F0502020204030204" pitchFamily="34" charset="0"/>
                <a:ea typeface="Calibri" panose="020F0502020204030204" pitchFamily="34" charset="0"/>
                <a:cs typeface="Times New Roman" panose="02020603050405020304" pitchFamily="18" charset="0"/>
              </a:rPr>
              <a:t>We gaan op zoek naar een antwoord op deze vragen: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800" i="1" dirty="0">
                <a:effectLst/>
                <a:latin typeface="Calibri" panose="020F0502020204030204" pitchFamily="34" charset="0"/>
                <a:ea typeface="Calibri" panose="020F0502020204030204" pitchFamily="34" charset="0"/>
                <a:cs typeface="Times New Roman" panose="02020603050405020304" pitchFamily="18" charset="0"/>
              </a:rPr>
              <a:t>Wat moet je doen als je in een moeilijke situatie zit?</a:t>
            </a:r>
            <a:endParaRPr lang="nl-NL" sz="1800" i="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800" i="1" dirty="0">
                <a:effectLst/>
                <a:latin typeface="Calibri" panose="020F0502020204030204" pitchFamily="34" charset="0"/>
                <a:ea typeface="Calibri" panose="020F0502020204030204" pitchFamily="34" charset="0"/>
                <a:cs typeface="Times New Roman" panose="02020603050405020304" pitchFamily="18" charset="0"/>
              </a:rPr>
              <a:t>Hoe gaat onze klas om met moeilijke situaties?</a:t>
            </a:r>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15</a:t>
            </a:fld>
            <a:endParaRPr lang="en-GB"/>
          </a:p>
        </p:txBody>
      </p:sp>
    </p:spTree>
    <p:extLst>
      <p:ext uri="{BB962C8B-B14F-4D97-AF65-F5344CB8AC3E}">
        <p14:creationId xmlns:p14="http://schemas.microsoft.com/office/powerpoint/2010/main" val="3772102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a:solidFill>
                  <a:schemeClr val="tx1"/>
                </a:solidFill>
                <a:effectLst/>
                <a:latin typeface="+mn-lt"/>
                <a:ea typeface="+mn-ea"/>
                <a:cs typeface="+mn-cs"/>
              </a:rPr>
              <a:t>Denk samen met de leerlingen de verschillende casussen uit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Verdeel de zes mindmaps (zie de zes A3 posters genaamd ‘Mindmaps’) met de zes verschillende moeilijke situaties over zes groepjes in de klas (1 mindmap per groep).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Geef de leerlingen de opdracht om de moeilijke situatie die op de mindmap staat uit te denken. Doe er 1 klassikaal voor. Bijvoorbeeld: De klas denkt een moeilijke situatie uit waarin een kind een teleurstellend cijfer krijgt (1). De klas denkt na over de context: Wat voor toets heeft het kind gehad? Hoe krijgt het kind te horen wat voor cijfer hij/zij heeft? Wat gebeurt er om hem of haar heen? Hoe ziet de omgeving eruit? Etc. Ze mogen van alles bedenken.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Laat de leerlingen de bedachte situatie in steekwoorden opschrijven op de zes mindmaps in de cirkel ‘beschrijf de moeilijke situatie:’ Laat de leerlingen daarna de uitgedachte situaties kort klassikaal toelichten. </a:t>
            </a:r>
            <a:endParaRPr lang="nl-NL" sz="1200" kern="1200" dirty="0">
              <a:solidFill>
                <a:schemeClr val="tx1"/>
              </a:solidFill>
              <a:latin typeface="+mn-lt"/>
              <a:ea typeface="+mn-ea"/>
              <a:cs typeface="+mn-cs"/>
            </a:endParaRPr>
          </a:p>
          <a:p>
            <a:pPr marL="0" indent="0">
              <a:buNone/>
            </a:pPr>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16</a:t>
            </a:fld>
            <a:endParaRPr lang="en-GB"/>
          </a:p>
        </p:txBody>
      </p:sp>
    </p:spTree>
    <p:extLst>
      <p:ext uri="{BB962C8B-B14F-4D97-AF65-F5344CB8AC3E}">
        <p14:creationId xmlns:p14="http://schemas.microsoft.com/office/powerpoint/2010/main" val="1268549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a:solidFill>
                  <a:schemeClr val="tx1"/>
                </a:solidFill>
                <a:effectLst/>
                <a:latin typeface="+mn-lt"/>
                <a:ea typeface="+mn-ea"/>
                <a:cs typeface="+mn-cs"/>
              </a:rPr>
              <a:t>Toon het filmpje over de stoplicht-methode en bespreek het na</a:t>
            </a:r>
          </a:p>
          <a:p>
            <a:r>
              <a:rPr lang="nl-NL" sz="1200" kern="1200" dirty="0">
                <a:solidFill>
                  <a:schemeClr val="tx1"/>
                </a:solidFill>
                <a:effectLst/>
                <a:latin typeface="+mn-lt"/>
                <a:ea typeface="+mn-ea"/>
                <a:cs typeface="+mn-cs"/>
              </a:rPr>
              <a:t>U kunt het filmpje afspelen als u de slide op volledig scherm toont. </a:t>
            </a:r>
          </a:p>
          <a:p>
            <a:r>
              <a:rPr lang="nl-NL" sz="1200" kern="1200" dirty="0">
                <a:solidFill>
                  <a:schemeClr val="tx1"/>
                </a:solidFill>
                <a:effectLst/>
                <a:latin typeface="+mn-lt"/>
                <a:ea typeface="+mn-ea"/>
                <a:cs typeface="+mn-cs"/>
              </a:rPr>
              <a:t>Het filmpje is ook te vinden op YouTube: </a:t>
            </a:r>
            <a:r>
              <a:rPr lang="nl-NL" sz="1200" u="sng" kern="1200" dirty="0">
                <a:solidFill>
                  <a:schemeClr val="tx1"/>
                </a:solidFill>
                <a:effectLst/>
                <a:latin typeface="+mn-lt"/>
                <a:ea typeface="+mn-ea"/>
                <a:cs typeface="+mn-cs"/>
                <a:hlinkClick r:id="rId3"/>
              </a:rPr>
              <a:t>https://youtu.be/2p0oDmcJcVA</a:t>
            </a:r>
            <a:r>
              <a:rPr lang="nl-NL" sz="1200" u="sng"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In het filmpje wordt </a:t>
            </a:r>
            <a:r>
              <a:rPr lang="nl-NL" sz="1200" i="0" kern="1200" dirty="0">
                <a:solidFill>
                  <a:schemeClr val="tx1"/>
                </a:solidFill>
                <a:effectLst/>
                <a:latin typeface="+mn-lt"/>
                <a:ea typeface="+mn-ea"/>
                <a:cs typeface="+mn-cs"/>
              </a:rPr>
              <a:t>toegelicht </a:t>
            </a:r>
            <a:r>
              <a:rPr lang="nl-NL" sz="1200" i="1" kern="1200" dirty="0">
                <a:solidFill>
                  <a:schemeClr val="tx1"/>
                </a:solidFill>
                <a:effectLst/>
                <a:latin typeface="+mn-lt"/>
                <a:ea typeface="+mn-ea"/>
                <a:cs typeface="+mn-cs"/>
              </a:rPr>
              <a:t>wanneer</a:t>
            </a:r>
            <a:r>
              <a:rPr lang="nl-NL" sz="1200" i="0" kern="1200" dirty="0">
                <a:solidFill>
                  <a:schemeClr val="tx1"/>
                </a:solidFill>
                <a:effectLst/>
                <a:latin typeface="+mn-lt"/>
                <a:ea typeface="+mn-ea"/>
                <a:cs typeface="+mn-cs"/>
              </a:rPr>
              <a:t> en </a:t>
            </a:r>
            <a:r>
              <a:rPr lang="nl-NL" sz="1200" i="1" kern="1200" dirty="0">
                <a:solidFill>
                  <a:schemeClr val="tx1"/>
                </a:solidFill>
                <a:effectLst/>
                <a:latin typeface="+mn-lt"/>
                <a:ea typeface="+mn-ea"/>
                <a:cs typeface="+mn-cs"/>
              </a:rPr>
              <a:t>hoe </a:t>
            </a:r>
            <a:r>
              <a:rPr lang="nl-NL" sz="1200" i="0" kern="1200" dirty="0">
                <a:solidFill>
                  <a:schemeClr val="tx1"/>
                </a:solidFill>
                <a:effectLst/>
                <a:latin typeface="+mn-lt"/>
                <a:ea typeface="+mn-ea"/>
                <a:cs typeface="+mn-cs"/>
              </a:rPr>
              <a:t>je de stoplicht-methode gebruikt.  </a:t>
            </a:r>
            <a:endParaRPr lang="nl-NL" sz="1200" kern="1200" dirty="0">
              <a:solidFill>
                <a:schemeClr val="tx1"/>
              </a:solidFill>
              <a:effectLst/>
              <a:latin typeface="+mn-lt"/>
              <a:ea typeface="+mn-ea"/>
              <a:cs typeface="+mn-cs"/>
            </a:endParaRP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Geef de leerlingen een opdracht mee tijdens het bekijken van het filmpje. Wat moet je doen bij de verschillende stappen van de stoplicht-methode? De leerlingen kunnen hun antwoorden noteren bij activiteit 3 in hun leerlingenboek</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Bespreek het filmpje na. Stel vragen als: </a:t>
            </a:r>
            <a:r>
              <a:rPr lang="nl-NL" sz="1200" i="1" kern="1200" dirty="0">
                <a:solidFill>
                  <a:schemeClr val="tx1"/>
                </a:solidFill>
                <a:effectLst/>
                <a:latin typeface="+mn-lt"/>
                <a:ea typeface="+mn-ea"/>
                <a:cs typeface="+mn-cs"/>
              </a:rPr>
              <a:t>Wat vinden jullie hiervan? Wat is je opgevallen? Heb je deze stappen weleens uitgevoerd in een moeilijke situatie?</a:t>
            </a:r>
          </a:p>
          <a:p>
            <a:endParaRPr lang="nl-NL" sz="1200" b="0" kern="1200" dirty="0">
              <a:solidFill>
                <a:schemeClr val="tx1"/>
              </a:solidFill>
              <a:effectLst/>
              <a:latin typeface="+mn-lt"/>
              <a:ea typeface="+mn-ea"/>
              <a:cs typeface="+mn-cs"/>
            </a:endParaRPr>
          </a:p>
          <a:p>
            <a:r>
              <a:rPr lang="nl-NL" sz="1200" b="0" kern="1200" dirty="0">
                <a:solidFill>
                  <a:srgbClr val="FF0000"/>
                </a:solidFill>
                <a:effectLst/>
                <a:latin typeface="+mn-lt"/>
                <a:ea typeface="+mn-ea"/>
                <a:cs typeface="+mn-cs"/>
              </a:rPr>
              <a:t>Belangrijk om te noemen: De stoplicht-methode kan je niet gebruiken om moeilijke situaties op te lossen. Het is belangrijk dat leerlingen beseffen dat moeilijke situaties hen overkomen en ze daar niet verantwoordelijk voor zijn. Het is logisch dat leerlingen zich niet fijn voelen bij een moeilijke situatie. Dat mag er ook zijn. De stoplicht-methode kan de leerlingen wel helpen om met deze moeilijke situatie om te gaan, ook al ligt een moeilijke situatie buiten hun invloed. </a:t>
            </a: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17</a:t>
            </a:fld>
            <a:endParaRPr lang="en-GB"/>
          </a:p>
        </p:txBody>
      </p:sp>
    </p:spTree>
    <p:extLst>
      <p:ext uri="{BB962C8B-B14F-4D97-AF65-F5344CB8AC3E}">
        <p14:creationId xmlns:p14="http://schemas.microsoft.com/office/powerpoint/2010/main" val="3291664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1" dirty="0" err="1"/>
              <a:t>Geef</a:t>
            </a:r>
            <a:r>
              <a:rPr lang="en-US" b="1" dirty="0"/>
              <a:t> </a:t>
            </a:r>
            <a:r>
              <a:rPr lang="en-US" b="1" dirty="0" err="1"/>
              <a:t>instructie</a:t>
            </a:r>
            <a:r>
              <a:rPr lang="en-US" b="1" dirty="0"/>
              <a:t> over de </a:t>
            </a:r>
            <a:r>
              <a:rPr lang="en-US" b="1" dirty="0" err="1"/>
              <a:t>stoplicht-methode</a:t>
            </a:r>
            <a:endParaRPr lang="en-US" b="1" dirty="0"/>
          </a:p>
          <a:p>
            <a:endParaRPr lang="en-US" b="1" dirty="0"/>
          </a:p>
          <a:p>
            <a:r>
              <a:rPr lang="en-US" dirty="0"/>
              <a:t>Laat de </a:t>
            </a:r>
            <a:r>
              <a:rPr lang="en-US" dirty="0" err="1"/>
              <a:t>stappen</a:t>
            </a:r>
            <a:r>
              <a:rPr lang="en-US" dirty="0"/>
              <a:t> van de </a:t>
            </a:r>
            <a:r>
              <a:rPr lang="en-US" dirty="0" err="1"/>
              <a:t>stoplicht-methode</a:t>
            </a:r>
            <a:r>
              <a:rPr lang="en-US" dirty="0"/>
              <a:t> </a:t>
            </a:r>
            <a:r>
              <a:rPr lang="en-US" dirty="0" err="1"/>
              <a:t>nog</a:t>
            </a:r>
            <a:r>
              <a:rPr lang="en-US" dirty="0"/>
              <a:t> </a:t>
            </a:r>
            <a:r>
              <a:rPr lang="en-US" dirty="0" err="1"/>
              <a:t>een</a:t>
            </a:r>
            <a:r>
              <a:rPr lang="en-US" dirty="0"/>
              <a:t> </a:t>
            </a:r>
            <a:r>
              <a:rPr lang="en-US" dirty="0" err="1"/>
              <a:t>keer</a:t>
            </a:r>
            <a:r>
              <a:rPr lang="en-US" dirty="0"/>
              <a:t> </a:t>
            </a:r>
            <a:r>
              <a:rPr lang="en-US" dirty="0" err="1"/>
              <a:t>duidelijk</a:t>
            </a:r>
            <a:r>
              <a:rPr lang="en-US" dirty="0"/>
              <a:t> </a:t>
            </a:r>
            <a:r>
              <a:rPr lang="en-US" dirty="0" err="1"/>
              <a:t>aan</a:t>
            </a:r>
            <a:r>
              <a:rPr lang="en-US" dirty="0"/>
              <a:t> de </a:t>
            </a:r>
            <a:r>
              <a:rPr lang="en-US" dirty="0" err="1"/>
              <a:t>leerlingen</a:t>
            </a:r>
            <a:r>
              <a:rPr lang="en-US" dirty="0"/>
              <a:t> </a:t>
            </a:r>
            <a:r>
              <a:rPr lang="en-US" dirty="0" err="1"/>
              <a:t>zien</a:t>
            </a:r>
            <a:r>
              <a:rPr lang="en-US" dirty="0"/>
              <a:t>. </a:t>
            </a:r>
            <a:r>
              <a:rPr lang="en-US" dirty="0" err="1"/>
              <a:t>Verwijs</a:t>
            </a:r>
            <a:r>
              <a:rPr lang="en-US" dirty="0"/>
              <a:t> naar de poster </a:t>
            </a:r>
            <a:r>
              <a:rPr lang="en-US" dirty="0" err="1"/>
              <a:t>genaamd</a:t>
            </a:r>
            <a:r>
              <a:rPr lang="en-US" dirty="0"/>
              <a:t> ‘</a:t>
            </a:r>
            <a:r>
              <a:rPr lang="en-US" dirty="0" err="1"/>
              <a:t>Stoplichtmethode</a:t>
            </a:r>
            <a:r>
              <a:rPr lang="en-US" dirty="0"/>
              <a:t> A3’ en hang </a:t>
            </a:r>
            <a:r>
              <a:rPr lang="en-US" dirty="0" err="1"/>
              <a:t>deze</a:t>
            </a:r>
            <a:r>
              <a:rPr lang="en-US" dirty="0"/>
              <a:t> poster op in de </a:t>
            </a:r>
            <a:r>
              <a:rPr lang="en-US" dirty="0" err="1"/>
              <a:t>klas</a:t>
            </a:r>
            <a:r>
              <a:rPr lang="en-US" dirty="0"/>
              <a:t>. </a:t>
            </a:r>
          </a:p>
          <a:p>
            <a:endParaRPr lang="nl-NL" i="1" dirty="0"/>
          </a:p>
          <a:p>
            <a:r>
              <a:rPr lang="nl-NL" i="0" dirty="0"/>
              <a:t>Licht toe: </a:t>
            </a:r>
            <a:r>
              <a:rPr lang="nl-NL" i="1" dirty="0"/>
              <a:t>“We hebben zes moeilijke situaties bedacht. We gaan de stoplicht-methode meteen oefenen met deze moeilijke situaties. We gaan alle drie de stappen langs en onderzoeken wat iedereen bij deze stap doet’. </a:t>
            </a:r>
            <a:r>
              <a:rPr lang="nl-NL" i="0" dirty="0"/>
              <a:t> Zie hiervoor de opdracht op de volgende slide. </a:t>
            </a:r>
            <a:endParaRPr lang="en-US" dirty="0"/>
          </a:p>
          <a:p>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18</a:t>
            </a:fld>
            <a:endParaRPr lang="en-GB"/>
          </a:p>
        </p:txBody>
      </p:sp>
    </p:spTree>
    <p:extLst>
      <p:ext uri="{BB962C8B-B14F-4D97-AF65-F5344CB8AC3E}">
        <p14:creationId xmlns:p14="http://schemas.microsoft.com/office/powerpoint/2010/main" val="3986940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1" dirty="0"/>
              <a:t>Laat de </a:t>
            </a:r>
            <a:r>
              <a:rPr lang="en-US" b="1" dirty="0" err="1"/>
              <a:t>leerlingen</a:t>
            </a:r>
            <a:r>
              <a:rPr lang="en-US" b="1" dirty="0"/>
              <a:t> de emoties en </a:t>
            </a:r>
            <a:r>
              <a:rPr lang="en-US" b="1" dirty="0" err="1"/>
              <a:t>gedachten</a:t>
            </a:r>
            <a:r>
              <a:rPr lang="en-US" b="1" dirty="0"/>
              <a:t> van de </a:t>
            </a:r>
            <a:r>
              <a:rPr lang="en-US" b="1" dirty="0" err="1"/>
              <a:t>moeilijke</a:t>
            </a:r>
            <a:r>
              <a:rPr lang="en-US" b="1" dirty="0"/>
              <a:t> situatie </a:t>
            </a:r>
            <a:r>
              <a:rPr lang="en-US" b="1" dirty="0" err="1"/>
              <a:t>beschrijven</a:t>
            </a:r>
            <a:r>
              <a:rPr lang="en-US" b="1" dirty="0"/>
              <a:t> </a:t>
            </a:r>
          </a:p>
          <a:p>
            <a:r>
              <a:rPr lang="en-US" dirty="0"/>
              <a:t>Laat de </a:t>
            </a:r>
            <a:r>
              <a:rPr lang="en-US" dirty="0" err="1"/>
              <a:t>leerlingen</a:t>
            </a:r>
            <a:r>
              <a:rPr lang="en-US" dirty="0"/>
              <a:t> </a:t>
            </a:r>
            <a:r>
              <a:rPr lang="en-US" dirty="0" err="1"/>
              <a:t>stap</a:t>
            </a:r>
            <a:r>
              <a:rPr lang="en-US" dirty="0"/>
              <a:t> 1 van de </a:t>
            </a:r>
            <a:r>
              <a:rPr lang="en-US" dirty="0" err="1"/>
              <a:t>stoplicht-methode</a:t>
            </a:r>
            <a:r>
              <a:rPr lang="en-US" dirty="0"/>
              <a:t> (Stop. Wees </a:t>
            </a:r>
            <a:r>
              <a:rPr lang="en-US" dirty="0" err="1"/>
              <a:t>bewust</a:t>
            </a:r>
            <a:r>
              <a:rPr lang="en-US" dirty="0"/>
              <a:t> van je emoties en </a:t>
            </a:r>
            <a:r>
              <a:rPr lang="en-US" dirty="0" err="1"/>
              <a:t>gedachten</a:t>
            </a:r>
            <a:r>
              <a:rPr lang="en-US" dirty="0"/>
              <a:t> in je </a:t>
            </a:r>
            <a:r>
              <a:rPr lang="en-US" dirty="0" err="1"/>
              <a:t>rugtas</a:t>
            </a:r>
            <a:r>
              <a:rPr lang="en-US" dirty="0"/>
              <a:t>) uitvoeren </a:t>
            </a:r>
            <a:r>
              <a:rPr lang="en-US" dirty="0" err="1"/>
              <a:t>voor</a:t>
            </a:r>
            <a:r>
              <a:rPr lang="en-US" dirty="0"/>
              <a:t> de </a:t>
            </a:r>
            <a:r>
              <a:rPr lang="en-US" dirty="0" err="1"/>
              <a:t>hun</a:t>
            </a:r>
            <a:r>
              <a:rPr lang="en-US" dirty="0"/>
              <a:t> </a:t>
            </a:r>
            <a:r>
              <a:rPr lang="en-US" dirty="0" err="1"/>
              <a:t>uitbedachte</a:t>
            </a:r>
            <a:r>
              <a:rPr lang="en-US" dirty="0"/>
              <a:t> </a:t>
            </a:r>
            <a:r>
              <a:rPr lang="en-US" dirty="0" err="1"/>
              <a:t>moeilijke</a:t>
            </a:r>
            <a:r>
              <a:rPr lang="en-US" dirty="0"/>
              <a:t> situatie. Ze </a:t>
            </a:r>
            <a:r>
              <a:rPr lang="en-US" dirty="0" err="1"/>
              <a:t>noteren</a:t>
            </a:r>
            <a:r>
              <a:rPr lang="en-US" dirty="0"/>
              <a:t> de emoties en </a:t>
            </a:r>
            <a:r>
              <a:rPr lang="en-US" dirty="0" err="1"/>
              <a:t>gedachten</a:t>
            </a:r>
            <a:r>
              <a:rPr lang="en-US" dirty="0"/>
              <a:t> van de </a:t>
            </a:r>
            <a:r>
              <a:rPr lang="en-US" dirty="0" err="1"/>
              <a:t>persoon</a:t>
            </a:r>
            <a:r>
              <a:rPr lang="en-US" dirty="0"/>
              <a:t> die in de </a:t>
            </a:r>
            <a:r>
              <a:rPr lang="en-US" dirty="0" err="1"/>
              <a:t>betreffende</a:t>
            </a:r>
            <a:r>
              <a:rPr lang="en-US" dirty="0"/>
              <a:t> </a:t>
            </a:r>
            <a:r>
              <a:rPr lang="en-US" dirty="0" err="1"/>
              <a:t>moeilijke</a:t>
            </a:r>
            <a:r>
              <a:rPr lang="en-US" dirty="0"/>
              <a:t> situatie zit. </a:t>
            </a:r>
            <a:r>
              <a:rPr lang="en-US" dirty="0" err="1"/>
              <a:t>Zie</a:t>
            </a:r>
            <a:r>
              <a:rPr lang="en-US" dirty="0"/>
              <a:t> </a:t>
            </a:r>
            <a:r>
              <a:rPr lang="en-US" dirty="0" err="1"/>
              <a:t>bovenaan</a:t>
            </a:r>
            <a:r>
              <a:rPr lang="en-US" dirty="0"/>
              <a:t> de poster. </a:t>
            </a:r>
          </a:p>
          <a:p>
            <a:endParaRPr lang="en-US" dirty="0"/>
          </a:p>
          <a:p>
            <a:r>
              <a:rPr lang="nl-NL" sz="1200" kern="1200" dirty="0">
                <a:solidFill>
                  <a:schemeClr val="tx1"/>
                </a:solidFill>
                <a:effectLst/>
                <a:latin typeface="+mn-lt"/>
                <a:ea typeface="+mn-ea"/>
                <a:cs typeface="+mn-cs"/>
              </a:rPr>
              <a:t>Doe er 1 klassikaal voor. Bijvoorbeeld: De moeilijke situatie waarin een kind een teleurstellend cijfer krijgt (1). De emotie zou kunnen zijn: verdrietig en bang. Gedachten zouden kunnen zijn: ‘Het gaat me nooit meer lukken om een fijn cijfer te halen’, ‘Ik ben echt super slecht in rekenen’, ‘ik bak er helemaal niks van’, etc. </a:t>
            </a:r>
          </a:p>
          <a:p>
            <a:endParaRPr lang="en-US" dirty="0"/>
          </a:p>
          <a:p>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19</a:t>
            </a:fld>
            <a:endParaRPr lang="en-GB"/>
          </a:p>
        </p:txBody>
      </p:sp>
    </p:spTree>
    <p:extLst>
      <p:ext uri="{BB962C8B-B14F-4D97-AF65-F5344CB8AC3E}">
        <p14:creationId xmlns:p14="http://schemas.microsoft.com/office/powerpoint/2010/main" val="3682878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800" b="1" dirty="0">
                <a:effectLst/>
                <a:latin typeface="Calibri" panose="020F0502020204030204" pitchFamily="34" charset="0"/>
                <a:ea typeface="Calibri" panose="020F0502020204030204" pitchFamily="34" charset="0"/>
                <a:cs typeface="Times New Roman" panose="02020603050405020304" pitchFamily="18" charset="0"/>
              </a:rPr>
              <a:t>Leg de leerlingen een casus voor met als doel om samen tot gezamenlijke (veilige) afspraken te komen voor de lessen over veerkracht. </a:t>
            </a:r>
          </a:p>
          <a:p>
            <a:pPr algn="l"/>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De casus is: Dit is basisschool De Ballon waar heel veel leerlingen naartoe gaan. Ze leren rekenen, taal, schrijven, geschiedenis, noem maar op! Maar vandaag gaat de klas van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Hussein</a:t>
            </a:r>
            <a:r>
              <a:rPr lang="nl-NL" sz="1800" dirty="0">
                <a:effectLst/>
                <a:latin typeface="Calibri" panose="020F0502020204030204" pitchFamily="34" charset="0"/>
                <a:ea typeface="Calibri" panose="020F0502020204030204" pitchFamily="34" charset="0"/>
                <a:cs typeface="Times New Roman" panose="02020603050405020304" pitchFamily="18" charset="0"/>
              </a:rPr>
              <a:t>, Isabel, Kate, Fatima en Sjoerd het over iets totaal anders hebben! Ze gaan het hebben over wat ze meemaken, op school, thuis, bij het buitenspelen, op de sportclub, op muziekles etc. De klas gaat met elkaar praten over wat ze moeilijk vinden en wat voor gedachten en gevoelens ze daarbij hebben. </a:t>
            </a:r>
          </a:p>
          <a:p>
            <a:pPr algn="l"/>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Ga met de leerlingen in gesprek over de casus en verzamel samen afspraken om een veilig leerklimaat voor de leerlingen te creëren. Deze afspraken kan je noteren op de PowerPoint slide. Stel vragen als: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Zouden kinderen in de klas het moeilijk vinden om hierover te praten? Waarom wel of niet? Wat maakt dit een moeilijke situatie voor de leerlingen? Waarom zou de juf of meester van deze klas hierover willen praten? Wat voor regels zouden ze moeten afspreken om het makkelijker te maken?</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Belangrijke afspraken zijn: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Iedereen zorgt ervoor dat iedereen zich prettig voelt. We luisteren goed naar elkaar. We hebben respect voor elkaar. We helpen elkaar als dat nodig is. Etc. </a:t>
            </a:r>
            <a:r>
              <a:rPr lang="nl-NL" sz="1800" dirty="0">
                <a:effectLst/>
                <a:latin typeface="Calibri" panose="020F0502020204030204" pitchFamily="34" charset="0"/>
                <a:ea typeface="Calibri" panose="020F0502020204030204" pitchFamily="34" charset="0"/>
                <a:cs typeface="Times New Roman" panose="02020603050405020304" pitchFamily="18" charset="0"/>
              </a:rPr>
              <a:t>Het kan natuurlijk zijn dat er al dergelijke klassenafspraken zijn in de klas. Dan zou je met de leerlingen in gesprek kunnen gaan over welke regel éxtra belangrijk is voor deze les. </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 </a:t>
            </a:r>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2</a:t>
            </a:fld>
            <a:endParaRPr lang="en-GB"/>
          </a:p>
        </p:txBody>
      </p:sp>
    </p:spTree>
    <p:extLst>
      <p:ext uri="{BB962C8B-B14F-4D97-AF65-F5344CB8AC3E}">
        <p14:creationId xmlns:p14="http://schemas.microsoft.com/office/powerpoint/2010/main" val="8403858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noProof="0" dirty="0"/>
              <a:t>Laat de leerlingen verschillende strategieën voor de moeilijke situaties bedenken</a:t>
            </a:r>
          </a:p>
          <a:p>
            <a:r>
              <a:rPr lang="nl-NL" noProof="0" dirty="0"/>
              <a:t>Geef de leerlingen de opdracht langs elk groepje te lopen om ieder voor zich op elke mindmap een strategie op te schrijven hoe je met deze situatie om kan gaan. Dit mogen ‘handige’ en ‘minder handige’ strategieën zijn, maar ze moeten wel realistisch zijn. De leerlingen kunnen nadenken over hoe ze zelf zou reageren, maar ook over hoe ze anderen weleens hebben zien reageren. </a:t>
            </a:r>
          </a:p>
          <a:p>
            <a:endParaRPr lang="nl-NL" noProof="0" dirty="0"/>
          </a:p>
          <a:p>
            <a:r>
              <a:rPr lang="nl-NL" noProof="0" dirty="0"/>
              <a:t>Voorbeelden van strategieën die leerlingen op de </a:t>
            </a:r>
            <a:r>
              <a:rPr lang="nl-NL" noProof="0" dirty="0" err="1"/>
              <a:t>mindmaps</a:t>
            </a:r>
            <a:r>
              <a:rPr lang="nl-NL" noProof="0" dirty="0"/>
              <a:t> kunnen schrijven, zijn: </a:t>
            </a:r>
          </a:p>
          <a:p>
            <a:pPr marL="171450" indent="-171450">
              <a:buFontTx/>
              <a:buChar char="-"/>
            </a:pPr>
            <a:r>
              <a:rPr lang="nl-NL" noProof="0" dirty="0"/>
              <a:t>Even een pauze nemen</a:t>
            </a:r>
          </a:p>
          <a:p>
            <a:pPr marL="171450" indent="-171450">
              <a:buFontTx/>
              <a:buChar char="-"/>
            </a:pPr>
            <a:r>
              <a:rPr lang="nl-NL" noProof="0" dirty="0"/>
              <a:t>Juf of meester om hulp vragen</a:t>
            </a:r>
          </a:p>
          <a:p>
            <a:pPr marL="171450" indent="-171450">
              <a:buFontTx/>
              <a:buChar char="-"/>
            </a:pPr>
            <a:r>
              <a:rPr lang="nl-NL" noProof="0" dirty="0"/>
              <a:t>Doen alsof er niet aan de hand is</a:t>
            </a:r>
          </a:p>
          <a:p>
            <a:pPr marL="171450" indent="-171450">
              <a:buFontTx/>
              <a:buChar char="-"/>
            </a:pPr>
            <a:r>
              <a:rPr lang="nl-NL" noProof="0" dirty="0"/>
              <a:t>Schreeuwen en slaan</a:t>
            </a:r>
          </a:p>
          <a:p>
            <a:pPr marL="171450" indent="-171450">
              <a:buFontTx/>
              <a:buChar char="-"/>
            </a:pPr>
            <a:r>
              <a:rPr lang="nl-NL" noProof="0" dirty="0"/>
              <a:t>Etc. </a:t>
            </a:r>
          </a:p>
          <a:p>
            <a:pPr marL="171450" indent="-171450">
              <a:buFontTx/>
              <a:buChar char="-"/>
            </a:pPr>
            <a:endParaRPr lang="nl-NL" noProof="0" dirty="0"/>
          </a:p>
          <a:p>
            <a:pPr marL="0" indent="0">
              <a:buFontTx/>
              <a:buNone/>
            </a:pPr>
            <a:r>
              <a:rPr lang="nl-NL" noProof="0" dirty="0"/>
              <a:t>Controleer ondertussen of er voldoende diverse strategieën genoemd zijn door de leerlingen. In de achtergrondinformatie van de docentenhandleiding over de stoplicht-methode staan vier categorieën genoemd: sociale steun, vermijding, probleem-oplossend en positief denken. Het is belangrijk dat de leerlingen kennis maken met deze diversiteit aan strategieën. Als de vier categorieën al door de kinderen zijn genoemd, hoef je er niets aan toe te voegen. Als de vier categorieën nog niet voldoende aan bod zijn gekomen, voeg je zelf nog een aantal strategieën toe (onder het mom van ‘ik heb deze strategieën ook weleens gezien’).</a:t>
            </a: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20</a:t>
            </a:fld>
            <a:endParaRPr lang="en-GB"/>
          </a:p>
        </p:txBody>
      </p:sp>
    </p:spTree>
    <p:extLst>
      <p:ext uri="{BB962C8B-B14F-4D97-AF65-F5344CB8AC3E}">
        <p14:creationId xmlns:p14="http://schemas.microsoft.com/office/powerpoint/2010/main" val="477216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800" b="1" u="none" dirty="0">
                <a:effectLst/>
                <a:latin typeface="Calibri" panose="020F0502020204030204" pitchFamily="34" charset="0"/>
                <a:ea typeface="Calibri" panose="020F0502020204030204" pitchFamily="34" charset="0"/>
                <a:cs typeface="Times New Roman" panose="02020603050405020304" pitchFamily="18" charset="0"/>
              </a:rPr>
              <a:t>Speel het filmpje af en bespreek daarna het filmpje na</a:t>
            </a:r>
          </a:p>
          <a:p>
            <a:r>
              <a:rPr lang="nl-NL" sz="1800" kern="1200" dirty="0">
                <a:solidFill>
                  <a:schemeClr val="tx1"/>
                </a:solidFill>
                <a:effectLst/>
                <a:latin typeface="+mn-lt"/>
                <a:ea typeface="+mn-ea"/>
                <a:cs typeface="+mn-cs"/>
              </a:rPr>
              <a:t>U kunt het filmpje afspelen als u de slide op volledig scherm toont.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dirty="0">
                <a:solidFill>
                  <a:schemeClr val="tx1"/>
                </a:solidFill>
                <a:effectLst/>
                <a:latin typeface="+mn-lt"/>
                <a:ea typeface="+mn-ea"/>
                <a:cs typeface="+mn-cs"/>
              </a:rPr>
              <a:t>Het filmpje is ook te vinden op YouTube: </a:t>
            </a:r>
            <a:r>
              <a:rPr lang="nl-NL" sz="1800" u="sng" dirty="0">
                <a:solidFill>
                  <a:srgbClr val="0563C1"/>
                </a:solidFill>
                <a:effectLst/>
                <a:latin typeface="Calibri" panose="020F0502020204030204" pitchFamily="34" charset="0"/>
                <a:ea typeface="Calibri" panose="020F0502020204030204" pitchFamily="34" charset="0"/>
                <a:hlinkClick r:id="rId3"/>
              </a:rPr>
              <a:t>https://youtu.be/Iy1qQFtP2zc</a:t>
            </a:r>
            <a:r>
              <a:rPr lang="nl-NL" sz="1800" u="sng" kern="1200" dirty="0">
                <a:solidFill>
                  <a:schemeClr val="tx1"/>
                </a:solidFill>
                <a:effectLst/>
                <a:latin typeface="Calibri" panose="020F0502020204030204" pitchFamily="34" charset="0"/>
                <a:ea typeface="Calibri" panose="020F0502020204030204" pitchFamily="34" charset="0"/>
                <a:cs typeface="+mn-cs"/>
              </a:rPr>
              <a:t>. </a:t>
            </a:r>
            <a:endParaRPr lang="nl-NL" sz="1800" kern="1200" dirty="0">
              <a:solidFill>
                <a:schemeClr val="tx1"/>
              </a:solidFill>
              <a:effectLst/>
              <a:latin typeface="+mn-lt"/>
              <a:ea typeface="+mn-ea"/>
              <a:cs typeface="+mn-cs"/>
            </a:endParaRPr>
          </a:p>
          <a:p>
            <a:pPr algn="l"/>
            <a:endParaRPr lang="nl-NL"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Geef de leerlingen deze luistervraag mee: Welke strategieën noemen de mensen uit het filmpje? </a:t>
            </a:r>
          </a:p>
          <a:p>
            <a:pPr algn="l"/>
            <a:endParaRPr lang="nl-NL"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Bespreek het filmpje kort na met de leerlingen. Laat de leerlingen nieuwe strategieën toevoegen aan de posters die ze in het filmpje gehoord hebben.  </a:t>
            </a:r>
          </a:p>
          <a:p>
            <a:pPr marL="0" lvl="0" indent="0" algn="l">
              <a:buFont typeface="Calibri" panose="020F0502020204030204" pitchFamily="34" charset="0"/>
              <a:buNone/>
            </a:pPr>
            <a:endPar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buFont typeface="Calibri" panose="020F0502020204030204" pitchFamily="34" charset="0"/>
              <a:buNone/>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Strategieën die voorbij komen in het filmpje: </a:t>
            </a:r>
          </a:p>
          <a:p>
            <a:pPr marL="285750" lvl="0" indent="-285750" algn="l">
              <a:buFontTx/>
              <a:buChar char="-"/>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Ruzie meteen oplossen door te stemmen wat de kinderen willen. (Categorie ‘Probleemoplossend’)</a:t>
            </a:r>
          </a:p>
          <a:p>
            <a:pPr marL="285750" lvl="0" indent="-285750" algn="l">
              <a:buFontTx/>
              <a:buChar char="-"/>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Vermijden: Niet naar de kinderen luisteren die nare dingen zeggen, maar kinderen opzoeken die wel aardig zijn. (Categorie ‘Vermijding’)</a:t>
            </a:r>
          </a:p>
          <a:p>
            <a:pPr marL="285750" lvl="0" indent="-285750" algn="l">
              <a:buFontTx/>
              <a:buChar char="-"/>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Vertellen aan de mensen om je heen dat je iets lastig vindt. (Categorie ‘Sociale steun’)</a:t>
            </a:r>
          </a:p>
          <a:p>
            <a:pPr marL="285750" lvl="0" indent="-285750" algn="l">
              <a:buFontTx/>
              <a:buChar char="-"/>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Knorrig zijn, iedereen van je af houden. (Categorie ‘Vermijding’)</a:t>
            </a:r>
          </a:p>
          <a:p>
            <a:pPr marL="285750" lvl="0" indent="-285750" algn="l">
              <a:buFontTx/>
              <a:buChar char="-"/>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Een oplossing zoeken: Een andere route in het klimbos nemen. (Categorie ‘Probleemoplossend’)</a:t>
            </a:r>
          </a:p>
          <a:p>
            <a:pPr marL="285750" lvl="0" indent="-285750" algn="l">
              <a:buFontTx/>
              <a:buChar char="-"/>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Met iemand erover praten: bijvoorbeeld met je moeder. (Categorie ‘Sociale steun’)</a:t>
            </a:r>
          </a:p>
          <a:p>
            <a:pPr marL="285750" lvl="0" indent="-285750" algn="l">
              <a:buFontTx/>
              <a:buChar char="-"/>
            </a:pPr>
            <a:endPar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buFontTx/>
              <a:buNone/>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Note: Geen van bovenstaande is per se een goede of de beste strategie. Dat is per persoon verschillend. In de komende les wordt daar nog verder op ingegaan. </a:t>
            </a:r>
          </a:p>
          <a:p>
            <a:pPr marL="285750" lvl="0" indent="-285750" algn="l">
              <a:buFontTx/>
              <a:buChar char="-"/>
            </a:pPr>
            <a:endPar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gn="l">
              <a:buFontTx/>
              <a:buChar char="-"/>
            </a:pPr>
            <a:endPar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gn="l">
              <a:buFontTx/>
              <a:buChar char="-"/>
            </a:pPr>
            <a:endPar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buFont typeface="Calibri" panose="020F0502020204030204" pitchFamily="34" charset="0"/>
              <a:buNone/>
            </a:pPr>
            <a:endPar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82BB00A-71ED-40C6-A1CF-164C43AE5CE4}" type="slidenum">
              <a:rPr lang="en-GB" smtClean="0"/>
              <a:pPr/>
              <a:t>21</a:t>
            </a:fld>
            <a:endParaRPr lang="en-GB"/>
          </a:p>
        </p:txBody>
      </p:sp>
    </p:spTree>
    <p:extLst>
      <p:ext uri="{BB962C8B-B14F-4D97-AF65-F5344CB8AC3E}">
        <p14:creationId xmlns:p14="http://schemas.microsoft.com/office/powerpoint/2010/main" val="3221058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a:solidFill>
                  <a:schemeClr val="tx1"/>
                </a:solidFill>
                <a:effectLst/>
                <a:latin typeface="+mn-lt"/>
                <a:ea typeface="+mn-ea"/>
                <a:cs typeface="+mn-cs"/>
              </a:rPr>
              <a:t>Laat de leerlingen de onderzoeksposters invullen</a:t>
            </a:r>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Deel de onderzoeksposters uit (1 per groep). </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Geef de leerlingen de opdracht om met de groep het onderste gedeelte van de onderzoeksposter in te vullen. De leerlingen vullen de </a:t>
            </a:r>
            <a:r>
              <a:rPr lang="nl-NL" sz="1200" kern="1200" dirty="0" err="1">
                <a:solidFill>
                  <a:schemeClr val="tx1"/>
                </a:solidFill>
                <a:effectLst/>
                <a:latin typeface="+mn-lt"/>
                <a:ea typeface="+mn-ea"/>
                <a:cs typeface="+mn-cs"/>
              </a:rPr>
              <a:t>onderzoeksposter</a:t>
            </a:r>
            <a:r>
              <a:rPr lang="nl-NL" sz="1200" kern="1200" dirty="0">
                <a:solidFill>
                  <a:schemeClr val="tx1"/>
                </a:solidFill>
                <a:effectLst/>
                <a:latin typeface="+mn-lt"/>
                <a:ea typeface="+mn-ea"/>
                <a:cs typeface="+mn-cs"/>
              </a:rPr>
              <a:t> in aan de hand van de </a:t>
            </a:r>
            <a:r>
              <a:rPr lang="nl-NL" sz="1200" kern="1200" dirty="0" err="1">
                <a:solidFill>
                  <a:schemeClr val="tx1"/>
                </a:solidFill>
                <a:effectLst/>
                <a:latin typeface="+mn-lt"/>
                <a:ea typeface="+mn-ea"/>
                <a:cs typeface="+mn-cs"/>
              </a:rPr>
              <a:t>mindmap</a:t>
            </a:r>
            <a:r>
              <a:rPr lang="nl-NL" sz="1200" kern="1200" dirty="0">
                <a:solidFill>
                  <a:schemeClr val="tx1"/>
                </a:solidFill>
                <a:effectLst/>
                <a:latin typeface="+mn-lt"/>
                <a:ea typeface="+mn-ea"/>
                <a:cs typeface="+mn-cs"/>
              </a:rPr>
              <a:t>. De onderste rij van de </a:t>
            </a:r>
            <a:r>
              <a:rPr lang="nl-NL" sz="1200" kern="1200" dirty="0" err="1">
                <a:solidFill>
                  <a:schemeClr val="tx1"/>
                </a:solidFill>
                <a:effectLst/>
                <a:latin typeface="+mn-lt"/>
                <a:ea typeface="+mn-ea"/>
                <a:cs typeface="+mn-cs"/>
              </a:rPr>
              <a:t>onderzoeksposter</a:t>
            </a:r>
            <a:r>
              <a:rPr lang="nl-NL" sz="1200" kern="1200" dirty="0">
                <a:solidFill>
                  <a:schemeClr val="tx1"/>
                </a:solidFill>
                <a:effectLst/>
                <a:latin typeface="+mn-lt"/>
                <a:ea typeface="+mn-ea"/>
                <a:cs typeface="+mn-cs"/>
              </a:rPr>
              <a:t> moet ingevuld worden met strategieën. Dat doen de leerlingen als volgt: De leerlingen bekijken de </a:t>
            </a:r>
            <a:r>
              <a:rPr lang="nl-NL" sz="1200" kern="1200" dirty="0" err="1">
                <a:solidFill>
                  <a:schemeClr val="tx1"/>
                </a:solidFill>
                <a:effectLst/>
                <a:latin typeface="+mn-lt"/>
                <a:ea typeface="+mn-ea"/>
                <a:cs typeface="+mn-cs"/>
              </a:rPr>
              <a:t>mindmap</a:t>
            </a:r>
            <a:r>
              <a:rPr lang="nl-NL" sz="1200" kern="1200" dirty="0">
                <a:solidFill>
                  <a:schemeClr val="tx1"/>
                </a:solidFill>
                <a:effectLst/>
                <a:latin typeface="+mn-lt"/>
                <a:ea typeface="+mn-ea"/>
                <a:cs typeface="+mn-cs"/>
              </a:rPr>
              <a:t> goed. Ze ordenen de strategieën die de klas heeft opgeschreven in maximaal 10 groepen. Sommige strategieën zullen immers overlappen of op elkaar lijken. De strategieën ‘ik praat met mijn juf of meester’ en ‘ik zeg het tegen de juf’ zijn hetzelfde. De strategie ‘ik loop ergens anders heen’ of ‘ik ga een boek lezen’ kan samengevoegd worden tot de groep ‘ik ga iets anders doen’ of ‘ik zoek afleiding’. De leerlingen schrijven deze in de vakjes onderaan de poster (zie voorbeeld op de slide). </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Tip: De leerlingen kunnen kleurstiften gebruiken om de strategieën makkelijk in groepen te ordenen. De strategieën op de </a:t>
            </a:r>
            <a:r>
              <a:rPr lang="nl-NL" sz="1200" kern="1200" dirty="0" err="1">
                <a:solidFill>
                  <a:schemeClr val="tx1"/>
                </a:solidFill>
                <a:effectLst/>
                <a:latin typeface="+mn-lt"/>
                <a:ea typeface="+mn-ea"/>
                <a:cs typeface="+mn-cs"/>
              </a:rPr>
              <a:t>mindmap</a:t>
            </a:r>
            <a:r>
              <a:rPr lang="nl-NL" sz="1200" kern="1200" dirty="0">
                <a:solidFill>
                  <a:schemeClr val="tx1"/>
                </a:solidFill>
                <a:effectLst/>
                <a:latin typeface="+mn-lt"/>
                <a:ea typeface="+mn-ea"/>
                <a:cs typeface="+mn-cs"/>
              </a:rPr>
              <a:t> die op elkaar lijken geven ze dezelfde kleur. Daarna geven ze de strategiegroepen een naam. De namen schrijven ze onderaan op de </a:t>
            </a:r>
            <a:r>
              <a:rPr lang="nl-NL" sz="1200" kern="1200" dirty="0" err="1">
                <a:solidFill>
                  <a:schemeClr val="tx1"/>
                </a:solidFill>
                <a:effectLst/>
                <a:latin typeface="+mn-lt"/>
                <a:ea typeface="+mn-ea"/>
                <a:cs typeface="+mn-cs"/>
              </a:rPr>
              <a:t>onderzoeksposter</a:t>
            </a:r>
            <a:r>
              <a:rPr lang="nl-NL" sz="1200" kern="1200" dirty="0">
                <a:solidFill>
                  <a:schemeClr val="tx1"/>
                </a:solidFill>
                <a:effectLst/>
                <a:latin typeface="+mn-lt"/>
                <a:ea typeface="+mn-ea"/>
                <a:cs typeface="+mn-cs"/>
              </a:rPr>
              <a:t>. </a:t>
            </a:r>
          </a:p>
          <a:p>
            <a:endParaRPr lang="nl-NL" noProof="0"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22</a:t>
            </a:fld>
            <a:endParaRPr lang="en-GB"/>
          </a:p>
        </p:txBody>
      </p:sp>
    </p:spTree>
    <p:extLst>
      <p:ext uri="{BB962C8B-B14F-4D97-AF65-F5344CB8AC3E}">
        <p14:creationId xmlns:p14="http://schemas.microsoft.com/office/powerpoint/2010/main" val="309358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1" noProof="0" dirty="0"/>
              <a:t>Laat de leerlingen aankruisen voor welke strategie zij zouden kiezen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noProof="0" dirty="0"/>
              <a:t>Geef de leerlingen de opdracht om ieder voor zich langs de posters te lopen en zich af te vragen: ‘Hoe zou ik reageren op deze situatie?’. Ze kruisen een eigen antwoord aan.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noProof="0" dirty="0"/>
              <a:t>Leg aan de hand van de volgende slide uit hoe de leerlingen een antwoord moeten aankruisen. </a:t>
            </a: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23</a:t>
            </a:fld>
            <a:endParaRPr lang="en-GB"/>
          </a:p>
        </p:txBody>
      </p:sp>
    </p:spTree>
    <p:extLst>
      <p:ext uri="{BB962C8B-B14F-4D97-AF65-F5344CB8AC3E}">
        <p14:creationId xmlns:p14="http://schemas.microsoft.com/office/powerpoint/2010/main" val="10780608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a:solidFill>
                  <a:schemeClr val="tx1"/>
                </a:solidFill>
                <a:effectLst/>
                <a:latin typeface="+mn-lt"/>
                <a:ea typeface="+mn-ea"/>
                <a:cs typeface="+mn-cs"/>
              </a:rPr>
              <a:t>Leg uit hoe de leerlingen een antwoord moeten aankruisen. </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Als de leerling voor een bepaald antwoord kiest, kruist hij het onderste vakje aan dat hoort bij het antwoord. Als een volgende leerling voor hetzelfde antwoord kiest, kruist hij het vakje daarboven aan (zie voorbeeld). Op deze manier ontstaat er een staafdiagram. </a:t>
            </a:r>
          </a:p>
          <a:p>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24</a:t>
            </a:fld>
            <a:endParaRPr lang="en-GB"/>
          </a:p>
        </p:txBody>
      </p:sp>
    </p:spTree>
    <p:extLst>
      <p:ext uri="{BB962C8B-B14F-4D97-AF65-F5344CB8AC3E}">
        <p14:creationId xmlns:p14="http://schemas.microsoft.com/office/powerpoint/2010/main" val="684204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200" b="1" u="none" dirty="0">
                <a:effectLst/>
                <a:latin typeface="Calibri" panose="020F0502020204030204" pitchFamily="34" charset="0"/>
                <a:ea typeface="Calibri" panose="020F0502020204030204" pitchFamily="34" charset="0"/>
                <a:cs typeface="Times New Roman" panose="02020603050405020304" pitchFamily="18" charset="0"/>
              </a:rPr>
              <a:t>Laat de leerlingen in groepjes reflecteren op de doelen van de les</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De doelen in leerlingentaal zijn: </a:t>
            </a:r>
          </a:p>
          <a:p>
            <a:pPr algn="l"/>
            <a:r>
              <a:rPr lang="nl-NL" sz="1800" i="1" dirty="0">
                <a:effectLst/>
                <a:latin typeface="Calibri" panose="020F0502020204030204" pitchFamily="34" charset="0"/>
                <a:ea typeface="Calibri" panose="020F0502020204030204" pitchFamily="34" charset="0"/>
                <a:cs typeface="Times New Roman" panose="02020603050405020304" pitchFamily="18" charset="0"/>
              </a:rPr>
              <a:t>We gaan op zoek naar een antwoord op deze vragen: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800" i="1" dirty="0">
                <a:effectLst/>
                <a:latin typeface="Calibri" panose="020F0502020204030204" pitchFamily="34" charset="0"/>
                <a:ea typeface="Calibri" panose="020F0502020204030204" pitchFamily="34" charset="0"/>
                <a:cs typeface="Times New Roman" panose="02020603050405020304" pitchFamily="18" charset="0"/>
              </a:rPr>
              <a:t>Wat moet je doen als je in een moeilijke situatie zit?</a:t>
            </a:r>
            <a:endParaRPr lang="nl-NL" sz="1800" i="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800" i="1" dirty="0">
                <a:effectLst/>
                <a:latin typeface="Calibri" panose="020F0502020204030204" pitchFamily="34" charset="0"/>
                <a:ea typeface="Calibri" panose="020F0502020204030204" pitchFamily="34" charset="0"/>
                <a:cs typeface="Times New Roman" panose="02020603050405020304" pitchFamily="18" charset="0"/>
              </a:rPr>
              <a:t>Hoe gaat onze klas om met moeilijke situaties? </a:t>
            </a:r>
          </a:p>
          <a:p>
            <a:pPr marL="0" lvl="0" indent="0" algn="l">
              <a:buFont typeface="Calibri" panose="020F0502020204030204" pitchFamily="34" charset="0"/>
              <a:buNone/>
            </a:pPr>
            <a:endParaRPr lang="nl-NL" sz="1800" i="1" dirty="0">
              <a:effectLst/>
              <a:latin typeface="Calibri" panose="020F0502020204030204" pitchFamily="34" charset="0"/>
              <a:cs typeface="Times New Roman" panose="02020603050405020304" pitchFamily="18" charset="0"/>
            </a:endParaRPr>
          </a:p>
          <a:p>
            <a:pPr marL="0" lvl="0" indent="0" algn="l">
              <a:buFont typeface="Calibri" panose="020F0502020204030204" pitchFamily="34" charset="0"/>
              <a:buNone/>
            </a:pPr>
            <a:r>
              <a:rPr lang="nl-NL" sz="1800" i="0" dirty="0">
                <a:effectLst/>
                <a:latin typeface="Calibri" panose="020F0502020204030204" pitchFamily="34" charset="0"/>
                <a:cs typeface="Times New Roman" panose="02020603050405020304" pitchFamily="18" charset="0"/>
              </a:rPr>
              <a:t>Laat de leerlingen in groepsverband een antwoord geven op de vragen (doelen) van de les, zie activiteit 4. De antwoorden op de vragen noteren ze in hun leerlingenboekje.  </a:t>
            </a:r>
          </a:p>
          <a:p>
            <a:pPr marL="0" lvl="0" indent="0" algn="l">
              <a:buFont typeface="Calibri" panose="020F0502020204030204" pitchFamily="34" charset="0"/>
              <a:buNone/>
            </a:pPr>
            <a:endParaRPr lang="nl-NL" sz="1800" i="0" dirty="0">
              <a:effectLst/>
              <a:latin typeface="Calibri" panose="020F0502020204030204" pitchFamily="34" charset="0"/>
              <a:cs typeface="Times New Roman" panose="02020603050405020304" pitchFamily="18" charset="0"/>
            </a:endParaRPr>
          </a:p>
          <a:p>
            <a:r>
              <a:rPr lang="nl-NL" sz="1200" kern="1200" dirty="0">
                <a:solidFill>
                  <a:schemeClr val="tx1"/>
                </a:solidFill>
                <a:effectLst/>
                <a:latin typeface="+mn-lt"/>
                <a:ea typeface="+mn-ea"/>
                <a:cs typeface="+mn-cs"/>
              </a:rPr>
              <a:t>Bespreek de antwoorden op de vragen van de onderzoeken klassikaal na. </a:t>
            </a:r>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25</a:t>
            </a:fld>
            <a:endParaRPr lang="en-GB"/>
          </a:p>
        </p:txBody>
      </p:sp>
    </p:spTree>
    <p:extLst>
      <p:ext uri="{BB962C8B-B14F-4D97-AF65-F5344CB8AC3E}">
        <p14:creationId xmlns:p14="http://schemas.microsoft.com/office/powerpoint/2010/main" val="37931681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Licht de oefenactiviteit toe</a:t>
            </a:r>
          </a:p>
          <a:p>
            <a:pPr marL="0" indent="0">
              <a:buFontTx/>
              <a:buNone/>
            </a:pPr>
            <a:r>
              <a:rPr lang="nl-NL" dirty="0"/>
              <a:t>Hang de poster van de stoplicht-methode in de klas. Leg de paperclips in de buurt van de poster. De leerlingen oefenen door de week heen met de stoplicht-methode. Als ze in een moeilijke situatie komen, doorlopen ze (expliciet of in hun hoofd) de stappen door. Als de leerlingen de stoplicht-methode hebben gebruikt in een situatie op school, thuis of daarbuiten, kunnen ze een paperclip pakken en aan de poster hangen.</a:t>
            </a:r>
          </a:p>
          <a:p>
            <a:pPr marL="0" indent="0">
              <a:buFontTx/>
              <a:buNone/>
            </a:pPr>
            <a:endParaRPr lang="nl-NL" dirty="0"/>
          </a:p>
          <a:p>
            <a:pPr marL="0" indent="0">
              <a:buFontTx/>
              <a:buNone/>
            </a:pPr>
            <a:r>
              <a:rPr lang="nl-NL" dirty="0"/>
              <a:t>Geef zelf het goede voorbeeld. Hang zelf ook een paperclip op als je de stoplicht-methode hebt gebruikt. Bespreek jouw situatie in de volgende les. </a:t>
            </a:r>
          </a:p>
          <a:p>
            <a:pPr marL="0" indent="0">
              <a:buFontTx/>
              <a:buNone/>
            </a:pPr>
            <a:endParaRPr lang="nl-NL" dirty="0"/>
          </a:p>
          <a:p>
            <a:r>
              <a:rPr lang="nl-NL" sz="1200" dirty="0">
                <a:effectLst/>
                <a:latin typeface="Calibri" panose="020F0502020204030204" pitchFamily="34" charset="0"/>
                <a:ea typeface="Calibri" panose="020F0502020204030204" pitchFamily="34" charset="0"/>
                <a:cs typeface="Times New Roman" panose="02020603050405020304" pitchFamily="18" charset="0"/>
              </a:rPr>
              <a:t>Tip: Geef regelmatig aandacht aan de stoplicht poster gedurende de reguliere lesdagen. Pak de stoplicht-methode erbij als een leerling een moeilijke situatie heeft meegemaakt of er midden in zit. </a:t>
            </a:r>
          </a:p>
          <a:p>
            <a:pPr marL="0" indent="0">
              <a:buFontTx/>
              <a:buNone/>
            </a:pPr>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26</a:t>
            </a:fld>
            <a:endParaRPr lang="en-GB"/>
          </a:p>
        </p:txBody>
      </p:sp>
    </p:spTree>
    <p:extLst>
      <p:ext uri="{BB962C8B-B14F-4D97-AF65-F5344CB8AC3E}">
        <p14:creationId xmlns:p14="http://schemas.microsoft.com/office/powerpoint/2010/main" val="31891253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Einde</a:t>
            </a:r>
            <a:r>
              <a:rPr lang="en-US" b="1" dirty="0"/>
              <a:t> les 2.</a:t>
            </a:r>
            <a:endParaRPr lang="nl-NL" b="1" dirty="0"/>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27</a:t>
            </a:fld>
            <a:endParaRPr lang="en-GB"/>
          </a:p>
        </p:txBody>
      </p:sp>
    </p:spTree>
    <p:extLst>
      <p:ext uri="{BB962C8B-B14F-4D97-AF65-F5344CB8AC3E}">
        <p14:creationId xmlns:p14="http://schemas.microsoft.com/office/powerpoint/2010/main" val="13323207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t>Start de </a:t>
            </a:r>
            <a:r>
              <a:rPr lang="en-GB" b="1" baseline="0" dirty="0" err="1"/>
              <a:t>derde</a:t>
            </a:r>
            <a:r>
              <a:rPr lang="en-GB" b="1" baseline="0" dirty="0"/>
              <a:t> les van het </a:t>
            </a:r>
            <a:r>
              <a:rPr lang="en-GB" b="1" i="0" baseline="0" dirty="0" err="1"/>
              <a:t>lespakket</a:t>
            </a:r>
            <a:r>
              <a:rPr lang="en-GB" b="1" i="0" baseline="0" dirty="0"/>
              <a:t> </a:t>
            </a:r>
            <a:r>
              <a:rPr lang="en-GB" b="1" i="0" baseline="0" dirty="0" err="1"/>
              <a:t>Veerkracht</a:t>
            </a:r>
            <a:r>
              <a:rPr lang="en-GB" b="1" i="0" baseline="0" dirty="0"/>
              <a:t>. </a:t>
            </a:r>
          </a:p>
          <a:p>
            <a:pPr algn="l"/>
            <a:r>
              <a:rPr lang="nl-NL" sz="1000" dirty="0">
                <a:effectLst/>
                <a:latin typeface="+mn-lt"/>
                <a:ea typeface="+mn-ea"/>
                <a:cs typeface="+mn-cs"/>
              </a:rPr>
              <a:t>H</a:t>
            </a:r>
            <a:r>
              <a:rPr lang="nl-NL" sz="1200" dirty="0">
                <a:effectLst/>
                <a:latin typeface="Calibri" panose="020F0502020204030204" pitchFamily="34" charset="0"/>
                <a:ea typeface="Calibri" panose="020F0502020204030204" pitchFamily="34" charset="0"/>
                <a:cs typeface="Times New Roman" panose="02020603050405020304" pitchFamily="18" charset="0"/>
              </a:rPr>
              <a:t>erhaal de afspraken die jullie in de eerste les hebben opgesteld.</a:t>
            </a:r>
          </a:p>
          <a:p>
            <a:pPr algn="l"/>
            <a:r>
              <a:rPr lang="nl-NL" sz="1200" dirty="0">
                <a:effectLst/>
                <a:latin typeface="Calibri" panose="020F0502020204030204" pitchFamily="34" charset="0"/>
                <a:ea typeface="Calibri" panose="020F0502020204030204" pitchFamily="34" charset="0"/>
                <a:cs typeface="Times New Roman" panose="02020603050405020304" pitchFamily="18" charset="0"/>
              </a:rPr>
              <a:t>Blik terug op de vorige les. Stel vragen als: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Wat weet je nog van de vorige les? Wat heb je onthouden? Heb je in de tussentijd een moeilijke situatie meegemaakt? Wie heeft de stappen van de Stoplicht-methode uitgeprobeerd?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28</a:t>
            </a:fld>
            <a:endParaRPr lang="en-GB"/>
          </a:p>
        </p:txBody>
      </p:sp>
    </p:spTree>
    <p:extLst>
      <p:ext uri="{BB962C8B-B14F-4D97-AF65-F5344CB8AC3E}">
        <p14:creationId xmlns:p14="http://schemas.microsoft.com/office/powerpoint/2010/main" val="14650054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200" b="1" u="none" dirty="0">
                <a:effectLst/>
                <a:latin typeface="Calibri" panose="020F0502020204030204" pitchFamily="34" charset="0"/>
                <a:ea typeface="Calibri" panose="020F0502020204030204" pitchFamily="34" charset="0"/>
                <a:cs typeface="Times New Roman" panose="02020603050405020304" pitchFamily="18" charset="0"/>
              </a:rPr>
              <a:t>Communiceer de doelen van de les</a:t>
            </a:r>
          </a:p>
          <a:p>
            <a:pPr algn="l"/>
            <a:r>
              <a:rPr lang="nl-NL" sz="1200" dirty="0">
                <a:effectLst/>
                <a:latin typeface="Calibri" panose="020F0502020204030204" pitchFamily="34" charset="0"/>
                <a:ea typeface="Calibri" panose="020F0502020204030204" pitchFamily="34" charset="0"/>
                <a:cs typeface="Times New Roman" panose="02020603050405020304" pitchFamily="18" charset="0"/>
              </a:rPr>
              <a:t>De doelen in leerlingentaal zijn: </a:t>
            </a:r>
          </a:p>
          <a:p>
            <a:pPr algn="l"/>
            <a:r>
              <a:rPr lang="nl-NL" sz="1200" i="1" dirty="0">
                <a:effectLst/>
                <a:latin typeface="Calibri" panose="020F0502020204030204" pitchFamily="34" charset="0"/>
                <a:ea typeface="Calibri" panose="020F0502020204030204" pitchFamily="34" charset="0"/>
                <a:cs typeface="Times New Roman" panose="02020603050405020304" pitchFamily="18" charset="0"/>
              </a:rPr>
              <a:t>We gaan op zoek naar een antwoord op deze vragen: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Welke strategie is het beste om te kiezen als je in een moeilijke situatie zit?</a:t>
            </a:r>
            <a:endParaRPr lang="nl-NL" sz="1200" i="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En waarom is deze strategie het beste?</a:t>
            </a:r>
            <a:endParaRPr lang="en-GB" b="1" i="0" baseline="0" dirty="0"/>
          </a:p>
          <a:p>
            <a:pPr algn="l"/>
            <a:endParaRPr lang="nl-NL" sz="1200" b="1" u="none"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nl-NL" sz="1200" b="1" u="none"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nl-NL" sz="1200" b="1" u="non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29</a:t>
            </a:fld>
            <a:endParaRPr lang="en-GB"/>
          </a:p>
        </p:txBody>
      </p:sp>
    </p:spTree>
    <p:extLst>
      <p:ext uri="{BB962C8B-B14F-4D97-AF65-F5344CB8AC3E}">
        <p14:creationId xmlns:p14="http://schemas.microsoft.com/office/powerpoint/2010/main" val="650534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200" b="1" u="none" dirty="0">
                <a:effectLst/>
                <a:latin typeface="Calibri" panose="020F0502020204030204" pitchFamily="34" charset="0"/>
                <a:ea typeface="Calibri" panose="020F0502020204030204" pitchFamily="34" charset="0"/>
                <a:cs typeface="Times New Roman" panose="02020603050405020304" pitchFamily="18" charset="0"/>
              </a:rPr>
              <a:t>Communiceer de doelen van de les</a:t>
            </a:r>
          </a:p>
          <a:p>
            <a:pPr algn="l"/>
            <a:r>
              <a:rPr lang="nl-NL" sz="1200" dirty="0">
                <a:effectLst/>
                <a:latin typeface="Calibri" panose="020F0502020204030204" pitchFamily="34" charset="0"/>
                <a:ea typeface="Calibri" panose="020F0502020204030204" pitchFamily="34" charset="0"/>
                <a:cs typeface="Times New Roman" panose="02020603050405020304" pitchFamily="18" charset="0"/>
              </a:rPr>
              <a:t>De doelen in leerlingentaal zijn: </a:t>
            </a:r>
          </a:p>
          <a:p>
            <a:pPr algn="l"/>
            <a:r>
              <a:rPr lang="nl-NL" sz="1200" i="1" dirty="0">
                <a:effectLst/>
                <a:latin typeface="Calibri" panose="020F0502020204030204" pitchFamily="34" charset="0"/>
                <a:ea typeface="Calibri" panose="020F0502020204030204" pitchFamily="34" charset="0"/>
                <a:cs typeface="Times New Roman" panose="02020603050405020304" pitchFamily="18" charset="0"/>
              </a:rPr>
              <a:t>We gaan op zoek naar een antwoord op deze vragen:</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Wat is een moeilijke situatie voor jou?</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Hoe herken je dat jij of een ander in een moeilijke situatie zit?</a:t>
            </a:r>
            <a:endParaRPr lang="nl-NL" sz="1200" i="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Wat zijn jouw gedachten en gevoelens als je in een moeilijke situatie zit?</a:t>
            </a:r>
            <a:endParaRPr lang="nl-NL" dirty="0"/>
          </a:p>
          <a:p>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3</a:t>
            </a:fld>
            <a:endParaRPr lang="en-GB"/>
          </a:p>
        </p:txBody>
      </p:sp>
    </p:spTree>
    <p:extLst>
      <p:ext uri="{BB962C8B-B14F-4D97-AF65-F5344CB8AC3E}">
        <p14:creationId xmlns:p14="http://schemas.microsoft.com/office/powerpoint/2010/main" val="24984743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800" b="1" u="none" dirty="0">
                <a:effectLst/>
                <a:latin typeface="Calibri" panose="020F0502020204030204" pitchFamily="34" charset="0"/>
                <a:ea typeface="Calibri" panose="020F0502020204030204" pitchFamily="34" charset="0"/>
                <a:cs typeface="Times New Roman" panose="02020603050405020304" pitchFamily="18" charset="0"/>
              </a:rPr>
              <a:t>Speel het filmpje af en bespreek daarna het filmpje na</a:t>
            </a:r>
          </a:p>
          <a:p>
            <a:r>
              <a:rPr lang="nl-NL" sz="1800" kern="1200" dirty="0">
                <a:solidFill>
                  <a:schemeClr val="tx1"/>
                </a:solidFill>
                <a:effectLst/>
                <a:latin typeface="+mn-lt"/>
                <a:ea typeface="+mn-ea"/>
                <a:cs typeface="+mn-cs"/>
              </a:rPr>
              <a:t>U kunt het filmpje afspelen als u de slide op volledig scherm toont.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dirty="0">
                <a:solidFill>
                  <a:schemeClr val="tx1"/>
                </a:solidFill>
                <a:effectLst/>
                <a:latin typeface="+mn-lt"/>
                <a:ea typeface="+mn-ea"/>
                <a:cs typeface="+mn-cs"/>
              </a:rPr>
              <a:t>Het filmpje is ook te vinden op YouTube: </a:t>
            </a:r>
            <a:r>
              <a:rPr lang="nl-NL" sz="1800" u="sng" dirty="0">
                <a:solidFill>
                  <a:srgbClr val="0563C1"/>
                </a:solidFill>
                <a:effectLst/>
                <a:latin typeface="Calibri" panose="020F0502020204030204" pitchFamily="34" charset="0"/>
                <a:ea typeface="Calibri" panose="020F0502020204030204" pitchFamily="34" charset="0"/>
                <a:hlinkClick r:id="rId3"/>
              </a:rPr>
              <a:t>https://youtu.be/fQWt3zousQA</a:t>
            </a:r>
            <a:r>
              <a:rPr lang="nl-NL" sz="1800" u="sng" dirty="0">
                <a:solidFill>
                  <a:srgbClr val="0563C1"/>
                </a:solidFill>
                <a:effectLst/>
                <a:latin typeface="Calibri" panose="020F0502020204030204" pitchFamily="34" charset="0"/>
                <a:ea typeface="Calibri" panose="020F0502020204030204" pitchFamily="34" charset="0"/>
              </a:rPr>
              <a:t>. </a:t>
            </a:r>
            <a:endParaRPr lang="nl-NL" sz="1800" kern="1200" dirty="0">
              <a:solidFill>
                <a:schemeClr val="tx1"/>
              </a:solidFill>
              <a:effectLst/>
              <a:latin typeface="+mn-lt"/>
              <a:ea typeface="+mn-ea"/>
              <a:cs typeface="+mn-cs"/>
            </a:endParaRPr>
          </a:p>
          <a:p>
            <a:pPr algn="l"/>
            <a:endParaRPr lang="nl-NL"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b="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Geef deze vragen als luistervragen mee aan de leerlingen: </a:t>
            </a:r>
            <a:r>
              <a:rPr lang="nl-NL" sz="1800" b="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Laten we meteen eens kijken wat de mensen uit het filmpje antwoorden op deze vragen/doelen van de les: Welke strategie is het beste om te kiezen als je in een moeilijke situatie zit? En waarom is deze strategie het beste?</a:t>
            </a:r>
          </a:p>
          <a:p>
            <a:pPr algn="l"/>
            <a:r>
              <a:rPr lang="nl-NL" sz="1800" b="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Bespreek de antwoorden van de leerlingen daarna klassikaal. </a:t>
            </a:r>
          </a:p>
          <a:p>
            <a:pPr algn="l"/>
            <a:endParaRPr lang="nl-NL" sz="1800" b="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b="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conclusie van het filmpje is dat er geen beste strategie is. Dat ligt eraan per moeilijke situatie en per persoon. Voor de een helpt het praten heel erg, voor de ander is het fijn om afleiding te zoeken. </a:t>
            </a:r>
            <a:r>
              <a:rPr lang="nl-NL" sz="1800" b="0" i="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Yazzmin</a:t>
            </a:r>
            <a:r>
              <a:rPr lang="nl-NL" sz="1800" b="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zegt dit heel mooi in het filmpje: “Ik heb bij moeilijke situaties vaak verschillende emoties, en op basis daarvan bepaal ik mijn strategie. De ene keer helpt het om Netflix te gaan kijken (=afleiding zoeken) of om meteen weer aan de slag te gaan met de opdracht (=probleem meteen oplossen).”</a:t>
            </a:r>
          </a:p>
        </p:txBody>
      </p:sp>
      <p:sp>
        <p:nvSpPr>
          <p:cNvPr id="4" name="Slide Number Placeholder 3"/>
          <p:cNvSpPr>
            <a:spLocks noGrp="1"/>
          </p:cNvSpPr>
          <p:nvPr>
            <p:ph type="sldNum" sz="quarter" idx="5"/>
          </p:nvPr>
        </p:nvSpPr>
        <p:spPr/>
        <p:txBody>
          <a:bodyPr/>
          <a:lstStyle/>
          <a:p>
            <a:fld id="{482BB00A-71ED-40C6-A1CF-164C43AE5CE4}" type="slidenum">
              <a:rPr lang="en-GB" smtClean="0"/>
              <a:pPr/>
              <a:t>30</a:t>
            </a:fld>
            <a:endParaRPr lang="en-GB"/>
          </a:p>
        </p:txBody>
      </p:sp>
    </p:spTree>
    <p:extLst>
      <p:ext uri="{BB962C8B-B14F-4D97-AF65-F5344CB8AC3E}">
        <p14:creationId xmlns:p14="http://schemas.microsoft.com/office/powerpoint/2010/main" val="3772019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800" b="1" u="none" dirty="0">
                <a:effectLst/>
                <a:latin typeface="Calibri" panose="020F0502020204030204" pitchFamily="34" charset="0"/>
                <a:ea typeface="Calibri" panose="020F0502020204030204" pitchFamily="34" charset="0"/>
                <a:cs typeface="Times New Roman" panose="02020603050405020304" pitchFamily="18" charset="0"/>
              </a:rPr>
              <a:t>Geef de leerlingen de opdracht om activiteit 5 uit voeren</a:t>
            </a:r>
          </a:p>
          <a:p>
            <a:pPr algn="l"/>
            <a:r>
              <a:rPr lang="nl-NL" sz="1800" b="0" u="none" dirty="0">
                <a:effectLst/>
                <a:latin typeface="Calibri" panose="020F0502020204030204" pitchFamily="34" charset="0"/>
                <a:ea typeface="Calibri" panose="020F0502020204030204" pitchFamily="34" charset="0"/>
                <a:cs typeface="Times New Roman" panose="02020603050405020304" pitchFamily="18" charset="0"/>
              </a:rPr>
              <a:t>In het leerlingenboek staan een aantal vragen die ze in groepsverband met elkaar beantwoorden. Daarvoor hebben ze de conclusie nodig die ze in de vorige les bij activiteit 4 hebben opgeschreven. </a:t>
            </a:r>
          </a:p>
          <a:p>
            <a:pPr algn="l"/>
            <a:endParaRPr lang="nl-NL" sz="1800" b="0" i="0" u="none"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i="0" dirty="0">
                <a:effectLst/>
                <a:latin typeface="Calibri" panose="020F0502020204030204" pitchFamily="34" charset="0"/>
                <a:ea typeface="Calibri" panose="020F0502020204030204" pitchFamily="34" charset="0"/>
                <a:cs typeface="Times New Roman" panose="02020603050405020304" pitchFamily="18" charset="0"/>
              </a:rPr>
              <a:t>Bespreek de activiteit kort klassikaal na. Beantwoord de vragen op de slide met elkaar. Het is belangrijk dat je er samen met de leerlingen achter komt dat er niet een beste strategie te noemen is. Voor de ene persoon is een strategie fijner dan voor de ander. Als je er bijvoorbeeld achter komt dat een strategie, zoals huilen, helemaal niet helpt, is het slim om een andere strategie te kiezen. Terwijl voor een andere leerling huilen juist tot opluchting kan zorgen.</a:t>
            </a:r>
          </a:p>
        </p:txBody>
      </p:sp>
      <p:sp>
        <p:nvSpPr>
          <p:cNvPr id="4" name="Slide Number Placeholder 3"/>
          <p:cNvSpPr>
            <a:spLocks noGrp="1"/>
          </p:cNvSpPr>
          <p:nvPr>
            <p:ph type="sldNum" sz="quarter" idx="5"/>
          </p:nvPr>
        </p:nvSpPr>
        <p:spPr/>
        <p:txBody>
          <a:bodyPr/>
          <a:lstStyle/>
          <a:p>
            <a:fld id="{482BB00A-71ED-40C6-A1CF-164C43AE5CE4}" type="slidenum">
              <a:rPr lang="en-GB" smtClean="0"/>
              <a:pPr/>
              <a:t>31</a:t>
            </a:fld>
            <a:endParaRPr lang="en-GB"/>
          </a:p>
        </p:txBody>
      </p:sp>
    </p:spTree>
    <p:extLst>
      <p:ext uri="{BB962C8B-B14F-4D97-AF65-F5344CB8AC3E}">
        <p14:creationId xmlns:p14="http://schemas.microsoft.com/office/powerpoint/2010/main" val="42570286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200" b="1" dirty="0">
                <a:effectLst/>
                <a:latin typeface="Calibri" panose="020F0502020204030204" pitchFamily="34" charset="0"/>
                <a:ea typeface="Calibri" panose="020F0502020204030204" pitchFamily="34" charset="0"/>
                <a:cs typeface="Times New Roman" panose="02020603050405020304" pitchFamily="18" charset="0"/>
              </a:rPr>
              <a:t>Behandel de stelling met de leerlingen</a:t>
            </a: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p>
          <a:p>
            <a:r>
              <a:rPr lang="nl-NL" dirty="0"/>
              <a:t>Laat de leerlingen kiezen of ze het met de stelling eens (ze lopen naar de linkerkant van de klas) of oneens (ze lopen naar de rechterkant van de klas) zijn. Ze kunnen er ook half wel, half niet mee eens zijn, dan kunnen de leerlingen in het midden van de klas blijven staan. Laat de leerlingen beargumenteren waarom ze voor een bepaalde kant hebben gekozen. </a:t>
            </a:r>
          </a:p>
          <a:p>
            <a:endParaRPr lang="nl-NL" dirty="0"/>
          </a:p>
          <a:p>
            <a:r>
              <a:rPr lang="nl-NL" dirty="0"/>
              <a:t>Toelichting: </a:t>
            </a:r>
          </a:p>
          <a:p>
            <a:r>
              <a:rPr lang="nl-NL" sz="1200" i="0" dirty="0">
                <a:effectLst/>
                <a:latin typeface="Calibri" panose="020F0502020204030204" pitchFamily="34" charset="0"/>
                <a:ea typeface="Calibri" panose="020F0502020204030204" pitchFamily="34" charset="0"/>
                <a:cs typeface="Times New Roman" panose="02020603050405020304" pitchFamily="18" charset="0"/>
              </a:rPr>
              <a:t>Antwoord: Niet eens en ook niet oneens</a:t>
            </a:r>
          </a:p>
          <a:p>
            <a:r>
              <a:rPr lang="nl-NL" sz="1200" i="0" dirty="0">
                <a:effectLst/>
                <a:latin typeface="Calibri" panose="020F0502020204030204" pitchFamily="34" charset="0"/>
                <a:ea typeface="Calibri" panose="020F0502020204030204" pitchFamily="34" charset="0"/>
                <a:cs typeface="Times New Roman" panose="02020603050405020304" pitchFamily="18" charset="0"/>
              </a:rPr>
              <a:t>Het is moeilijk om te zeggen of een strategie wel of niet goed is. Voor de ene persoon is een strategie fijner dan voor de ander. Als je er bijvoorbeeld achter komt dat een strategie, zoals huilen, helemaal niet helpt, is het slim om een andere strategie te kiezen. Terwijl voor een andere leerling huilen juist tot opluchting kan zorgen.</a:t>
            </a:r>
          </a:p>
          <a:p>
            <a:r>
              <a:rPr lang="nl-NL" sz="1200" i="0" dirty="0">
                <a:effectLst/>
                <a:latin typeface="Calibri" panose="020F0502020204030204" pitchFamily="34" charset="0"/>
                <a:cs typeface="Times New Roman" panose="02020603050405020304" pitchFamily="18" charset="0"/>
              </a:rPr>
              <a:t>Daarbij zijn strategieën uit de categorie ‘probleem-oplossend’ alleen handig als je ook daadwerkelijk controle kan hebben over het probleem. Als je een aandoening hebt en je daardoor moeilijke situaties ervaart, kan je de aandoening niet oplossen. </a:t>
            </a:r>
            <a:r>
              <a:rPr lang="nl-NL" sz="1200" i="0" dirty="0" err="1">
                <a:effectLst/>
                <a:latin typeface="Calibri" panose="020F0502020204030204" pitchFamily="34" charset="0"/>
                <a:cs typeface="Times New Roman" panose="02020603050405020304" pitchFamily="18" charset="0"/>
              </a:rPr>
              <a:t>De</a:t>
            </a:r>
            <a:r>
              <a:rPr lang="nl-NL" sz="1200" i="0" dirty="0">
                <a:effectLst/>
                <a:latin typeface="Calibri" panose="020F0502020204030204" pitchFamily="34" charset="0"/>
                <a:cs typeface="Times New Roman" panose="02020603050405020304" pitchFamily="18" charset="0"/>
              </a:rPr>
              <a:t> strategieën uit de categorie ‘positief denken’ zijn vaak waardevol wanneer je niet meteen het probleem kan veranderen. </a:t>
            </a:r>
          </a:p>
          <a:p>
            <a:r>
              <a:rPr lang="nl-NL" sz="1200" i="0" dirty="0">
                <a:effectLst/>
                <a:latin typeface="Calibri" panose="020F0502020204030204" pitchFamily="34" charset="0"/>
                <a:cs typeface="Times New Roman" panose="02020603050405020304" pitchFamily="18" charset="0"/>
              </a:rPr>
              <a:t>Sommige strategieën zijn voor leerlingen handig voor de korte termijn, zoals afleiding zoeken, of handig voor de lange termijn, zoals hulp zoeken. </a:t>
            </a:r>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32</a:t>
            </a:fld>
            <a:endParaRPr lang="en-GB"/>
          </a:p>
        </p:txBody>
      </p:sp>
    </p:spTree>
    <p:extLst>
      <p:ext uri="{BB962C8B-B14F-4D97-AF65-F5344CB8AC3E}">
        <p14:creationId xmlns:p14="http://schemas.microsoft.com/office/powerpoint/2010/main" val="41657697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200" b="1" dirty="0">
                <a:effectLst/>
                <a:latin typeface="Calibri" panose="020F0502020204030204" pitchFamily="34" charset="0"/>
                <a:ea typeface="Calibri" panose="020F0502020204030204" pitchFamily="34" charset="0"/>
                <a:cs typeface="Times New Roman" panose="02020603050405020304" pitchFamily="18" charset="0"/>
              </a:rPr>
              <a:t>Behandel de stelling met de leerlingen</a:t>
            </a: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p>
          <a:p>
            <a:r>
              <a:rPr lang="nl-NL" dirty="0"/>
              <a:t>Laat de leerlingen kiezen of ze het met de stelling eens (ze lopen naar de linkerkant van de klas) of oneens (ze lopen naar de rechterkant van de klas) zijn. Ze kunnen er ook half wel half niet mee eens zijn, dan kunnen de leerlingen in het midden van de klas blijven staan. Laat de leerlingen beargumenteren waarom ze een bepaalde kant hebben gekozen. </a:t>
            </a:r>
          </a:p>
          <a:p>
            <a:endParaRPr lang="nl-NL" dirty="0"/>
          </a:p>
          <a:p>
            <a:r>
              <a:rPr lang="nl-NL" dirty="0"/>
              <a:t>Toelichting: </a:t>
            </a:r>
          </a:p>
          <a:p>
            <a:r>
              <a:rPr lang="nl-NL" dirty="0"/>
              <a:t>Antwoord: Oneens </a:t>
            </a:r>
          </a:p>
          <a:p>
            <a:r>
              <a:rPr lang="nl-NL" dirty="0"/>
              <a:t>Dit </a:t>
            </a:r>
            <a:r>
              <a:rPr lang="nl-NL" u="sng" dirty="0"/>
              <a:t>moet</a:t>
            </a:r>
            <a:r>
              <a:rPr lang="nl-NL" u="none" dirty="0"/>
              <a:t> helemaal niet. Sterker nog, het is beter om niet steeds in dezelfde valkuil te stappen. Als je bijvoorbeeld elke keer dezelfde strategie kiest, maar je krijgt er geen fijner gevoel van, dan is het beter om een andere strategie te kiezen. Het beste is om steeds na te denken over de verschillende strategieën die er allemaal zijn. Daarna maak je een keuze waarvan jij overtuigd ben dat het de beste is voor dat moment! </a:t>
            </a:r>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33</a:t>
            </a:fld>
            <a:endParaRPr lang="en-GB"/>
          </a:p>
        </p:txBody>
      </p:sp>
    </p:spTree>
    <p:extLst>
      <p:ext uri="{BB962C8B-B14F-4D97-AF65-F5344CB8AC3E}">
        <p14:creationId xmlns:p14="http://schemas.microsoft.com/office/powerpoint/2010/main" val="28606357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200" b="1" dirty="0">
                <a:effectLst/>
                <a:latin typeface="Calibri" panose="020F0502020204030204" pitchFamily="34" charset="0"/>
                <a:ea typeface="Calibri" panose="020F0502020204030204" pitchFamily="34" charset="0"/>
                <a:cs typeface="Times New Roman" panose="02020603050405020304" pitchFamily="18" charset="0"/>
              </a:rPr>
              <a:t>Behandel de stelling met de leerlingen</a:t>
            </a: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p>
          <a:p>
            <a:r>
              <a:rPr lang="nl-NL" dirty="0"/>
              <a:t>Laat de leerlingen kiezen of ze het met de stelling eens (ze lopen naar de linkerkant van de klas) of oneens (ze lopen naar de rechterkant van de klas) zijn. Ze kunnen er ook half wel half niet mee eens zijn, dan kunnen de leerlingen in het midden van de klas blijven staan. Laat de leerlingen beargumenteren waarom ze een bepaalde kant hebben gekozen. </a:t>
            </a:r>
          </a:p>
          <a:p>
            <a:endParaRPr lang="nl-NL" dirty="0"/>
          </a:p>
          <a:p>
            <a:r>
              <a:rPr lang="nl-NL" dirty="0"/>
              <a:t>Toelichting:</a:t>
            </a:r>
          </a:p>
          <a:p>
            <a:r>
              <a:rPr lang="nl-NL" dirty="0"/>
              <a:t>Antwoord: Niet eens of niet oneens </a:t>
            </a:r>
          </a:p>
          <a:p>
            <a:r>
              <a:rPr lang="nl-NL" dirty="0"/>
              <a:t>Ja, als je het uitgeprobeerd hebt, dan weet je of je er een fijner gevoel van krijgt en of het voor je werkt. </a:t>
            </a:r>
          </a:p>
          <a:p>
            <a:r>
              <a:rPr lang="nl-NL" dirty="0"/>
              <a:t>Nee, je kan ook bij andere mensen ‘afkijken’. Als je bij iemand ziet dat het diegene helpt, dan kan je weten dat het een goede strategie is.  </a:t>
            </a:r>
          </a:p>
        </p:txBody>
      </p:sp>
      <p:sp>
        <p:nvSpPr>
          <p:cNvPr id="4" name="Slide Number Placeholder 3"/>
          <p:cNvSpPr>
            <a:spLocks noGrp="1"/>
          </p:cNvSpPr>
          <p:nvPr>
            <p:ph type="sldNum" sz="quarter" idx="5"/>
          </p:nvPr>
        </p:nvSpPr>
        <p:spPr/>
        <p:txBody>
          <a:bodyPr/>
          <a:lstStyle/>
          <a:p>
            <a:fld id="{482BB00A-71ED-40C6-A1CF-164C43AE5CE4}" type="slidenum">
              <a:rPr lang="en-GB" smtClean="0"/>
              <a:pPr/>
              <a:t>34</a:t>
            </a:fld>
            <a:endParaRPr lang="en-GB"/>
          </a:p>
        </p:txBody>
      </p:sp>
    </p:spTree>
    <p:extLst>
      <p:ext uri="{BB962C8B-B14F-4D97-AF65-F5344CB8AC3E}">
        <p14:creationId xmlns:p14="http://schemas.microsoft.com/office/powerpoint/2010/main" val="28290080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1" dirty="0">
                <a:effectLst/>
                <a:latin typeface="Calibri" panose="020F0502020204030204" pitchFamily="34" charset="0"/>
                <a:ea typeface="Calibri" panose="020F0502020204030204" pitchFamily="34" charset="0"/>
                <a:cs typeface="Times New Roman" panose="02020603050405020304" pitchFamily="18" charset="0"/>
              </a:rPr>
              <a:t>Geef instructie en laat de leerlingen daarna uitbeelden </a:t>
            </a:r>
          </a:p>
          <a:p>
            <a:r>
              <a:rPr lang="nl-NL" sz="1800" dirty="0">
                <a:effectLst/>
                <a:latin typeface="Calibri" panose="020F0502020204030204" pitchFamily="34" charset="0"/>
                <a:ea typeface="Calibri" panose="020F0502020204030204" pitchFamily="34" charset="0"/>
                <a:cs typeface="Times New Roman" panose="02020603050405020304" pitchFamily="18" charset="0"/>
              </a:rPr>
              <a:t>Geef de leerlingen de opdracht om de moeilijke situaties van de memoblaadjes weer opnieuw uit te beelden zoals ze in les 1 hebben gedaan (linkerkant van de slide), maar nu komt er een stuk bij (rechterkant van de slide)! </a:t>
            </a: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Calibri" panose="020F0502020204030204" pitchFamily="34" charset="0"/>
                <a:ea typeface="Calibri" panose="020F0502020204030204" pitchFamily="34" charset="0"/>
                <a:cs typeface="Times New Roman" panose="02020603050405020304" pitchFamily="18" charset="0"/>
              </a:rPr>
              <a:t>De hoofdpersoon uit het toneelstuk (degene die de moeilijke situatie meemaakt) beeldt ook de drie stappen van de Stoplicht-methode uit. Vraag drie kinderen uit de klas of zij de drie stappen van de stoplicht-methode willen spelen. Zij gaan ieder op een stoel zitten vooraan de klas. Het eerste kind houdt een rood A4 papier voor zich, het tweede kind het oranje papier en het derde kind het groene papier.</a:t>
            </a: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Calibri" panose="020F0502020204030204" pitchFamily="34" charset="0"/>
                <a:ea typeface="Calibri" panose="020F0502020204030204" pitchFamily="34" charset="0"/>
                <a:cs typeface="Times New Roman" panose="02020603050405020304" pitchFamily="18" charset="0"/>
              </a:rPr>
              <a:t>De mini-toneelstukjes zien er als volgt uit: De leerlingen herhalen het toneelspel van les 1 en spelen de betreffende moeilijke situatie na. De hoofdpersoon loopt vervolgens langs de kinderen die het stoplicht spelen. Het eerste kind vraagt: Stop! Wat voor gevoelens en gedachten heb je? De hoofdpersoon geeft antwoord. De hoofdpersoon loopt naar het tweede stoplicht. Het kind van de oranje stoplicht kleur vraagt: Welke strategieën zijn er allemaal hoe je met deze moeilijke situatie om kan gaan? De hoofdpersoon geeft antwoord en loopt naar de laatste (groene) stap. Het kind vraagt: Welke keuze maak je en waarom? Het kind geeft antwoord en speelt vervolgens de keuze. </a:t>
            </a: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Voordat de leerlingen deze opdracht krijgen, doe je eerst een situatie zelf voor en/of samen met de leerlingen. Daarna krijgen de leerlingen de tijd om zich voor te bereiden op het toneelstuk. Geef na de uitvoering van de toneelstukjes feedback en stel verdiepende vragen. </a:t>
            </a:r>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35</a:t>
            </a:fld>
            <a:endParaRPr lang="en-GB"/>
          </a:p>
        </p:txBody>
      </p:sp>
    </p:spTree>
    <p:extLst>
      <p:ext uri="{BB962C8B-B14F-4D97-AF65-F5344CB8AC3E}">
        <p14:creationId xmlns:p14="http://schemas.microsoft.com/office/powerpoint/2010/main" val="13369553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200" b="1" u="none" dirty="0">
                <a:effectLst/>
                <a:latin typeface="Calibri" panose="020F0502020204030204" pitchFamily="34" charset="0"/>
                <a:ea typeface="Calibri" panose="020F0502020204030204" pitchFamily="34" charset="0"/>
                <a:cs typeface="Times New Roman" panose="02020603050405020304" pitchFamily="18" charset="0"/>
              </a:rPr>
              <a:t>Laat de leerlingen reflecteren op de doelen van de les door activiteit 6 te maken</a:t>
            </a:r>
          </a:p>
          <a:p>
            <a:pPr marL="0" lvl="0" indent="0" algn="l">
              <a:buFont typeface="Calibri" panose="020F0502020204030204" pitchFamily="34" charset="0"/>
              <a:buNone/>
            </a:pPr>
            <a:r>
              <a:rPr lang="nl-NL" sz="1800" i="0" dirty="0">
                <a:effectLst/>
                <a:latin typeface="Calibri" panose="020F0502020204030204" pitchFamily="34" charset="0"/>
                <a:cs typeface="Times New Roman" panose="02020603050405020304" pitchFamily="18" charset="0"/>
              </a:rPr>
              <a:t>Laat de leerlingen individueel of in tweetallen activiteit 6 maken. Ze moeten de weggevallen stukken uit het krantenartikel weer herstellen. </a:t>
            </a:r>
          </a:p>
          <a:p>
            <a:pPr marL="0" lvl="0" indent="0" algn="l">
              <a:buFont typeface="Calibri" panose="020F0502020204030204" pitchFamily="34" charset="0"/>
              <a:buNone/>
            </a:pPr>
            <a:endParaRPr lang="nl-NL" sz="1800" i="0" dirty="0">
              <a:effectLst/>
              <a:latin typeface="Calibri" panose="020F0502020204030204" pitchFamily="34" charset="0"/>
              <a:cs typeface="Times New Roman" panose="02020603050405020304" pitchFamily="18" charset="0"/>
            </a:endParaRPr>
          </a:p>
          <a:p>
            <a:r>
              <a:rPr lang="nl-NL" sz="1200" kern="1200" dirty="0">
                <a:solidFill>
                  <a:schemeClr val="tx1"/>
                </a:solidFill>
                <a:effectLst/>
                <a:latin typeface="+mn-lt"/>
                <a:ea typeface="+mn-ea"/>
                <a:cs typeface="+mn-cs"/>
              </a:rPr>
              <a:t>Bespreek de antwoorden klassikaal na. </a:t>
            </a:r>
            <a:endParaRPr lang="nl-NL" sz="1800" dirty="0"/>
          </a:p>
          <a:p>
            <a:r>
              <a:rPr lang="nl-NL" sz="1800" dirty="0">
                <a:effectLst/>
                <a:latin typeface="Calibri" panose="020F0502020204030204" pitchFamily="34" charset="0"/>
                <a:ea typeface="Calibri" panose="020F0502020204030204" pitchFamily="34" charset="0"/>
                <a:cs typeface="Times New Roman" panose="02020603050405020304" pitchFamily="18" charset="0"/>
              </a:rPr>
              <a:t>Antwoorden:</a:t>
            </a: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Times New Roman" panose="02020603050405020304" pitchFamily="18" charset="0"/>
              </a:rPr>
              <a:t>Emoties en gedachten</a:t>
            </a: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Times New Roman" panose="02020603050405020304" pitchFamily="18" charset="0"/>
              </a:rPr>
              <a:t>Strategieën </a:t>
            </a: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Times New Roman" panose="02020603050405020304" pitchFamily="18" charset="0"/>
              </a:rPr>
              <a:t>Eigen antwoord</a:t>
            </a: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Times New Roman" panose="02020603050405020304" pitchFamily="18" charset="0"/>
              </a:rPr>
              <a:t>Een antwoord als: Voor de ene persoon is een bepaalde strategie beter dan voor de ander. </a:t>
            </a: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Times New Roman" panose="02020603050405020304" pitchFamily="18" charset="0"/>
              </a:rPr>
              <a:t>Eigen antwoord </a:t>
            </a:r>
          </a:p>
          <a:p>
            <a:endParaRPr lang="nl-NL" sz="1800" u="sng"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200" u="sng"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36</a:t>
            </a:fld>
            <a:endParaRPr lang="en-GB"/>
          </a:p>
        </p:txBody>
      </p:sp>
    </p:spTree>
    <p:extLst>
      <p:ext uri="{BB962C8B-B14F-4D97-AF65-F5344CB8AC3E}">
        <p14:creationId xmlns:p14="http://schemas.microsoft.com/office/powerpoint/2010/main" val="14538909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Licht de oefenactiviteit toe</a:t>
            </a:r>
          </a:p>
          <a:p>
            <a:pPr marL="0" indent="0">
              <a:buFontTx/>
              <a:buNone/>
            </a:pPr>
            <a:r>
              <a:rPr lang="nl-NL" dirty="0"/>
              <a:t>Herhaal de oefenactiviteit van de vorige les. Geef </a:t>
            </a:r>
            <a:r>
              <a:rPr lang="nl-NL" sz="1200" dirty="0">
                <a:effectLst/>
                <a:latin typeface="Calibri" panose="020F0502020204030204" pitchFamily="34" charset="0"/>
                <a:ea typeface="Calibri" panose="020F0502020204030204" pitchFamily="34" charset="0"/>
                <a:cs typeface="Times New Roman" panose="02020603050405020304" pitchFamily="18" charset="0"/>
              </a:rPr>
              <a:t>de leerlingen de opdracht mee om in de komende tijd alle stappen van de Stoplicht-methode te oefenen als ze in een moeilijke situatie komen. Geef de leerlingen ook de opdracht om andere leerlingen te helpen in een moeilijke situatie. </a:t>
            </a:r>
          </a:p>
          <a:p>
            <a:pPr algn="l"/>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200" dirty="0">
                <a:effectLst/>
                <a:latin typeface="Calibri" panose="020F0502020204030204" pitchFamily="34" charset="0"/>
                <a:ea typeface="Calibri" panose="020F0502020204030204" pitchFamily="34" charset="0"/>
                <a:cs typeface="Times New Roman" panose="02020603050405020304" pitchFamily="18" charset="0"/>
              </a:rPr>
              <a:t>Tip: Geef regelmatig aandacht aan de stoplicht poster gedurende de reguliere lesdagen. Pak de stoplicht-methode erbij als een leerling een moeilijke situatie heeft meegemaakt of er midden in zit. </a:t>
            </a:r>
          </a:p>
          <a:p>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37</a:t>
            </a:fld>
            <a:endParaRPr lang="en-GB"/>
          </a:p>
        </p:txBody>
      </p:sp>
    </p:spTree>
    <p:extLst>
      <p:ext uri="{BB962C8B-B14F-4D97-AF65-F5344CB8AC3E}">
        <p14:creationId xmlns:p14="http://schemas.microsoft.com/office/powerpoint/2010/main" val="40257951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Einde</a:t>
            </a:r>
            <a:r>
              <a:rPr lang="en-US" b="1" dirty="0"/>
              <a:t> les 3.</a:t>
            </a:r>
            <a:endParaRPr lang="nl-NL" b="1" dirty="0"/>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38</a:t>
            </a:fld>
            <a:endParaRPr lang="en-GB"/>
          </a:p>
        </p:txBody>
      </p:sp>
    </p:spTree>
    <p:extLst>
      <p:ext uri="{BB962C8B-B14F-4D97-AF65-F5344CB8AC3E}">
        <p14:creationId xmlns:p14="http://schemas.microsoft.com/office/powerpoint/2010/main" val="26822451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t>Start de </a:t>
            </a:r>
            <a:r>
              <a:rPr lang="en-GB" b="1" baseline="0" dirty="0" err="1"/>
              <a:t>vierde</a:t>
            </a:r>
            <a:r>
              <a:rPr lang="en-GB" b="1" baseline="0" dirty="0"/>
              <a:t> les van het </a:t>
            </a:r>
            <a:r>
              <a:rPr lang="en-GB" b="1" i="0" baseline="0" dirty="0" err="1"/>
              <a:t>lespakket</a:t>
            </a:r>
            <a:r>
              <a:rPr lang="en-GB" b="1" i="0" baseline="0" dirty="0"/>
              <a:t> </a:t>
            </a:r>
            <a:r>
              <a:rPr lang="en-GB" b="1" i="0" baseline="0" dirty="0" err="1"/>
              <a:t>Veerkracht</a:t>
            </a:r>
            <a:r>
              <a:rPr lang="en-GB" b="1" i="0" baseline="0" dirty="0"/>
              <a:t>. Begin </a:t>
            </a:r>
            <a:r>
              <a:rPr lang="en-GB" b="1" i="0" baseline="0" dirty="0" err="1"/>
              <a:t>deze</a:t>
            </a:r>
            <a:r>
              <a:rPr lang="en-GB" b="1" i="0" baseline="0" dirty="0"/>
              <a:t> les </a:t>
            </a:r>
            <a:r>
              <a:rPr lang="en-GB" b="1" i="0" baseline="0" dirty="0" err="1"/>
              <a:t>anders</a:t>
            </a:r>
            <a:r>
              <a:rPr lang="en-GB" b="1" i="0" baseline="0" dirty="0"/>
              <a:t> dan </a:t>
            </a:r>
            <a:r>
              <a:rPr lang="en-GB" b="1" i="0" baseline="0" dirty="0" err="1"/>
              <a:t>anders</a:t>
            </a:r>
            <a:r>
              <a:rPr lang="en-GB" b="1" i="0" baseline="0" dirty="0"/>
              <a:t>. </a:t>
            </a:r>
          </a:p>
          <a:p>
            <a:r>
              <a:rPr lang="nl-NL" sz="1800" dirty="0">
                <a:effectLst/>
                <a:latin typeface="Calibri" panose="020F0502020204030204" pitchFamily="34" charset="0"/>
                <a:ea typeface="Calibri" panose="020F0502020204030204" pitchFamily="34" charset="0"/>
                <a:cs typeface="Times New Roman" panose="02020603050405020304" pitchFamily="18" charset="0"/>
              </a:rPr>
              <a:t>Licht toe: “We beginnen vandaag de les eens helemaal anders. We gaan een </a:t>
            </a:r>
            <a:r>
              <a:rPr lang="nl-NL" sz="1800" i="1" u="sng" dirty="0">
                <a:effectLst/>
                <a:latin typeface="Calibri" panose="020F0502020204030204" pitchFamily="34" charset="0"/>
                <a:ea typeface="Calibri" panose="020F0502020204030204" pitchFamily="34" charset="0"/>
                <a:cs typeface="Times New Roman" panose="02020603050405020304" pitchFamily="18" charset="0"/>
              </a:rPr>
              <a:t>makkelijke</a:t>
            </a:r>
            <a:r>
              <a:rPr lang="nl-NL" sz="1800" u="sng"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a:effectLst/>
                <a:latin typeface="Calibri" panose="020F0502020204030204" pitchFamily="34" charset="0"/>
                <a:ea typeface="Calibri" panose="020F0502020204030204" pitchFamily="34" charset="0"/>
                <a:cs typeface="Times New Roman" panose="02020603050405020304" pitchFamily="18" charset="0"/>
              </a:rPr>
              <a:t>opdracht doen”. </a:t>
            </a:r>
          </a:p>
          <a:p>
            <a:r>
              <a:rPr lang="nl-NL" sz="1800" dirty="0">
                <a:effectLst/>
                <a:latin typeface="Calibri" panose="020F0502020204030204" pitchFamily="34" charset="0"/>
                <a:ea typeface="Calibri" panose="020F0502020204030204" pitchFamily="34" charset="0"/>
                <a:cs typeface="Times New Roman" panose="02020603050405020304" pitchFamily="18" charset="0"/>
              </a:rPr>
              <a:t>Geef de leerlingen meteen een opdracht. Deze opdracht is best pittig, maar communiceer dat niet naar de leerlingen (het vereist dus een beetje toneelkunst). Het doel is dat de leerlingen in een situatie komen waarin ze gefrustreerd raken (= voor een aantal kinderen een moeilijke situatie). </a:t>
            </a: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Calibri" panose="020F0502020204030204" pitchFamily="34" charset="0"/>
                <a:ea typeface="Calibri" panose="020F0502020204030204" pitchFamily="34" charset="0"/>
                <a:cs typeface="Times New Roman" panose="02020603050405020304" pitchFamily="18" charset="0"/>
              </a:rPr>
              <a:t>Je kan kiezen uit een aantal opdrachten die je de leerlingen voorlegt. Voer één van deze uit: </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Een ingewikkelde dans: Een dans/beweging die niet binnen 5 minuten te leren valt. Daar moet je lang voor oefenen. </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Een moeilijke knippuzzel: Een puzzel waarbij de leerlingen een figuur moeten naknippen uit een A4 met drie knipjes. De leerlingen moeten het binnen twee minuten gedaan hebben, anders vallen ze af. De meeste kinderen denken meteen dat het onmogelijk is. Zie: https://www.youtube.com/watch?v=W_7CJvmK5z4&amp;t=2s  </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Een balspel: Spel waarbij er oneerlijke verdeling is, bijvoorbeeld: 2 kinderen moet een doel verdedigen van ballen, terwijl de rest van de klas continu ballen schieten. </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Of: je kan er ook voor kiezen om een teleurstelling mee te delen. Bijvoorbeeld: Het schoolreisje van dit jaar gaat niet door.  </a:t>
            </a:r>
          </a:p>
          <a:p>
            <a:pPr marL="0" lvl="0" indent="0">
              <a:buFont typeface="Calibri" panose="020F0502020204030204" pitchFamily="34" charse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Calibri" panose="020F0502020204030204" pitchFamily="34" charset="0"/>
                <a:ea typeface="Calibri" panose="020F0502020204030204" pitchFamily="34" charset="0"/>
                <a:cs typeface="Times New Roman" panose="02020603050405020304" pitchFamily="18" charset="0"/>
              </a:rPr>
              <a:t>Leg de opdracht na een tijd stil en vraag naar de gevoelens en gedachten van de leerlingen. Ga in gesprek over hoe de leerlingen met deze situatie om zijn gegaan. Stel vragen als: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Wat voelde je? Welke gedachten had je? Vond je dit een moeilijke situatie? Heb je de stappen van de stoplichtmethode genomen?</a:t>
            </a: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39</a:t>
            </a:fld>
            <a:endParaRPr lang="en-GB"/>
          </a:p>
        </p:txBody>
      </p:sp>
    </p:spTree>
    <p:extLst>
      <p:ext uri="{BB962C8B-B14F-4D97-AF65-F5344CB8AC3E}">
        <p14:creationId xmlns:p14="http://schemas.microsoft.com/office/powerpoint/2010/main" val="695760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200" b="1" dirty="0">
                <a:effectLst/>
                <a:latin typeface="Calibri" panose="020F0502020204030204" pitchFamily="34" charset="0"/>
                <a:ea typeface="Calibri" panose="020F0502020204030204" pitchFamily="34" charset="0"/>
                <a:cs typeface="Times New Roman" panose="02020603050405020304" pitchFamily="18" charset="0"/>
              </a:rPr>
              <a:t>Leg uit wat moeilijke situaties zijn </a:t>
            </a:r>
          </a:p>
          <a:p>
            <a:r>
              <a:rPr lang="nl-NL" sz="1200" dirty="0">
                <a:effectLst/>
                <a:latin typeface="Calibri" panose="020F0502020204030204" pitchFamily="34" charset="0"/>
                <a:ea typeface="Calibri" panose="020F0502020204030204" pitchFamily="34" charset="0"/>
                <a:cs typeface="Times New Roman" panose="02020603050405020304" pitchFamily="18" charset="0"/>
              </a:rPr>
              <a:t>Moeilijke situaties zijn </a:t>
            </a:r>
            <a:r>
              <a:rPr lang="nl-NL" sz="1800" dirty="0">
                <a:effectLst/>
                <a:latin typeface="Calibri" panose="020F0502020204030204" pitchFamily="34" charset="0"/>
                <a:ea typeface="Calibri" panose="020F0502020204030204" pitchFamily="34" charset="0"/>
                <a:cs typeface="Times New Roman" panose="02020603050405020304" pitchFamily="18" charset="0"/>
              </a:rPr>
              <a:t>problemen en moeilijkheden waarin leerlingen vervelende emoties en/of stress kunnen ervaren. Vraag de klas naar een aantal voorbeelden. Geef zelf ook een aantal voorbeelden van moeilijke situaties. Denk aan: situaties waarin de kinderen een teleurstellend cijfer krijgen, ruzie hebben met vrienden of familie, een lastige opdracht op school krijgen, te veel moeten doen of situaties waarin dingen opeens anders gaan dan ze hadden verwacht, zoals door de maatregelen van de coronacrisis het geval was. </a:t>
            </a:r>
          </a:p>
          <a:p>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Geef aan dat er een verschil is tussen de intensiteit van moeilijke situaties. Je kunt moeilijke situaties </a:t>
            </a:r>
            <a:r>
              <a:rPr lang="nl-NL" sz="1200" dirty="0">
                <a:effectLst/>
                <a:latin typeface="Calibri" panose="020F0502020204030204" pitchFamily="34" charset="0"/>
                <a:ea typeface="Calibri" panose="020F0502020204030204" pitchFamily="34" charset="0"/>
                <a:cs typeface="Times New Roman" panose="02020603050405020304" pitchFamily="18" charset="0"/>
              </a:rPr>
              <a:t>indelen van 1-10 of van groen naar rood. We zijn op zoek naar een situatie die ongeveer een 5 of ‘een gele of oranje situatie’ is. </a:t>
            </a:r>
          </a:p>
          <a:p>
            <a:pPr algn="l"/>
            <a:r>
              <a:rPr lang="nl-NL" sz="1200" dirty="0">
                <a:effectLst/>
                <a:latin typeface="Calibri" panose="020F0502020204030204" pitchFamily="34" charset="0"/>
                <a:ea typeface="Calibri" panose="020F0502020204030204" pitchFamily="34" charset="0"/>
                <a:cs typeface="Times New Roman" panose="02020603050405020304" pitchFamily="18" charset="0"/>
              </a:rPr>
              <a:t>Toelichting: Dit wil zeggen dat we niet op zoek zijn naar traumatische gebeurtenissen (10 of donkerrood) en ook niet naar zeer kleine tegenslagen. Let op: Dit is voor elke leerling anders. De ene leerling kan eenzelfde situatie anders ervaren (bijvoorbeeld als groen) dan een andere leerling (bijvoorbeeld als oranje). </a:t>
            </a:r>
          </a:p>
          <a:p>
            <a:endParaRPr lang="nl-NL" dirty="0"/>
          </a:p>
          <a:p>
            <a:endParaRPr lang="nl-NL" dirty="0"/>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4</a:t>
            </a:fld>
            <a:endParaRPr lang="en-GB"/>
          </a:p>
        </p:txBody>
      </p:sp>
    </p:spTree>
    <p:extLst>
      <p:ext uri="{BB962C8B-B14F-4D97-AF65-F5344CB8AC3E}">
        <p14:creationId xmlns:p14="http://schemas.microsoft.com/office/powerpoint/2010/main" val="35440757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200" b="1" u="none" dirty="0">
                <a:effectLst/>
                <a:latin typeface="Calibri" panose="020F0502020204030204" pitchFamily="34" charset="0"/>
                <a:ea typeface="Calibri" panose="020F0502020204030204" pitchFamily="34" charset="0"/>
                <a:cs typeface="Times New Roman" panose="02020603050405020304" pitchFamily="18" charset="0"/>
              </a:rPr>
              <a:t>Communiceer de doelen van de les</a:t>
            </a:r>
          </a:p>
          <a:p>
            <a:pPr algn="l"/>
            <a:r>
              <a:rPr lang="nl-NL" sz="1200" dirty="0">
                <a:effectLst/>
                <a:latin typeface="Calibri" panose="020F0502020204030204" pitchFamily="34" charset="0"/>
                <a:ea typeface="Calibri" panose="020F0502020204030204" pitchFamily="34" charset="0"/>
                <a:cs typeface="Times New Roman" panose="02020603050405020304" pitchFamily="18" charset="0"/>
              </a:rPr>
              <a:t>De doelen in leerlingentaal zijn: </a:t>
            </a:r>
          </a:p>
          <a:p>
            <a:pPr algn="l"/>
            <a:r>
              <a:rPr lang="nl-NL" sz="1200" i="1" dirty="0">
                <a:effectLst/>
                <a:latin typeface="Calibri" panose="020F0502020204030204" pitchFamily="34" charset="0"/>
                <a:ea typeface="Calibri" panose="020F0502020204030204" pitchFamily="34" charset="0"/>
                <a:cs typeface="Times New Roman" panose="02020603050405020304" pitchFamily="18" charset="0"/>
              </a:rPr>
              <a:t>We gaan op zoek naar een antwoord op deze vragen: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Wat is veerkracht? </a:t>
            </a:r>
          </a:p>
          <a:p>
            <a:pPr marL="342900" lvl="0" indent="-342900">
              <a:buFont typeface="Calibri" panose="020F0502020204030204" pitchFamily="34" charset="0"/>
              <a:buChar char="-"/>
            </a:pPr>
            <a:r>
              <a:rPr lang="nl-NL" sz="1200" i="1" dirty="0">
                <a:effectLst/>
                <a:latin typeface="Calibri" panose="020F0502020204030204" pitchFamily="34" charset="0"/>
                <a:ea typeface="Calibri" panose="020F0502020204030204" pitchFamily="34" charset="0"/>
                <a:cs typeface="Times New Roman" panose="02020603050405020304" pitchFamily="18" charset="0"/>
              </a:rPr>
              <a:t>Hoe veerkrachtig ben ik?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effectLst/>
                <a:latin typeface="+mn-lt"/>
                <a:ea typeface="+mn-ea"/>
                <a:cs typeface="+mn-cs"/>
              </a:rPr>
              <a:t>H</a:t>
            </a:r>
            <a:r>
              <a:rPr lang="nl-NL" sz="1000" dirty="0">
                <a:effectLst/>
                <a:latin typeface="Calibri" panose="020F0502020204030204" pitchFamily="34" charset="0"/>
                <a:ea typeface="Calibri" panose="020F0502020204030204" pitchFamily="34" charset="0"/>
                <a:cs typeface="Times New Roman" panose="02020603050405020304" pitchFamily="18" charset="0"/>
              </a:rPr>
              <a:t>erhaal ook de afspraken die jullie in de eerste les hebben opgesteld.</a:t>
            </a:r>
          </a:p>
          <a:p>
            <a:pPr algn="l"/>
            <a:endParaRPr lang="nl-NL" sz="1200" b="1" u="none"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nl-NL" sz="1200" b="1" u="none"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40</a:t>
            </a:fld>
            <a:endParaRPr lang="en-GB"/>
          </a:p>
        </p:txBody>
      </p:sp>
    </p:spTree>
    <p:extLst>
      <p:ext uri="{BB962C8B-B14F-4D97-AF65-F5344CB8AC3E}">
        <p14:creationId xmlns:p14="http://schemas.microsoft.com/office/powerpoint/2010/main" val="11644025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800" b="1" u="none" dirty="0">
                <a:effectLst/>
                <a:latin typeface="Calibri" panose="020F0502020204030204" pitchFamily="34" charset="0"/>
                <a:ea typeface="Calibri" panose="020F0502020204030204" pitchFamily="34" charset="0"/>
                <a:cs typeface="Times New Roman" panose="02020603050405020304" pitchFamily="18" charset="0"/>
              </a:rPr>
              <a:t>Speel het filmpje af en bespreek daarna het filmpje na</a:t>
            </a:r>
          </a:p>
          <a:p>
            <a:r>
              <a:rPr lang="nl-NL" sz="1800" kern="1200" dirty="0">
                <a:solidFill>
                  <a:schemeClr val="tx1"/>
                </a:solidFill>
                <a:effectLst/>
                <a:latin typeface="+mn-lt"/>
                <a:ea typeface="+mn-ea"/>
                <a:cs typeface="+mn-cs"/>
              </a:rPr>
              <a:t>U kunt het filmpje afspelen als u de slide op volledig scherm toont.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dirty="0">
                <a:solidFill>
                  <a:schemeClr val="tx1"/>
                </a:solidFill>
                <a:effectLst/>
                <a:latin typeface="+mn-lt"/>
                <a:ea typeface="+mn-ea"/>
                <a:cs typeface="+mn-cs"/>
              </a:rPr>
              <a:t>Het filmpje is ook te vinden op YouTube: </a:t>
            </a:r>
            <a:r>
              <a:rPr lang="nl-NL" sz="1800" u="sng" dirty="0">
                <a:solidFill>
                  <a:srgbClr val="0563C1"/>
                </a:solidFill>
                <a:effectLst/>
                <a:latin typeface="Calibri" panose="020F0502020204030204" pitchFamily="34" charset="0"/>
                <a:ea typeface="Calibri" panose="020F0502020204030204" pitchFamily="34" charset="0"/>
                <a:hlinkClick r:id="rId3"/>
              </a:rPr>
              <a:t>https://youtu.be/9BX8KWSomv8</a:t>
            </a:r>
            <a:r>
              <a:rPr lang="nl-NL" sz="1800" u="sng" dirty="0">
                <a:solidFill>
                  <a:srgbClr val="0563C1"/>
                </a:solidFill>
                <a:effectLst/>
                <a:latin typeface="Calibri" panose="020F0502020204030204" pitchFamily="34" charset="0"/>
                <a:ea typeface="Calibri" panose="020F0502020204030204" pitchFamily="34" charset="0"/>
              </a:rPr>
              <a:t>. </a:t>
            </a:r>
            <a:endParaRPr lang="nl-NL" sz="1800" kern="1200" dirty="0">
              <a:solidFill>
                <a:schemeClr val="tx1"/>
              </a:solidFill>
              <a:effectLst/>
              <a:latin typeface="+mn-lt"/>
              <a:ea typeface="+mn-ea"/>
              <a:cs typeface="+mn-cs"/>
            </a:endParaRPr>
          </a:p>
          <a:p>
            <a:pPr algn="l"/>
            <a:endParaRPr lang="nl-NL"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leerlingen krijgen een luistervraag mee: Wat is veerkracht volgens de mensen uit het filmpje?</a:t>
            </a:r>
          </a:p>
          <a:p>
            <a:pPr algn="l"/>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p>
          <a:p>
            <a:pPr marL="0" lvl="0" indent="0" algn="l">
              <a:buFont typeface="Calibri" panose="020F0502020204030204" pitchFamily="34" charset="0"/>
              <a:buNone/>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Bespreekt het filmpje kort na met de leerlingen. </a:t>
            </a:r>
            <a:r>
              <a:rPr lang="nl-NL"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Waar zijn de mensen in het filmpje goed in en wat vinden ze lastig in veerkrachtig zijn?</a:t>
            </a:r>
          </a:p>
          <a:p>
            <a:pPr marL="0" lvl="0" indent="0" algn="l">
              <a:buFont typeface="Calibri" panose="020F0502020204030204" pitchFamily="34" charset="0"/>
              <a:buNone/>
            </a:pPr>
            <a:endParaRPr lang="nl-NL"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buFont typeface="Calibri" panose="020F0502020204030204" pitchFamily="34" charset="0"/>
              <a:buNone/>
            </a:pPr>
            <a:r>
              <a:rPr lang="nl-NL"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Antwoorden: </a:t>
            </a:r>
            <a:endParaRPr lang="nl-NL" sz="180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gn="l">
              <a:buFont typeface="Arial" panose="020B0604020202020204" pitchFamily="34" charset="0"/>
              <a:buChar char="•"/>
            </a:pPr>
            <a:r>
              <a:rPr lang="nl-NL" sz="1800" i="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Razmik</a:t>
            </a:r>
            <a:r>
              <a:rPr lang="nl-NL" sz="180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Ik ben goed in het om hulp vragen bij mensen. </a:t>
            </a:r>
          </a:p>
          <a:p>
            <a:pPr marL="285750" lvl="0" indent="-285750" algn="l">
              <a:buFont typeface="Arial" panose="020B0604020202020204" pitchFamily="34" charset="0"/>
              <a:buChar char="•"/>
            </a:pPr>
            <a:r>
              <a:rPr lang="nl-NL" sz="180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Miep: Ik ben goed in het benoemen van wat ik moeilijk vind.</a:t>
            </a:r>
          </a:p>
          <a:p>
            <a:pPr marL="285750" lvl="0" indent="-285750" algn="l">
              <a:buFont typeface="Arial" panose="020B0604020202020204" pitchFamily="34" charset="0"/>
              <a:buChar char="•"/>
            </a:pPr>
            <a:r>
              <a:rPr lang="nl-NL" sz="180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Jhon: Ik vind het lastig om me gevoelig op te stellen, ik ben een binnenvetter.</a:t>
            </a:r>
          </a:p>
          <a:p>
            <a:pPr marL="285750" lvl="0" indent="-285750" algn="l">
              <a:buFont typeface="Arial" panose="020B0604020202020204" pitchFamily="34" charset="0"/>
              <a:buChar char="•"/>
            </a:pPr>
            <a:r>
              <a:rPr lang="nl-NL" sz="1800" i="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Jazzmin: Ik ben goed in het bedenken van een nieuwe aanpak in een moeilijke situatie, dan denk ik: hoe kan ik het de volgende keer beter doen? Wat ik lastig vind is om te zeggen hoe ik me ergens bij voel en om mijn grenzen aan te geven. </a:t>
            </a:r>
          </a:p>
          <a:p>
            <a:pPr marL="0" lvl="0" indent="0" algn="l">
              <a:buFont typeface="Calibri" panose="020F0502020204030204" pitchFamily="34" charset="0"/>
              <a:buNone/>
            </a:pPr>
            <a:endPar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buFont typeface="Calibri" panose="020F0502020204030204" pitchFamily="34" charset="0"/>
              <a:buNone/>
            </a:pPr>
            <a:r>
              <a:rPr lang="nl-NL"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Vraag aan de klas: </a:t>
            </a:r>
            <a:r>
              <a:rPr lang="nl-NL"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Jhon, de man met de sportblessure, geeft aan dat hij een binnenvetter is. Wat betekent dat?</a:t>
            </a:r>
          </a:p>
        </p:txBody>
      </p:sp>
      <p:sp>
        <p:nvSpPr>
          <p:cNvPr id="4" name="Slide Number Placeholder 3"/>
          <p:cNvSpPr>
            <a:spLocks noGrp="1"/>
          </p:cNvSpPr>
          <p:nvPr>
            <p:ph type="sldNum" sz="quarter" idx="5"/>
          </p:nvPr>
        </p:nvSpPr>
        <p:spPr/>
        <p:txBody>
          <a:bodyPr/>
          <a:lstStyle/>
          <a:p>
            <a:fld id="{482BB00A-71ED-40C6-A1CF-164C43AE5CE4}" type="slidenum">
              <a:rPr lang="en-GB" smtClean="0"/>
              <a:pPr/>
              <a:t>41</a:t>
            </a:fld>
            <a:endParaRPr lang="en-GB"/>
          </a:p>
        </p:txBody>
      </p:sp>
    </p:spTree>
    <p:extLst>
      <p:ext uri="{BB962C8B-B14F-4D97-AF65-F5344CB8AC3E}">
        <p14:creationId xmlns:p14="http://schemas.microsoft.com/office/powerpoint/2010/main" val="39499980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Bespreek het begrip ‘veerkracht’ klassikaal aan de hand van twee metaforen. </a:t>
            </a:r>
          </a:p>
          <a:p>
            <a:r>
              <a:rPr lang="nl-NL" sz="1200" kern="1200" dirty="0">
                <a:solidFill>
                  <a:schemeClr val="tx1"/>
                </a:solidFill>
                <a:effectLst/>
                <a:latin typeface="+mn-lt"/>
                <a:ea typeface="+mn-ea"/>
                <a:cs typeface="+mn-cs"/>
              </a:rPr>
              <a:t>Zorg dat de leerlingen weer weten wat veerkracht precies betekent. Herhaal de twee metaforen die in het filmpje van de eerste les worden genoemd:</a:t>
            </a:r>
          </a:p>
          <a:p>
            <a:pPr marL="228600" indent="-228600">
              <a:buAutoNum type="arabicPeriod"/>
            </a:pPr>
            <a:r>
              <a:rPr lang="nl-NL" sz="1200" kern="1200" dirty="0">
                <a:solidFill>
                  <a:schemeClr val="tx1"/>
                </a:solidFill>
                <a:effectLst/>
                <a:latin typeface="+mn-lt"/>
                <a:ea typeface="+mn-ea"/>
                <a:cs typeface="+mn-cs"/>
              </a:rPr>
              <a:t>Ballonnen | Je hebt de twee ballonnen en de punaise\naald nodig. Vertel dat er twee leerlingen (ballonnen) zijn: een veerkrachtige leerling (ballon) en een niet veerkrachtige leerling (ballon). Allebei maken ze dezelfde moeilijke situatie (de punaise/naald) mee. De niet veerkrachtige ballon ontploft (schreeuwen, boos worden, huilen, of een ontploffing in je hoofd), de veerkrachtige met plakbandje ballon niet (hij voelt de emoties wel, maar hij denkt goed na over verschillende oplossingen). Bespreek het voorbeeld met de leerlingen. Stel vragen als: </a:t>
            </a:r>
            <a:r>
              <a:rPr lang="nl-NL" sz="1200" i="1" kern="1200" dirty="0">
                <a:solidFill>
                  <a:schemeClr val="tx1"/>
                </a:solidFill>
                <a:effectLst/>
                <a:latin typeface="+mn-lt"/>
                <a:ea typeface="+mn-ea"/>
                <a:cs typeface="+mn-cs"/>
              </a:rPr>
              <a:t>Wanneer ben jij weleens een ontplofte ballon geweest? Wanneer was jij een ballon die wel tegen de moeilijke situatie kon? Waardoor kwam dat? Wat voor ‘plakbandje’ had jij op je huid?</a:t>
            </a:r>
          </a:p>
          <a:p>
            <a:pPr marL="228600" indent="-228600">
              <a:buAutoNum type="arabicPeriod"/>
            </a:pPr>
            <a:r>
              <a:rPr lang="nl-NL" sz="1200" i="0" kern="1200" dirty="0">
                <a:solidFill>
                  <a:schemeClr val="tx1"/>
                </a:solidFill>
                <a:effectLst/>
                <a:latin typeface="+mn-lt"/>
                <a:ea typeface="+mn-ea"/>
                <a:cs typeface="+mn-cs"/>
              </a:rPr>
              <a:t>Bomen of planten | Vraag aan de leerlingen of ze kunnen toelichten wat de tweede afbeelding met veerkracht te maken heeft. Beide planten maken dezelfde situatie mee, namelijk een snikhete zon die hen verhit. De linker plant gaat wel goed om met de moeilijke situatie, de rechter plant niet. De linker plant heeft naar verschillende strategieën gezocht. Hij heeft er uiteindelijk voor gezorgd dat er meer water naar de blaadjes zijn gekomen zodat de plant afkoelt.  </a:t>
            </a:r>
          </a:p>
          <a:p>
            <a:pPr algn="l"/>
            <a:endParaRPr lang="nl-NL" sz="1200" u="sng"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nl-NL" sz="1200" u="sng"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nl-NL" sz="1200" u="sng"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nl-NL" sz="1200" u="sng"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nl-NL" sz="1200" u="sng"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42</a:t>
            </a:fld>
            <a:endParaRPr lang="en-GB"/>
          </a:p>
        </p:txBody>
      </p:sp>
    </p:spTree>
    <p:extLst>
      <p:ext uri="{BB962C8B-B14F-4D97-AF65-F5344CB8AC3E}">
        <p14:creationId xmlns:p14="http://schemas.microsoft.com/office/powerpoint/2010/main" val="16655994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800" b="1" i="0" u="none" dirty="0">
                <a:effectLst/>
                <a:latin typeface="Calibri" panose="020F0502020204030204" pitchFamily="34" charset="0"/>
                <a:ea typeface="Calibri" panose="020F0502020204030204" pitchFamily="34" charset="0"/>
                <a:cs typeface="Times New Roman" panose="02020603050405020304" pitchFamily="18" charset="0"/>
              </a:rPr>
              <a:t>Geef instructie over de presentatie en laat de leerlingen de presentatie voorbereiden</a:t>
            </a:r>
          </a:p>
          <a:p>
            <a:r>
              <a:rPr lang="nl-NL" sz="1800" u="none" dirty="0">
                <a:effectLst/>
                <a:latin typeface="Calibri" panose="020F0502020204030204" pitchFamily="34" charset="0"/>
                <a:ea typeface="Calibri" panose="020F0502020204030204" pitchFamily="34" charset="0"/>
                <a:cs typeface="Times New Roman" panose="02020603050405020304" pitchFamily="18" charset="0"/>
              </a:rPr>
              <a:t>De leerlingen zullen individueel antwoord geven op de reflectievragen die op de PowerPoint getoond worden:</a:t>
            </a:r>
          </a:p>
          <a:p>
            <a:pPr marL="0" lvl="0" indent="0">
              <a:buFont typeface="Calibri" panose="020F0502020204030204" pitchFamily="34" charset="0"/>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Stoplicht-methode stappen:</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is een moeilijke situatie voor jou?</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Hoe ga jij normaal gesproken om met deze moeilijke situatie?</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voor gevoelens en gedachten heb je vaak bij deze moeilijke situatie? (Stap 1, rood)</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Welke nieuwe strategieën heb je ontdekt? (Stap 2, oranje) </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Welke strategie is het beste voor deze moeilijke situatie en waarom? (Stap 3, groen)</a:t>
            </a:r>
          </a:p>
          <a:p>
            <a:r>
              <a:rPr lang="nl-NL" sz="1800" i="1" dirty="0">
                <a:effectLst/>
                <a:latin typeface="Calibri" panose="020F0502020204030204" pitchFamily="34" charset="0"/>
                <a:ea typeface="Calibri" panose="020F0502020204030204" pitchFamily="34" charset="0"/>
                <a:cs typeface="Times New Roman" panose="02020603050405020304" pitchFamily="18" charset="0"/>
              </a:rPr>
              <a:t>Overig: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voor tip wil je anderen meegeven over veerkracht?</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heb je nog meer geleerd over jezelf? </a:t>
            </a:r>
          </a:p>
          <a:p>
            <a:pPr marL="0" lvl="0" indent="0">
              <a:buFont typeface="Calibri" panose="020F0502020204030204" pitchFamily="34" charse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Calibri" panose="020F0502020204030204" pitchFamily="34" charset="0"/>
                <a:ea typeface="Calibri" panose="020F0502020204030204" pitchFamily="34" charset="0"/>
                <a:cs typeface="Times New Roman" panose="02020603050405020304" pitchFamily="18" charset="0"/>
              </a:rPr>
              <a:t>De kinderen mogen zelf kiezen hoe ze een antwoord gaan geven op deze vragen. Ze mogen kiezen uit: </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Een vlog: daar is een camera voor nodig </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Een interview in tweetallen: daar is een A4’tje voor nodig waar ze de antwoorden op kunnen noteren</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Poster: daar is een groot vel papier voor nodig met stiften, gekleurd papier en dergelijke om een poster te maken</a:t>
            </a:r>
          </a:p>
          <a:p>
            <a:pPr marL="342900" lvl="0" indent="-342900">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Anders: Ze mogen zelf ook met andere ideeën komen, als ze maar door de presentatievorm een antwoord geven op de reflectievragen</a:t>
            </a:r>
          </a:p>
          <a:p>
            <a:pPr>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43</a:t>
            </a:fld>
            <a:endParaRPr lang="en-GB"/>
          </a:p>
        </p:txBody>
      </p:sp>
    </p:spTree>
    <p:extLst>
      <p:ext uri="{BB962C8B-B14F-4D97-AF65-F5344CB8AC3E}">
        <p14:creationId xmlns:p14="http://schemas.microsoft.com/office/powerpoint/2010/main" val="13405251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800" b="1" u="none" dirty="0">
                <a:effectLst/>
                <a:latin typeface="Calibri" panose="020F0502020204030204" pitchFamily="34" charset="0"/>
                <a:ea typeface="Calibri" panose="020F0502020204030204" pitchFamily="34" charset="0"/>
                <a:cs typeface="Times New Roman" panose="02020603050405020304" pitchFamily="18" charset="0"/>
              </a:rPr>
              <a:t>Laat de leerlingen die dat willen, hun eindproduct presenteren</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De leerlingen die hun eindproduct willen presenteren aan de klas, mogen dat doen.</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Je kunt er ook voor kiezen om de leerlingen de eindproducten in kleinere groepen aan elkaar te laten presenteren. </a:t>
            </a:r>
          </a:p>
          <a:p>
            <a:pPr algn="l"/>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Calibri" panose="020F0502020204030204" pitchFamily="34" charset="0"/>
                <a:ea typeface="Calibri" panose="020F0502020204030204" pitchFamily="34" charset="0"/>
                <a:cs typeface="Times New Roman" panose="02020603050405020304" pitchFamily="18" charset="0"/>
              </a:rPr>
              <a:t>Tip: Deel zelf ook als leerkracht je reflectie over de klas en over jezelf. </a:t>
            </a:r>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44</a:t>
            </a:fld>
            <a:endParaRPr lang="en-GB"/>
          </a:p>
        </p:txBody>
      </p:sp>
    </p:spTree>
    <p:extLst>
      <p:ext uri="{BB962C8B-B14F-4D97-AF65-F5344CB8AC3E}">
        <p14:creationId xmlns:p14="http://schemas.microsoft.com/office/powerpoint/2010/main" val="38045655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200" b="1" u="none" dirty="0">
                <a:effectLst/>
                <a:latin typeface="Calibri" panose="020F0502020204030204" pitchFamily="34" charset="0"/>
                <a:ea typeface="Calibri" panose="020F0502020204030204" pitchFamily="34" charset="0"/>
                <a:cs typeface="Times New Roman" panose="02020603050405020304" pitchFamily="18" charset="0"/>
              </a:rPr>
              <a:t>Geef de leerlingen de ‘voor-altijd-activiteit’ mee</a:t>
            </a:r>
          </a:p>
          <a:p>
            <a:pPr algn="l"/>
            <a:r>
              <a:rPr lang="nl-NL" sz="1200" dirty="0">
                <a:effectLst/>
                <a:latin typeface="Calibri" panose="020F0502020204030204" pitchFamily="34" charset="0"/>
                <a:ea typeface="Calibri" panose="020F0502020204030204" pitchFamily="34" charset="0"/>
                <a:cs typeface="Times New Roman" panose="02020603050405020304" pitchFamily="18" charset="0"/>
              </a:rPr>
              <a:t>Geef de leerlingen de opdracht mee om vanaf nu:</a:t>
            </a:r>
          </a:p>
          <a:p>
            <a:pPr marL="342900" lvl="0" indent="-342900" algn="l">
              <a:buFont typeface="Calibri" panose="020F0502020204030204" pitchFamily="34" charset="0"/>
              <a:buChar char="-"/>
            </a:pPr>
            <a:r>
              <a:rPr lang="nl-NL" sz="1200" dirty="0">
                <a:effectLst/>
                <a:latin typeface="Calibri" panose="020F0502020204030204" pitchFamily="34" charset="0"/>
                <a:ea typeface="Calibri" panose="020F0502020204030204" pitchFamily="34" charset="0"/>
                <a:cs typeface="Times New Roman" panose="02020603050405020304" pitchFamily="18" charset="0"/>
              </a:rPr>
              <a:t>Moeilijke situaties bij zichzelf en bij anderen te herkennen</a:t>
            </a:r>
          </a:p>
          <a:p>
            <a:pPr marL="342900" lvl="0" indent="-342900" algn="l">
              <a:buFont typeface="Calibri" panose="020F0502020204030204" pitchFamily="34" charset="0"/>
              <a:buChar char="-"/>
            </a:pPr>
            <a:r>
              <a:rPr lang="nl-NL" sz="1200" dirty="0">
                <a:effectLst/>
                <a:latin typeface="Calibri" panose="020F0502020204030204" pitchFamily="34" charset="0"/>
                <a:ea typeface="Calibri" panose="020F0502020204030204" pitchFamily="34" charset="0"/>
                <a:cs typeface="Times New Roman" panose="02020603050405020304" pitchFamily="18" charset="0"/>
              </a:rPr>
              <a:t>De Stoplicht-methode te gebruiken als ze in een moeilijke situatie zitten: </a:t>
            </a:r>
          </a:p>
          <a:p>
            <a:pPr marL="342900" lvl="0" indent="-342900" algn="l">
              <a:buFont typeface="+mj-lt"/>
              <a:buAutoNum type="arabicPeriod"/>
            </a:pPr>
            <a:r>
              <a:rPr lang="nl-NL" sz="1200" dirty="0">
                <a:effectLst/>
                <a:latin typeface="Calibri" panose="020F0502020204030204" pitchFamily="34" charset="0"/>
                <a:ea typeface="Calibri" panose="020F0502020204030204" pitchFamily="34" charset="0"/>
                <a:cs typeface="Times New Roman" panose="02020603050405020304" pitchFamily="18" charset="0"/>
              </a:rPr>
              <a:t>Stil te staan en eigen gedachten en gevoelens te beschrijven</a:t>
            </a:r>
          </a:p>
          <a:p>
            <a:pPr marL="342900" lvl="0" indent="-342900" algn="l">
              <a:buFont typeface="+mj-lt"/>
              <a:buAutoNum type="arabicPeriod"/>
            </a:pPr>
            <a:r>
              <a:rPr lang="nl-NL" sz="1200" dirty="0">
                <a:effectLst/>
                <a:latin typeface="Calibri" panose="020F0502020204030204" pitchFamily="34" charset="0"/>
                <a:ea typeface="Calibri" panose="020F0502020204030204" pitchFamily="34" charset="0"/>
                <a:cs typeface="Times New Roman" panose="02020603050405020304" pitchFamily="18" charset="0"/>
              </a:rPr>
              <a:t>Verschillende strategieën te bedenken </a:t>
            </a:r>
          </a:p>
          <a:p>
            <a:pPr marL="342900" lvl="0" indent="-342900" algn="l">
              <a:buFont typeface="+mj-lt"/>
              <a:buAutoNum type="arabicPeriod"/>
            </a:pPr>
            <a:r>
              <a:rPr lang="nl-NL" sz="1200" dirty="0">
                <a:effectLst/>
                <a:latin typeface="Calibri" panose="020F0502020204030204" pitchFamily="34" charset="0"/>
                <a:ea typeface="Calibri" panose="020F0502020204030204" pitchFamily="34" charset="0"/>
                <a:cs typeface="Times New Roman" panose="02020603050405020304" pitchFamily="18" charset="0"/>
              </a:rPr>
              <a:t>Een keuze te maken uit de strategieën </a:t>
            </a:r>
          </a:p>
          <a:p>
            <a:pPr marL="342900" lvl="0" indent="-342900" algn="l">
              <a:buFont typeface="+mj-lt"/>
              <a:buAutoNum type="arabicPeriod"/>
            </a:pPr>
            <a:r>
              <a:rPr lang="nl-NL" sz="1200" dirty="0">
                <a:effectLst/>
                <a:latin typeface="Calibri" panose="020F0502020204030204" pitchFamily="34" charset="0"/>
                <a:ea typeface="Calibri" panose="020F0502020204030204" pitchFamily="34" charset="0"/>
                <a:cs typeface="Times New Roman" panose="02020603050405020304" pitchFamily="18" charset="0"/>
              </a:rPr>
              <a:t>Na te denken of het een juiste keuze was voor jou op dat moment </a:t>
            </a:r>
          </a:p>
          <a:p>
            <a:pPr marL="342900" lvl="0" indent="-342900" algn="l">
              <a:buFont typeface="Calibri" panose="020F0502020204030204" pitchFamily="34" charset="0"/>
              <a:buChar char="-"/>
            </a:pPr>
            <a:r>
              <a:rPr lang="nl-NL" sz="1200" dirty="0">
                <a:effectLst/>
                <a:latin typeface="Calibri" panose="020F0502020204030204" pitchFamily="34" charset="0"/>
                <a:ea typeface="Calibri" panose="020F0502020204030204" pitchFamily="34" charset="0"/>
                <a:cs typeface="Times New Roman" panose="02020603050405020304" pitchFamily="18" charset="0"/>
              </a:rPr>
              <a:t>Te reflecteren over je veerkracht</a:t>
            </a:r>
          </a:p>
          <a:p>
            <a:pPr algn="l"/>
            <a:r>
              <a:rPr lang="nl-NL" sz="1200" dirty="0">
                <a:effectLst/>
                <a:latin typeface="Calibri" panose="020F0502020204030204" pitchFamily="34" charset="0"/>
                <a:ea typeface="Calibri" panose="020F0502020204030204" pitchFamily="34" charset="0"/>
                <a:cs typeface="Times New Roman" panose="02020603050405020304" pitchFamily="18" charset="0"/>
              </a:rPr>
              <a:t> </a:t>
            </a:r>
          </a:p>
          <a:p>
            <a:r>
              <a:rPr lang="nl-NL" sz="1200" dirty="0">
                <a:effectLst/>
                <a:latin typeface="Calibri" panose="020F0502020204030204" pitchFamily="34" charset="0"/>
                <a:ea typeface="Calibri" panose="020F0502020204030204" pitchFamily="34" charset="0"/>
                <a:cs typeface="Times New Roman" panose="02020603050405020304" pitchFamily="18" charset="0"/>
              </a:rPr>
              <a:t>Advies: Integreer de Stoplicht-methode in de schooldagen. Herhaal regelmatig de stoplicht-methode en zet de methode in als je signaleert dat een van de leerlingen in een moeilijke situatie zit of een moeilijke situatie heeft meegemaakt. </a:t>
            </a:r>
            <a:endParaRPr lang="nl-NL" dirty="0"/>
          </a:p>
          <a:p>
            <a:pPr marL="0" indent="0">
              <a:buFontTx/>
              <a:buNone/>
            </a:pPr>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45</a:t>
            </a:fld>
            <a:endParaRPr lang="en-GB"/>
          </a:p>
        </p:txBody>
      </p:sp>
    </p:spTree>
    <p:extLst>
      <p:ext uri="{BB962C8B-B14F-4D97-AF65-F5344CB8AC3E}">
        <p14:creationId xmlns:p14="http://schemas.microsoft.com/office/powerpoint/2010/main" val="900648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Vragen</a:t>
            </a:r>
            <a:r>
              <a:rPr lang="en-US" dirty="0"/>
              <a:t> van </a:t>
            </a:r>
            <a:r>
              <a:rPr lang="en-US" dirty="0" err="1"/>
              <a:t>leerlingen</a:t>
            </a:r>
            <a:r>
              <a:rPr lang="en-US" dirty="0"/>
              <a:t> over </a:t>
            </a:r>
            <a:r>
              <a:rPr lang="en-US" dirty="0" err="1"/>
              <a:t>veerkracht</a:t>
            </a:r>
            <a:r>
              <a:rPr lang="en-US" dirty="0"/>
              <a:t> of over </a:t>
            </a:r>
            <a:r>
              <a:rPr lang="en-US" dirty="0" err="1"/>
              <a:t>iets</a:t>
            </a:r>
            <a:r>
              <a:rPr lang="en-US" dirty="0"/>
              <a:t> </a:t>
            </a:r>
            <a:r>
              <a:rPr lang="en-US" dirty="0" err="1"/>
              <a:t>anders</a:t>
            </a:r>
            <a:r>
              <a:rPr lang="en-US" dirty="0"/>
              <a:t> </a:t>
            </a:r>
            <a:r>
              <a:rPr lang="en-US" dirty="0" err="1"/>
              <a:t>kunnen</a:t>
            </a:r>
            <a:r>
              <a:rPr lang="en-US" dirty="0"/>
              <a:t> </a:t>
            </a:r>
            <a:r>
              <a:rPr lang="en-US" dirty="0" err="1"/>
              <a:t>gemaild</a:t>
            </a:r>
            <a:r>
              <a:rPr lang="en-US" dirty="0"/>
              <a:t> </a:t>
            </a:r>
            <a:r>
              <a:rPr lang="en-US" dirty="0" err="1"/>
              <a:t>worden</a:t>
            </a:r>
            <a:r>
              <a:rPr lang="en-US" dirty="0"/>
              <a:t> naar wetenschapsknooppunt@eur.nl. We </a:t>
            </a:r>
            <a:r>
              <a:rPr lang="en-US" dirty="0" err="1"/>
              <a:t>zullen</a:t>
            </a:r>
            <a:r>
              <a:rPr lang="en-US" dirty="0"/>
              <a:t> de </a:t>
            </a:r>
            <a:r>
              <a:rPr lang="en-US" dirty="0" err="1"/>
              <a:t>vraag</a:t>
            </a:r>
            <a:r>
              <a:rPr lang="en-US" dirty="0"/>
              <a:t> zo </a:t>
            </a:r>
            <a:r>
              <a:rPr lang="en-US" dirty="0" err="1"/>
              <a:t>snel</a:t>
            </a:r>
            <a:r>
              <a:rPr lang="en-US" dirty="0"/>
              <a:t> </a:t>
            </a:r>
            <a:r>
              <a:rPr lang="en-US" dirty="0" err="1"/>
              <a:t>mogelijk</a:t>
            </a:r>
            <a:r>
              <a:rPr lang="en-US" dirty="0"/>
              <a:t> door </a:t>
            </a:r>
            <a:r>
              <a:rPr lang="en-US" dirty="0" err="1"/>
              <a:t>een</a:t>
            </a:r>
            <a:r>
              <a:rPr lang="en-US" dirty="0"/>
              <a:t> van </a:t>
            </a:r>
            <a:r>
              <a:rPr lang="en-US" dirty="0" err="1"/>
              <a:t>onze</a:t>
            </a:r>
            <a:r>
              <a:rPr lang="en-US" dirty="0"/>
              <a:t> </a:t>
            </a:r>
            <a:r>
              <a:rPr lang="en-US" dirty="0" err="1"/>
              <a:t>wetenschappers</a:t>
            </a:r>
            <a:r>
              <a:rPr lang="en-US" dirty="0"/>
              <a:t> en </a:t>
            </a:r>
            <a:r>
              <a:rPr lang="en-US" dirty="0" err="1"/>
              <a:t>veerkracht-deskundigen</a:t>
            </a:r>
            <a:r>
              <a:rPr lang="en-US" dirty="0"/>
              <a:t> van de Erasmus Universiteit Rotterdam </a:t>
            </a:r>
            <a:r>
              <a:rPr lang="en-US" dirty="0" err="1"/>
              <a:t>proberen</a:t>
            </a:r>
            <a:r>
              <a:rPr lang="en-US" dirty="0"/>
              <a:t> te </a:t>
            </a:r>
            <a:r>
              <a:rPr lang="en-US" dirty="0" err="1"/>
              <a:t>beantwoorden</a:t>
            </a:r>
            <a:r>
              <a:rPr lang="en-US" dirty="0"/>
              <a:t>. </a:t>
            </a:r>
          </a:p>
          <a:p>
            <a:r>
              <a:rPr lang="en-US" dirty="0" err="1"/>
              <a:t>Overige</a:t>
            </a:r>
            <a:r>
              <a:rPr lang="en-US" dirty="0"/>
              <a:t> </a:t>
            </a:r>
            <a:r>
              <a:rPr lang="en-US" dirty="0" err="1"/>
              <a:t>vragen</a:t>
            </a:r>
            <a:r>
              <a:rPr lang="en-US" dirty="0"/>
              <a:t> over het </a:t>
            </a:r>
            <a:r>
              <a:rPr lang="en-US" dirty="0" err="1"/>
              <a:t>lesmateriaal</a:t>
            </a:r>
            <a:r>
              <a:rPr lang="en-US" dirty="0"/>
              <a:t> en </a:t>
            </a:r>
            <a:r>
              <a:rPr lang="en-US" dirty="0" err="1"/>
              <a:t>dergelijke</a:t>
            </a:r>
            <a:r>
              <a:rPr lang="en-US" dirty="0"/>
              <a:t>, </a:t>
            </a:r>
            <a:r>
              <a:rPr lang="en-US" dirty="0" err="1"/>
              <a:t>kunnen</a:t>
            </a:r>
            <a:r>
              <a:rPr lang="en-US" dirty="0"/>
              <a:t> </a:t>
            </a:r>
            <a:r>
              <a:rPr lang="en-US" dirty="0" err="1"/>
              <a:t>ook</a:t>
            </a:r>
            <a:r>
              <a:rPr lang="en-US" dirty="0"/>
              <a:t> </a:t>
            </a:r>
            <a:r>
              <a:rPr lang="en-US" dirty="0" err="1"/>
              <a:t>gemaild</a:t>
            </a:r>
            <a:r>
              <a:rPr lang="en-US" dirty="0"/>
              <a:t> </a:t>
            </a:r>
            <a:r>
              <a:rPr lang="en-US" dirty="0" err="1"/>
              <a:t>worden</a:t>
            </a:r>
            <a:r>
              <a:rPr lang="en-US" dirty="0"/>
              <a:t> naar wetenschappsknooppunt@eur.nl. </a:t>
            </a:r>
          </a:p>
          <a:p>
            <a:endParaRPr lang="en-US" dirty="0"/>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46</a:t>
            </a:fld>
            <a:endParaRPr lang="en-GB"/>
          </a:p>
        </p:txBody>
      </p:sp>
    </p:spTree>
    <p:extLst>
      <p:ext uri="{BB962C8B-B14F-4D97-AF65-F5344CB8AC3E}">
        <p14:creationId xmlns:p14="http://schemas.microsoft.com/office/powerpoint/2010/main" val="12147973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Einde</a:t>
            </a:r>
            <a:r>
              <a:rPr lang="en-US" b="1" dirty="0"/>
              <a:t> les 4.</a:t>
            </a:r>
            <a:endParaRPr lang="nl-NL" b="1" dirty="0"/>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47</a:t>
            </a:fld>
            <a:endParaRPr lang="en-GB"/>
          </a:p>
        </p:txBody>
      </p:sp>
    </p:spTree>
    <p:extLst>
      <p:ext uri="{BB962C8B-B14F-4D97-AF65-F5344CB8AC3E}">
        <p14:creationId xmlns:p14="http://schemas.microsoft.com/office/powerpoint/2010/main" val="4078668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1" dirty="0" err="1"/>
              <a:t>Verzamel</a:t>
            </a:r>
            <a:r>
              <a:rPr lang="en-US" b="1" dirty="0"/>
              <a:t> met de </a:t>
            </a:r>
            <a:r>
              <a:rPr lang="en-US" sz="1200" b="1" kern="1200" dirty="0" err="1">
                <a:solidFill>
                  <a:schemeClr val="tx1"/>
                </a:solidFill>
                <a:latin typeface="+mn-lt"/>
                <a:ea typeface="+mn-ea"/>
                <a:cs typeface="+mn-cs"/>
              </a:rPr>
              <a:t>leerlingen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moeilijke</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situaties</a:t>
            </a:r>
            <a:r>
              <a:rPr lang="en-US" sz="1200" b="1" kern="1200" dirty="0">
                <a:solidFill>
                  <a:schemeClr val="tx1"/>
                </a:solidFill>
                <a:latin typeface="+mn-lt"/>
                <a:ea typeface="+mn-ea"/>
                <a:cs typeface="+mn-cs"/>
              </a:rPr>
              <a:t>’ op </a:t>
            </a:r>
            <a:r>
              <a:rPr lang="en-US" sz="1200" b="1" kern="1200" dirty="0" err="1">
                <a:solidFill>
                  <a:schemeClr val="tx1"/>
                </a:solidFill>
                <a:latin typeface="+mn-lt"/>
                <a:ea typeface="+mn-ea"/>
                <a:cs typeface="+mn-cs"/>
              </a:rPr>
              <a:t>memoblaadjes</a:t>
            </a:r>
            <a:r>
              <a:rPr lang="en-US" sz="1200" b="1" kern="1200" dirty="0">
                <a:solidFill>
                  <a:schemeClr val="tx1"/>
                </a:solidFill>
                <a:latin typeface="+mn-lt"/>
                <a:ea typeface="+mn-ea"/>
                <a:cs typeface="+mn-cs"/>
              </a:rPr>
              <a:t>. </a:t>
            </a:r>
          </a:p>
          <a:p>
            <a:r>
              <a:rPr lang="en-US" sz="1200" kern="1200" dirty="0">
                <a:solidFill>
                  <a:schemeClr val="tx1"/>
                </a:solidFill>
                <a:latin typeface="+mn-lt"/>
                <a:ea typeface="+mn-ea"/>
                <a:cs typeface="+mn-cs"/>
              </a:rPr>
              <a:t>Elke </a:t>
            </a:r>
            <a:r>
              <a:rPr lang="en-US" sz="1200" kern="1200" dirty="0" err="1">
                <a:solidFill>
                  <a:schemeClr val="tx1"/>
                </a:solidFill>
                <a:latin typeface="+mn-lt"/>
                <a:ea typeface="+mn-ea"/>
                <a:cs typeface="+mn-cs"/>
              </a:rPr>
              <a:t>leerling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krijgt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aantal</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memoblaadjes</a:t>
            </a:r>
            <a:r>
              <a:rPr lang="en-US" sz="1200" kern="1200" dirty="0">
                <a:solidFill>
                  <a:schemeClr val="tx1"/>
                </a:solidFill>
                <a:latin typeface="+mn-lt"/>
                <a:ea typeface="+mn-ea"/>
                <a:cs typeface="+mn-cs"/>
              </a:rPr>
              <a:t> en </a:t>
            </a:r>
            <a:r>
              <a:rPr lang="en-US" sz="1200" kern="1200" dirty="0" err="1">
                <a:solidFill>
                  <a:schemeClr val="tx1"/>
                </a:solidFill>
                <a:latin typeface="+mn-lt"/>
                <a:ea typeface="+mn-ea"/>
                <a:cs typeface="+mn-cs"/>
              </a:rPr>
              <a:t>schrijft</a:t>
            </a:r>
            <a:r>
              <a:rPr lang="en-US" sz="1200" kern="1200" dirty="0">
                <a:solidFill>
                  <a:schemeClr val="tx1"/>
                </a:solidFill>
                <a:latin typeface="+mn-lt"/>
                <a:ea typeface="+mn-ea"/>
                <a:cs typeface="+mn-cs"/>
              </a:rPr>
              <a:t> op elk </a:t>
            </a:r>
            <a:r>
              <a:rPr lang="en-US" sz="1200" kern="1200" dirty="0" err="1">
                <a:solidFill>
                  <a:schemeClr val="tx1"/>
                </a:solidFill>
                <a:latin typeface="+mn-lt"/>
                <a:ea typeface="+mn-ea"/>
                <a:cs typeface="+mn-cs"/>
              </a:rPr>
              <a:t>memoblaadje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moeilijke</a:t>
            </a:r>
            <a:r>
              <a:rPr lang="en-US" sz="1200" kern="1200" dirty="0">
                <a:solidFill>
                  <a:schemeClr val="tx1"/>
                </a:solidFill>
                <a:latin typeface="+mn-lt"/>
                <a:ea typeface="+mn-ea"/>
                <a:cs typeface="+mn-cs"/>
              </a:rPr>
              <a:t> situatie. </a:t>
            </a:r>
            <a:r>
              <a:rPr lang="en-US" sz="1200" kern="1200" dirty="0" err="1">
                <a:solidFill>
                  <a:schemeClr val="tx1"/>
                </a:solidFill>
                <a:latin typeface="+mn-lt"/>
                <a:ea typeface="+mn-ea"/>
                <a:cs typeface="+mn-cs"/>
              </a:rPr>
              <a:t>Deze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moeilijke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situaties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mogen</a:t>
            </a:r>
            <a:r>
              <a:rPr lang="en-US" sz="1200" kern="1200" dirty="0">
                <a:solidFill>
                  <a:schemeClr val="tx1"/>
                </a:solidFill>
                <a:latin typeface="+mn-lt"/>
                <a:ea typeface="+mn-ea"/>
                <a:cs typeface="+mn-cs"/>
              </a:rPr>
              <a:t> van </a:t>
            </a:r>
            <a:r>
              <a:rPr lang="nl-NL" sz="1200" dirty="0">
                <a:effectLst/>
                <a:latin typeface="Calibri" panose="020F0502020204030204" pitchFamily="34" charset="0"/>
                <a:ea typeface="Calibri" panose="020F0502020204030204" pitchFamily="34" charset="0"/>
                <a:cs typeface="Times New Roman" panose="02020603050405020304" pitchFamily="18" charset="0"/>
              </a:rPr>
              <a:t>henzelf zijn of van anderen (anoniem!). Het kunnen ook moeilijke situaties zijn waar ze bang voor zijn, bijvoorbeeld een situatie tijdens de voetbalwedstrijd die in het weekend plaats zal vinden of een situatie die op de nieuwe school/brugklas plaats kan vinden</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namen</a:t>
            </a:r>
            <a:r>
              <a:rPr lang="en-US" sz="1200" kern="1200" dirty="0">
                <a:solidFill>
                  <a:schemeClr val="tx1"/>
                </a:solidFill>
                <a:latin typeface="+mn-lt"/>
                <a:ea typeface="+mn-ea"/>
                <a:cs typeface="+mn-cs"/>
              </a:rPr>
              <a:t> van de </a:t>
            </a:r>
            <a:r>
              <a:rPr lang="en-US" sz="1200" kern="1200" dirty="0" err="1">
                <a:solidFill>
                  <a:schemeClr val="tx1"/>
                </a:solidFill>
                <a:latin typeface="+mn-lt"/>
                <a:ea typeface="+mn-ea"/>
                <a:cs typeface="+mn-cs"/>
              </a:rPr>
              <a:t>leerlingen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hoeven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niet</a:t>
            </a:r>
            <a:r>
              <a:rPr lang="en-US" sz="1200" kern="1200" dirty="0">
                <a:solidFill>
                  <a:schemeClr val="tx1"/>
                </a:solidFill>
                <a:latin typeface="+mn-lt"/>
                <a:ea typeface="+mn-ea"/>
                <a:cs typeface="+mn-cs"/>
              </a:rPr>
              <a:t> op het </a:t>
            </a:r>
            <a:r>
              <a:rPr lang="en-US" sz="1200" kern="1200" dirty="0" err="1">
                <a:solidFill>
                  <a:schemeClr val="tx1"/>
                </a:solidFill>
                <a:latin typeface="+mn-lt"/>
                <a:ea typeface="+mn-ea"/>
                <a:cs typeface="+mn-cs"/>
              </a:rPr>
              <a:t>memoblaadje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geschreven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worden</a:t>
            </a:r>
            <a:r>
              <a:rPr lang="en-US" sz="1200" kern="1200" dirty="0">
                <a:solidFill>
                  <a:schemeClr val="tx1"/>
                </a:solidFill>
                <a:latin typeface="+mn-lt"/>
                <a:ea typeface="+mn-ea"/>
                <a:cs typeface="+mn-cs"/>
              </a:rPr>
              <a:t>. </a:t>
            </a:r>
            <a:r>
              <a:rPr lang="nl-NL" sz="1200" dirty="0">
                <a:effectLst/>
                <a:latin typeface="Calibri" panose="020F0502020204030204" pitchFamily="34" charset="0"/>
                <a:ea typeface="Calibri" panose="020F0502020204030204" pitchFamily="34" charset="0"/>
                <a:cs typeface="Times New Roman" panose="02020603050405020304" pitchFamily="18" charset="0"/>
              </a:rPr>
              <a:t>Lees de memoblaadjes voor en bespreek de moeilijke situaties met de klas zodat iedereen met zoveel mogelijk moeilijke situaties kennis maakt. </a:t>
            </a:r>
            <a:endParaRPr lang="nl-NL" dirty="0"/>
          </a:p>
          <a:p>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5</a:t>
            </a:fld>
            <a:endParaRPr lang="en-GB"/>
          </a:p>
        </p:txBody>
      </p:sp>
    </p:spTree>
    <p:extLst>
      <p:ext uri="{BB962C8B-B14F-4D97-AF65-F5344CB8AC3E}">
        <p14:creationId xmlns:p14="http://schemas.microsoft.com/office/powerpoint/2010/main" val="2450932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200" b="1" u="none" dirty="0">
                <a:effectLst/>
                <a:latin typeface="Calibri" panose="020F0502020204030204" pitchFamily="34" charset="0"/>
                <a:ea typeface="Calibri" panose="020F0502020204030204" pitchFamily="34" charset="0"/>
                <a:cs typeface="Times New Roman" panose="02020603050405020304" pitchFamily="18" charset="0"/>
              </a:rPr>
              <a:t>Speel het filmpje af en bespreek daarna het filmpje na</a:t>
            </a:r>
          </a:p>
          <a:p>
            <a:r>
              <a:rPr lang="nl-NL" sz="1200" kern="1200" dirty="0">
                <a:solidFill>
                  <a:schemeClr val="tx1"/>
                </a:solidFill>
                <a:effectLst/>
                <a:latin typeface="+mn-lt"/>
                <a:ea typeface="+mn-ea"/>
                <a:cs typeface="+mn-cs"/>
              </a:rPr>
              <a:t>U kunt het filmpje afspelen als u de slide op volledig scherm toont. </a:t>
            </a:r>
          </a:p>
          <a:p>
            <a:r>
              <a:rPr lang="nl-NL" sz="1200" kern="1200" dirty="0">
                <a:solidFill>
                  <a:schemeClr val="tx1"/>
                </a:solidFill>
                <a:effectLst/>
                <a:latin typeface="+mn-lt"/>
                <a:ea typeface="+mn-ea"/>
                <a:cs typeface="+mn-cs"/>
              </a:rPr>
              <a:t>Het filmpje is ook te vinden op YouTube: </a:t>
            </a:r>
            <a:r>
              <a:rPr lang="nl-NL" sz="1800" u="sng" dirty="0">
                <a:solidFill>
                  <a:srgbClr val="0563C1"/>
                </a:solidFill>
                <a:effectLst/>
                <a:latin typeface="Calibri" panose="020F0502020204030204" pitchFamily="34" charset="0"/>
                <a:ea typeface="Calibri" panose="020F0502020204030204" pitchFamily="34" charset="0"/>
                <a:hlinkClick r:id="rId3"/>
              </a:rPr>
              <a:t>https://youtu.be/Z2ZDXBFuZwQ</a:t>
            </a:r>
            <a:r>
              <a:rPr lang="nl-NL" sz="1800" u="sng" dirty="0">
                <a:solidFill>
                  <a:srgbClr val="0563C1"/>
                </a:solidFill>
                <a:effectLst/>
                <a:latin typeface="Calibri" panose="020F0502020204030204" pitchFamily="34" charset="0"/>
                <a:ea typeface="Calibri" panose="020F0502020204030204" pitchFamily="34" charset="0"/>
              </a:rPr>
              <a:t>. </a:t>
            </a:r>
          </a:p>
          <a:p>
            <a:endParaRPr lang="nl-NL"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2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leerlingen krijgen twee luistervragen mee: Wat voor moeilijke situaties maken de mensen mee in het filmpje? En: Hoe kan je aan de mensen in het filmpje merken dat ze in een moeilijke situatie zitten? De laatste vraag beantwoorden de leerlingen in hun leerlingenboek, zie activiteit 1. </a:t>
            </a:r>
          </a:p>
          <a:p>
            <a:pPr algn="l"/>
            <a:endPar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Wat voor moeilijke situaties maken de mensen in het filmpje mee? </a:t>
            </a:r>
          </a:p>
          <a:p>
            <a:pPr marL="171450" indent="-171450" algn="l">
              <a:buFontTx/>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Veel te veel dingen tegelijk: plannen </a:t>
            </a:r>
          </a:p>
          <a:p>
            <a:pPr marL="171450" indent="-171450" algn="l">
              <a:buFontTx/>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Huur moet betaald worden </a:t>
            </a:r>
          </a:p>
          <a:p>
            <a:pPr marL="171450" indent="-171450" algn="l">
              <a:buFontTx/>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Liefdesproblemen </a:t>
            </a:r>
          </a:p>
          <a:p>
            <a:pPr marL="171450" indent="-171450" algn="l">
              <a:buFontTx/>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Nieuwe grote school </a:t>
            </a:r>
          </a:p>
          <a:p>
            <a:pPr marL="171450" indent="-171450" algn="l">
              <a:buFontTx/>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Ruzie met vrienden, kiezen tussen de twee vrienden </a:t>
            </a:r>
          </a:p>
          <a:p>
            <a:pPr marL="171450" indent="-171450" algn="l">
              <a:buFontTx/>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Bang voor honden </a:t>
            </a:r>
          </a:p>
          <a:p>
            <a:pPr marL="171450" indent="-171450" algn="l">
              <a:buFontTx/>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Stoppen met sportcarrière</a:t>
            </a:r>
          </a:p>
          <a:p>
            <a:pPr marL="171450" indent="-171450" algn="l">
              <a:buFontTx/>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Spannende situatie in het klimbos </a:t>
            </a:r>
          </a:p>
          <a:p>
            <a:pPr marL="171450" indent="-171450" algn="l">
              <a:buFontTx/>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Schoolopdracht bij fotografie: het gaat niet zoals ze het wil</a:t>
            </a:r>
          </a:p>
          <a:p>
            <a:pPr marL="171450" indent="-171450" algn="l">
              <a:buFontTx/>
              <a:buChar char="-"/>
            </a:pPr>
            <a:endPar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l">
              <a:buFontTx/>
              <a:buNone/>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Hoe kan je merken dat ze in een moeilijke situatie zitten? </a:t>
            </a:r>
          </a:p>
          <a:p>
            <a:pPr marL="171450" indent="-171450" algn="l">
              <a:buFont typeface="Arial" panose="020B0604020202020204" pitchFamily="34" charset="0"/>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Jhon, die een sportblessure krijgt: “Ik voelde me boos en teleurgesteld. Ik moet nu stoppen, de sportcarrière is over”. </a:t>
            </a:r>
          </a:p>
          <a:p>
            <a:pPr marL="171450" indent="-171450" algn="l">
              <a:buFont typeface="Arial" panose="020B0604020202020204" pitchFamily="34" charset="0"/>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Jazzmin, die een mbo opleiding fotografie doet: “Ah het is mislukt, het is niet goed gegaan. Het voelt alsof mijn energie eruit is gezogen. Ik begin aan mezelf te twijfelen. Het geeft mezelf het gevoel dat ik minder ben als ik mezelf met klasgenoten vergelijk”. </a:t>
            </a:r>
          </a:p>
          <a:p>
            <a:pPr marL="171450" indent="-171450" algn="l">
              <a:buFont typeface="Arial" panose="020B0604020202020204" pitchFamily="34" charset="0"/>
              <a:buChar char="•"/>
            </a:pPr>
            <a:r>
              <a:rPr lang="nl-NL" sz="12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Razmik</a:t>
            </a: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die een moeilijke situatie had in het klimbos: “Ik voelde boosheid, anderen zijn beter dan ik. Ik heb er meer moeite mee.</a:t>
            </a:r>
          </a:p>
          <a:p>
            <a:pPr marL="171450" indent="-171450" algn="l">
              <a:buFont typeface="Arial" panose="020B0604020202020204" pitchFamily="34" charset="0"/>
              <a:buChar cha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Miep, die bang is voor honden: ‘Ik was heel boos, ik voelde me kinderachtig, ik vond mezelf niet goed snik. Ik hoor niet bang te zijn!”</a:t>
            </a:r>
          </a:p>
          <a:p>
            <a:pPr marL="0" indent="0" algn="l">
              <a:buFontTx/>
              <a:buNone/>
            </a:pPr>
            <a:endPar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Bespreek de vragen klassikaal. </a:t>
            </a:r>
          </a:p>
          <a:p>
            <a:pPr>
              <a:spcAft>
                <a:spcPts val="800"/>
              </a:spcAft>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leerlingen mogen de verzameling met moeilijke situaties aanvullen met eventuele nieuwe moeilijke situaties die ze door het filmpje zijn tegengekomen of die opeens in hun gedachten zijn opgekomen.   </a:t>
            </a:r>
          </a:p>
          <a:p>
            <a:endParaRPr lang="nl-NL" dirty="0">
              <a:solidFill>
                <a:srgbClr val="FF0000"/>
              </a:solidFill>
            </a:endParaRPr>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6</a:t>
            </a:fld>
            <a:endParaRPr lang="en-GB"/>
          </a:p>
        </p:txBody>
      </p:sp>
    </p:spTree>
    <p:extLst>
      <p:ext uri="{BB962C8B-B14F-4D97-AF65-F5344CB8AC3E}">
        <p14:creationId xmlns:p14="http://schemas.microsoft.com/office/powerpoint/2010/main" val="479502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200" b="1" dirty="0">
                <a:effectLst/>
                <a:latin typeface="Calibri" panose="020F0502020204030204" pitchFamily="34" charset="0"/>
                <a:ea typeface="Calibri" panose="020F0502020204030204" pitchFamily="34" charset="0"/>
                <a:cs typeface="Times New Roman" panose="02020603050405020304" pitchFamily="18" charset="0"/>
              </a:rPr>
              <a:t>Behandel de stelling met de leerlingen</a:t>
            </a: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p>
          <a:p>
            <a:r>
              <a:rPr lang="nl-NL" dirty="0"/>
              <a:t>Laat de leerlingen kiezen of ze het met de stelling eens (ze lopen naar de linkerkant van de klas) of oneens (ze lopen naar de rechterkant van de klas) zijn. Ze kunnen er ook half wel half niet mee eens zijn, dan kunnen de leerlingen in het midden van de klas blijven staan. Laat de leerlingen beargumenteren waarom ze een bepaalde kant hebben gekozen. </a:t>
            </a:r>
          </a:p>
          <a:p>
            <a:endParaRPr lang="nl-NL" dirty="0"/>
          </a:p>
          <a:p>
            <a:r>
              <a:rPr lang="nl-NL" dirty="0"/>
              <a:t>Het is belangrijk dat de leerlingen weten dat moeilijke situaties je kunnen overkomen. In veel gevallen kan je er niets aan doen. Als je bijvoorbeeld blind geboren bent, kan je door de blindheid veel moeilijke situaties meemaken. Ook situaties door discriminatie, racisme, armoede, etc. zijn moeilijke situaties waar je niets aan kunt doen. De ene persoon heeft hier meer mee te maken dan de ander, dat is en voelt niet eerlijk en rechtvaardig. </a:t>
            </a:r>
          </a:p>
          <a:p>
            <a:endParaRPr lang="nl-NL" dirty="0"/>
          </a:p>
          <a:p>
            <a:r>
              <a:rPr lang="nl-NL" dirty="0"/>
              <a:t>Het gevaar van deze lessen is dat de leerlingen gaan denken dat de bal bij hen ligt, dat de leerlingen verantwoordelijk zijn voor wat hen overkomt. Dit lesmateriaal is niet bedoeld om moeilijke situaties te </a:t>
            </a:r>
            <a:r>
              <a:rPr lang="nl-NL" u="sng" dirty="0"/>
              <a:t>voorkomen</a:t>
            </a:r>
            <a:r>
              <a:rPr lang="nl-NL" dirty="0"/>
              <a:t> of om moeilijke situaties </a:t>
            </a:r>
            <a:r>
              <a:rPr lang="nl-NL" u="sng" dirty="0"/>
              <a:t>op te lossen</a:t>
            </a:r>
            <a:r>
              <a:rPr lang="nl-NL" dirty="0"/>
              <a:t>. Dit lesmateriaal biedt leerlingen wel handvatten om </a:t>
            </a:r>
            <a:r>
              <a:rPr lang="nl-NL" dirty="0" err="1"/>
              <a:t>om</a:t>
            </a:r>
            <a:r>
              <a:rPr lang="nl-NL" dirty="0"/>
              <a:t> te gaan met een moeilijke situatie. Moeilijke situaties maak je altijd mee en in vele gevallen overkomt je dat. Het is belangrijk dat de leerlingen beseffen dat dat lang niet altijd even eerlijk is en dat je daar niets aan kunt doen dat dat je overkomt. </a:t>
            </a:r>
          </a:p>
        </p:txBody>
      </p:sp>
      <p:sp>
        <p:nvSpPr>
          <p:cNvPr id="4" name="Slide Number Placeholder 3"/>
          <p:cNvSpPr>
            <a:spLocks noGrp="1"/>
          </p:cNvSpPr>
          <p:nvPr>
            <p:ph type="sldNum" sz="quarter" idx="5"/>
          </p:nvPr>
        </p:nvSpPr>
        <p:spPr/>
        <p:txBody>
          <a:bodyPr/>
          <a:lstStyle/>
          <a:p>
            <a:fld id="{482BB00A-71ED-40C6-A1CF-164C43AE5CE4}" type="slidenum">
              <a:rPr lang="en-GB" smtClean="0"/>
              <a:pPr/>
              <a:t>7</a:t>
            </a:fld>
            <a:endParaRPr lang="en-GB"/>
          </a:p>
        </p:txBody>
      </p:sp>
    </p:spTree>
    <p:extLst>
      <p:ext uri="{BB962C8B-B14F-4D97-AF65-F5344CB8AC3E}">
        <p14:creationId xmlns:p14="http://schemas.microsoft.com/office/powerpoint/2010/main" val="1792606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nl-NL" sz="1800" b="1" dirty="0">
                <a:effectLst/>
                <a:latin typeface="Calibri" panose="020F0502020204030204" pitchFamily="34" charset="0"/>
                <a:ea typeface="Calibri" panose="020F0502020204030204" pitchFamily="34" charset="0"/>
                <a:cs typeface="Times New Roman" panose="02020603050405020304" pitchFamily="18" charset="0"/>
              </a:rPr>
              <a:t>Geef instructie en laat de leerlingen daarna uitbeelden </a:t>
            </a: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Geef de leerlingen de opdracht om één van de verzamelde moeilijke situaties op de memoblaadjes uit te beelden in twee- of drietallen. Daarbij moeten de leerlingen in het toneelstuk ervoor zorgen dat 1) iedereen kan zien dat de betreffende persoon in een moeilijke situatie zit (lichaamshouding, gezichtsuitdrukking, non-verbale communicatie, gedrag etc.) en 2) dat iedereen erachter komt wat de betreffende persoon denkt en voelt. </a:t>
            </a:r>
          </a:p>
          <a:p>
            <a:pPr algn="l"/>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nl-NL" sz="1800" dirty="0">
                <a:effectLst/>
                <a:latin typeface="Calibri" panose="020F0502020204030204" pitchFamily="34" charset="0"/>
                <a:ea typeface="Calibri" panose="020F0502020204030204" pitchFamily="34" charset="0"/>
                <a:cs typeface="Times New Roman" panose="02020603050405020304" pitchFamily="18" charset="0"/>
              </a:rPr>
              <a:t>Voordat de leerlingen deze opdracht krijgen, doe je eerst zelf een situatie voor en/of samen met de leerlingen. Daarna krijgen de leerlingen de tijd om zich voor te bereiden op het toneelstuk. </a:t>
            </a:r>
          </a:p>
          <a:p>
            <a:pPr algn="l"/>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Calibri" panose="020F0502020204030204" pitchFamily="34" charset="0"/>
                <a:ea typeface="Calibri" panose="020F0502020204030204" pitchFamily="34" charset="0"/>
                <a:cs typeface="Times New Roman" panose="02020603050405020304" pitchFamily="18" charset="0"/>
              </a:rPr>
              <a:t>Tijdens elk toneelstuk krijgt de rest van de klas de opdracht om te ‘raden’ 1) wat de moeilijke situatie is die de leerlingen uitbeelden, 2) hoe we kunnen zien hoe de persoon in een moeilijke situatie zit en 3) wat voor gedachten en gevoelens de persoon heeft die de moeilijke situatie meemaakt. Vraag door naar de antwoorden van de leerlingen. Stel vragen als: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Wat viel je op aan de lichaamshouding? Gezichtsuitdrukking? Wat dacht de persoon precies? Wat voelde de persoon precies? Herken je deze situatie bij jezelf of van een ander?</a:t>
            </a:r>
          </a:p>
          <a:p>
            <a:endParaRPr lang="nl-NL" sz="1800" i="1" dirty="0">
              <a:effectLst/>
              <a:latin typeface="Calibri" panose="020F0502020204030204" pitchFamily="34" charset="0"/>
              <a:cs typeface="Times New Roman" panose="02020603050405020304" pitchFamily="18" charset="0"/>
            </a:endParaRPr>
          </a:p>
          <a:p>
            <a:r>
              <a:rPr lang="nl-NL" sz="1800" i="1" dirty="0">
                <a:effectLst/>
                <a:latin typeface="Calibri" panose="020F0502020204030204" pitchFamily="34" charset="0"/>
                <a:cs typeface="Times New Roman" panose="02020603050405020304" pitchFamily="18" charset="0"/>
              </a:rPr>
              <a:t>Let op: </a:t>
            </a:r>
            <a:r>
              <a:rPr lang="nl-NL" sz="1800" i="0" dirty="0">
                <a:effectLst/>
                <a:latin typeface="Calibri" panose="020F0502020204030204" pitchFamily="34" charset="0"/>
                <a:cs typeface="Times New Roman" panose="02020603050405020304" pitchFamily="18" charset="0"/>
              </a:rPr>
              <a:t>Bewaar de memoblaadjes met moeilijke situaties voor de derde les!</a:t>
            </a:r>
            <a:endParaRPr lang="nl-NL" i="1"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8</a:t>
            </a:fld>
            <a:endParaRPr lang="en-GB"/>
          </a:p>
        </p:txBody>
      </p:sp>
    </p:spTree>
    <p:extLst>
      <p:ext uri="{BB962C8B-B14F-4D97-AF65-F5344CB8AC3E}">
        <p14:creationId xmlns:p14="http://schemas.microsoft.com/office/powerpoint/2010/main" val="1386360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a:solidFill>
                  <a:schemeClr val="tx1"/>
                </a:solidFill>
                <a:effectLst/>
                <a:latin typeface="+mn-lt"/>
                <a:ea typeface="+mn-ea"/>
                <a:cs typeface="+mn-cs"/>
              </a:rPr>
              <a:t>Toon het filmpje over veerkracht. </a:t>
            </a:r>
          </a:p>
          <a:p>
            <a:r>
              <a:rPr lang="nl-NL" sz="1200" kern="1200" dirty="0">
                <a:solidFill>
                  <a:schemeClr val="tx1"/>
                </a:solidFill>
                <a:effectLst/>
                <a:latin typeface="+mn-lt"/>
                <a:ea typeface="+mn-ea"/>
                <a:cs typeface="+mn-cs"/>
              </a:rPr>
              <a:t>In het filmpje wordt het begrip </a:t>
            </a:r>
            <a:r>
              <a:rPr lang="nl-NL" sz="1200" i="1" kern="1200" dirty="0">
                <a:solidFill>
                  <a:schemeClr val="tx1"/>
                </a:solidFill>
                <a:effectLst/>
                <a:latin typeface="+mn-lt"/>
                <a:ea typeface="+mn-ea"/>
                <a:cs typeface="+mn-cs"/>
              </a:rPr>
              <a:t>veerkracht</a:t>
            </a:r>
            <a:r>
              <a:rPr lang="nl-NL" sz="1200" i="0" kern="1200" dirty="0">
                <a:solidFill>
                  <a:schemeClr val="tx1"/>
                </a:solidFill>
                <a:effectLst/>
                <a:latin typeface="+mn-lt"/>
                <a:ea typeface="+mn-ea"/>
                <a:cs typeface="+mn-cs"/>
              </a:rPr>
              <a:t> en </a:t>
            </a:r>
            <a:r>
              <a:rPr lang="nl-NL" sz="1200" i="1" kern="1200" dirty="0">
                <a:solidFill>
                  <a:schemeClr val="tx1"/>
                </a:solidFill>
                <a:effectLst/>
                <a:latin typeface="+mn-lt"/>
                <a:ea typeface="+mn-ea"/>
                <a:cs typeface="+mn-cs"/>
              </a:rPr>
              <a:t>veerkrachtig zijn</a:t>
            </a:r>
            <a:r>
              <a:rPr lang="nl-NL" sz="1200" i="0" kern="1200" dirty="0">
                <a:solidFill>
                  <a:schemeClr val="tx1"/>
                </a:solidFill>
                <a:effectLst/>
                <a:latin typeface="+mn-lt"/>
                <a:ea typeface="+mn-ea"/>
                <a:cs typeface="+mn-cs"/>
              </a:rPr>
              <a:t> toegelicht. </a:t>
            </a:r>
            <a:endParaRPr lang="nl-NL" sz="1200" kern="1200" dirty="0">
              <a:solidFill>
                <a:schemeClr val="tx1"/>
              </a:solidFill>
              <a:effectLst/>
              <a:latin typeface="+mn-lt"/>
              <a:ea typeface="+mn-ea"/>
              <a:cs typeface="+mn-cs"/>
            </a:endParaRP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Bespreek het filmpje na. Stel vragen als: </a:t>
            </a:r>
            <a:r>
              <a:rPr lang="nl-NL" sz="1200" i="1" kern="1200" dirty="0">
                <a:solidFill>
                  <a:schemeClr val="tx1"/>
                </a:solidFill>
                <a:effectLst/>
                <a:latin typeface="+mn-lt"/>
                <a:ea typeface="+mn-ea"/>
                <a:cs typeface="+mn-cs"/>
              </a:rPr>
              <a:t>Wat is je opgevallen? Herken je jezelf hierin? Kan jij voorbeelden noemen van situaties waarin je veerkrachtig was?</a:t>
            </a:r>
            <a:endParaRPr lang="nl-NL" sz="1200" kern="1200" dirty="0">
              <a:solidFill>
                <a:schemeClr val="tx1"/>
              </a:solidFill>
              <a:effectLst/>
              <a:latin typeface="+mn-lt"/>
              <a:ea typeface="+mn-ea"/>
              <a:cs typeface="+mn-cs"/>
            </a:endParaRP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U kunt het filmpje afspelen als u de slide op volledig scherm toont. </a:t>
            </a:r>
          </a:p>
          <a:p>
            <a:r>
              <a:rPr lang="nl-NL" sz="1200" kern="1200" dirty="0">
                <a:solidFill>
                  <a:schemeClr val="tx1"/>
                </a:solidFill>
                <a:effectLst/>
                <a:latin typeface="+mn-lt"/>
                <a:ea typeface="+mn-ea"/>
                <a:cs typeface="+mn-cs"/>
              </a:rPr>
              <a:t>Het filmpje is ook te vinden op YouTube: </a:t>
            </a:r>
            <a:r>
              <a:rPr lang="nl-NL" sz="1200" u="sng" kern="1200" dirty="0">
                <a:solidFill>
                  <a:schemeClr val="tx1"/>
                </a:solidFill>
                <a:effectLst/>
                <a:latin typeface="+mn-lt"/>
                <a:ea typeface="+mn-ea"/>
                <a:cs typeface="+mn-cs"/>
                <a:hlinkClick r:id="rId3"/>
              </a:rPr>
              <a:t>https://youtu.be/k9deyrDcm6A</a:t>
            </a:r>
            <a:r>
              <a:rPr lang="nl-NL" sz="1200" u="sng"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9</a:t>
            </a:fld>
            <a:endParaRPr lang="en-GB"/>
          </a:p>
        </p:txBody>
      </p:sp>
    </p:spTree>
    <p:extLst>
      <p:ext uri="{BB962C8B-B14F-4D97-AF65-F5344CB8AC3E}">
        <p14:creationId xmlns:p14="http://schemas.microsoft.com/office/powerpoint/2010/main" val="280833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chemeClr val="bg1"/>
        </a:solidFill>
        <a:effectLst/>
      </p:bgPr>
    </p:bg>
    <p:spTree>
      <p:nvGrpSpPr>
        <p:cNvPr id="1" name=""/>
        <p:cNvGrpSpPr/>
        <p:nvPr/>
      </p:nvGrpSpPr>
      <p:grpSpPr>
        <a:xfrm>
          <a:off x="0" y="0"/>
          <a:ext cx="0" cy="0"/>
          <a:chOff x="0" y="0"/>
          <a:chExt cx="0" cy="0"/>
        </a:xfrm>
      </p:grpSpPr>
      <p:sp>
        <p:nvSpPr>
          <p:cNvPr id="14" name="Rechthoek 13">
            <a:extLst>
              <a:ext uri="{FF2B5EF4-FFF2-40B4-BE49-F238E27FC236}">
                <a16:creationId xmlns:a16="http://schemas.microsoft.com/office/drawing/2014/main" id="{2F5DFBC5-E9B1-5242-9CEF-5F5DC78669DC}"/>
              </a:ext>
            </a:extLst>
          </p:cNvPr>
          <p:cNvSpPr/>
          <p:nvPr userDrawn="1"/>
        </p:nvSpPr>
        <p:spPr>
          <a:xfrm>
            <a:off x="-84842" y="-58616"/>
            <a:ext cx="9320282" cy="5224535"/>
          </a:xfrm>
          <a:prstGeom prst="rect">
            <a:avLst/>
          </a:prstGeom>
          <a:solidFill>
            <a:srgbClr val="E3DAD8">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Afbeelding 8">
            <a:extLst>
              <a:ext uri="{FF2B5EF4-FFF2-40B4-BE49-F238E27FC236}">
                <a16:creationId xmlns:a16="http://schemas.microsoft.com/office/drawing/2014/main" id="{A05C8036-A67E-6240-830A-6013B2264BD2}"/>
              </a:ext>
            </a:extLst>
          </p:cNvPr>
          <p:cNvPicPr>
            <a:picLocks noChangeAspect="1"/>
          </p:cNvPicPr>
          <p:nvPr userDrawn="1"/>
        </p:nvPicPr>
        <p:blipFill>
          <a:blip r:embed="rId2"/>
          <a:stretch>
            <a:fillRect/>
          </a:stretch>
        </p:blipFill>
        <p:spPr>
          <a:xfrm>
            <a:off x="-2745036" y="-724319"/>
            <a:ext cx="11895092" cy="4348206"/>
          </a:xfrm>
          <a:prstGeom prst="rect">
            <a:avLst/>
          </a:prstGeom>
        </p:spPr>
      </p:pic>
      <p:sp>
        <p:nvSpPr>
          <p:cNvPr id="2" name="Titel 1"/>
          <p:cNvSpPr>
            <a:spLocks noGrp="1"/>
          </p:cNvSpPr>
          <p:nvPr>
            <p:ph type="ctrTitle" hasCustomPrompt="1"/>
          </p:nvPr>
        </p:nvSpPr>
        <p:spPr>
          <a:xfrm>
            <a:off x="491526" y="2232738"/>
            <a:ext cx="5941025" cy="1134000"/>
          </a:xfrm>
          <a:prstGeom prst="rect">
            <a:avLst/>
          </a:prstGeom>
        </p:spPr>
        <p:txBody>
          <a:bodyPr/>
          <a:lstStyle>
            <a:lvl1pPr>
              <a:lnSpc>
                <a:spcPts val="6000"/>
              </a:lnSpc>
              <a:defRPr sz="6000" b="1" i="0" baseline="0">
                <a:solidFill>
                  <a:srgbClr val="0C8066"/>
                </a:solidFill>
                <a:latin typeface="Arial" panose="020B0604020202020204" pitchFamily="34" charset="0"/>
                <a:cs typeface="Arial" panose="020B0604020202020204" pitchFamily="34" charset="0"/>
              </a:defRPr>
            </a:lvl1pPr>
          </a:lstStyle>
          <a:p>
            <a:r>
              <a:rPr lang="nl-NL" dirty="0"/>
              <a:t>Veerkracht</a:t>
            </a:r>
          </a:p>
        </p:txBody>
      </p:sp>
      <p:sp>
        <p:nvSpPr>
          <p:cNvPr id="3" name="Subtitel 2"/>
          <p:cNvSpPr>
            <a:spLocks noGrp="1"/>
          </p:cNvSpPr>
          <p:nvPr>
            <p:ph type="subTitle" idx="1" hasCustomPrompt="1"/>
          </p:nvPr>
        </p:nvSpPr>
        <p:spPr>
          <a:xfrm>
            <a:off x="491526" y="1500734"/>
            <a:ext cx="2949943" cy="1000434"/>
          </a:xfrm>
          <a:prstGeom prst="rect">
            <a:avLst/>
          </a:prstGeom>
        </p:spPr>
        <p:txBody>
          <a:bodyPr/>
          <a:lstStyle>
            <a:lvl1pPr marL="0" indent="0" algn="l">
              <a:buNone/>
              <a:defRPr b="0" i="0">
                <a:solidFill>
                  <a:srgbClr val="002328"/>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Burgerwetenschap voor kinderen - 2020</a:t>
            </a:r>
          </a:p>
        </p:txBody>
      </p:sp>
      <p:pic>
        <p:nvPicPr>
          <p:cNvPr id="23" name="Afbeelding 2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2858" y="3881035"/>
            <a:ext cx="3005295" cy="1287551"/>
          </a:xfrm>
          <a:prstGeom prst="rect">
            <a:avLst/>
          </a:prstGeom>
        </p:spPr>
      </p:pic>
      <p:pic>
        <p:nvPicPr>
          <p:cNvPr id="25" name="Afbeelding 24" descr="Erasmus signature_02_RGB_black.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71702" y="3884623"/>
            <a:ext cx="2137504" cy="1281296"/>
          </a:xfrm>
          <a:prstGeom prst="rect">
            <a:avLst/>
          </a:prstGeom>
        </p:spPr>
      </p:pic>
      <p:pic>
        <p:nvPicPr>
          <p:cNvPr id="8" name="Afbeelding 7">
            <a:extLst>
              <a:ext uri="{FF2B5EF4-FFF2-40B4-BE49-F238E27FC236}">
                <a16:creationId xmlns:a16="http://schemas.microsoft.com/office/drawing/2014/main" id="{355F293E-A0D6-464D-9A49-26B7BA825F1D}"/>
              </a:ext>
            </a:extLst>
          </p:cNvPr>
          <p:cNvPicPr>
            <a:picLocks noChangeAspect="1"/>
          </p:cNvPicPr>
          <p:nvPr userDrawn="1"/>
        </p:nvPicPr>
        <p:blipFill>
          <a:blip r:embed="rId5"/>
          <a:stretch>
            <a:fillRect/>
          </a:stretch>
        </p:blipFill>
        <p:spPr>
          <a:xfrm>
            <a:off x="4516780" y="673238"/>
            <a:ext cx="3163805" cy="3455577"/>
          </a:xfrm>
          <a:prstGeom prst="rect">
            <a:avLst/>
          </a:prstGeom>
        </p:spPr>
      </p:pic>
      <p:pic>
        <p:nvPicPr>
          <p:cNvPr id="10" name="Afbeelding 9">
            <a:extLst>
              <a:ext uri="{FF2B5EF4-FFF2-40B4-BE49-F238E27FC236}">
                <a16:creationId xmlns:a16="http://schemas.microsoft.com/office/drawing/2014/main" id="{010DD80C-E808-DC49-8109-C8E78CD6CEF1}"/>
              </a:ext>
            </a:extLst>
          </p:cNvPr>
          <p:cNvPicPr>
            <a:picLocks noChangeAspect="1"/>
          </p:cNvPicPr>
          <p:nvPr userDrawn="1"/>
        </p:nvPicPr>
        <p:blipFill>
          <a:blip r:embed="rId6"/>
          <a:stretch>
            <a:fillRect/>
          </a:stretch>
        </p:blipFill>
        <p:spPr>
          <a:xfrm>
            <a:off x="6971702" y="0"/>
            <a:ext cx="1953491" cy="1329179"/>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Titeldia Afbeelding">
    <p:bg>
      <p:bgRef idx="1001">
        <a:schemeClr val="bg1"/>
      </p:bgRef>
    </p:bg>
    <p:spTree>
      <p:nvGrpSpPr>
        <p:cNvPr id="1" name=""/>
        <p:cNvGrpSpPr/>
        <p:nvPr/>
      </p:nvGrpSpPr>
      <p:grpSpPr>
        <a:xfrm>
          <a:off x="0" y="0"/>
          <a:ext cx="0" cy="0"/>
          <a:chOff x="0" y="0"/>
          <a:chExt cx="0" cy="0"/>
        </a:xfrm>
      </p:grpSpPr>
      <p:sp>
        <p:nvSpPr>
          <p:cNvPr id="12" name="Tekstvak 11">
            <a:extLst>
              <a:ext uri="{FF2B5EF4-FFF2-40B4-BE49-F238E27FC236}">
                <a16:creationId xmlns:a16="http://schemas.microsoft.com/office/drawing/2014/main" id="{FFA03506-1575-8843-9A49-3F224EE08C18}"/>
              </a:ext>
            </a:extLst>
          </p:cNvPr>
          <p:cNvSpPr txBox="1"/>
          <p:nvPr userDrawn="1"/>
        </p:nvSpPr>
        <p:spPr>
          <a:xfrm>
            <a:off x="566591" y="1922847"/>
            <a:ext cx="431956" cy="369332"/>
          </a:xfrm>
          <a:prstGeom prst="rect">
            <a:avLst/>
          </a:prstGeom>
          <a:solidFill>
            <a:schemeClr val="bg1"/>
          </a:solidFill>
          <a:ln>
            <a:solidFill>
              <a:srgbClr val="E3DAD8"/>
            </a:solidFill>
          </a:ln>
        </p:spPr>
        <p:txBody>
          <a:bodyPr wrap="square" rtlCol="0">
            <a:spAutoFit/>
          </a:bodyPr>
          <a:lstStyle/>
          <a:p>
            <a:pPr algn="ctr"/>
            <a:r>
              <a:rPr lang="nl-NL" dirty="0">
                <a:solidFill>
                  <a:srgbClr val="E3DAD8"/>
                </a:solidFill>
                <a:latin typeface="Arial" panose="020B0604020202020204" pitchFamily="34" charset="0"/>
                <a:cs typeface="Arial" panose="020B0604020202020204" pitchFamily="34" charset="0"/>
              </a:rPr>
              <a:t>1</a:t>
            </a:r>
          </a:p>
        </p:txBody>
      </p:sp>
      <p:sp>
        <p:nvSpPr>
          <p:cNvPr id="13" name="Tekstvak 12">
            <a:extLst>
              <a:ext uri="{FF2B5EF4-FFF2-40B4-BE49-F238E27FC236}">
                <a16:creationId xmlns:a16="http://schemas.microsoft.com/office/drawing/2014/main" id="{841AF59F-16A9-004D-9F0D-5116752570A3}"/>
              </a:ext>
            </a:extLst>
          </p:cNvPr>
          <p:cNvSpPr txBox="1"/>
          <p:nvPr userDrawn="1"/>
        </p:nvSpPr>
        <p:spPr>
          <a:xfrm>
            <a:off x="1116353" y="1922847"/>
            <a:ext cx="431956" cy="369332"/>
          </a:xfrm>
          <a:prstGeom prst="rect">
            <a:avLst/>
          </a:prstGeom>
          <a:solidFill>
            <a:schemeClr val="bg1"/>
          </a:solidFill>
          <a:ln>
            <a:solidFill>
              <a:srgbClr val="0C8066"/>
            </a:solidFill>
          </a:ln>
        </p:spPr>
        <p:txBody>
          <a:bodyPr wrap="square" rtlCol="0">
            <a:spAutoFit/>
          </a:bodyPr>
          <a:lstStyle/>
          <a:p>
            <a:pPr algn="ctr"/>
            <a:r>
              <a:rPr lang="nl-NL" dirty="0">
                <a:solidFill>
                  <a:srgbClr val="0C8066"/>
                </a:solidFill>
                <a:latin typeface="Arial" panose="020B0604020202020204" pitchFamily="34" charset="0"/>
                <a:cs typeface="Arial" panose="020B0604020202020204" pitchFamily="34" charset="0"/>
              </a:rPr>
              <a:t>2</a:t>
            </a:r>
          </a:p>
        </p:txBody>
      </p:sp>
      <p:sp>
        <p:nvSpPr>
          <p:cNvPr id="14" name="Tekstvak 13">
            <a:extLst>
              <a:ext uri="{FF2B5EF4-FFF2-40B4-BE49-F238E27FC236}">
                <a16:creationId xmlns:a16="http://schemas.microsoft.com/office/drawing/2014/main" id="{A8381591-870A-6D40-B07E-F32A1C685343}"/>
              </a:ext>
            </a:extLst>
          </p:cNvPr>
          <p:cNvSpPr txBox="1"/>
          <p:nvPr userDrawn="1"/>
        </p:nvSpPr>
        <p:spPr>
          <a:xfrm>
            <a:off x="1671725" y="1922847"/>
            <a:ext cx="431956" cy="369332"/>
          </a:xfrm>
          <a:prstGeom prst="rect">
            <a:avLst/>
          </a:prstGeom>
          <a:solidFill>
            <a:schemeClr val="bg1"/>
          </a:solidFill>
          <a:ln>
            <a:solidFill>
              <a:srgbClr val="E3DAD8"/>
            </a:solidFill>
          </a:ln>
        </p:spPr>
        <p:txBody>
          <a:bodyPr wrap="square" rtlCol="0">
            <a:spAutoFit/>
          </a:bodyPr>
          <a:lstStyle/>
          <a:p>
            <a:pPr algn="ctr"/>
            <a:r>
              <a:rPr lang="nl-NL" dirty="0">
                <a:solidFill>
                  <a:srgbClr val="E3DAD8"/>
                </a:solidFill>
                <a:latin typeface="Arial" panose="020B0604020202020204" pitchFamily="34" charset="0"/>
                <a:cs typeface="Arial" panose="020B0604020202020204" pitchFamily="34" charset="0"/>
              </a:rPr>
              <a:t>3</a:t>
            </a:r>
          </a:p>
        </p:txBody>
      </p:sp>
      <p:sp>
        <p:nvSpPr>
          <p:cNvPr id="21" name="Tijdelijke aanduiding voor dianummer 8">
            <a:extLst>
              <a:ext uri="{FF2B5EF4-FFF2-40B4-BE49-F238E27FC236}">
                <a16:creationId xmlns:a16="http://schemas.microsoft.com/office/drawing/2014/main" id="{66759EF5-1B70-2048-929E-560C2A820EA5}"/>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i="0" smtClean="0">
                <a:solidFill>
                  <a:srgbClr val="0C8066"/>
                </a:solidFill>
                <a:latin typeface="Arial" panose="020B0604020202020204" pitchFamily="34" charset="0"/>
                <a:cs typeface="Arial" panose="020B0604020202020204" pitchFamily="34" charset="0"/>
              </a:rPr>
              <a:pPr/>
              <a:t>‹#›</a:t>
            </a:fld>
            <a:endParaRPr lang="nl-NL" b="1" i="0" dirty="0">
              <a:solidFill>
                <a:srgbClr val="0C8066"/>
              </a:solidFill>
              <a:latin typeface="Arial" panose="020B0604020202020204" pitchFamily="34" charset="0"/>
              <a:cs typeface="Arial" panose="020B0604020202020204" pitchFamily="34" charset="0"/>
            </a:endParaRPr>
          </a:p>
        </p:txBody>
      </p:sp>
      <p:sp>
        <p:nvSpPr>
          <p:cNvPr id="28" name="Tijdelijke aanduiding voor voettekst 2">
            <a:extLst>
              <a:ext uri="{FF2B5EF4-FFF2-40B4-BE49-F238E27FC236}">
                <a16:creationId xmlns:a16="http://schemas.microsoft.com/office/drawing/2014/main" id="{A3B50EE4-7E55-B340-892B-87817770419F}"/>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pic>
        <p:nvPicPr>
          <p:cNvPr id="9" name="Afbeelding 8" descr="Erasmus signature_02_RGB_black.png">
            <a:extLst>
              <a:ext uri="{FF2B5EF4-FFF2-40B4-BE49-F238E27FC236}">
                <a16:creationId xmlns:a16="http://schemas.microsoft.com/office/drawing/2014/main" id="{46D31471-8CE5-E94E-B7E2-15E150D232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10" name="Afbeelding 9">
            <a:extLst>
              <a:ext uri="{FF2B5EF4-FFF2-40B4-BE49-F238E27FC236}">
                <a16:creationId xmlns:a16="http://schemas.microsoft.com/office/drawing/2014/main" id="{5996A370-02C7-A04F-BDF8-53B3B79DC608}"/>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679121077"/>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7_Titeldia Afbeelding">
    <p:bg>
      <p:bgRef idx="1001">
        <a:schemeClr val="bg1"/>
      </p:bgRef>
    </p:bg>
    <p:spTree>
      <p:nvGrpSpPr>
        <p:cNvPr id="1" name=""/>
        <p:cNvGrpSpPr/>
        <p:nvPr/>
      </p:nvGrpSpPr>
      <p:grpSpPr>
        <a:xfrm>
          <a:off x="0" y="0"/>
          <a:ext cx="0" cy="0"/>
          <a:chOff x="0" y="0"/>
          <a:chExt cx="0" cy="0"/>
        </a:xfrm>
      </p:grpSpPr>
      <p:sp>
        <p:nvSpPr>
          <p:cNvPr id="12" name="Tekstvak 11">
            <a:extLst>
              <a:ext uri="{FF2B5EF4-FFF2-40B4-BE49-F238E27FC236}">
                <a16:creationId xmlns:a16="http://schemas.microsoft.com/office/drawing/2014/main" id="{FFA03506-1575-8843-9A49-3F224EE08C18}"/>
              </a:ext>
            </a:extLst>
          </p:cNvPr>
          <p:cNvSpPr txBox="1"/>
          <p:nvPr userDrawn="1"/>
        </p:nvSpPr>
        <p:spPr>
          <a:xfrm>
            <a:off x="566591" y="1922847"/>
            <a:ext cx="431956" cy="369332"/>
          </a:xfrm>
          <a:prstGeom prst="rect">
            <a:avLst/>
          </a:prstGeom>
          <a:solidFill>
            <a:schemeClr val="bg1"/>
          </a:solidFill>
          <a:ln>
            <a:solidFill>
              <a:srgbClr val="E3DAD8"/>
            </a:solidFill>
          </a:ln>
        </p:spPr>
        <p:txBody>
          <a:bodyPr wrap="square" rtlCol="0">
            <a:spAutoFit/>
          </a:bodyPr>
          <a:lstStyle/>
          <a:p>
            <a:pPr algn="ctr"/>
            <a:r>
              <a:rPr lang="nl-NL" dirty="0">
                <a:solidFill>
                  <a:srgbClr val="E3DAD8"/>
                </a:solidFill>
                <a:latin typeface="Arial" panose="020B0604020202020204" pitchFamily="34" charset="0"/>
                <a:cs typeface="Arial" panose="020B0604020202020204" pitchFamily="34" charset="0"/>
              </a:rPr>
              <a:t>1</a:t>
            </a:r>
          </a:p>
        </p:txBody>
      </p:sp>
      <p:sp>
        <p:nvSpPr>
          <p:cNvPr id="13" name="Tekstvak 12">
            <a:extLst>
              <a:ext uri="{FF2B5EF4-FFF2-40B4-BE49-F238E27FC236}">
                <a16:creationId xmlns:a16="http://schemas.microsoft.com/office/drawing/2014/main" id="{841AF59F-16A9-004D-9F0D-5116752570A3}"/>
              </a:ext>
            </a:extLst>
          </p:cNvPr>
          <p:cNvSpPr txBox="1"/>
          <p:nvPr userDrawn="1"/>
        </p:nvSpPr>
        <p:spPr>
          <a:xfrm>
            <a:off x="1116353" y="1922847"/>
            <a:ext cx="431956" cy="369332"/>
          </a:xfrm>
          <a:prstGeom prst="rect">
            <a:avLst/>
          </a:prstGeom>
          <a:solidFill>
            <a:schemeClr val="bg1"/>
          </a:solidFill>
          <a:ln>
            <a:solidFill>
              <a:srgbClr val="E3DAD8"/>
            </a:solidFill>
          </a:ln>
        </p:spPr>
        <p:txBody>
          <a:bodyPr wrap="square" rtlCol="0">
            <a:spAutoFit/>
          </a:bodyPr>
          <a:lstStyle/>
          <a:p>
            <a:pPr algn="ctr"/>
            <a:r>
              <a:rPr lang="nl-NL" dirty="0">
                <a:solidFill>
                  <a:srgbClr val="E3DAD8"/>
                </a:solidFill>
                <a:latin typeface="Arial" panose="020B0604020202020204" pitchFamily="34" charset="0"/>
                <a:cs typeface="Arial" panose="020B0604020202020204" pitchFamily="34" charset="0"/>
              </a:rPr>
              <a:t>2</a:t>
            </a:r>
          </a:p>
        </p:txBody>
      </p:sp>
      <p:sp>
        <p:nvSpPr>
          <p:cNvPr id="14" name="Tekstvak 13">
            <a:extLst>
              <a:ext uri="{FF2B5EF4-FFF2-40B4-BE49-F238E27FC236}">
                <a16:creationId xmlns:a16="http://schemas.microsoft.com/office/drawing/2014/main" id="{A8381591-870A-6D40-B07E-F32A1C685343}"/>
              </a:ext>
            </a:extLst>
          </p:cNvPr>
          <p:cNvSpPr txBox="1"/>
          <p:nvPr userDrawn="1"/>
        </p:nvSpPr>
        <p:spPr>
          <a:xfrm>
            <a:off x="1671725" y="1922847"/>
            <a:ext cx="431956" cy="369332"/>
          </a:xfrm>
          <a:prstGeom prst="rect">
            <a:avLst/>
          </a:prstGeom>
          <a:solidFill>
            <a:schemeClr val="bg1"/>
          </a:solidFill>
          <a:ln>
            <a:solidFill>
              <a:srgbClr val="0C8066"/>
            </a:solidFill>
          </a:ln>
        </p:spPr>
        <p:txBody>
          <a:bodyPr wrap="square" rtlCol="0">
            <a:spAutoFit/>
          </a:bodyPr>
          <a:lstStyle/>
          <a:p>
            <a:pPr algn="ctr"/>
            <a:r>
              <a:rPr lang="nl-NL" dirty="0">
                <a:solidFill>
                  <a:srgbClr val="0C8066"/>
                </a:solidFill>
                <a:latin typeface="Arial" panose="020B0604020202020204" pitchFamily="34" charset="0"/>
                <a:cs typeface="Arial" panose="020B0604020202020204" pitchFamily="34" charset="0"/>
              </a:rPr>
              <a:t>3</a:t>
            </a:r>
          </a:p>
        </p:txBody>
      </p:sp>
      <p:sp>
        <p:nvSpPr>
          <p:cNvPr id="21" name="Tijdelijke aanduiding voor dianummer 8">
            <a:extLst>
              <a:ext uri="{FF2B5EF4-FFF2-40B4-BE49-F238E27FC236}">
                <a16:creationId xmlns:a16="http://schemas.microsoft.com/office/drawing/2014/main" id="{66759EF5-1B70-2048-929E-560C2A820EA5}"/>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i="0" smtClean="0">
                <a:solidFill>
                  <a:srgbClr val="0C8066"/>
                </a:solidFill>
                <a:latin typeface="Arial" panose="020B0604020202020204" pitchFamily="34" charset="0"/>
                <a:cs typeface="Arial" panose="020B0604020202020204" pitchFamily="34" charset="0"/>
              </a:rPr>
              <a:pPr/>
              <a:t>‹#›</a:t>
            </a:fld>
            <a:endParaRPr lang="nl-NL" b="1" i="0" dirty="0">
              <a:solidFill>
                <a:srgbClr val="0C8066"/>
              </a:solidFill>
              <a:latin typeface="Arial" panose="020B0604020202020204" pitchFamily="34" charset="0"/>
              <a:cs typeface="Arial" panose="020B0604020202020204" pitchFamily="34" charset="0"/>
            </a:endParaRPr>
          </a:p>
        </p:txBody>
      </p:sp>
      <p:sp>
        <p:nvSpPr>
          <p:cNvPr id="28" name="Tijdelijke aanduiding voor voettekst 2">
            <a:extLst>
              <a:ext uri="{FF2B5EF4-FFF2-40B4-BE49-F238E27FC236}">
                <a16:creationId xmlns:a16="http://schemas.microsoft.com/office/drawing/2014/main" id="{A3B50EE4-7E55-B340-892B-87817770419F}"/>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pic>
        <p:nvPicPr>
          <p:cNvPr id="9" name="Afbeelding 8" descr="Erasmus signature_02_RGB_black.png">
            <a:extLst>
              <a:ext uri="{FF2B5EF4-FFF2-40B4-BE49-F238E27FC236}">
                <a16:creationId xmlns:a16="http://schemas.microsoft.com/office/drawing/2014/main" id="{56986B0B-24B0-D745-B962-48B2BD9CCE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10" name="Afbeelding 9">
            <a:extLst>
              <a:ext uri="{FF2B5EF4-FFF2-40B4-BE49-F238E27FC236}">
                <a16:creationId xmlns:a16="http://schemas.microsoft.com/office/drawing/2014/main" id="{D09319E8-80F3-DA41-AAD5-410E70C6FBF5}"/>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3623010265"/>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Basis ESE slide 1">
    <p:bg>
      <p:bgRef idx="1001">
        <a:schemeClr val="bg1"/>
      </p:bgRef>
    </p:bg>
    <p:spTree>
      <p:nvGrpSpPr>
        <p:cNvPr id="1" name=""/>
        <p:cNvGrpSpPr/>
        <p:nvPr/>
      </p:nvGrpSpPr>
      <p:grpSpPr>
        <a:xfrm>
          <a:off x="0" y="0"/>
          <a:ext cx="0" cy="0"/>
          <a:chOff x="0" y="0"/>
          <a:chExt cx="0" cy="0"/>
        </a:xfrm>
      </p:grpSpPr>
      <p:sp>
        <p:nvSpPr>
          <p:cNvPr id="29" name="Rechthoek 28">
            <a:extLst>
              <a:ext uri="{FF2B5EF4-FFF2-40B4-BE49-F238E27FC236}">
                <a16:creationId xmlns:a16="http://schemas.microsoft.com/office/drawing/2014/main" id="{EEE1977E-8F98-8B4B-8920-51EB93142BB7}"/>
              </a:ext>
            </a:extLst>
          </p:cNvPr>
          <p:cNvSpPr/>
          <p:nvPr userDrawn="1"/>
        </p:nvSpPr>
        <p:spPr>
          <a:xfrm>
            <a:off x="-84842" y="943583"/>
            <a:ext cx="9320282" cy="4270443"/>
          </a:xfrm>
          <a:prstGeom prst="rect">
            <a:avLst/>
          </a:prstGeom>
          <a:solidFill>
            <a:srgbClr val="E3DAD8">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3" name="Toelichting met afgeronde rechthoek 32">
            <a:extLst>
              <a:ext uri="{FF2B5EF4-FFF2-40B4-BE49-F238E27FC236}">
                <a16:creationId xmlns:a16="http://schemas.microsoft.com/office/drawing/2014/main" id="{747D8276-8872-6146-9DF0-B296CE298C5F}"/>
              </a:ext>
            </a:extLst>
          </p:cNvPr>
          <p:cNvSpPr/>
          <p:nvPr userDrawn="1"/>
        </p:nvSpPr>
        <p:spPr>
          <a:xfrm>
            <a:off x="1831037" y="2030572"/>
            <a:ext cx="2642367" cy="1836539"/>
          </a:xfrm>
          <a:custGeom>
            <a:avLst/>
            <a:gdLst>
              <a:gd name="connsiteX0" fmla="*/ 0 w 2642367"/>
              <a:gd name="connsiteY0" fmla="*/ 306096 h 1836539"/>
              <a:gd name="connsiteX1" fmla="*/ 306096 w 2642367"/>
              <a:gd name="connsiteY1" fmla="*/ 0 h 1836539"/>
              <a:gd name="connsiteX2" fmla="*/ 440395 w 2642367"/>
              <a:gd name="connsiteY2" fmla="*/ 0 h 1836539"/>
              <a:gd name="connsiteX3" fmla="*/ 440395 w 2642367"/>
              <a:gd name="connsiteY3" fmla="*/ 0 h 1836539"/>
              <a:gd name="connsiteX4" fmla="*/ 1100986 w 2642367"/>
              <a:gd name="connsiteY4" fmla="*/ 0 h 1836539"/>
              <a:gd name="connsiteX5" fmla="*/ 1718629 w 2642367"/>
              <a:gd name="connsiteY5" fmla="*/ 0 h 1836539"/>
              <a:gd name="connsiteX6" fmla="*/ 2336271 w 2642367"/>
              <a:gd name="connsiteY6" fmla="*/ 0 h 1836539"/>
              <a:gd name="connsiteX7" fmla="*/ 2642367 w 2642367"/>
              <a:gd name="connsiteY7" fmla="*/ 306096 h 1836539"/>
              <a:gd name="connsiteX8" fmla="*/ 2642367 w 2642367"/>
              <a:gd name="connsiteY8" fmla="*/ 704009 h 1836539"/>
              <a:gd name="connsiteX9" fmla="*/ 2642367 w 2642367"/>
              <a:gd name="connsiteY9" fmla="*/ 1071314 h 1836539"/>
              <a:gd name="connsiteX10" fmla="*/ 2642367 w 2642367"/>
              <a:gd name="connsiteY10" fmla="*/ 1071314 h 1836539"/>
              <a:gd name="connsiteX11" fmla="*/ 2642367 w 2642367"/>
              <a:gd name="connsiteY11" fmla="*/ 1530449 h 1836539"/>
              <a:gd name="connsiteX12" fmla="*/ 2642367 w 2642367"/>
              <a:gd name="connsiteY12" fmla="*/ 1530443 h 1836539"/>
              <a:gd name="connsiteX13" fmla="*/ 2336271 w 2642367"/>
              <a:gd name="connsiteY13" fmla="*/ 1836539 h 1836539"/>
              <a:gd name="connsiteX14" fmla="*/ 1718629 w 2642367"/>
              <a:gd name="connsiteY14" fmla="*/ 1836539 h 1836539"/>
              <a:gd name="connsiteX15" fmla="*/ 1100986 w 2642367"/>
              <a:gd name="connsiteY15" fmla="*/ 1836539 h 1836539"/>
              <a:gd name="connsiteX16" fmla="*/ 786455 w 2642367"/>
              <a:gd name="connsiteY16" fmla="*/ 2054676 h 1836539"/>
              <a:gd name="connsiteX17" fmla="*/ 445714 w 2642367"/>
              <a:gd name="connsiteY17" fmla="*/ 2290991 h 1836539"/>
              <a:gd name="connsiteX18" fmla="*/ 440395 w 2642367"/>
              <a:gd name="connsiteY18" fmla="*/ 1836539 h 1836539"/>
              <a:gd name="connsiteX19" fmla="*/ 306096 w 2642367"/>
              <a:gd name="connsiteY19" fmla="*/ 1836539 h 1836539"/>
              <a:gd name="connsiteX20" fmla="*/ 0 w 2642367"/>
              <a:gd name="connsiteY20" fmla="*/ 1530443 h 1836539"/>
              <a:gd name="connsiteX21" fmla="*/ 0 w 2642367"/>
              <a:gd name="connsiteY21" fmla="*/ 1530449 h 1836539"/>
              <a:gd name="connsiteX22" fmla="*/ 0 w 2642367"/>
              <a:gd name="connsiteY22" fmla="*/ 1071314 h 1836539"/>
              <a:gd name="connsiteX23" fmla="*/ 0 w 2642367"/>
              <a:gd name="connsiteY23" fmla="*/ 1071314 h 1836539"/>
              <a:gd name="connsiteX24" fmla="*/ 0 w 2642367"/>
              <a:gd name="connsiteY24" fmla="*/ 673401 h 1836539"/>
              <a:gd name="connsiteX25" fmla="*/ 0 w 2642367"/>
              <a:gd name="connsiteY25" fmla="*/ 306096 h 1836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42367" h="1836539" fill="none" extrusionOk="0">
                <a:moveTo>
                  <a:pt x="0" y="306096"/>
                </a:moveTo>
                <a:cubicBezTo>
                  <a:pt x="-16439" y="115232"/>
                  <a:pt x="169768" y="10253"/>
                  <a:pt x="306096" y="0"/>
                </a:cubicBezTo>
                <a:cubicBezTo>
                  <a:pt x="337504" y="1458"/>
                  <a:pt x="380677" y="5069"/>
                  <a:pt x="440395" y="0"/>
                </a:cubicBezTo>
                <a:lnTo>
                  <a:pt x="440395" y="0"/>
                </a:lnTo>
                <a:cubicBezTo>
                  <a:pt x="605531" y="-24738"/>
                  <a:pt x="805104" y="-8167"/>
                  <a:pt x="1100986" y="0"/>
                </a:cubicBezTo>
                <a:cubicBezTo>
                  <a:pt x="1338397" y="-14931"/>
                  <a:pt x="1435111" y="24935"/>
                  <a:pt x="1718629" y="0"/>
                </a:cubicBezTo>
                <a:cubicBezTo>
                  <a:pt x="2002147" y="-24935"/>
                  <a:pt x="2140604" y="22533"/>
                  <a:pt x="2336271" y="0"/>
                </a:cubicBezTo>
                <a:cubicBezTo>
                  <a:pt x="2485549" y="11088"/>
                  <a:pt x="2647407" y="150700"/>
                  <a:pt x="2642367" y="306096"/>
                </a:cubicBezTo>
                <a:cubicBezTo>
                  <a:pt x="2622592" y="468538"/>
                  <a:pt x="2643458" y="598063"/>
                  <a:pt x="2642367" y="704009"/>
                </a:cubicBezTo>
                <a:cubicBezTo>
                  <a:pt x="2641276" y="809955"/>
                  <a:pt x="2628102" y="931343"/>
                  <a:pt x="2642367" y="1071314"/>
                </a:cubicBezTo>
                <a:lnTo>
                  <a:pt x="2642367" y="1071314"/>
                </a:lnTo>
                <a:cubicBezTo>
                  <a:pt x="2623552" y="1261631"/>
                  <a:pt x="2644580" y="1309768"/>
                  <a:pt x="2642367" y="1530449"/>
                </a:cubicBezTo>
                <a:lnTo>
                  <a:pt x="2642367" y="1530443"/>
                </a:lnTo>
                <a:cubicBezTo>
                  <a:pt x="2616791" y="1716009"/>
                  <a:pt x="2488807" y="1811819"/>
                  <a:pt x="2336271" y="1836539"/>
                </a:cubicBezTo>
                <a:cubicBezTo>
                  <a:pt x="2115081" y="1838780"/>
                  <a:pt x="1853276" y="1825194"/>
                  <a:pt x="1718629" y="1836539"/>
                </a:cubicBezTo>
                <a:cubicBezTo>
                  <a:pt x="1583982" y="1847884"/>
                  <a:pt x="1249240" y="1838442"/>
                  <a:pt x="1100986" y="1836539"/>
                </a:cubicBezTo>
                <a:cubicBezTo>
                  <a:pt x="971143" y="1907790"/>
                  <a:pt x="875870" y="1993881"/>
                  <a:pt x="786455" y="2054676"/>
                </a:cubicBezTo>
                <a:cubicBezTo>
                  <a:pt x="697040" y="2115471"/>
                  <a:pt x="579099" y="2175707"/>
                  <a:pt x="445714" y="2290991"/>
                </a:cubicBezTo>
                <a:cubicBezTo>
                  <a:pt x="423186" y="2170679"/>
                  <a:pt x="447681" y="2034035"/>
                  <a:pt x="440395" y="1836539"/>
                </a:cubicBezTo>
                <a:cubicBezTo>
                  <a:pt x="374257" y="1832225"/>
                  <a:pt x="370530" y="1832626"/>
                  <a:pt x="306096" y="1836539"/>
                </a:cubicBezTo>
                <a:cubicBezTo>
                  <a:pt x="168351" y="1808447"/>
                  <a:pt x="-5265" y="1715933"/>
                  <a:pt x="0" y="1530443"/>
                </a:cubicBezTo>
                <a:lnTo>
                  <a:pt x="0" y="1530449"/>
                </a:lnTo>
                <a:cubicBezTo>
                  <a:pt x="22804" y="1369050"/>
                  <a:pt x="18632" y="1256411"/>
                  <a:pt x="0" y="1071314"/>
                </a:cubicBezTo>
                <a:lnTo>
                  <a:pt x="0" y="1071314"/>
                </a:lnTo>
                <a:cubicBezTo>
                  <a:pt x="-2279" y="987941"/>
                  <a:pt x="6986" y="827151"/>
                  <a:pt x="0" y="673401"/>
                </a:cubicBezTo>
                <a:cubicBezTo>
                  <a:pt x="-6986" y="519651"/>
                  <a:pt x="-17444" y="476644"/>
                  <a:pt x="0" y="306096"/>
                </a:cubicBezTo>
                <a:close/>
              </a:path>
              <a:path w="2642367" h="1836539" stroke="0" extrusionOk="0">
                <a:moveTo>
                  <a:pt x="0" y="306096"/>
                </a:moveTo>
                <a:cubicBezTo>
                  <a:pt x="-16062" y="127137"/>
                  <a:pt x="101184" y="13459"/>
                  <a:pt x="306096" y="0"/>
                </a:cubicBezTo>
                <a:cubicBezTo>
                  <a:pt x="364875" y="1322"/>
                  <a:pt x="390976" y="6645"/>
                  <a:pt x="440395" y="0"/>
                </a:cubicBezTo>
                <a:lnTo>
                  <a:pt x="440395" y="0"/>
                </a:lnTo>
                <a:cubicBezTo>
                  <a:pt x="738655" y="-30511"/>
                  <a:pt x="850086" y="21268"/>
                  <a:pt x="1100986" y="0"/>
                </a:cubicBezTo>
                <a:cubicBezTo>
                  <a:pt x="1348652" y="-15008"/>
                  <a:pt x="1414166" y="-5419"/>
                  <a:pt x="1706276" y="0"/>
                </a:cubicBezTo>
                <a:cubicBezTo>
                  <a:pt x="1998386" y="5419"/>
                  <a:pt x="2160839" y="-14526"/>
                  <a:pt x="2336271" y="0"/>
                </a:cubicBezTo>
                <a:cubicBezTo>
                  <a:pt x="2484698" y="19418"/>
                  <a:pt x="2640956" y="123592"/>
                  <a:pt x="2642367" y="306096"/>
                </a:cubicBezTo>
                <a:cubicBezTo>
                  <a:pt x="2626047" y="419826"/>
                  <a:pt x="2646906" y="550549"/>
                  <a:pt x="2642367" y="704009"/>
                </a:cubicBezTo>
                <a:cubicBezTo>
                  <a:pt x="2637828" y="857469"/>
                  <a:pt x="2636411" y="948386"/>
                  <a:pt x="2642367" y="1071314"/>
                </a:cubicBezTo>
                <a:lnTo>
                  <a:pt x="2642367" y="1071314"/>
                </a:lnTo>
                <a:cubicBezTo>
                  <a:pt x="2637691" y="1180335"/>
                  <a:pt x="2652381" y="1343618"/>
                  <a:pt x="2642367" y="1530449"/>
                </a:cubicBezTo>
                <a:lnTo>
                  <a:pt x="2642367" y="1530443"/>
                </a:lnTo>
                <a:cubicBezTo>
                  <a:pt x="2665170" y="1676962"/>
                  <a:pt x="2519781" y="1827216"/>
                  <a:pt x="2336271" y="1836539"/>
                </a:cubicBezTo>
                <a:cubicBezTo>
                  <a:pt x="2070399" y="1819001"/>
                  <a:pt x="1848002" y="1863846"/>
                  <a:pt x="1718629" y="1836539"/>
                </a:cubicBezTo>
                <a:cubicBezTo>
                  <a:pt x="1589256" y="1809232"/>
                  <a:pt x="1272457" y="1844164"/>
                  <a:pt x="1100986" y="1836539"/>
                </a:cubicBezTo>
                <a:cubicBezTo>
                  <a:pt x="952394" y="1955612"/>
                  <a:pt x="929081" y="1943275"/>
                  <a:pt x="773350" y="2063765"/>
                </a:cubicBezTo>
                <a:cubicBezTo>
                  <a:pt x="617619" y="2184255"/>
                  <a:pt x="577450" y="2181675"/>
                  <a:pt x="445714" y="2290991"/>
                </a:cubicBezTo>
                <a:cubicBezTo>
                  <a:pt x="461388" y="2112141"/>
                  <a:pt x="421497" y="1952031"/>
                  <a:pt x="440395" y="1836539"/>
                </a:cubicBezTo>
                <a:cubicBezTo>
                  <a:pt x="410418" y="1837454"/>
                  <a:pt x="357760" y="1837202"/>
                  <a:pt x="306096" y="1836539"/>
                </a:cubicBezTo>
                <a:cubicBezTo>
                  <a:pt x="144360" y="1834991"/>
                  <a:pt x="2005" y="1718534"/>
                  <a:pt x="0" y="1530443"/>
                </a:cubicBezTo>
                <a:lnTo>
                  <a:pt x="0" y="1530449"/>
                </a:lnTo>
                <a:cubicBezTo>
                  <a:pt x="-15823" y="1342314"/>
                  <a:pt x="-20826" y="1239976"/>
                  <a:pt x="0" y="1071314"/>
                </a:cubicBezTo>
                <a:lnTo>
                  <a:pt x="0" y="1071314"/>
                </a:lnTo>
                <a:cubicBezTo>
                  <a:pt x="15289" y="932611"/>
                  <a:pt x="9694" y="885535"/>
                  <a:pt x="0" y="711662"/>
                </a:cubicBezTo>
                <a:cubicBezTo>
                  <a:pt x="-9694" y="537789"/>
                  <a:pt x="16168" y="473555"/>
                  <a:pt x="0" y="306096"/>
                </a:cubicBezTo>
                <a:close/>
              </a:path>
            </a:pathLst>
          </a:custGeom>
          <a:solidFill>
            <a:schemeClr val="bg1"/>
          </a:solidFill>
          <a:ln w="25400">
            <a:solidFill>
              <a:srgbClr val="33AD68"/>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4" name="Toelichting met afgeronde rechthoek 33">
            <a:extLst>
              <a:ext uri="{FF2B5EF4-FFF2-40B4-BE49-F238E27FC236}">
                <a16:creationId xmlns:a16="http://schemas.microsoft.com/office/drawing/2014/main" id="{9CD775FA-FD7E-724B-AF9B-CD65B3CB78FA}"/>
              </a:ext>
            </a:extLst>
          </p:cNvPr>
          <p:cNvSpPr/>
          <p:nvPr userDrawn="1"/>
        </p:nvSpPr>
        <p:spPr>
          <a:xfrm flipH="1">
            <a:off x="4255337" y="1439631"/>
            <a:ext cx="2995668" cy="2082096"/>
          </a:xfrm>
          <a:custGeom>
            <a:avLst/>
            <a:gdLst>
              <a:gd name="connsiteX0" fmla="*/ 0 w 2995668"/>
              <a:gd name="connsiteY0" fmla="*/ 347023 h 2082096"/>
              <a:gd name="connsiteX1" fmla="*/ 347023 w 2995668"/>
              <a:gd name="connsiteY1" fmla="*/ 0 h 2082096"/>
              <a:gd name="connsiteX2" fmla="*/ 499278 w 2995668"/>
              <a:gd name="connsiteY2" fmla="*/ 0 h 2082096"/>
              <a:gd name="connsiteX3" fmla="*/ 499278 w 2995668"/>
              <a:gd name="connsiteY3" fmla="*/ 0 h 2082096"/>
              <a:gd name="connsiteX4" fmla="*/ 866247 w 2995668"/>
              <a:gd name="connsiteY4" fmla="*/ 0 h 2082096"/>
              <a:gd name="connsiteX5" fmla="*/ 1248195 w 2995668"/>
              <a:gd name="connsiteY5" fmla="*/ 0 h 2082096"/>
              <a:gd name="connsiteX6" fmla="*/ 1743021 w 2995668"/>
              <a:gd name="connsiteY6" fmla="*/ 0 h 2082096"/>
              <a:gd name="connsiteX7" fmla="*/ 2167824 w 2995668"/>
              <a:gd name="connsiteY7" fmla="*/ 0 h 2082096"/>
              <a:gd name="connsiteX8" fmla="*/ 2648645 w 2995668"/>
              <a:gd name="connsiteY8" fmla="*/ 0 h 2082096"/>
              <a:gd name="connsiteX9" fmla="*/ 2995668 w 2995668"/>
              <a:gd name="connsiteY9" fmla="*/ 347023 h 2082096"/>
              <a:gd name="connsiteX10" fmla="*/ 2995668 w 2995668"/>
              <a:gd name="connsiteY10" fmla="*/ 754764 h 2082096"/>
              <a:gd name="connsiteX11" fmla="*/ 2995668 w 2995668"/>
              <a:gd name="connsiteY11" fmla="*/ 1214556 h 2082096"/>
              <a:gd name="connsiteX12" fmla="*/ 2995668 w 2995668"/>
              <a:gd name="connsiteY12" fmla="*/ 1214556 h 2082096"/>
              <a:gd name="connsiteX13" fmla="*/ 2995668 w 2995668"/>
              <a:gd name="connsiteY13" fmla="*/ 1735080 h 2082096"/>
              <a:gd name="connsiteX14" fmla="*/ 2995668 w 2995668"/>
              <a:gd name="connsiteY14" fmla="*/ 1735073 h 2082096"/>
              <a:gd name="connsiteX15" fmla="*/ 2648645 w 2995668"/>
              <a:gd name="connsiteY15" fmla="*/ 2082096 h 2082096"/>
              <a:gd name="connsiteX16" fmla="*/ 2209837 w 2995668"/>
              <a:gd name="connsiteY16" fmla="*/ 2082096 h 2082096"/>
              <a:gd name="connsiteX17" fmla="*/ 1743021 w 2995668"/>
              <a:gd name="connsiteY17" fmla="*/ 2082096 h 2082096"/>
              <a:gd name="connsiteX18" fmla="*/ 1248195 w 2995668"/>
              <a:gd name="connsiteY18" fmla="*/ 2082096 h 2082096"/>
              <a:gd name="connsiteX19" fmla="*/ 891610 w 2995668"/>
              <a:gd name="connsiteY19" fmla="*/ 2329399 h 2082096"/>
              <a:gd name="connsiteX20" fmla="*/ 505309 w 2995668"/>
              <a:gd name="connsiteY20" fmla="*/ 2597311 h 2082096"/>
              <a:gd name="connsiteX21" fmla="*/ 499278 w 2995668"/>
              <a:gd name="connsiteY21" fmla="*/ 2082096 h 2082096"/>
              <a:gd name="connsiteX22" fmla="*/ 347023 w 2995668"/>
              <a:gd name="connsiteY22" fmla="*/ 2082096 h 2082096"/>
              <a:gd name="connsiteX23" fmla="*/ 0 w 2995668"/>
              <a:gd name="connsiteY23" fmla="*/ 1735073 h 2082096"/>
              <a:gd name="connsiteX24" fmla="*/ 0 w 2995668"/>
              <a:gd name="connsiteY24" fmla="*/ 1735080 h 2082096"/>
              <a:gd name="connsiteX25" fmla="*/ 0 w 2995668"/>
              <a:gd name="connsiteY25" fmla="*/ 1214556 h 2082096"/>
              <a:gd name="connsiteX26" fmla="*/ 0 w 2995668"/>
              <a:gd name="connsiteY26" fmla="*/ 1214556 h 2082096"/>
              <a:gd name="connsiteX27" fmla="*/ 0 w 2995668"/>
              <a:gd name="connsiteY27" fmla="*/ 798140 h 2082096"/>
              <a:gd name="connsiteX28" fmla="*/ 0 w 2995668"/>
              <a:gd name="connsiteY28" fmla="*/ 347023 h 208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95668" h="2082096" fill="none" extrusionOk="0">
                <a:moveTo>
                  <a:pt x="0" y="347023"/>
                </a:moveTo>
                <a:cubicBezTo>
                  <a:pt x="-3979" y="127000"/>
                  <a:pt x="152503" y="34333"/>
                  <a:pt x="347023" y="0"/>
                </a:cubicBezTo>
                <a:cubicBezTo>
                  <a:pt x="402861" y="-3002"/>
                  <a:pt x="456754" y="-6741"/>
                  <a:pt x="499278" y="0"/>
                </a:cubicBezTo>
                <a:lnTo>
                  <a:pt x="499278" y="0"/>
                </a:lnTo>
                <a:cubicBezTo>
                  <a:pt x="642074" y="5399"/>
                  <a:pt x="714390" y="-10677"/>
                  <a:pt x="866247" y="0"/>
                </a:cubicBezTo>
                <a:cubicBezTo>
                  <a:pt x="1018104" y="10677"/>
                  <a:pt x="1163694" y="15239"/>
                  <a:pt x="1248195" y="0"/>
                </a:cubicBezTo>
                <a:cubicBezTo>
                  <a:pt x="1432888" y="-1898"/>
                  <a:pt x="1641825" y="19621"/>
                  <a:pt x="1743021" y="0"/>
                </a:cubicBezTo>
                <a:cubicBezTo>
                  <a:pt x="1844217" y="-19621"/>
                  <a:pt x="1972269" y="-5132"/>
                  <a:pt x="2167824" y="0"/>
                </a:cubicBezTo>
                <a:cubicBezTo>
                  <a:pt x="2363379" y="5132"/>
                  <a:pt x="2541662" y="994"/>
                  <a:pt x="2648645" y="0"/>
                </a:cubicBezTo>
                <a:cubicBezTo>
                  <a:pt x="2840180" y="19041"/>
                  <a:pt x="3037383" y="170422"/>
                  <a:pt x="2995668" y="347023"/>
                </a:cubicBezTo>
                <a:cubicBezTo>
                  <a:pt x="2978824" y="514839"/>
                  <a:pt x="2977374" y="596339"/>
                  <a:pt x="2995668" y="754764"/>
                </a:cubicBezTo>
                <a:cubicBezTo>
                  <a:pt x="3013962" y="913189"/>
                  <a:pt x="3008290" y="1093440"/>
                  <a:pt x="2995668" y="1214556"/>
                </a:cubicBezTo>
                <a:lnTo>
                  <a:pt x="2995668" y="1214556"/>
                </a:lnTo>
                <a:cubicBezTo>
                  <a:pt x="2983977" y="1352989"/>
                  <a:pt x="2990734" y="1475238"/>
                  <a:pt x="2995668" y="1735080"/>
                </a:cubicBezTo>
                <a:lnTo>
                  <a:pt x="2995668" y="1735073"/>
                </a:lnTo>
                <a:cubicBezTo>
                  <a:pt x="3004381" y="1936462"/>
                  <a:pt x="2832893" y="2080989"/>
                  <a:pt x="2648645" y="2082096"/>
                </a:cubicBezTo>
                <a:cubicBezTo>
                  <a:pt x="2526516" y="2098386"/>
                  <a:pt x="2322473" y="2061262"/>
                  <a:pt x="2209837" y="2082096"/>
                </a:cubicBezTo>
                <a:cubicBezTo>
                  <a:pt x="2097201" y="2102930"/>
                  <a:pt x="1886020" y="2084273"/>
                  <a:pt x="1743021" y="2082096"/>
                </a:cubicBezTo>
                <a:cubicBezTo>
                  <a:pt x="1600022" y="2079919"/>
                  <a:pt x="1388720" y="2077630"/>
                  <a:pt x="1248195" y="2082096"/>
                </a:cubicBezTo>
                <a:cubicBezTo>
                  <a:pt x="1059459" y="2187780"/>
                  <a:pt x="964634" y="2261910"/>
                  <a:pt x="891610" y="2329399"/>
                </a:cubicBezTo>
                <a:cubicBezTo>
                  <a:pt x="818586" y="2396888"/>
                  <a:pt x="670484" y="2460571"/>
                  <a:pt x="505309" y="2597311"/>
                </a:cubicBezTo>
                <a:cubicBezTo>
                  <a:pt x="490261" y="2434921"/>
                  <a:pt x="478136" y="2281848"/>
                  <a:pt x="499278" y="2082096"/>
                </a:cubicBezTo>
                <a:cubicBezTo>
                  <a:pt x="430681" y="2085469"/>
                  <a:pt x="386801" y="2074776"/>
                  <a:pt x="347023" y="2082096"/>
                </a:cubicBezTo>
                <a:cubicBezTo>
                  <a:pt x="156356" y="2077355"/>
                  <a:pt x="20333" y="1944651"/>
                  <a:pt x="0" y="1735073"/>
                </a:cubicBezTo>
                <a:lnTo>
                  <a:pt x="0" y="1735080"/>
                </a:lnTo>
                <a:cubicBezTo>
                  <a:pt x="22102" y="1510113"/>
                  <a:pt x="-11341" y="1448194"/>
                  <a:pt x="0" y="1214556"/>
                </a:cubicBezTo>
                <a:lnTo>
                  <a:pt x="0" y="1214556"/>
                </a:lnTo>
                <a:cubicBezTo>
                  <a:pt x="6614" y="1019662"/>
                  <a:pt x="-14033" y="955525"/>
                  <a:pt x="0" y="798140"/>
                </a:cubicBezTo>
                <a:cubicBezTo>
                  <a:pt x="14033" y="640755"/>
                  <a:pt x="6296" y="558625"/>
                  <a:pt x="0" y="347023"/>
                </a:cubicBezTo>
                <a:close/>
              </a:path>
              <a:path w="2995668" h="2082096" stroke="0" extrusionOk="0">
                <a:moveTo>
                  <a:pt x="0" y="347023"/>
                </a:moveTo>
                <a:cubicBezTo>
                  <a:pt x="-508" y="176141"/>
                  <a:pt x="155431" y="-30352"/>
                  <a:pt x="347023" y="0"/>
                </a:cubicBezTo>
                <a:cubicBezTo>
                  <a:pt x="384257" y="7604"/>
                  <a:pt x="443283" y="-5741"/>
                  <a:pt x="499278" y="0"/>
                </a:cubicBezTo>
                <a:lnTo>
                  <a:pt x="499278" y="0"/>
                </a:lnTo>
                <a:cubicBezTo>
                  <a:pt x="619171" y="-6686"/>
                  <a:pt x="733951" y="-4562"/>
                  <a:pt x="873737" y="0"/>
                </a:cubicBezTo>
                <a:cubicBezTo>
                  <a:pt x="1013523" y="4562"/>
                  <a:pt x="1072841" y="-2331"/>
                  <a:pt x="1248195" y="0"/>
                </a:cubicBezTo>
                <a:cubicBezTo>
                  <a:pt x="1421874" y="13671"/>
                  <a:pt x="1471429" y="3481"/>
                  <a:pt x="1687003" y="0"/>
                </a:cubicBezTo>
                <a:cubicBezTo>
                  <a:pt x="1902577" y="-3481"/>
                  <a:pt x="1950264" y="-15507"/>
                  <a:pt x="2125810" y="0"/>
                </a:cubicBezTo>
                <a:cubicBezTo>
                  <a:pt x="2301356" y="15507"/>
                  <a:pt x="2441628" y="-11535"/>
                  <a:pt x="2648645" y="0"/>
                </a:cubicBezTo>
                <a:cubicBezTo>
                  <a:pt x="2859092" y="14230"/>
                  <a:pt x="2979604" y="159523"/>
                  <a:pt x="2995668" y="347023"/>
                </a:cubicBezTo>
                <a:cubicBezTo>
                  <a:pt x="2983625" y="512901"/>
                  <a:pt x="3000033" y="671030"/>
                  <a:pt x="2995668" y="763439"/>
                </a:cubicBezTo>
                <a:cubicBezTo>
                  <a:pt x="2991303" y="855848"/>
                  <a:pt x="3008143" y="1012382"/>
                  <a:pt x="2995668" y="1214556"/>
                </a:cubicBezTo>
                <a:lnTo>
                  <a:pt x="2995668" y="1214556"/>
                </a:lnTo>
                <a:cubicBezTo>
                  <a:pt x="2972159" y="1330587"/>
                  <a:pt x="2986509" y="1588201"/>
                  <a:pt x="2995668" y="1735080"/>
                </a:cubicBezTo>
                <a:lnTo>
                  <a:pt x="2995668" y="1735073"/>
                </a:lnTo>
                <a:cubicBezTo>
                  <a:pt x="2991674" y="1936871"/>
                  <a:pt x="2850481" y="2098876"/>
                  <a:pt x="2648645" y="2082096"/>
                </a:cubicBezTo>
                <a:cubicBezTo>
                  <a:pt x="2513408" y="2089509"/>
                  <a:pt x="2396842" y="2104895"/>
                  <a:pt x="2167824" y="2082096"/>
                </a:cubicBezTo>
                <a:cubicBezTo>
                  <a:pt x="1938806" y="2059297"/>
                  <a:pt x="1940089" y="2082454"/>
                  <a:pt x="1729016" y="2082096"/>
                </a:cubicBezTo>
                <a:cubicBezTo>
                  <a:pt x="1517943" y="2081738"/>
                  <a:pt x="1354617" y="2069747"/>
                  <a:pt x="1248195" y="2082096"/>
                </a:cubicBezTo>
                <a:cubicBezTo>
                  <a:pt x="1097424" y="2179335"/>
                  <a:pt x="1055752" y="2189764"/>
                  <a:pt x="899039" y="2324247"/>
                </a:cubicBezTo>
                <a:cubicBezTo>
                  <a:pt x="742326" y="2458730"/>
                  <a:pt x="646323" y="2487110"/>
                  <a:pt x="505309" y="2597311"/>
                </a:cubicBezTo>
                <a:cubicBezTo>
                  <a:pt x="509967" y="2413132"/>
                  <a:pt x="521979" y="2226516"/>
                  <a:pt x="499278" y="2082096"/>
                </a:cubicBezTo>
                <a:cubicBezTo>
                  <a:pt x="445586" y="2089033"/>
                  <a:pt x="391985" y="2081966"/>
                  <a:pt x="347023" y="2082096"/>
                </a:cubicBezTo>
                <a:cubicBezTo>
                  <a:pt x="112623" y="2068285"/>
                  <a:pt x="7726" y="1933778"/>
                  <a:pt x="0" y="1735073"/>
                </a:cubicBezTo>
                <a:lnTo>
                  <a:pt x="0" y="1735080"/>
                </a:lnTo>
                <a:cubicBezTo>
                  <a:pt x="-11216" y="1583307"/>
                  <a:pt x="23079" y="1339460"/>
                  <a:pt x="0" y="1214556"/>
                </a:cubicBezTo>
                <a:lnTo>
                  <a:pt x="0" y="1214556"/>
                </a:lnTo>
                <a:cubicBezTo>
                  <a:pt x="-12863" y="1123264"/>
                  <a:pt x="-7116" y="874161"/>
                  <a:pt x="0" y="780790"/>
                </a:cubicBezTo>
                <a:cubicBezTo>
                  <a:pt x="7116" y="687419"/>
                  <a:pt x="14831" y="519088"/>
                  <a:pt x="0" y="347023"/>
                </a:cubicBezTo>
                <a:close/>
              </a:path>
            </a:pathLst>
          </a:custGeom>
          <a:solidFill>
            <a:schemeClr val="bg1"/>
          </a:solidFill>
          <a:ln w="25400">
            <a:solidFill>
              <a:srgbClr val="002328"/>
            </a:solidFill>
            <a:extLst>
              <a:ext uri="{C807C97D-BFC1-408E-A445-0C87EB9F89A2}">
                <ask:lineSketchStyleProps xmlns:ask="http://schemas.microsoft.com/office/drawing/2018/sketchyshapes" sd="1007475747">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4" name="Tijdelijke aanduiding voor dianummer 8">
            <a:extLst>
              <a:ext uri="{FF2B5EF4-FFF2-40B4-BE49-F238E27FC236}">
                <a16:creationId xmlns:a16="http://schemas.microsoft.com/office/drawing/2014/main" id="{CEA8AB91-2A8A-9941-B057-3F95F0CD69FF}"/>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i="0" smtClean="0">
                <a:solidFill>
                  <a:srgbClr val="0C8066"/>
                </a:solidFill>
                <a:latin typeface="Arial" panose="020B0604020202020204" pitchFamily="34" charset="0"/>
                <a:cs typeface="Arial" panose="020B0604020202020204" pitchFamily="34" charset="0"/>
              </a:rPr>
              <a:pPr/>
              <a:t>‹#›</a:t>
            </a:fld>
            <a:endParaRPr lang="nl-NL" b="1" i="0" dirty="0">
              <a:solidFill>
                <a:srgbClr val="0C8066"/>
              </a:solidFill>
              <a:latin typeface="Arial" panose="020B0604020202020204" pitchFamily="34" charset="0"/>
              <a:cs typeface="Arial" panose="020B0604020202020204" pitchFamily="34" charset="0"/>
            </a:endParaRPr>
          </a:p>
        </p:txBody>
      </p:sp>
      <p:sp>
        <p:nvSpPr>
          <p:cNvPr id="41" name="Tijdelijke aanduiding voor voettekst 2">
            <a:extLst>
              <a:ext uri="{FF2B5EF4-FFF2-40B4-BE49-F238E27FC236}">
                <a16:creationId xmlns:a16="http://schemas.microsoft.com/office/drawing/2014/main" id="{B5756753-C178-744E-9CF9-97F580C06A76}"/>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pic>
        <p:nvPicPr>
          <p:cNvPr id="9" name="Afbeelding 8" descr="Erasmus signature_02_RGB_black.png">
            <a:extLst>
              <a:ext uri="{FF2B5EF4-FFF2-40B4-BE49-F238E27FC236}">
                <a16:creationId xmlns:a16="http://schemas.microsoft.com/office/drawing/2014/main" id="{010E8E74-5D0D-0545-9F16-18ADDD6DA7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10" name="Afbeelding 9">
            <a:extLst>
              <a:ext uri="{FF2B5EF4-FFF2-40B4-BE49-F238E27FC236}">
                <a16:creationId xmlns:a16="http://schemas.microsoft.com/office/drawing/2014/main" id="{B59ED347-A1CA-8748-8295-B3D425F05D4D}"/>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365948730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p:bg>
      <p:bgRef idx="1001">
        <a:schemeClr val="bg1"/>
      </p:bgRef>
    </p:bg>
    <p:spTree>
      <p:nvGrpSpPr>
        <p:cNvPr id="1" name=""/>
        <p:cNvGrpSpPr/>
        <p:nvPr/>
      </p:nvGrpSpPr>
      <p:grpSpPr>
        <a:xfrm>
          <a:off x="0" y="0"/>
          <a:ext cx="0" cy="0"/>
          <a:chOff x="0" y="0"/>
          <a:chExt cx="0" cy="0"/>
        </a:xfrm>
      </p:grpSpPr>
      <p:sp>
        <p:nvSpPr>
          <p:cNvPr id="12" name="Tekstvak 11">
            <a:extLst>
              <a:ext uri="{FF2B5EF4-FFF2-40B4-BE49-F238E27FC236}">
                <a16:creationId xmlns:a16="http://schemas.microsoft.com/office/drawing/2014/main" id="{FFA03506-1575-8843-9A49-3F224EE08C18}"/>
              </a:ext>
            </a:extLst>
          </p:cNvPr>
          <p:cNvSpPr txBox="1"/>
          <p:nvPr userDrawn="1"/>
        </p:nvSpPr>
        <p:spPr>
          <a:xfrm>
            <a:off x="566591" y="1126981"/>
            <a:ext cx="431956" cy="369332"/>
          </a:xfrm>
          <a:prstGeom prst="rect">
            <a:avLst/>
          </a:prstGeom>
          <a:solidFill>
            <a:schemeClr val="bg1"/>
          </a:solidFill>
          <a:ln>
            <a:solidFill>
              <a:srgbClr val="0C8066"/>
            </a:solidFill>
          </a:ln>
        </p:spPr>
        <p:txBody>
          <a:bodyPr wrap="square" rtlCol="0">
            <a:spAutoFit/>
          </a:bodyPr>
          <a:lstStyle/>
          <a:p>
            <a:pPr algn="ctr"/>
            <a:r>
              <a:rPr lang="nl-NL" dirty="0">
                <a:solidFill>
                  <a:srgbClr val="0C8066"/>
                </a:solidFill>
                <a:latin typeface="Arial" panose="020B0604020202020204" pitchFamily="34" charset="0"/>
                <a:cs typeface="Arial" panose="020B0604020202020204" pitchFamily="34" charset="0"/>
              </a:rPr>
              <a:t>1</a:t>
            </a:r>
          </a:p>
        </p:txBody>
      </p:sp>
      <p:sp>
        <p:nvSpPr>
          <p:cNvPr id="13" name="Tekstvak 12">
            <a:extLst>
              <a:ext uri="{FF2B5EF4-FFF2-40B4-BE49-F238E27FC236}">
                <a16:creationId xmlns:a16="http://schemas.microsoft.com/office/drawing/2014/main" id="{841AF59F-16A9-004D-9F0D-5116752570A3}"/>
              </a:ext>
            </a:extLst>
          </p:cNvPr>
          <p:cNvSpPr txBox="1"/>
          <p:nvPr userDrawn="1"/>
        </p:nvSpPr>
        <p:spPr>
          <a:xfrm>
            <a:off x="1116353" y="1126981"/>
            <a:ext cx="431956" cy="369332"/>
          </a:xfrm>
          <a:prstGeom prst="rect">
            <a:avLst/>
          </a:prstGeom>
          <a:solidFill>
            <a:schemeClr val="bg1"/>
          </a:solidFill>
          <a:ln>
            <a:solidFill>
              <a:srgbClr val="E3DAD8"/>
            </a:solidFill>
          </a:ln>
        </p:spPr>
        <p:txBody>
          <a:bodyPr wrap="square" rtlCol="0">
            <a:spAutoFit/>
          </a:bodyPr>
          <a:lstStyle/>
          <a:p>
            <a:pPr algn="ctr"/>
            <a:r>
              <a:rPr lang="nl-NL" dirty="0">
                <a:solidFill>
                  <a:srgbClr val="E3DAD8"/>
                </a:solidFill>
                <a:latin typeface="Arial" panose="020B0604020202020204" pitchFamily="34" charset="0"/>
                <a:cs typeface="Arial" panose="020B0604020202020204" pitchFamily="34" charset="0"/>
              </a:rPr>
              <a:t>2</a:t>
            </a:r>
          </a:p>
        </p:txBody>
      </p:sp>
      <p:sp>
        <p:nvSpPr>
          <p:cNvPr id="14" name="Tekstvak 13">
            <a:extLst>
              <a:ext uri="{FF2B5EF4-FFF2-40B4-BE49-F238E27FC236}">
                <a16:creationId xmlns:a16="http://schemas.microsoft.com/office/drawing/2014/main" id="{A8381591-870A-6D40-B07E-F32A1C685343}"/>
              </a:ext>
            </a:extLst>
          </p:cNvPr>
          <p:cNvSpPr txBox="1"/>
          <p:nvPr userDrawn="1"/>
        </p:nvSpPr>
        <p:spPr>
          <a:xfrm>
            <a:off x="1671725" y="1126981"/>
            <a:ext cx="431956" cy="369332"/>
          </a:xfrm>
          <a:prstGeom prst="rect">
            <a:avLst/>
          </a:prstGeom>
          <a:solidFill>
            <a:schemeClr val="bg1"/>
          </a:solidFill>
          <a:ln>
            <a:solidFill>
              <a:srgbClr val="E3DAD8"/>
            </a:solidFill>
          </a:ln>
        </p:spPr>
        <p:txBody>
          <a:bodyPr wrap="square" rtlCol="0">
            <a:spAutoFit/>
          </a:bodyPr>
          <a:lstStyle/>
          <a:p>
            <a:pPr algn="ctr"/>
            <a:r>
              <a:rPr lang="nl-NL" dirty="0">
                <a:solidFill>
                  <a:srgbClr val="E3DAD8"/>
                </a:solidFill>
                <a:latin typeface="Arial" panose="020B0604020202020204" pitchFamily="34" charset="0"/>
                <a:cs typeface="Arial" panose="020B0604020202020204" pitchFamily="34" charset="0"/>
              </a:rPr>
              <a:t>3</a:t>
            </a:r>
          </a:p>
        </p:txBody>
      </p:sp>
      <p:sp>
        <p:nvSpPr>
          <p:cNvPr id="21" name="Tijdelijke aanduiding voor dianummer 8">
            <a:extLst>
              <a:ext uri="{FF2B5EF4-FFF2-40B4-BE49-F238E27FC236}">
                <a16:creationId xmlns:a16="http://schemas.microsoft.com/office/drawing/2014/main" id="{66759EF5-1B70-2048-929E-560C2A820EA5}"/>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i="0" smtClean="0">
                <a:solidFill>
                  <a:srgbClr val="0C8066"/>
                </a:solidFill>
                <a:latin typeface="Arial" panose="020B0604020202020204" pitchFamily="34" charset="0"/>
                <a:cs typeface="Arial" panose="020B0604020202020204" pitchFamily="34" charset="0"/>
              </a:rPr>
              <a:pPr/>
              <a:t>‹#›</a:t>
            </a:fld>
            <a:endParaRPr lang="nl-NL" b="1" i="0" dirty="0">
              <a:solidFill>
                <a:srgbClr val="0C8066"/>
              </a:solidFill>
              <a:latin typeface="Arial" panose="020B0604020202020204" pitchFamily="34" charset="0"/>
              <a:cs typeface="Arial" panose="020B0604020202020204" pitchFamily="34" charset="0"/>
            </a:endParaRPr>
          </a:p>
        </p:txBody>
      </p:sp>
      <p:sp>
        <p:nvSpPr>
          <p:cNvPr id="28" name="Tijdelijke aanduiding voor voettekst 2">
            <a:extLst>
              <a:ext uri="{FF2B5EF4-FFF2-40B4-BE49-F238E27FC236}">
                <a16:creationId xmlns:a16="http://schemas.microsoft.com/office/drawing/2014/main" id="{A3B50EE4-7E55-B340-892B-87817770419F}"/>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pic>
        <p:nvPicPr>
          <p:cNvPr id="15" name="Afbeelding 14" descr="Erasmus signature_02_RGB_black.png">
            <a:extLst>
              <a:ext uri="{FF2B5EF4-FFF2-40B4-BE49-F238E27FC236}">
                <a16:creationId xmlns:a16="http://schemas.microsoft.com/office/drawing/2014/main" id="{32098AD7-ED52-5240-AB77-DA62AB3793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16" name="Afbeelding 15">
            <a:extLst>
              <a:ext uri="{FF2B5EF4-FFF2-40B4-BE49-F238E27FC236}">
                <a16:creationId xmlns:a16="http://schemas.microsoft.com/office/drawing/2014/main" id="{2334DC7F-C488-EF48-95DA-7155B2CA315B}"/>
              </a:ext>
            </a:extLst>
          </p:cNvPr>
          <p:cNvPicPr>
            <a:picLocks noChangeAspect="1"/>
          </p:cNvPicPr>
          <p:nvPr userDrawn="1"/>
        </p:nvPicPr>
        <p:blipFill>
          <a:blip r:embed="rId3"/>
          <a:stretch>
            <a:fillRect/>
          </a:stretch>
        </p:blipFill>
        <p:spPr>
          <a:xfrm>
            <a:off x="8052018" y="9385"/>
            <a:ext cx="895477" cy="609294"/>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eldia Afbeelding">
    <p:bg>
      <p:bgRef idx="1001">
        <a:schemeClr val="bg1"/>
      </p:bgRef>
    </p:bg>
    <p:spTree>
      <p:nvGrpSpPr>
        <p:cNvPr id="1" name=""/>
        <p:cNvGrpSpPr/>
        <p:nvPr/>
      </p:nvGrpSpPr>
      <p:grpSpPr>
        <a:xfrm>
          <a:off x="0" y="0"/>
          <a:ext cx="0" cy="0"/>
          <a:chOff x="0" y="0"/>
          <a:chExt cx="0" cy="0"/>
        </a:xfrm>
      </p:grpSpPr>
      <p:sp>
        <p:nvSpPr>
          <p:cNvPr id="20" name="Tijdelijke aanduiding voor dianummer 8">
            <a:extLst>
              <a:ext uri="{FF2B5EF4-FFF2-40B4-BE49-F238E27FC236}">
                <a16:creationId xmlns:a16="http://schemas.microsoft.com/office/drawing/2014/main" id="{8C31C6BF-E1C6-BC47-B12B-718647713796}"/>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smtClean="0">
                <a:solidFill>
                  <a:srgbClr val="0C8066"/>
                </a:solidFill>
                <a:latin typeface="Arial" panose="020B0604020202020204" pitchFamily="34" charset="0"/>
                <a:cs typeface="Arial" panose="020B0604020202020204" pitchFamily="34" charset="0"/>
              </a:rPr>
              <a:pPr/>
              <a:t>‹#›</a:t>
            </a:fld>
            <a:endParaRPr lang="nl-NL" b="1" dirty="0">
              <a:solidFill>
                <a:srgbClr val="0C8066"/>
              </a:solidFill>
              <a:latin typeface="Arial" panose="020B0604020202020204" pitchFamily="34" charset="0"/>
              <a:cs typeface="Arial" panose="020B0604020202020204" pitchFamily="34" charset="0"/>
            </a:endParaRPr>
          </a:p>
        </p:txBody>
      </p:sp>
      <p:sp>
        <p:nvSpPr>
          <p:cNvPr id="24" name="Tijdelijke aanduiding voor voettekst 2">
            <a:extLst>
              <a:ext uri="{FF2B5EF4-FFF2-40B4-BE49-F238E27FC236}">
                <a16:creationId xmlns:a16="http://schemas.microsoft.com/office/drawing/2014/main" id="{0C0EC44A-B645-2143-B9C0-52A7E350D7C8}"/>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pic>
        <p:nvPicPr>
          <p:cNvPr id="6" name="Afbeelding 5" descr="Erasmus signature_02_RGB_black.png">
            <a:extLst>
              <a:ext uri="{FF2B5EF4-FFF2-40B4-BE49-F238E27FC236}">
                <a16:creationId xmlns:a16="http://schemas.microsoft.com/office/drawing/2014/main" id="{F2174C00-DF0C-BE43-846F-588D22EE1D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7" name="Afbeelding 6">
            <a:extLst>
              <a:ext uri="{FF2B5EF4-FFF2-40B4-BE49-F238E27FC236}">
                <a16:creationId xmlns:a16="http://schemas.microsoft.com/office/drawing/2014/main" id="{6739D84B-3C4A-4640-A6F2-D66260B9B0AA}"/>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285528235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eldia Afbeelding">
    <p:bg>
      <p:bgRef idx="1001">
        <a:schemeClr val="bg1"/>
      </p:bgRef>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C7CA7C4D-8D49-4B44-AAAC-0E681C6B06B2}"/>
              </a:ext>
            </a:extLst>
          </p:cNvPr>
          <p:cNvSpPr/>
          <p:nvPr userDrawn="1"/>
        </p:nvSpPr>
        <p:spPr>
          <a:xfrm>
            <a:off x="-84842" y="-58615"/>
            <a:ext cx="9320282" cy="4153960"/>
          </a:xfrm>
          <a:prstGeom prst="rect">
            <a:avLst/>
          </a:prstGeom>
          <a:solidFill>
            <a:srgbClr val="0023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Tijdelijke aanduiding voor dianummer 8">
            <a:extLst>
              <a:ext uri="{FF2B5EF4-FFF2-40B4-BE49-F238E27FC236}">
                <a16:creationId xmlns:a16="http://schemas.microsoft.com/office/drawing/2014/main" id="{8C31C6BF-E1C6-BC47-B12B-718647713796}"/>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smtClean="0">
                <a:solidFill>
                  <a:srgbClr val="0C8066"/>
                </a:solidFill>
                <a:latin typeface="Arial" panose="020B0604020202020204" pitchFamily="34" charset="0"/>
                <a:cs typeface="Arial" panose="020B0604020202020204" pitchFamily="34" charset="0"/>
              </a:rPr>
              <a:pPr/>
              <a:t>‹#›</a:t>
            </a:fld>
            <a:endParaRPr lang="nl-NL" b="1" dirty="0">
              <a:solidFill>
                <a:srgbClr val="0C8066"/>
              </a:solidFill>
              <a:latin typeface="Arial" panose="020B0604020202020204" pitchFamily="34" charset="0"/>
              <a:cs typeface="Arial" panose="020B0604020202020204" pitchFamily="34" charset="0"/>
            </a:endParaRPr>
          </a:p>
        </p:txBody>
      </p:sp>
      <p:sp>
        <p:nvSpPr>
          <p:cNvPr id="24" name="Tijdelijke aanduiding voor voettekst 2">
            <a:extLst>
              <a:ext uri="{FF2B5EF4-FFF2-40B4-BE49-F238E27FC236}">
                <a16:creationId xmlns:a16="http://schemas.microsoft.com/office/drawing/2014/main" id="{0C0EC44A-B645-2143-B9C0-52A7E350D7C8}"/>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pic>
        <p:nvPicPr>
          <p:cNvPr id="7" name="Afbeelding 6" descr="Erasmus signature_02_RGB_black.png">
            <a:extLst>
              <a:ext uri="{FF2B5EF4-FFF2-40B4-BE49-F238E27FC236}">
                <a16:creationId xmlns:a16="http://schemas.microsoft.com/office/drawing/2014/main" id="{5D85A5F7-AE5D-594B-AF6C-F04B3ADB98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8" name="Afbeelding 7">
            <a:extLst>
              <a:ext uri="{FF2B5EF4-FFF2-40B4-BE49-F238E27FC236}">
                <a16:creationId xmlns:a16="http://schemas.microsoft.com/office/drawing/2014/main" id="{15069804-3702-1041-AA66-F6731A563000}"/>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53589494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Titeldia Afbeelding">
    <p:bg>
      <p:bgRef idx="1001">
        <a:schemeClr val="bg1"/>
      </p:bgRef>
    </p:bg>
    <p:spTree>
      <p:nvGrpSpPr>
        <p:cNvPr id="1" name=""/>
        <p:cNvGrpSpPr/>
        <p:nvPr/>
      </p:nvGrpSpPr>
      <p:grpSpPr>
        <a:xfrm>
          <a:off x="0" y="0"/>
          <a:ext cx="0" cy="0"/>
          <a:chOff x="0" y="0"/>
          <a:chExt cx="0" cy="0"/>
        </a:xfrm>
      </p:grpSpPr>
      <p:sp>
        <p:nvSpPr>
          <p:cNvPr id="18" name="Tijdelijke aanduiding voor voettekst 2">
            <a:extLst>
              <a:ext uri="{FF2B5EF4-FFF2-40B4-BE49-F238E27FC236}">
                <a16:creationId xmlns:a16="http://schemas.microsoft.com/office/drawing/2014/main" id="{B8EBDD43-E577-0648-A610-E871EE82F40D}"/>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sp>
        <p:nvSpPr>
          <p:cNvPr id="20" name="Tijdelijke aanduiding voor dianummer 8">
            <a:extLst>
              <a:ext uri="{FF2B5EF4-FFF2-40B4-BE49-F238E27FC236}">
                <a16:creationId xmlns:a16="http://schemas.microsoft.com/office/drawing/2014/main" id="{8C31C6BF-E1C6-BC47-B12B-718647713796}"/>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smtClean="0">
                <a:solidFill>
                  <a:srgbClr val="0C8066"/>
                </a:solidFill>
                <a:latin typeface="Arial" panose="020B0604020202020204" pitchFamily="34" charset="0"/>
                <a:cs typeface="Arial" panose="020B0604020202020204" pitchFamily="34" charset="0"/>
              </a:rPr>
              <a:pPr/>
              <a:t>‹#›</a:t>
            </a:fld>
            <a:endParaRPr lang="nl-NL" b="1" dirty="0">
              <a:solidFill>
                <a:srgbClr val="0C8066"/>
              </a:solidFill>
              <a:latin typeface="Arial" panose="020B0604020202020204" pitchFamily="34" charset="0"/>
              <a:cs typeface="Arial" panose="020B0604020202020204" pitchFamily="34" charset="0"/>
            </a:endParaRPr>
          </a:p>
        </p:txBody>
      </p:sp>
      <p:sp>
        <p:nvSpPr>
          <p:cNvPr id="11" name="Rechthoek 10">
            <a:extLst>
              <a:ext uri="{FF2B5EF4-FFF2-40B4-BE49-F238E27FC236}">
                <a16:creationId xmlns:a16="http://schemas.microsoft.com/office/drawing/2014/main" id="{8C6F14D3-1125-ED4B-9E4F-49847BE6D598}"/>
              </a:ext>
            </a:extLst>
          </p:cNvPr>
          <p:cNvSpPr/>
          <p:nvPr userDrawn="1"/>
        </p:nvSpPr>
        <p:spPr>
          <a:xfrm>
            <a:off x="-84842" y="1"/>
            <a:ext cx="4530383" cy="4594352"/>
          </a:xfrm>
          <a:prstGeom prst="rect">
            <a:avLst/>
          </a:prstGeom>
          <a:solidFill>
            <a:srgbClr val="E3DAD8">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Afbeelding 6" descr="Erasmus signature_02_RGB_black.png">
            <a:extLst>
              <a:ext uri="{FF2B5EF4-FFF2-40B4-BE49-F238E27FC236}">
                <a16:creationId xmlns:a16="http://schemas.microsoft.com/office/drawing/2014/main" id="{E35DAE1D-EFB2-4D45-8994-A9B187EF1F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8" name="Afbeelding 7">
            <a:extLst>
              <a:ext uri="{FF2B5EF4-FFF2-40B4-BE49-F238E27FC236}">
                <a16:creationId xmlns:a16="http://schemas.microsoft.com/office/drawing/2014/main" id="{F71428BC-0E31-5D4C-9202-F79D6F11A796}"/>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140194052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asis ESE slide 1">
    <p:bg>
      <p:bgRef idx="1001">
        <a:schemeClr val="bg1"/>
      </p:bgRef>
    </p:bg>
    <p:spTree>
      <p:nvGrpSpPr>
        <p:cNvPr id="1" name=""/>
        <p:cNvGrpSpPr/>
        <p:nvPr/>
      </p:nvGrpSpPr>
      <p:grpSpPr>
        <a:xfrm>
          <a:off x="0" y="0"/>
          <a:ext cx="0" cy="0"/>
          <a:chOff x="0" y="0"/>
          <a:chExt cx="0" cy="0"/>
        </a:xfrm>
      </p:grpSpPr>
      <p:sp>
        <p:nvSpPr>
          <p:cNvPr id="29" name="Rechthoek 28">
            <a:extLst>
              <a:ext uri="{FF2B5EF4-FFF2-40B4-BE49-F238E27FC236}">
                <a16:creationId xmlns:a16="http://schemas.microsoft.com/office/drawing/2014/main" id="{EEE1977E-8F98-8B4B-8920-51EB93142BB7}"/>
              </a:ext>
            </a:extLst>
          </p:cNvPr>
          <p:cNvSpPr/>
          <p:nvPr userDrawn="1"/>
        </p:nvSpPr>
        <p:spPr>
          <a:xfrm>
            <a:off x="-84842" y="943583"/>
            <a:ext cx="9320282" cy="4270443"/>
          </a:xfrm>
          <a:prstGeom prst="rect">
            <a:avLst/>
          </a:prstGeom>
          <a:solidFill>
            <a:srgbClr val="E3DAD8">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Tijdelijke aanduiding voor dianummer 8">
            <a:extLst>
              <a:ext uri="{FF2B5EF4-FFF2-40B4-BE49-F238E27FC236}">
                <a16:creationId xmlns:a16="http://schemas.microsoft.com/office/drawing/2014/main" id="{CEA8AB91-2A8A-9941-B057-3F95F0CD69FF}"/>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i="0" smtClean="0">
                <a:solidFill>
                  <a:srgbClr val="0C8066"/>
                </a:solidFill>
                <a:latin typeface="Arial" panose="020B0604020202020204" pitchFamily="34" charset="0"/>
                <a:cs typeface="Arial" panose="020B0604020202020204" pitchFamily="34" charset="0"/>
              </a:rPr>
              <a:pPr/>
              <a:t>‹#›</a:t>
            </a:fld>
            <a:endParaRPr lang="nl-NL" b="1" i="0" dirty="0">
              <a:solidFill>
                <a:srgbClr val="0C8066"/>
              </a:solidFill>
              <a:latin typeface="Arial" panose="020B0604020202020204" pitchFamily="34" charset="0"/>
              <a:cs typeface="Arial" panose="020B0604020202020204" pitchFamily="34" charset="0"/>
            </a:endParaRPr>
          </a:p>
        </p:txBody>
      </p:sp>
      <p:sp>
        <p:nvSpPr>
          <p:cNvPr id="41" name="Tijdelijke aanduiding voor voettekst 2">
            <a:extLst>
              <a:ext uri="{FF2B5EF4-FFF2-40B4-BE49-F238E27FC236}">
                <a16:creationId xmlns:a16="http://schemas.microsoft.com/office/drawing/2014/main" id="{B5756753-C178-744E-9CF9-97F580C06A76}"/>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pic>
        <p:nvPicPr>
          <p:cNvPr id="10" name="Afbeelding 9" descr="Erasmus signature_02_RGB_black.png">
            <a:extLst>
              <a:ext uri="{FF2B5EF4-FFF2-40B4-BE49-F238E27FC236}">
                <a16:creationId xmlns:a16="http://schemas.microsoft.com/office/drawing/2014/main" id="{6688B55E-5DC5-E24D-8DB2-1870A5462F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11" name="Afbeelding 10">
            <a:extLst>
              <a:ext uri="{FF2B5EF4-FFF2-40B4-BE49-F238E27FC236}">
                <a16:creationId xmlns:a16="http://schemas.microsoft.com/office/drawing/2014/main" id="{1CE21D4B-CC8E-1146-895A-CF965BEC13F8}"/>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6486822"/>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asis ESE slide 2">
    <p:spTree>
      <p:nvGrpSpPr>
        <p:cNvPr id="1" name=""/>
        <p:cNvGrpSpPr/>
        <p:nvPr/>
      </p:nvGrpSpPr>
      <p:grpSpPr>
        <a:xfrm>
          <a:off x="0" y="0"/>
          <a:ext cx="0" cy="0"/>
          <a:chOff x="0" y="0"/>
          <a:chExt cx="0" cy="0"/>
        </a:xfrm>
      </p:grpSpPr>
      <p:pic>
        <p:nvPicPr>
          <p:cNvPr id="15" name="Afbeelding 14" descr="Erasmus signature_02_RGB_black.png">
            <a:extLst>
              <a:ext uri="{FF2B5EF4-FFF2-40B4-BE49-F238E27FC236}">
                <a16:creationId xmlns:a16="http://schemas.microsoft.com/office/drawing/2014/main" id="{3F9F1D21-8571-1A4D-B4C6-3E0EF909A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16" name="Afbeelding 15">
            <a:extLst>
              <a:ext uri="{FF2B5EF4-FFF2-40B4-BE49-F238E27FC236}">
                <a16:creationId xmlns:a16="http://schemas.microsoft.com/office/drawing/2014/main" id="{2E33D20B-C5EA-A744-B6BF-30C7328B1878}"/>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3395486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4_Titeldia Afbeelding">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F4631209-5FB0-7D44-B647-E9181E71FD1E}"/>
              </a:ext>
            </a:extLst>
          </p:cNvPr>
          <p:cNvSpPr/>
          <p:nvPr userDrawn="1"/>
        </p:nvSpPr>
        <p:spPr>
          <a:xfrm>
            <a:off x="-84842" y="943583"/>
            <a:ext cx="9320282" cy="4270443"/>
          </a:xfrm>
          <a:prstGeom prst="rect">
            <a:avLst/>
          </a:prstGeom>
          <a:solidFill>
            <a:srgbClr val="E3DAD8">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8" name="Tijdelijke aanduiding voor voettekst 2">
            <a:extLst>
              <a:ext uri="{FF2B5EF4-FFF2-40B4-BE49-F238E27FC236}">
                <a16:creationId xmlns:a16="http://schemas.microsoft.com/office/drawing/2014/main" id="{B8EBDD43-E577-0648-A610-E871EE82F40D}"/>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sp>
        <p:nvSpPr>
          <p:cNvPr id="20" name="Tijdelijke aanduiding voor dianummer 8">
            <a:extLst>
              <a:ext uri="{FF2B5EF4-FFF2-40B4-BE49-F238E27FC236}">
                <a16:creationId xmlns:a16="http://schemas.microsoft.com/office/drawing/2014/main" id="{8C31C6BF-E1C6-BC47-B12B-718647713796}"/>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smtClean="0">
                <a:solidFill>
                  <a:srgbClr val="0C8066"/>
                </a:solidFill>
                <a:latin typeface="Arial" panose="020B0604020202020204" pitchFamily="34" charset="0"/>
                <a:cs typeface="Arial" panose="020B0604020202020204" pitchFamily="34" charset="0"/>
              </a:rPr>
              <a:pPr/>
              <a:t>‹#›</a:t>
            </a:fld>
            <a:endParaRPr lang="nl-NL" b="1" dirty="0">
              <a:solidFill>
                <a:srgbClr val="0C8066"/>
              </a:solidFill>
              <a:latin typeface="Arial" panose="020B0604020202020204" pitchFamily="34" charset="0"/>
              <a:cs typeface="Arial" panose="020B0604020202020204" pitchFamily="34" charset="0"/>
            </a:endParaRPr>
          </a:p>
        </p:txBody>
      </p:sp>
      <p:pic>
        <p:nvPicPr>
          <p:cNvPr id="8" name="Afbeelding 7" descr="Erasmus signature_02_RGB_black.png">
            <a:extLst>
              <a:ext uri="{FF2B5EF4-FFF2-40B4-BE49-F238E27FC236}">
                <a16:creationId xmlns:a16="http://schemas.microsoft.com/office/drawing/2014/main" id="{110413FC-2332-5447-BD66-ECD678B657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11" name="Afbeelding 10">
            <a:extLst>
              <a:ext uri="{FF2B5EF4-FFF2-40B4-BE49-F238E27FC236}">
                <a16:creationId xmlns:a16="http://schemas.microsoft.com/office/drawing/2014/main" id="{779259DA-4226-4F44-8A63-33BD5540B1A3}"/>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115609586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Titeldia Afbeelding">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F4631209-5FB0-7D44-B647-E9181E71FD1E}"/>
              </a:ext>
            </a:extLst>
          </p:cNvPr>
          <p:cNvSpPr/>
          <p:nvPr userDrawn="1"/>
        </p:nvSpPr>
        <p:spPr>
          <a:xfrm>
            <a:off x="-84842" y="943583"/>
            <a:ext cx="9320282" cy="3346315"/>
          </a:xfrm>
          <a:prstGeom prst="rect">
            <a:avLst/>
          </a:prstGeom>
          <a:solidFill>
            <a:srgbClr val="E3DAD8">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8" name="Tijdelijke aanduiding voor voettekst 2">
            <a:extLst>
              <a:ext uri="{FF2B5EF4-FFF2-40B4-BE49-F238E27FC236}">
                <a16:creationId xmlns:a16="http://schemas.microsoft.com/office/drawing/2014/main" id="{B8EBDD43-E577-0648-A610-E871EE82F40D}"/>
              </a:ext>
            </a:extLst>
          </p:cNvPr>
          <p:cNvSpPr>
            <a:spLocks noGrp="1"/>
          </p:cNvSpPr>
          <p:nvPr>
            <p:ph type="ftr" sz="quarter" idx="11"/>
          </p:nvPr>
        </p:nvSpPr>
        <p:spPr>
          <a:xfrm>
            <a:off x="482617" y="4707296"/>
            <a:ext cx="3827190" cy="240380"/>
          </a:xfrm>
        </p:spPr>
        <p:txBody>
          <a:bodyPr/>
          <a:lstStyle>
            <a:lvl1pPr>
              <a:defRPr>
                <a:latin typeface="Arial" panose="020B0604020202020204" pitchFamily="34" charset="0"/>
                <a:cs typeface="Arial" panose="020B0604020202020204" pitchFamily="34" charset="0"/>
              </a:defRPr>
            </a:lvl1pPr>
          </a:lstStyle>
          <a:p>
            <a:r>
              <a:rPr lang="nl-NL" dirty="0"/>
              <a:t>Subtitel</a:t>
            </a:r>
            <a:endParaRPr lang="nl-NL" dirty="0">
              <a:latin typeface="Arial" panose="020B0604020202020204" pitchFamily="34" charset="0"/>
              <a:cs typeface="Arial" panose="020B0604020202020204" pitchFamily="34" charset="0"/>
            </a:endParaRPr>
          </a:p>
        </p:txBody>
      </p:sp>
      <p:sp>
        <p:nvSpPr>
          <p:cNvPr id="20" name="Tijdelijke aanduiding voor dianummer 8">
            <a:extLst>
              <a:ext uri="{FF2B5EF4-FFF2-40B4-BE49-F238E27FC236}">
                <a16:creationId xmlns:a16="http://schemas.microsoft.com/office/drawing/2014/main" id="{8C31C6BF-E1C6-BC47-B12B-718647713796}"/>
              </a:ext>
            </a:extLst>
          </p:cNvPr>
          <p:cNvSpPr txBox="1">
            <a:spLocks/>
          </p:cNvSpPr>
          <p:nvPr userDrawn="1"/>
        </p:nvSpPr>
        <p:spPr>
          <a:xfrm>
            <a:off x="84276" y="4707296"/>
            <a:ext cx="324000" cy="180285"/>
          </a:xfrm>
          <a:prstGeom prst="rect">
            <a:avLst/>
          </a:prstGeom>
        </p:spPr>
        <p:txBody>
          <a:bodyPr vert="horz" lIns="0" tIns="0" rIns="0" bIns="0" rtlCol="0" anchor="t" anchorCtr="0">
            <a:noAutofit/>
          </a:bodyPr>
          <a:lstStyle>
            <a:defPPr>
              <a:defRPr lang="nl-NL"/>
            </a:defPPr>
            <a:lvl1pPr marL="0" algn="ctr" defTabSz="457200" rtl="0" eaLnBrk="1" latinLnBrk="0" hangingPunct="1">
              <a:defRPr sz="1000" b="0" i="0" kern="1200">
                <a:solidFill>
                  <a:schemeClr val="tx2"/>
                </a:solidFill>
                <a:latin typeface="+mj-lt"/>
                <a:ea typeface="+mn-ea"/>
                <a:cs typeface="Museo Sans 50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6BC05E-DB9A-EB4A-A776-575FA40369A3}" type="slidenum">
              <a:rPr lang="nl-NL" b="1" smtClean="0">
                <a:solidFill>
                  <a:srgbClr val="0C8066"/>
                </a:solidFill>
                <a:latin typeface="Arial" panose="020B0604020202020204" pitchFamily="34" charset="0"/>
                <a:cs typeface="Arial" panose="020B0604020202020204" pitchFamily="34" charset="0"/>
              </a:rPr>
              <a:pPr/>
              <a:t>‹#›</a:t>
            </a:fld>
            <a:endParaRPr lang="nl-NL" b="1" dirty="0">
              <a:solidFill>
                <a:srgbClr val="0C8066"/>
              </a:solidFill>
              <a:latin typeface="Arial" panose="020B0604020202020204" pitchFamily="34" charset="0"/>
              <a:cs typeface="Arial" panose="020B0604020202020204" pitchFamily="34" charset="0"/>
            </a:endParaRPr>
          </a:p>
        </p:txBody>
      </p:sp>
      <p:pic>
        <p:nvPicPr>
          <p:cNvPr id="8" name="Afbeelding 7" descr="Erasmus signature_02_RGB_black.png">
            <a:extLst>
              <a:ext uri="{FF2B5EF4-FFF2-40B4-BE49-F238E27FC236}">
                <a16:creationId xmlns:a16="http://schemas.microsoft.com/office/drawing/2014/main" id="{77FD20DC-8C46-2D4A-BDF8-20C4D04497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1679" y="4554205"/>
            <a:ext cx="979828" cy="587344"/>
          </a:xfrm>
          <a:prstGeom prst="rect">
            <a:avLst/>
          </a:prstGeom>
        </p:spPr>
      </p:pic>
      <p:pic>
        <p:nvPicPr>
          <p:cNvPr id="11" name="Afbeelding 10">
            <a:extLst>
              <a:ext uri="{FF2B5EF4-FFF2-40B4-BE49-F238E27FC236}">
                <a16:creationId xmlns:a16="http://schemas.microsoft.com/office/drawing/2014/main" id="{9BF1630D-A358-4C45-97A9-6B9BE4DE8741}"/>
              </a:ext>
            </a:extLst>
          </p:cNvPr>
          <p:cNvPicPr>
            <a:picLocks noChangeAspect="1"/>
          </p:cNvPicPr>
          <p:nvPr userDrawn="1"/>
        </p:nvPicPr>
        <p:blipFill>
          <a:blip r:embed="rId3"/>
          <a:stretch>
            <a:fillRect/>
          </a:stretch>
        </p:blipFill>
        <p:spPr>
          <a:xfrm>
            <a:off x="8052018" y="9385"/>
            <a:ext cx="895477" cy="609294"/>
          </a:xfrm>
          <a:prstGeom prst="rect">
            <a:avLst/>
          </a:prstGeom>
        </p:spPr>
      </p:pic>
    </p:spTree>
    <p:extLst>
      <p:ext uri="{BB962C8B-B14F-4D97-AF65-F5344CB8AC3E}">
        <p14:creationId xmlns:p14="http://schemas.microsoft.com/office/powerpoint/2010/main" val="230810258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jdelijke aanduiding voor voettekst 4"/>
          <p:cNvSpPr>
            <a:spLocks noGrp="1"/>
          </p:cNvSpPr>
          <p:nvPr>
            <p:ph type="ftr" sz="quarter" idx="3"/>
          </p:nvPr>
        </p:nvSpPr>
        <p:spPr>
          <a:xfrm rot="16200000">
            <a:off x="-1638012" y="2282594"/>
            <a:ext cx="3827190" cy="240380"/>
          </a:xfrm>
          <a:prstGeom prst="rect">
            <a:avLst/>
          </a:prstGeom>
        </p:spPr>
        <p:txBody>
          <a:bodyPr vert="horz" lIns="0" tIns="0" rIns="0" bIns="0" rtlCol="0" anchor="t" anchorCtr="0">
            <a:noAutofit/>
          </a:bodyPr>
          <a:lstStyle>
            <a:lvl1pPr algn="l">
              <a:defRPr sz="1000" b="0" i="0">
                <a:solidFill>
                  <a:schemeClr val="tx2"/>
                </a:solidFill>
                <a:latin typeface="Museo Sans 300"/>
                <a:cs typeface="Museo Sans 300"/>
              </a:defRPr>
            </a:lvl1pPr>
          </a:lstStyle>
          <a:p>
            <a:r>
              <a:rPr lang="nl-NL" dirty="0"/>
              <a:t>Titel bewerken</a:t>
            </a:r>
          </a:p>
        </p:txBody>
      </p:sp>
      <p:sp>
        <p:nvSpPr>
          <p:cNvPr id="6" name="Tijdelijke aanduiding voor dianummer 5"/>
          <p:cNvSpPr>
            <a:spLocks noGrp="1"/>
          </p:cNvSpPr>
          <p:nvPr>
            <p:ph type="sldNum" sz="quarter" idx="4"/>
          </p:nvPr>
        </p:nvSpPr>
        <p:spPr>
          <a:xfrm>
            <a:off x="84276" y="4598288"/>
            <a:ext cx="324000" cy="180285"/>
          </a:xfrm>
          <a:prstGeom prst="rect">
            <a:avLst/>
          </a:prstGeom>
        </p:spPr>
        <p:txBody>
          <a:bodyPr vert="horz" lIns="0" tIns="0" rIns="0" bIns="0" rtlCol="0" anchor="t" anchorCtr="0">
            <a:noAutofit/>
          </a:bodyPr>
          <a:lstStyle>
            <a:lvl1pPr algn="l">
              <a:defRPr sz="1000" b="0" i="0">
                <a:solidFill>
                  <a:schemeClr val="tx2"/>
                </a:solidFill>
                <a:latin typeface="+mj-lt"/>
                <a:cs typeface="Museo Sans 500"/>
              </a:defRPr>
            </a:lvl1pPr>
          </a:lstStyle>
          <a:p>
            <a:pPr algn="ctr"/>
            <a:fld id="{92F9B4C5-C63B-9C46-82C2-B5BE7682DC36}" type="slidenum">
              <a:rPr lang="nl-NL" smtClean="0"/>
              <a:t>‹#›</a:t>
            </a:fld>
            <a:endParaRPr lang="nl-NL" dirty="0"/>
          </a:p>
        </p:txBody>
      </p:sp>
      <p:cxnSp>
        <p:nvCxnSpPr>
          <p:cNvPr id="18" name="Rechte verbindingslijn 17"/>
          <p:cNvCxnSpPr/>
          <p:nvPr/>
        </p:nvCxnSpPr>
        <p:spPr>
          <a:xfrm>
            <a:off x="245013" y="4384982"/>
            <a:ext cx="0" cy="162000"/>
          </a:xfrm>
          <a:prstGeom prst="line">
            <a:avLst/>
          </a:prstGeom>
          <a:ln w="6350" cmpd="sng">
            <a:solidFill>
              <a:srgbClr val="002328"/>
            </a:solidFill>
          </a:ln>
          <a:effectLst/>
        </p:spPr>
        <p:style>
          <a:lnRef idx="2">
            <a:schemeClr val="accent1"/>
          </a:lnRef>
          <a:fillRef idx="0">
            <a:schemeClr val="accent1"/>
          </a:fillRef>
          <a:effectRef idx="1">
            <a:schemeClr val="accent1"/>
          </a:effectRef>
          <a:fontRef idx="minor">
            <a:schemeClr val="tx1"/>
          </a:fontRef>
        </p:style>
      </p:cxnSp>
      <p:pic>
        <p:nvPicPr>
          <p:cNvPr id="15" name="Afbeelding 14" descr="Erasmus signature_02_RGB_black.png"/>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971702" y="3884623"/>
            <a:ext cx="2137504" cy="1281296"/>
          </a:xfrm>
          <a:prstGeom prst="rect">
            <a:avLst/>
          </a:prstGeom>
        </p:spPr>
      </p:pic>
      <p:sp>
        <p:nvSpPr>
          <p:cNvPr id="19" name="Tijdelijke aanduiding voor titel 1"/>
          <p:cNvSpPr>
            <a:spLocks noGrp="1"/>
          </p:cNvSpPr>
          <p:nvPr>
            <p:ph type="title"/>
          </p:nvPr>
        </p:nvSpPr>
        <p:spPr>
          <a:xfrm>
            <a:off x="491525" y="396000"/>
            <a:ext cx="8172000" cy="576000"/>
          </a:xfrm>
          <a:prstGeom prst="rect">
            <a:avLst/>
          </a:prstGeom>
        </p:spPr>
        <p:txBody>
          <a:bodyPr vert="horz" lIns="0" tIns="0" rIns="0" bIns="0" rtlCol="0" anchor="t" anchorCtr="0">
            <a:noAutofit/>
          </a:bodyPr>
          <a:lstStyle/>
          <a:p>
            <a:r>
              <a:rPr lang="nl-NL" dirty="0"/>
              <a:t>Titel bewerken</a:t>
            </a:r>
          </a:p>
        </p:txBody>
      </p:sp>
      <p:sp>
        <p:nvSpPr>
          <p:cNvPr id="20" name="Tijdelijke aanduiding voor tekst 2"/>
          <p:cNvSpPr>
            <a:spLocks noGrp="1"/>
          </p:cNvSpPr>
          <p:nvPr>
            <p:ph type="body" idx="1"/>
          </p:nvPr>
        </p:nvSpPr>
        <p:spPr>
          <a:xfrm>
            <a:off x="491524" y="971551"/>
            <a:ext cx="8172000" cy="3348000"/>
          </a:xfrm>
          <a:prstGeom prst="rect">
            <a:avLst/>
          </a:prstGeom>
        </p:spPr>
        <p:txBody>
          <a:bodyPr vert="horz" lIns="0" tIns="0" rIns="0" bIns="0" rtlCol="0" anchor="t" anchorCtr="0">
            <a:noAutofit/>
          </a:bodyPr>
          <a:lstStyle/>
          <a:p>
            <a:pPr lvl="0"/>
            <a:r>
              <a:rPr lang="nl-NL" dirty="0"/>
              <a:t>Klik om de tekst te bewerken</a:t>
            </a:r>
          </a:p>
          <a:p>
            <a:pPr lvl="1"/>
            <a:r>
              <a:rPr lang="nl-NL" dirty="0"/>
              <a:t>Tweede niveau tekst</a:t>
            </a:r>
          </a:p>
          <a:p>
            <a:pPr lvl="2"/>
            <a:r>
              <a:rPr lang="nl-NL" dirty="0"/>
              <a:t>Derde niveau tekst</a:t>
            </a:r>
          </a:p>
          <a:p>
            <a:pPr lvl="3"/>
            <a:r>
              <a:rPr lang="nl-NL" dirty="0"/>
              <a:t>Vierde niveau tekst</a:t>
            </a:r>
          </a:p>
          <a:p>
            <a:pPr lvl="4"/>
            <a:r>
              <a:rPr lang="nl-NL" dirty="0"/>
              <a:t>Vijfde niveau tekst</a:t>
            </a:r>
          </a:p>
        </p:txBody>
      </p:sp>
    </p:spTree>
  </p:cSld>
  <p:clrMap bg1="lt1" tx1="dk1" bg2="lt2" tx2="dk2" accent1="accent1" accent2="accent2" accent3="accent3" accent4="accent4" accent5="accent5" accent6="accent6" hlink="hlink" folHlink="folHlink"/>
  <p:sldLayoutIdLst>
    <p:sldLayoutId id="2147483649" r:id="rId1"/>
    <p:sldLayoutId id="2147483662" r:id="rId2"/>
    <p:sldLayoutId id="2147483695" r:id="rId3"/>
    <p:sldLayoutId id="2147483710" r:id="rId4"/>
    <p:sldLayoutId id="2147483709" r:id="rId5"/>
    <p:sldLayoutId id="2147483670" r:id="rId6"/>
    <p:sldLayoutId id="2147483671" r:id="rId7"/>
    <p:sldLayoutId id="2147483711" r:id="rId8"/>
    <p:sldLayoutId id="2147483712" r:id="rId9"/>
    <p:sldLayoutId id="2147483713" r:id="rId10"/>
    <p:sldLayoutId id="2147483714" r:id="rId11"/>
    <p:sldLayoutId id="2147483715" r:id="rId12"/>
  </p:sldLayoutIdLst>
  <p:hf hdr="0" dt="0"/>
  <p:txStyles>
    <p:titleStyle>
      <a:lvl1pPr algn="l" defTabSz="457200" rtl="0" eaLnBrk="1" latinLnBrk="0" hangingPunct="1">
        <a:lnSpc>
          <a:spcPts val="3200"/>
        </a:lnSpc>
        <a:spcBef>
          <a:spcPct val="0"/>
        </a:spcBef>
        <a:buNone/>
        <a:defRPr sz="2800" b="0" i="0" kern="1200">
          <a:solidFill>
            <a:srgbClr val="002328"/>
          </a:solidFill>
          <a:latin typeface="+mj-lt"/>
          <a:ea typeface="+mj-ea"/>
          <a:cs typeface="Museo Sans 700"/>
        </a:defRPr>
      </a:lvl1pPr>
    </p:titleStyle>
    <p:bodyStyle>
      <a:lvl1pPr marL="288000" indent="-288000" algn="l" defTabSz="457200" rtl="0" eaLnBrk="1" latinLnBrk="0" hangingPunct="1">
        <a:lnSpc>
          <a:spcPts val="2500"/>
        </a:lnSpc>
        <a:spcBef>
          <a:spcPts val="0"/>
        </a:spcBef>
        <a:buClr>
          <a:schemeClr val="accent1"/>
        </a:buClr>
        <a:buSzPct val="110000"/>
        <a:buFont typeface="Arial"/>
        <a:buChar char="•"/>
        <a:defRPr sz="1800" b="0" i="0" kern="1200">
          <a:solidFill>
            <a:schemeClr val="tx1"/>
          </a:solidFill>
          <a:latin typeface="+mn-lt"/>
          <a:ea typeface="+mn-ea"/>
          <a:cs typeface="Museo Sans 500"/>
        </a:defRPr>
      </a:lvl1pPr>
      <a:lvl2pPr marL="576000" indent="-288000" algn="l" defTabSz="457200" rtl="0" eaLnBrk="1" latinLnBrk="0" hangingPunct="1">
        <a:lnSpc>
          <a:spcPts val="2500"/>
        </a:lnSpc>
        <a:spcBef>
          <a:spcPts val="0"/>
        </a:spcBef>
        <a:buClr>
          <a:schemeClr val="accent1"/>
        </a:buClr>
        <a:buSzPct val="80000"/>
        <a:buFont typeface="Arial"/>
        <a:buChar char="•"/>
        <a:defRPr sz="1600" b="0" i="0" kern="1200">
          <a:solidFill>
            <a:schemeClr val="tx1"/>
          </a:solidFill>
          <a:latin typeface="Museo Sans 300"/>
          <a:ea typeface="+mn-ea"/>
          <a:cs typeface="Museo Sans 300"/>
        </a:defRPr>
      </a:lvl2pPr>
      <a:lvl3pPr marL="864000" indent="-288000" algn="l" defTabSz="457200" rtl="0" eaLnBrk="1" latinLnBrk="0" hangingPunct="1">
        <a:lnSpc>
          <a:spcPts val="2500"/>
        </a:lnSpc>
        <a:spcBef>
          <a:spcPts val="0"/>
        </a:spcBef>
        <a:buClr>
          <a:schemeClr val="accent1"/>
        </a:buClr>
        <a:buSzPct val="80000"/>
        <a:buFont typeface="Arial"/>
        <a:buChar char="•"/>
        <a:defRPr sz="1600" b="0" i="0" kern="1200">
          <a:solidFill>
            <a:schemeClr val="tx1"/>
          </a:solidFill>
          <a:latin typeface="Museo Sans 300"/>
          <a:ea typeface="+mn-ea"/>
          <a:cs typeface="Museo Sans 300"/>
        </a:defRPr>
      </a:lvl3pPr>
      <a:lvl4pPr marL="1152000" indent="-288000" algn="l" defTabSz="457200" rtl="0" eaLnBrk="1" latinLnBrk="0" hangingPunct="1">
        <a:lnSpc>
          <a:spcPts val="2500"/>
        </a:lnSpc>
        <a:spcBef>
          <a:spcPts val="0"/>
        </a:spcBef>
        <a:buClr>
          <a:schemeClr val="accent1"/>
        </a:buClr>
        <a:buSzPct val="80000"/>
        <a:buFont typeface="Arial"/>
        <a:buChar char="•"/>
        <a:defRPr sz="1600" b="0" i="0" kern="1200">
          <a:solidFill>
            <a:schemeClr val="tx1"/>
          </a:solidFill>
          <a:latin typeface="Museo Sans 300"/>
          <a:ea typeface="+mn-ea"/>
          <a:cs typeface="Museo Sans 300"/>
        </a:defRPr>
      </a:lvl4pPr>
      <a:lvl5pPr marL="1440000" indent="-288000" algn="l" defTabSz="457200" rtl="0" eaLnBrk="1" latinLnBrk="0" hangingPunct="1">
        <a:lnSpc>
          <a:spcPts val="2500"/>
        </a:lnSpc>
        <a:spcBef>
          <a:spcPts val="0"/>
        </a:spcBef>
        <a:buClr>
          <a:schemeClr val="accent1"/>
        </a:buClr>
        <a:buSzPct val="80000"/>
        <a:buFont typeface="Arial"/>
        <a:buChar char="•"/>
        <a:defRPr sz="16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video" Target="https://www.youtube.com/embed/2p0oDmcJcVA?feature=oembed" TargetMode="External"/><Relationship Id="rId5" Type="http://schemas.openxmlformats.org/officeDocument/2006/relationships/image" Target="../media/image9.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emf"/><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0.emf"/></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8.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video" Target="https://www.youtube.com/embed/Iy1qQFtP2zc?feature=oembed" TargetMode="Externa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25.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video" Target="https://www.youtube.com/embed/fQWt3zousQA?feature=oembed" TargetMode="Externa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8.emf"/></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7.xml"/><Relationship Id="rId1" Type="http://schemas.openxmlformats.org/officeDocument/2006/relationships/slideLayout" Target="../slideLayouts/slideLayout9.xml"/><Relationship Id="rId4" Type="http://schemas.openxmlformats.org/officeDocument/2006/relationships/image" Target="../media/image25.e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video" Target="https://www.youtube.com/embed/9BX8KWSomv8?feature=oembed" TargetMode="External"/><Relationship Id="rId4" Type="http://schemas.openxmlformats.org/officeDocument/2006/relationships/image" Target="../media/image28.jpeg"/></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30.emf"/></Relationships>
</file>

<file path=ppt/slides/_rels/slide4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24.emf"/></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5.xml"/><Relationship Id="rId1" Type="http://schemas.openxmlformats.org/officeDocument/2006/relationships/slideLayout" Target="../slideLayouts/slideLayout9.xml"/><Relationship Id="rId4" Type="http://schemas.openxmlformats.org/officeDocument/2006/relationships/image" Target="../media/image25.emf"/></Relationships>
</file>

<file path=ppt/slides/_rels/slide46.xml.rels><?xml version="1.0" encoding="UTF-8" standalone="yes"?>
<Relationships xmlns="http://schemas.openxmlformats.org/package/2006/relationships"><Relationship Id="rId3" Type="http://schemas.openxmlformats.org/officeDocument/2006/relationships/hyperlink" Target="mailto:wetenschapsknooppunt@eur.nl" TargetMode="External"/><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video" Target="https://www.youtube.com/embed/Z2ZDXBFuZwQ?feature=oembed" TargetMode="External"/><Relationship Id="rId5" Type="http://schemas.openxmlformats.org/officeDocument/2006/relationships/image" Target="../media/image10.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video" Target="https://www.youtube.com/embed/k9deyrDcm6A?feature=oembed" TargetMode="Externa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Veerkracht</a:t>
            </a:r>
            <a:endParaRPr lang="nl-NL" sz="4000" dirty="0"/>
          </a:p>
        </p:txBody>
      </p:sp>
      <p:sp>
        <p:nvSpPr>
          <p:cNvPr id="3" name="Subtitel 2"/>
          <p:cNvSpPr>
            <a:spLocks noGrp="1"/>
          </p:cNvSpPr>
          <p:nvPr>
            <p:ph type="subTitle" idx="1"/>
          </p:nvPr>
        </p:nvSpPr>
        <p:spPr>
          <a:xfrm>
            <a:off x="491526" y="1799304"/>
            <a:ext cx="2949943" cy="1000434"/>
          </a:xfrm>
        </p:spPr>
        <p:txBody>
          <a:bodyPr/>
          <a:lstStyle/>
          <a:p>
            <a:r>
              <a:rPr lang="nl-NL" dirty="0"/>
              <a:t>Lesprogramma</a:t>
            </a:r>
          </a:p>
        </p:txBody>
      </p:sp>
      <p:sp>
        <p:nvSpPr>
          <p:cNvPr id="4" name="Titel 1">
            <a:extLst>
              <a:ext uri="{FF2B5EF4-FFF2-40B4-BE49-F238E27FC236}">
                <a16:creationId xmlns:a16="http://schemas.microsoft.com/office/drawing/2014/main" id="{12C5D5E5-7DEB-4AE8-A21B-7DE50D59D406}"/>
              </a:ext>
            </a:extLst>
          </p:cNvPr>
          <p:cNvSpPr txBox="1">
            <a:spLocks/>
          </p:cNvSpPr>
          <p:nvPr/>
        </p:nvSpPr>
        <p:spPr>
          <a:xfrm>
            <a:off x="491526" y="2677368"/>
            <a:ext cx="5941025" cy="1134000"/>
          </a:xfrm>
          <a:prstGeom prst="rect">
            <a:avLst/>
          </a:prstGeom>
        </p:spPr>
        <p:txBody>
          <a:bodyPr vert="horz" lIns="0" tIns="0" rIns="0" bIns="0" rtlCol="0" anchor="t" anchorCtr="0">
            <a:noAutofit/>
          </a:bodyPr>
          <a:lstStyle>
            <a:lvl1pPr algn="l" defTabSz="457200" rtl="0" eaLnBrk="1" latinLnBrk="0" hangingPunct="1">
              <a:lnSpc>
                <a:spcPts val="6000"/>
              </a:lnSpc>
              <a:spcBef>
                <a:spcPct val="0"/>
              </a:spcBef>
              <a:buNone/>
              <a:defRPr sz="6000" b="1" i="0" kern="1200" baseline="0">
                <a:solidFill>
                  <a:srgbClr val="0C8066"/>
                </a:solidFill>
                <a:latin typeface="Arial" panose="020B0604020202020204" pitchFamily="34" charset="0"/>
                <a:ea typeface="+mj-ea"/>
                <a:cs typeface="Arial" panose="020B0604020202020204" pitchFamily="34" charset="0"/>
              </a:defRPr>
            </a:lvl1pPr>
          </a:lstStyle>
          <a:p>
            <a:r>
              <a:rPr lang="nl-NL" sz="2800" dirty="0">
                <a:solidFill>
                  <a:srgbClr val="00B969"/>
                </a:solidFill>
              </a:rPr>
              <a:t>LES 1</a:t>
            </a:r>
            <a:endParaRPr lang="nl-NL" sz="1600" dirty="0">
              <a:solidFill>
                <a:srgbClr val="00B969"/>
              </a:solidFill>
            </a:endParaRPr>
          </a:p>
        </p:txBody>
      </p:sp>
    </p:spTree>
    <p:extLst>
      <p:ext uri="{BB962C8B-B14F-4D97-AF65-F5344CB8AC3E}">
        <p14:creationId xmlns:p14="http://schemas.microsoft.com/office/powerpoint/2010/main" val="3984097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5F55D4C6-ABC3-554C-A8CB-DF37BAAFD4B4}"/>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Reflectie</a:t>
            </a:r>
          </a:p>
        </p:txBody>
      </p:sp>
      <p:sp>
        <p:nvSpPr>
          <p:cNvPr id="7" name="Tijdelijke aanduiding voor voettekst 1">
            <a:extLst>
              <a:ext uri="{FF2B5EF4-FFF2-40B4-BE49-F238E27FC236}">
                <a16:creationId xmlns:a16="http://schemas.microsoft.com/office/drawing/2014/main" id="{6CC9875F-5695-B141-90FF-62CCC72475A1}"/>
              </a:ext>
            </a:extLst>
          </p:cNvPr>
          <p:cNvSpPr>
            <a:spLocks noGrp="1"/>
          </p:cNvSpPr>
          <p:nvPr>
            <p:ph type="ftr" sz="quarter" idx="11"/>
          </p:nvPr>
        </p:nvSpPr>
        <p:spPr>
          <a:xfrm>
            <a:off x="482617" y="4707296"/>
            <a:ext cx="3827190" cy="240380"/>
          </a:xfrm>
        </p:spPr>
        <p:txBody>
          <a:bodyPr/>
          <a:lstStyle/>
          <a:p>
            <a:r>
              <a:rPr lang="nl-NL" dirty="0"/>
              <a:t>Tweetallen </a:t>
            </a:r>
            <a:endParaRPr lang="nl-NL" dirty="0">
              <a:latin typeface="Arial" panose="020B0604020202020204" pitchFamily="34" charset="0"/>
              <a:cs typeface="Arial" panose="020B0604020202020204" pitchFamily="34" charset="0"/>
            </a:endParaRPr>
          </a:p>
        </p:txBody>
      </p:sp>
      <p:grpSp>
        <p:nvGrpSpPr>
          <p:cNvPr id="17" name="Groep 16">
            <a:extLst>
              <a:ext uri="{FF2B5EF4-FFF2-40B4-BE49-F238E27FC236}">
                <a16:creationId xmlns:a16="http://schemas.microsoft.com/office/drawing/2014/main" id="{12D5521E-3810-D447-B91E-9A6C4AD60437}"/>
              </a:ext>
            </a:extLst>
          </p:cNvPr>
          <p:cNvGrpSpPr/>
          <p:nvPr/>
        </p:nvGrpSpPr>
        <p:grpSpPr>
          <a:xfrm>
            <a:off x="1831037" y="1421958"/>
            <a:ext cx="2642367" cy="1836539"/>
            <a:chOff x="1831037" y="1421958"/>
            <a:chExt cx="2642367" cy="1836539"/>
          </a:xfrm>
        </p:grpSpPr>
        <p:sp>
          <p:nvSpPr>
            <p:cNvPr id="11" name="Toelichting met afgeronde rechthoek 10">
              <a:extLst>
                <a:ext uri="{FF2B5EF4-FFF2-40B4-BE49-F238E27FC236}">
                  <a16:creationId xmlns:a16="http://schemas.microsoft.com/office/drawing/2014/main" id="{7A400B3A-F91A-A24F-A4DC-B7480E76BF1C}"/>
                </a:ext>
              </a:extLst>
            </p:cNvPr>
            <p:cNvSpPr/>
            <p:nvPr/>
          </p:nvSpPr>
          <p:spPr>
            <a:xfrm>
              <a:off x="1831037" y="1421958"/>
              <a:ext cx="2642367" cy="1836539"/>
            </a:xfrm>
            <a:custGeom>
              <a:avLst/>
              <a:gdLst>
                <a:gd name="connsiteX0" fmla="*/ 0 w 2642367"/>
                <a:gd name="connsiteY0" fmla="*/ 306096 h 1836539"/>
                <a:gd name="connsiteX1" fmla="*/ 306096 w 2642367"/>
                <a:gd name="connsiteY1" fmla="*/ 0 h 1836539"/>
                <a:gd name="connsiteX2" fmla="*/ 440395 w 2642367"/>
                <a:gd name="connsiteY2" fmla="*/ 0 h 1836539"/>
                <a:gd name="connsiteX3" fmla="*/ 440395 w 2642367"/>
                <a:gd name="connsiteY3" fmla="*/ 0 h 1836539"/>
                <a:gd name="connsiteX4" fmla="*/ 1100986 w 2642367"/>
                <a:gd name="connsiteY4" fmla="*/ 0 h 1836539"/>
                <a:gd name="connsiteX5" fmla="*/ 1718629 w 2642367"/>
                <a:gd name="connsiteY5" fmla="*/ 0 h 1836539"/>
                <a:gd name="connsiteX6" fmla="*/ 2336271 w 2642367"/>
                <a:gd name="connsiteY6" fmla="*/ 0 h 1836539"/>
                <a:gd name="connsiteX7" fmla="*/ 2642367 w 2642367"/>
                <a:gd name="connsiteY7" fmla="*/ 306096 h 1836539"/>
                <a:gd name="connsiteX8" fmla="*/ 2642367 w 2642367"/>
                <a:gd name="connsiteY8" fmla="*/ 704009 h 1836539"/>
                <a:gd name="connsiteX9" fmla="*/ 2642367 w 2642367"/>
                <a:gd name="connsiteY9" fmla="*/ 1071314 h 1836539"/>
                <a:gd name="connsiteX10" fmla="*/ 2642367 w 2642367"/>
                <a:gd name="connsiteY10" fmla="*/ 1071314 h 1836539"/>
                <a:gd name="connsiteX11" fmla="*/ 2642367 w 2642367"/>
                <a:gd name="connsiteY11" fmla="*/ 1530449 h 1836539"/>
                <a:gd name="connsiteX12" fmla="*/ 2642367 w 2642367"/>
                <a:gd name="connsiteY12" fmla="*/ 1530443 h 1836539"/>
                <a:gd name="connsiteX13" fmla="*/ 2336271 w 2642367"/>
                <a:gd name="connsiteY13" fmla="*/ 1836539 h 1836539"/>
                <a:gd name="connsiteX14" fmla="*/ 1718629 w 2642367"/>
                <a:gd name="connsiteY14" fmla="*/ 1836539 h 1836539"/>
                <a:gd name="connsiteX15" fmla="*/ 1100986 w 2642367"/>
                <a:gd name="connsiteY15" fmla="*/ 1836539 h 1836539"/>
                <a:gd name="connsiteX16" fmla="*/ 786455 w 2642367"/>
                <a:gd name="connsiteY16" fmla="*/ 2054676 h 1836539"/>
                <a:gd name="connsiteX17" fmla="*/ 445714 w 2642367"/>
                <a:gd name="connsiteY17" fmla="*/ 2290991 h 1836539"/>
                <a:gd name="connsiteX18" fmla="*/ 440395 w 2642367"/>
                <a:gd name="connsiteY18" fmla="*/ 1836539 h 1836539"/>
                <a:gd name="connsiteX19" fmla="*/ 306096 w 2642367"/>
                <a:gd name="connsiteY19" fmla="*/ 1836539 h 1836539"/>
                <a:gd name="connsiteX20" fmla="*/ 0 w 2642367"/>
                <a:gd name="connsiteY20" fmla="*/ 1530443 h 1836539"/>
                <a:gd name="connsiteX21" fmla="*/ 0 w 2642367"/>
                <a:gd name="connsiteY21" fmla="*/ 1530449 h 1836539"/>
                <a:gd name="connsiteX22" fmla="*/ 0 w 2642367"/>
                <a:gd name="connsiteY22" fmla="*/ 1071314 h 1836539"/>
                <a:gd name="connsiteX23" fmla="*/ 0 w 2642367"/>
                <a:gd name="connsiteY23" fmla="*/ 1071314 h 1836539"/>
                <a:gd name="connsiteX24" fmla="*/ 0 w 2642367"/>
                <a:gd name="connsiteY24" fmla="*/ 673401 h 1836539"/>
                <a:gd name="connsiteX25" fmla="*/ 0 w 2642367"/>
                <a:gd name="connsiteY25" fmla="*/ 306096 h 1836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42367" h="1836539" fill="none" extrusionOk="0">
                  <a:moveTo>
                    <a:pt x="0" y="306096"/>
                  </a:moveTo>
                  <a:cubicBezTo>
                    <a:pt x="-16439" y="115232"/>
                    <a:pt x="169768" y="10253"/>
                    <a:pt x="306096" y="0"/>
                  </a:cubicBezTo>
                  <a:cubicBezTo>
                    <a:pt x="337504" y="1458"/>
                    <a:pt x="380677" y="5069"/>
                    <a:pt x="440395" y="0"/>
                  </a:cubicBezTo>
                  <a:lnTo>
                    <a:pt x="440395" y="0"/>
                  </a:lnTo>
                  <a:cubicBezTo>
                    <a:pt x="605531" y="-24738"/>
                    <a:pt x="805104" y="-8167"/>
                    <a:pt x="1100986" y="0"/>
                  </a:cubicBezTo>
                  <a:cubicBezTo>
                    <a:pt x="1338397" y="-14931"/>
                    <a:pt x="1435111" y="24935"/>
                    <a:pt x="1718629" y="0"/>
                  </a:cubicBezTo>
                  <a:cubicBezTo>
                    <a:pt x="2002147" y="-24935"/>
                    <a:pt x="2140604" y="22533"/>
                    <a:pt x="2336271" y="0"/>
                  </a:cubicBezTo>
                  <a:cubicBezTo>
                    <a:pt x="2485549" y="11088"/>
                    <a:pt x="2647407" y="150700"/>
                    <a:pt x="2642367" y="306096"/>
                  </a:cubicBezTo>
                  <a:cubicBezTo>
                    <a:pt x="2622592" y="468538"/>
                    <a:pt x="2643458" y="598063"/>
                    <a:pt x="2642367" y="704009"/>
                  </a:cubicBezTo>
                  <a:cubicBezTo>
                    <a:pt x="2641276" y="809955"/>
                    <a:pt x="2628102" y="931343"/>
                    <a:pt x="2642367" y="1071314"/>
                  </a:cubicBezTo>
                  <a:lnTo>
                    <a:pt x="2642367" y="1071314"/>
                  </a:lnTo>
                  <a:cubicBezTo>
                    <a:pt x="2623552" y="1261631"/>
                    <a:pt x="2644580" y="1309768"/>
                    <a:pt x="2642367" y="1530449"/>
                  </a:cubicBezTo>
                  <a:lnTo>
                    <a:pt x="2642367" y="1530443"/>
                  </a:lnTo>
                  <a:cubicBezTo>
                    <a:pt x="2616791" y="1716009"/>
                    <a:pt x="2488807" y="1811819"/>
                    <a:pt x="2336271" y="1836539"/>
                  </a:cubicBezTo>
                  <a:cubicBezTo>
                    <a:pt x="2115081" y="1838780"/>
                    <a:pt x="1853276" y="1825194"/>
                    <a:pt x="1718629" y="1836539"/>
                  </a:cubicBezTo>
                  <a:cubicBezTo>
                    <a:pt x="1583982" y="1847884"/>
                    <a:pt x="1249240" y="1838442"/>
                    <a:pt x="1100986" y="1836539"/>
                  </a:cubicBezTo>
                  <a:cubicBezTo>
                    <a:pt x="971143" y="1907790"/>
                    <a:pt x="875870" y="1993881"/>
                    <a:pt x="786455" y="2054676"/>
                  </a:cubicBezTo>
                  <a:cubicBezTo>
                    <a:pt x="697040" y="2115471"/>
                    <a:pt x="579099" y="2175707"/>
                    <a:pt x="445714" y="2290991"/>
                  </a:cubicBezTo>
                  <a:cubicBezTo>
                    <a:pt x="423186" y="2170679"/>
                    <a:pt x="447681" y="2034035"/>
                    <a:pt x="440395" y="1836539"/>
                  </a:cubicBezTo>
                  <a:cubicBezTo>
                    <a:pt x="374257" y="1832225"/>
                    <a:pt x="370530" y="1832626"/>
                    <a:pt x="306096" y="1836539"/>
                  </a:cubicBezTo>
                  <a:cubicBezTo>
                    <a:pt x="168351" y="1808447"/>
                    <a:pt x="-5265" y="1715933"/>
                    <a:pt x="0" y="1530443"/>
                  </a:cubicBezTo>
                  <a:lnTo>
                    <a:pt x="0" y="1530449"/>
                  </a:lnTo>
                  <a:cubicBezTo>
                    <a:pt x="22804" y="1369050"/>
                    <a:pt x="18632" y="1256411"/>
                    <a:pt x="0" y="1071314"/>
                  </a:cubicBezTo>
                  <a:lnTo>
                    <a:pt x="0" y="1071314"/>
                  </a:lnTo>
                  <a:cubicBezTo>
                    <a:pt x="-2279" y="987941"/>
                    <a:pt x="6986" y="827151"/>
                    <a:pt x="0" y="673401"/>
                  </a:cubicBezTo>
                  <a:cubicBezTo>
                    <a:pt x="-6986" y="519651"/>
                    <a:pt x="-17444" y="476644"/>
                    <a:pt x="0" y="306096"/>
                  </a:cubicBezTo>
                  <a:close/>
                </a:path>
                <a:path w="2642367" h="1836539" stroke="0" extrusionOk="0">
                  <a:moveTo>
                    <a:pt x="0" y="306096"/>
                  </a:moveTo>
                  <a:cubicBezTo>
                    <a:pt x="-16062" y="127137"/>
                    <a:pt x="101184" y="13459"/>
                    <a:pt x="306096" y="0"/>
                  </a:cubicBezTo>
                  <a:cubicBezTo>
                    <a:pt x="364875" y="1322"/>
                    <a:pt x="390976" y="6645"/>
                    <a:pt x="440395" y="0"/>
                  </a:cubicBezTo>
                  <a:lnTo>
                    <a:pt x="440395" y="0"/>
                  </a:lnTo>
                  <a:cubicBezTo>
                    <a:pt x="738655" y="-30511"/>
                    <a:pt x="850086" y="21268"/>
                    <a:pt x="1100986" y="0"/>
                  </a:cubicBezTo>
                  <a:cubicBezTo>
                    <a:pt x="1348652" y="-15008"/>
                    <a:pt x="1414166" y="-5419"/>
                    <a:pt x="1706276" y="0"/>
                  </a:cubicBezTo>
                  <a:cubicBezTo>
                    <a:pt x="1998386" y="5419"/>
                    <a:pt x="2160839" y="-14526"/>
                    <a:pt x="2336271" y="0"/>
                  </a:cubicBezTo>
                  <a:cubicBezTo>
                    <a:pt x="2484698" y="19418"/>
                    <a:pt x="2640956" y="123592"/>
                    <a:pt x="2642367" y="306096"/>
                  </a:cubicBezTo>
                  <a:cubicBezTo>
                    <a:pt x="2626047" y="419826"/>
                    <a:pt x="2646906" y="550549"/>
                    <a:pt x="2642367" y="704009"/>
                  </a:cubicBezTo>
                  <a:cubicBezTo>
                    <a:pt x="2637828" y="857469"/>
                    <a:pt x="2636411" y="948386"/>
                    <a:pt x="2642367" y="1071314"/>
                  </a:cubicBezTo>
                  <a:lnTo>
                    <a:pt x="2642367" y="1071314"/>
                  </a:lnTo>
                  <a:cubicBezTo>
                    <a:pt x="2637691" y="1180335"/>
                    <a:pt x="2652381" y="1343618"/>
                    <a:pt x="2642367" y="1530449"/>
                  </a:cubicBezTo>
                  <a:lnTo>
                    <a:pt x="2642367" y="1530443"/>
                  </a:lnTo>
                  <a:cubicBezTo>
                    <a:pt x="2665170" y="1676962"/>
                    <a:pt x="2519781" y="1827216"/>
                    <a:pt x="2336271" y="1836539"/>
                  </a:cubicBezTo>
                  <a:cubicBezTo>
                    <a:pt x="2070399" y="1819001"/>
                    <a:pt x="1848002" y="1863846"/>
                    <a:pt x="1718629" y="1836539"/>
                  </a:cubicBezTo>
                  <a:cubicBezTo>
                    <a:pt x="1589256" y="1809232"/>
                    <a:pt x="1272457" y="1844164"/>
                    <a:pt x="1100986" y="1836539"/>
                  </a:cubicBezTo>
                  <a:cubicBezTo>
                    <a:pt x="952394" y="1955612"/>
                    <a:pt x="929081" y="1943275"/>
                    <a:pt x="773350" y="2063765"/>
                  </a:cubicBezTo>
                  <a:cubicBezTo>
                    <a:pt x="617619" y="2184255"/>
                    <a:pt x="577450" y="2181675"/>
                    <a:pt x="445714" y="2290991"/>
                  </a:cubicBezTo>
                  <a:cubicBezTo>
                    <a:pt x="461388" y="2112141"/>
                    <a:pt x="421497" y="1952031"/>
                    <a:pt x="440395" y="1836539"/>
                  </a:cubicBezTo>
                  <a:cubicBezTo>
                    <a:pt x="410418" y="1837454"/>
                    <a:pt x="357760" y="1837202"/>
                    <a:pt x="306096" y="1836539"/>
                  </a:cubicBezTo>
                  <a:cubicBezTo>
                    <a:pt x="144360" y="1834991"/>
                    <a:pt x="2005" y="1718534"/>
                    <a:pt x="0" y="1530443"/>
                  </a:cubicBezTo>
                  <a:lnTo>
                    <a:pt x="0" y="1530449"/>
                  </a:lnTo>
                  <a:cubicBezTo>
                    <a:pt x="-15823" y="1342314"/>
                    <a:pt x="-20826" y="1239976"/>
                    <a:pt x="0" y="1071314"/>
                  </a:cubicBezTo>
                  <a:lnTo>
                    <a:pt x="0" y="1071314"/>
                  </a:lnTo>
                  <a:cubicBezTo>
                    <a:pt x="15289" y="932611"/>
                    <a:pt x="9694" y="885535"/>
                    <a:pt x="0" y="711662"/>
                  </a:cubicBezTo>
                  <a:cubicBezTo>
                    <a:pt x="-9694" y="537789"/>
                    <a:pt x="16168" y="473555"/>
                    <a:pt x="0" y="306096"/>
                  </a:cubicBezTo>
                  <a:close/>
                </a:path>
              </a:pathLst>
            </a:custGeom>
            <a:solidFill>
              <a:schemeClr val="bg1"/>
            </a:solidFill>
            <a:ln w="25400">
              <a:solidFill>
                <a:srgbClr val="33AD68"/>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4" name="Titel 4">
              <a:extLst>
                <a:ext uri="{FF2B5EF4-FFF2-40B4-BE49-F238E27FC236}">
                  <a16:creationId xmlns:a16="http://schemas.microsoft.com/office/drawing/2014/main" id="{B90CCDC4-1F7C-654E-8569-116A6B9D5BDC}"/>
                </a:ext>
              </a:extLst>
            </p:cNvPr>
            <p:cNvSpPr txBox="1">
              <a:spLocks/>
            </p:cNvSpPr>
            <p:nvPr/>
          </p:nvSpPr>
          <p:spPr>
            <a:xfrm>
              <a:off x="2076335" y="1784997"/>
              <a:ext cx="2083189" cy="619347"/>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lvl="0" algn="ctr">
                <a:lnSpc>
                  <a:spcPct val="100000"/>
                </a:lnSpc>
              </a:pPr>
              <a:r>
                <a:rPr lang="nl-NL" sz="1600" dirty="0">
                  <a:latin typeface="Arial" panose="020B0604020202020204" pitchFamily="34" charset="0"/>
                  <a:cs typeface="Arial" panose="020B0604020202020204" pitchFamily="34" charset="0"/>
                </a:rPr>
                <a:t>Wat is een moeilijke situatie voor jou?</a:t>
              </a:r>
            </a:p>
            <a:p>
              <a:pPr lvl="0" algn="ctr">
                <a:lnSpc>
                  <a:spcPct val="100000"/>
                </a:lnSpc>
              </a:pPr>
              <a:r>
                <a:rPr lang="nl-NL" sz="1200" dirty="0">
                  <a:latin typeface="Arial" panose="020B0604020202020204" pitchFamily="34" charset="0"/>
                  <a:cs typeface="Arial" panose="020B0604020202020204" pitchFamily="34" charset="0"/>
                </a:rPr>
                <a:t>Noem drie eigenschappen van een moeilijke situatie</a:t>
              </a:r>
            </a:p>
          </p:txBody>
        </p:sp>
      </p:grpSp>
      <p:grpSp>
        <p:nvGrpSpPr>
          <p:cNvPr id="18" name="Groep 17">
            <a:extLst>
              <a:ext uri="{FF2B5EF4-FFF2-40B4-BE49-F238E27FC236}">
                <a16:creationId xmlns:a16="http://schemas.microsoft.com/office/drawing/2014/main" id="{ED3D1030-0DEE-844D-A278-1BADFBEA1FB7}"/>
              </a:ext>
            </a:extLst>
          </p:cNvPr>
          <p:cNvGrpSpPr/>
          <p:nvPr/>
        </p:nvGrpSpPr>
        <p:grpSpPr>
          <a:xfrm>
            <a:off x="4255337" y="831017"/>
            <a:ext cx="2995668" cy="2082096"/>
            <a:chOff x="4255337" y="831017"/>
            <a:chExt cx="2995668" cy="2082096"/>
          </a:xfrm>
        </p:grpSpPr>
        <p:sp>
          <p:nvSpPr>
            <p:cNvPr id="12" name="Toelichting met afgeronde rechthoek 11">
              <a:extLst>
                <a:ext uri="{FF2B5EF4-FFF2-40B4-BE49-F238E27FC236}">
                  <a16:creationId xmlns:a16="http://schemas.microsoft.com/office/drawing/2014/main" id="{29BECB32-4ABF-9D45-8A1E-0452C69F9A48}"/>
                </a:ext>
              </a:extLst>
            </p:cNvPr>
            <p:cNvSpPr/>
            <p:nvPr/>
          </p:nvSpPr>
          <p:spPr>
            <a:xfrm flipH="1">
              <a:off x="4255337" y="831017"/>
              <a:ext cx="2995668" cy="2082096"/>
            </a:xfrm>
            <a:custGeom>
              <a:avLst/>
              <a:gdLst>
                <a:gd name="connsiteX0" fmla="*/ 0 w 2995668"/>
                <a:gd name="connsiteY0" fmla="*/ 347023 h 2082096"/>
                <a:gd name="connsiteX1" fmla="*/ 347023 w 2995668"/>
                <a:gd name="connsiteY1" fmla="*/ 0 h 2082096"/>
                <a:gd name="connsiteX2" fmla="*/ 499278 w 2995668"/>
                <a:gd name="connsiteY2" fmla="*/ 0 h 2082096"/>
                <a:gd name="connsiteX3" fmla="*/ 499278 w 2995668"/>
                <a:gd name="connsiteY3" fmla="*/ 0 h 2082096"/>
                <a:gd name="connsiteX4" fmla="*/ 866247 w 2995668"/>
                <a:gd name="connsiteY4" fmla="*/ 0 h 2082096"/>
                <a:gd name="connsiteX5" fmla="*/ 1248195 w 2995668"/>
                <a:gd name="connsiteY5" fmla="*/ 0 h 2082096"/>
                <a:gd name="connsiteX6" fmla="*/ 1743021 w 2995668"/>
                <a:gd name="connsiteY6" fmla="*/ 0 h 2082096"/>
                <a:gd name="connsiteX7" fmla="*/ 2167824 w 2995668"/>
                <a:gd name="connsiteY7" fmla="*/ 0 h 2082096"/>
                <a:gd name="connsiteX8" fmla="*/ 2648645 w 2995668"/>
                <a:gd name="connsiteY8" fmla="*/ 0 h 2082096"/>
                <a:gd name="connsiteX9" fmla="*/ 2995668 w 2995668"/>
                <a:gd name="connsiteY9" fmla="*/ 347023 h 2082096"/>
                <a:gd name="connsiteX10" fmla="*/ 2995668 w 2995668"/>
                <a:gd name="connsiteY10" fmla="*/ 754764 h 2082096"/>
                <a:gd name="connsiteX11" fmla="*/ 2995668 w 2995668"/>
                <a:gd name="connsiteY11" fmla="*/ 1214556 h 2082096"/>
                <a:gd name="connsiteX12" fmla="*/ 2995668 w 2995668"/>
                <a:gd name="connsiteY12" fmla="*/ 1214556 h 2082096"/>
                <a:gd name="connsiteX13" fmla="*/ 2995668 w 2995668"/>
                <a:gd name="connsiteY13" fmla="*/ 1735080 h 2082096"/>
                <a:gd name="connsiteX14" fmla="*/ 2995668 w 2995668"/>
                <a:gd name="connsiteY14" fmla="*/ 1735073 h 2082096"/>
                <a:gd name="connsiteX15" fmla="*/ 2648645 w 2995668"/>
                <a:gd name="connsiteY15" fmla="*/ 2082096 h 2082096"/>
                <a:gd name="connsiteX16" fmla="*/ 2209837 w 2995668"/>
                <a:gd name="connsiteY16" fmla="*/ 2082096 h 2082096"/>
                <a:gd name="connsiteX17" fmla="*/ 1743021 w 2995668"/>
                <a:gd name="connsiteY17" fmla="*/ 2082096 h 2082096"/>
                <a:gd name="connsiteX18" fmla="*/ 1248195 w 2995668"/>
                <a:gd name="connsiteY18" fmla="*/ 2082096 h 2082096"/>
                <a:gd name="connsiteX19" fmla="*/ 891610 w 2995668"/>
                <a:gd name="connsiteY19" fmla="*/ 2329399 h 2082096"/>
                <a:gd name="connsiteX20" fmla="*/ 505309 w 2995668"/>
                <a:gd name="connsiteY20" fmla="*/ 2597311 h 2082096"/>
                <a:gd name="connsiteX21" fmla="*/ 499278 w 2995668"/>
                <a:gd name="connsiteY21" fmla="*/ 2082096 h 2082096"/>
                <a:gd name="connsiteX22" fmla="*/ 347023 w 2995668"/>
                <a:gd name="connsiteY22" fmla="*/ 2082096 h 2082096"/>
                <a:gd name="connsiteX23" fmla="*/ 0 w 2995668"/>
                <a:gd name="connsiteY23" fmla="*/ 1735073 h 2082096"/>
                <a:gd name="connsiteX24" fmla="*/ 0 w 2995668"/>
                <a:gd name="connsiteY24" fmla="*/ 1735080 h 2082096"/>
                <a:gd name="connsiteX25" fmla="*/ 0 w 2995668"/>
                <a:gd name="connsiteY25" fmla="*/ 1214556 h 2082096"/>
                <a:gd name="connsiteX26" fmla="*/ 0 w 2995668"/>
                <a:gd name="connsiteY26" fmla="*/ 1214556 h 2082096"/>
                <a:gd name="connsiteX27" fmla="*/ 0 w 2995668"/>
                <a:gd name="connsiteY27" fmla="*/ 798140 h 2082096"/>
                <a:gd name="connsiteX28" fmla="*/ 0 w 2995668"/>
                <a:gd name="connsiteY28" fmla="*/ 347023 h 208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95668" h="2082096" fill="none" extrusionOk="0">
                  <a:moveTo>
                    <a:pt x="0" y="347023"/>
                  </a:moveTo>
                  <a:cubicBezTo>
                    <a:pt x="-3979" y="127000"/>
                    <a:pt x="152503" y="34333"/>
                    <a:pt x="347023" y="0"/>
                  </a:cubicBezTo>
                  <a:cubicBezTo>
                    <a:pt x="402861" y="-3002"/>
                    <a:pt x="456754" y="-6741"/>
                    <a:pt x="499278" y="0"/>
                  </a:cubicBezTo>
                  <a:lnTo>
                    <a:pt x="499278" y="0"/>
                  </a:lnTo>
                  <a:cubicBezTo>
                    <a:pt x="642074" y="5399"/>
                    <a:pt x="714390" y="-10677"/>
                    <a:pt x="866247" y="0"/>
                  </a:cubicBezTo>
                  <a:cubicBezTo>
                    <a:pt x="1018104" y="10677"/>
                    <a:pt x="1163694" y="15239"/>
                    <a:pt x="1248195" y="0"/>
                  </a:cubicBezTo>
                  <a:cubicBezTo>
                    <a:pt x="1432888" y="-1898"/>
                    <a:pt x="1641825" y="19621"/>
                    <a:pt x="1743021" y="0"/>
                  </a:cubicBezTo>
                  <a:cubicBezTo>
                    <a:pt x="1844217" y="-19621"/>
                    <a:pt x="1972269" y="-5132"/>
                    <a:pt x="2167824" y="0"/>
                  </a:cubicBezTo>
                  <a:cubicBezTo>
                    <a:pt x="2363379" y="5132"/>
                    <a:pt x="2541662" y="994"/>
                    <a:pt x="2648645" y="0"/>
                  </a:cubicBezTo>
                  <a:cubicBezTo>
                    <a:pt x="2840180" y="19041"/>
                    <a:pt x="3037383" y="170422"/>
                    <a:pt x="2995668" y="347023"/>
                  </a:cubicBezTo>
                  <a:cubicBezTo>
                    <a:pt x="2978824" y="514839"/>
                    <a:pt x="2977374" y="596339"/>
                    <a:pt x="2995668" y="754764"/>
                  </a:cubicBezTo>
                  <a:cubicBezTo>
                    <a:pt x="3013962" y="913189"/>
                    <a:pt x="3008290" y="1093440"/>
                    <a:pt x="2995668" y="1214556"/>
                  </a:cubicBezTo>
                  <a:lnTo>
                    <a:pt x="2995668" y="1214556"/>
                  </a:lnTo>
                  <a:cubicBezTo>
                    <a:pt x="2983977" y="1352989"/>
                    <a:pt x="2990734" y="1475238"/>
                    <a:pt x="2995668" y="1735080"/>
                  </a:cubicBezTo>
                  <a:lnTo>
                    <a:pt x="2995668" y="1735073"/>
                  </a:lnTo>
                  <a:cubicBezTo>
                    <a:pt x="3004381" y="1936462"/>
                    <a:pt x="2832893" y="2080989"/>
                    <a:pt x="2648645" y="2082096"/>
                  </a:cubicBezTo>
                  <a:cubicBezTo>
                    <a:pt x="2526516" y="2098386"/>
                    <a:pt x="2322473" y="2061262"/>
                    <a:pt x="2209837" y="2082096"/>
                  </a:cubicBezTo>
                  <a:cubicBezTo>
                    <a:pt x="2097201" y="2102930"/>
                    <a:pt x="1886020" y="2084273"/>
                    <a:pt x="1743021" y="2082096"/>
                  </a:cubicBezTo>
                  <a:cubicBezTo>
                    <a:pt x="1600022" y="2079919"/>
                    <a:pt x="1388720" y="2077630"/>
                    <a:pt x="1248195" y="2082096"/>
                  </a:cubicBezTo>
                  <a:cubicBezTo>
                    <a:pt x="1059459" y="2187780"/>
                    <a:pt x="964634" y="2261910"/>
                    <a:pt x="891610" y="2329399"/>
                  </a:cubicBezTo>
                  <a:cubicBezTo>
                    <a:pt x="818586" y="2396888"/>
                    <a:pt x="670484" y="2460571"/>
                    <a:pt x="505309" y="2597311"/>
                  </a:cubicBezTo>
                  <a:cubicBezTo>
                    <a:pt x="490261" y="2434921"/>
                    <a:pt x="478136" y="2281848"/>
                    <a:pt x="499278" y="2082096"/>
                  </a:cubicBezTo>
                  <a:cubicBezTo>
                    <a:pt x="430681" y="2085469"/>
                    <a:pt x="386801" y="2074776"/>
                    <a:pt x="347023" y="2082096"/>
                  </a:cubicBezTo>
                  <a:cubicBezTo>
                    <a:pt x="156356" y="2077355"/>
                    <a:pt x="20333" y="1944651"/>
                    <a:pt x="0" y="1735073"/>
                  </a:cubicBezTo>
                  <a:lnTo>
                    <a:pt x="0" y="1735080"/>
                  </a:lnTo>
                  <a:cubicBezTo>
                    <a:pt x="22102" y="1510113"/>
                    <a:pt x="-11341" y="1448194"/>
                    <a:pt x="0" y="1214556"/>
                  </a:cubicBezTo>
                  <a:lnTo>
                    <a:pt x="0" y="1214556"/>
                  </a:lnTo>
                  <a:cubicBezTo>
                    <a:pt x="6614" y="1019662"/>
                    <a:pt x="-14033" y="955525"/>
                    <a:pt x="0" y="798140"/>
                  </a:cubicBezTo>
                  <a:cubicBezTo>
                    <a:pt x="14033" y="640755"/>
                    <a:pt x="6296" y="558625"/>
                    <a:pt x="0" y="347023"/>
                  </a:cubicBezTo>
                  <a:close/>
                </a:path>
                <a:path w="2995668" h="2082096" stroke="0" extrusionOk="0">
                  <a:moveTo>
                    <a:pt x="0" y="347023"/>
                  </a:moveTo>
                  <a:cubicBezTo>
                    <a:pt x="-508" y="176141"/>
                    <a:pt x="155431" y="-30352"/>
                    <a:pt x="347023" y="0"/>
                  </a:cubicBezTo>
                  <a:cubicBezTo>
                    <a:pt x="384257" y="7604"/>
                    <a:pt x="443283" y="-5741"/>
                    <a:pt x="499278" y="0"/>
                  </a:cubicBezTo>
                  <a:lnTo>
                    <a:pt x="499278" y="0"/>
                  </a:lnTo>
                  <a:cubicBezTo>
                    <a:pt x="619171" y="-6686"/>
                    <a:pt x="733951" y="-4562"/>
                    <a:pt x="873737" y="0"/>
                  </a:cubicBezTo>
                  <a:cubicBezTo>
                    <a:pt x="1013523" y="4562"/>
                    <a:pt x="1072841" y="-2331"/>
                    <a:pt x="1248195" y="0"/>
                  </a:cubicBezTo>
                  <a:cubicBezTo>
                    <a:pt x="1421874" y="13671"/>
                    <a:pt x="1471429" y="3481"/>
                    <a:pt x="1687003" y="0"/>
                  </a:cubicBezTo>
                  <a:cubicBezTo>
                    <a:pt x="1902577" y="-3481"/>
                    <a:pt x="1950264" y="-15507"/>
                    <a:pt x="2125810" y="0"/>
                  </a:cubicBezTo>
                  <a:cubicBezTo>
                    <a:pt x="2301356" y="15507"/>
                    <a:pt x="2441628" y="-11535"/>
                    <a:pt x="2648645" y="0"/>
                  </a:cubicBezTo>
                  <a:cubicBezTo>
                    <a:pt x="2859092" y="14230"/>
                    <a:pt x="2979604" y="159523"/>
                    <a:pt x="2995668" y="347023"/>
                  </a:cubicBezTo>
                  <a:cubicBezTo>
                    <a:pt x="2983625" y="512901"/>
                    <a:pt x="3000033" y="671030"/>
                    <a:pt x="2995668" y="763439"/>
                  </a:cubicBezTo>
                  <a:cubicBezTo>
                    <a:pt x="2991303" y="855848"/>
                    <a:pt x="3008143" y="1012382"/>
                    <a:pt x="2995668" y="1214556"/>
                  </a:cubicBezTo>
                  <a:lnTo>
                    <a:pt x="2995668" y="1214556"/>
                  </a:lnTo>
                  <a:cubicBezTo>
                    <a:pt x="2972159" y="1330587"/>
                    <a:pt x="2986509" y="1588201"/>
                    <a:pt x="2995668" y="1735080"/>
                  </a:cubicBezTo>
                  <a:lnTo>
                    <a:pt x="2995668" y="1735073"/>
                  </a:lnTo>
                  <a:cubicBezTo>
                    <a:pt x="2991674" y="1936871"/>
                    <a:pt x="2850481" y="2098876"/>
                    <a:pt x="2648645" y="2082096"/>
                  </a:cubicBezTo>
                  <a:cubicBezTo>
                    <a:pt x="2513408" y="2089509"/>
                    <a:pt x="2396842" y="2104895"/>
                    <a:pt x="2167824" y="2082096"/>
                  </a:cubicBezTo>
                  <a:cubicBezTo>
                    <a:pt x="1938806" y="2059297"/>
                    <a:pt x="1940089" y="2082454"/>
                    <a:pt x="1729016" y="2082096"/>
                  </a:cubicBezTo>
                  <a:cubicBezTo>
                    <a:pt x="1517943" y="2081738"/>
                    <a:pt x="1354617" y="2069747"/>
                    <a:pt x="1248195" y="2082096"/>
                  </a:cubicBezTo>
                  <a:cubicBezTo>
                    <a:pt x="1097424" y="2179335"/>
                    <a:pt x="1055752" y="2189764"/>
                    <a:pt x="899039" y="2324247"/>
                  </a:cubicBezTo>
                  <a:cubicBezTo>
                    <a:pt x="742326" y="2458730"/>
                    <a:pt x="646323" y="2487110"/>
                    <a:pt x="505309" y="2597311"/>
                  </a:cubicBezTo>
                  <a:cubicBezTo>
                    <a:pt x="509967" y="2413132"/>
                    <a:pt x="521979" y="2226516"/>
                    <a:pt x="499278" y="2082096"/>
                  </a:cubicBezTo>
                  <a:cubicBezTo>
                    <a:pt x="445586" y="2089033"/>
                    <a:pt x="391985" y="2081966"/>
                    <a:pt x="347023" y="2082096"/>
                  </a:cubicBezTo>
                  <a:cubicBezTo>
                    <a:pt x="112623" y="2068285"/>
                    <a:pt x="7726" y="1933778"/>
                    <a:pt x="0" y="1735073"/>
                  </a:cubicBezTo>
                  <a:lnTo>
                    <a:pt x="0" y="1735080"/>
                  </a:lnTo>
                  <a:cubicBezTo>
                    <a:pt x="-11216" y="1583307"/>
                    <a:pt x="23079" y="1339460"/>
                    <a:pt x="0" y="1214556"/>
                  </a:cubicBezTo>
                  <a:lnTo>
                    <a:pt x="0" y="1214556"/>
                  </a:lnTo>
                  <a:cubicBezTo>
                    <a:pt x="-12863" y="1123264"/>
                    <a:pt x="-7116" y="874161"/>
                    <a:pt x="0" y="780790"/>
                  </a:cubicBezTo>
                  <a:cubicBezTo>
                    <a:pt x="7116" y="687419"/>
                    <a:pt x="14831" y="519088"/>
                    <a:pt x="0" y="347023"/>
                  </a:cubicBezTo>
                  <a:close/>
                </a:path>
              </a:pathLst>
            </a:custGeom>
            <a:solidFill>
              <a:schemeClr val="bg1"/>
            </a:solidFill>
            <a:ln w="25400">
              <a:solidFill>
                <a:srgbClr val="002328"/>
              </a:solidFill>
              <a:extLst>
                <a:ext uri="{C807C97D-BFC1-408E-A445-0C87EB9F89A2}">
                  <ask:lineSketchStyleProps xmlns:ask="http://schemas.microsoft.com/office/drawing/2018/sketchyshapes" sd="1007475747">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Titel 4">
              <a:extLst>
                <a:ext uri="{FF2B5EF4-FFF2-40B4-BE49-F238E27FC236}">
                  <a16:creationId xmlns:a16="http://schemas.microsoft.com/office/drawing/2014/main" id="{73367B2F-0E9D-584E-8D8B-A8B51D30BF97}"/>
                </a:ext>
              </a:extLst>
            </p:cNvPr>
            <p:cNvSpPr txBox="1">
              <a:spLocks/>
            </p:cNvSpPr>
            <p:nvPr/>
          </p:nvSpPr>
          <p:spPr>
            <a:xfrm>
              <a:off x="4291199" y="1524319"/>
              <a:ext cx="2923944" cy="7709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lvl="0" algn="ctr">
                <a:lnSpc>
                  <a:spcPct val="100000"/>
                </a:lnSpc>
              </a:pPr>
              <a:r>
                <a:rPr lang="nl-NL" sz="1600" dirty="0">
                  <a:effectLst/>
                  <a:latin typeface="Arial" panose="020B0604020202020204" pitchFamily="34" charset="0"/>
                  <a:ea typeface="Calibri" panose="020F0502020204030204" pitchFamily="34" charset="0"/>
                  <a:cs typeface="Arial" panose="020B0604020202020204" pitchFamily="34" charset="0"/>
                </a:rPr>
                <a:t>Hoe herken je dat jij of een ander in een moeilijke situatie zit?</a:t>
              </a:r>
            </a:p>
          </p:txBody>
        </p:sp>
      </p:grpSp>
      <p:grpSp>
        <p:nvGrpSpPr>
          <p:cNvPr id="19" name="Groep 18">
            <a:extLst>
              <a:ext uri="{FF2B5EF4-FFF2-40B4-BE49-F238E27FC236}">
                <a16:creationId xmlns:a16="http://schemas.microsoft.com/office/drawing/2014/main" id="{4439B69B-5089-8945-BC78-4819A5BC3F79}"/>
              </a:ext>
            </a:extLst>
          </p:cNvPr>
          <p:cNvGrpSpPr/>
          <p:nvPr/>
        </p:nvGrpSpPr>
        <p:grpSpPr>
          <a:xfrm>
            <a:off x="3256086" y="2856112"/>
            <a:ext cx="2254552" cy="1566994"/>
            <a:chOff x="3256086" y="2856112"/>
            <a:chExt cx="2254552" cy="1566994"/>
          </a:xfrm>
        </p:grpSpPr>
        <p:sp>
          <p:nvSpPr>
            <p:cNvPr id="13" name="Toelichting met afgeronde rechthoek 12">
              <a:extLst>
                <a:ext uri="{FF2B5EF4-FFF2-40B4-BE49-F238E27FC236}">
                  <a16:creationId xmlns:a16="http://schemas.microsoft.com/office/drawing/2014/main" id="{8E770AE7-C7C6-7C45-962D-1EE48BC7E0D0}"/>
                </a:ext>
              </a:extLst>
            </p:cNvPr>
            <p:cNvSpPr/>
            <p:nvPr/>
          </p:nvSpPr>
          <p:spPr>
            <a:xfrm>
              <a:off x="3256086" y="2856112"/>
              <a:ext cx="2254552" cy="1566994"/>
            </a:xfrm>
            <a:custGeom>
              <a:avLst/>
              <a:gdLst>
                <a:gd name="connsiteX0" fmla="*/ 0 w 2254552"/>
                <a:gd name="connsiteY0" fmla="*/ 261171 h 1566994"/>
                <a:gd name="connsiteX1" fmla="*/ 261171 w 2254552"/>
                <a:gd name="connsiteY1" fmla="*/ 0 h 1566994"/>
                <a:gd name="connsiteX2" fmla="*/ 375759 w 2254552"/>
                <a:gd name="connsiteY2" fmla="*/ 0 h 1566994"/>
                <a:gd name="connsiteX3" fmla="*/ 375759 w 2254552"/>
                <a:gd name="connsiteY3" fmla="*/ 0 h 1566994"/>
                <a:gd name="connsiteX4" fmla="*/ 939397 w 2254552"/>
                <a:gd name="connsiteY4" fmla="*/ 0 h 1566994"/>
                <a:gd name="connsiteX5" fmla="*/ 1434769 w 2254552"/>
                <a:gd name="connsiteY5" fmla="*/ 0 h 1566994"/>
                <a:gd name="connsiteX6" fmla="*/ 1993381 w 2254552"/>
                <a:gd name="connsiteY6" fmla="*/ 0 h 1566994"/>
                <a:gd name="connsiteX7" fmla="*/ 2254552 w 2254552"/>
                <a:gd name="connsiteY7" fmla="*/ 261171 h 1566994"/>
                <a:gd name="connsiteX8" fmla="*/ 2254552 w 2254552"/>
                <a:gd name="connsiteY8" fmla="*/ 914080 h 1566994"/>
                <a:gd name="connsiteX9" fmla="*/ 2254552 w 2254552"/>
                <a:gd name="connsiteY9" fmla="*/ 914080 h 1566994"/>
                <a:gd name="connsiteX10" fmla="*/ 2254552 w 2254552"/>
                <a:gd name="connsiteY10" fmla="*/ 1305828 h 1566994"/>
                <a:gd name="connsiteX11" fmla="*/ 2254552 w 2254552"/>
                <a:gd name="connsiteY11" fmla="*/ 1305823 h 1566994"/>
                <a:gd name="connsiteX12" fmla="*/ 1993381 w 2254552"/>
                <a:gd name="connsiteY12" fmla="*/ 1566994 h 1566994"/>
                <a:gd name="connsiteX13" fmla="*/ 1487469 w 2254552"/>
                <a:gd name="connsiteY13" fmla="*/ 1566994 h 1566994"/>
                <a:gd name="connsiteX14" fmla="*/ 939397 w 2254552"/>
                <a:gd name="connsiteY14" fmla="*/ 1566994 h 1566994"/>
                <a:gd name="connsiteX15" fmla="*/ 380298 w 2254552"/>
                <a:gd name="connsiteY15" fmla="*/ 1954747 h 1566994"/>
                <a:gd name="connsiteX16" fmla="*/ 375759 w 2254552"/>
                <a:gd name="connsiteY16" fmla="*/ 1566994 h 1566994"/>
                <a:gd name="connsiteX17" fmla="*/ 261171 w 2254552"/>
                <a:gd name="connsiteY17" fmla="*/ 1566994 h 1566994"/>
                <a:gd name="connsiteX18" fmla="*/ 0 w 2254552"/>
                <a:gd name="connsiteY18" fmla="*/ 1305823 h 1566994"/>
                <a:gd name="connsiteX19" fmla="*/ 0 w 2254552"/>
                <a:gd name="connsiteY19" fmla="*/ 1305828 h 1566994"/>
                <a:gd name="connsiteX20" fmla="*/ 0 w 2254552"/>
                <a:gd name="connsiteY20" fmla="*/ 914080 h 1566994"/>
                <a:gd name="connsiteX21" fmla="*/ 0 w 2254552"/>
                <a:gd name="connsiteY21" fmla="*/ 914080 h 1566994"/>
                <a:gd name="connsiteX22" fmla="*/ 0 w 2254552"/>
                <a:gd name="connsiteY22" fmla="*/ 261171 h 156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54552" h="1566994" fill="none" extrusionOk="0">
                  <a:moveTo>
                    <a:pt x="0" y="261171"/>
                  </a:moveTo>
                  <a:cubicBezTo>
                    <a:pt x="12006" y="119433"/>
                    <a:pt x="110436" y="8094"/>
                    <a:pt x="261171" y="0"/>
                  </a:cubicBezTo>
                  <a:cubicBezTo>
                    <a:pt x="290182" y="-4139"/>
                    <a:pt x="337831" y="298"/>
                    <a:pt x="375759" y="0"/>
                  </a:cubicBezTo>
                  <a:lnTo>
                    <a:pt x="375759" y="0"/>
                  </a:lnTo>
                  <a:cubicBezTo>
                    <a:pt x="511137" y="-8880"/>
                    <a:pt x="793455" y="22323"/>
                    <a:pt x="939397" y="0"/>
                  </a:cubicBezTo>
                  <a:cubicBezTo>
                    <a:pt x="1184272" y="-9570"/>
                    <a:pt x="1320490" y="9066"/>
                    <a:pt x="1434769" y="0"/>
                  </a:cubicBezTo>
                  <a:cubicBezTo>
                    <a:pt x="1549048" y="-9066"/>
                    <a:pt x="1756535" y="19107"/>
                    <a:pt x="1993381" y="0"/>
                  </a:cubicBezTo>
                  <a:cubicBezTo>
                    <a:pt x="2123339" y="14458"/>
                    <a:pt x="2247135" y="132803"/>
                    <a:pt x="2254552" y="261171"/>
                  </a:cubicBezTo>
                  <a:cubicBezTo>
                    <a:pt x="2262522" y="504499"/>
                    <a:pt x="2276139" y="726249"/>
                    <a:pt x="2254552" y="914080"/>
                  </a:cubicBezTo>
                  <a:lnTo>
                    <a:pt x="2254552" y="914080"/>
                  </a:lnTo>
                  <a:cubicBezTo>
                    <a:pt x="2266649" y="1022709"/>
                    <a:pt x="2260842" y="1187269"/>
                    <a:pt x="2254552" y="1305828"/>
                  </a:cubicBezTo>
                  <a:lnTo>
                    <a:pt x="2254552" y="1305823"/>
                  </a:lnTo>
                  <a:cubicBezTo>
                    <a:pt x="2232139" y="1449342"/>
                    <a:pt x="2165944" y="1575091"/>
                    <a:pt x="1993381" y="1566994"/>
                  </a:cubicBezTo>
                  <a:cubicBezTo>
                    <a:pt x="1771933" y="1586253"/>
                    <a:pt x="1605169" y="1560100"/>
                    <a:pt x="1487469" y="1566994"/>
                  </a:cubicBezTo>
                  <a:cubicBezTo>
                    <a:pt x="1369769" y="1573888"/>
                    <a:pt x="1166456" y="1568835"/>
                    <a:pt x="939397" y="1566994"/>
                  </a:cubicBezTo>
                  <a:cubicBezTo>
                    <a:pt x="743394" y="1714060"/>
                    <a:pt x="660237" y="1790918"/>
                    <a:pt x="380298" y="1954747"/>
                  </a:cubicBezTo>
                  <a:cubicBezTo>
                    <a:pt x="368488" y="1868984"/>
                    <a:pt x="365267" y="1730070"/>
                    <a:pt x="375759" y="1566994"/>
                  </a:cubicBezTo>
                  <a:cubicBezTo>
                    <a:pt x="330179" y="1569943"/>
                    <a:pt x="315653" y="1562004"/>
                    <a:pt x="261171" y="1566994"/>
                  </a:cubicBezTo>
                  <a:cubicBezTo>
                    <a:pt x="86666" y="1581059"/>
                    <a:pt x="853" y="1462858"/>
                    <a:pt x="0" y="1305823"/>
                  </a:cubicBezTo>
                  <a:lnTo>
                    <a:pt x="0" y="1305828"/>
                  </a:lnTo>
                  <a:cubicBezTo>
                    <a:pt x="10442" y="1197924"/>
                    <a:pt x="-8712" y="1021139"/>
                    <a:pt x="0" y="914080"/>
                  </a:cubicBezTo>
                  <a:lnTo>
                    <a:pt x="0" y="914080"/>
                  </a:lnTo>
                  <a:cubicBezTo>
                    <a:pt x="3421" y="683064"/>
                    <a:pt x="9104" y="484340"/>
                    <a:pt x="0" y="261171"/>
                  </a:cubicBezTo>
                  <a:close/>
                </a:path>
                <a:path w="2254552" h="1566994" stroke="0" extrusionOk="0">
                  <a:moveTo>
                    <a:pt x="0" y="261171"/>
                  </a:moveTo>
                  <a:cubicBezTo>
                    <a:pt x="-27276" y="100105"/>
                    <a:pt x="87699" y="10971"/>
                    <a:pt x="261171" y="0"/>
                  </a:cubicBezTo>
                  <a:cubicBezTo>
                    <a:pt x="288570" y="2457"/>
                    <a:pt x="324382" y="3319"/>
                    <a:pt x="375759" y="0"/>
                  </a:cubicBezTo>
                  <a:lnTo>
                    <a:pt x="375759" y="0"/>
                  </a:lnTo>
                  <a:cubicBezTo>
                    <a:pt x="580793" y="14319"/>
                    <a:pt x="746103" y="8873"/>
                    <a:pt x="939397" y="0"/>
                  </a:cubicBezTo>
                  <a:cubicBezTo>
                    <a:pt x="1078140" y="17732"/>
                    <a:pt x="1331772" y="-4571"/>
                    <a:pt x="1455849" y="0"/>
                  </a:cubicBezTo>
                  <a:cubicBezTo>
                    <a:pt x="1579926" y="4571"/>
                    <a:pt x="1844306" y="2126"/>
                    <a:pt x="1993381" y="0"/>
                  </a:cubicBezTo>
                  <a:cubicBezTo>
                    <a:pt x="2122172" y="14546"/>
                    <a:pt x="2252682" y="99093"/>
                    <a:pt x="2254552" y="261171"/>
                  </a:cubicBezTo>
                  <a:cubicBezTo>
                    <a:pt x="2221943" y="449529"/>
                    <a:pt x="2267130" y="632216"/>
                    <a:pt x="2254552" y="914080"/>
                  </a:cubicBezTo>
                  <a:lnTo>
                    <a:pt x="2254552" y="914080"/>
                  </a:lnTo>
                  <a:cubicBezTo>
                    <a:pt x="2245399" y="1068470"/>
                    <a:pt x="2263994" y="1193094"/>
                    <a:pt x="2254552" y="1305828"/>
                  </a:cubicBezTo>
                  <a:lnTo>
                    <a:pt x="2254552" y="1305823"/>
                  </a:lnTo>
                  <a:cubicBezTo>
                    <a:pt x="2263574" y="1463495"/>
                    <a:pt x="2139081" y="1582102"/>
                    <a:pt x="1993381" y="1566994"/>
                  </a:cubicBezTo>
                  <a:cubicBezTo>
                    <a:pt x="1855111" y="1581862"/>
                    <a:pt x="1613474" y="1560970"/>
                    <a:pt x="1498009" y="1566994"/>
                  </a:cubicBezTo>
                  <a:cubicBezTo>
                    <a:pt x="1382544" y="1573018"/>
                    <a:pt x="1217122" y="1594198"/>
                    <a:pt x="939397" y="1566994"/>
                  </a:cubicBezTo>
                  <a:cubicBezTo>
                    <a:pt x="776060" y="1696647"/>
                    <a:pt x="525566" y="1873060"/>
                    <a:pt x="380298" y="1954747"/>
                  </a:cubicBezTo>
                  <a:cubicBezTo>
                    <a:pt x="362718" y="1863074"/>
                    <a:pt x="395331" y="1666419"/>
                    <a:pt x="375759" y="1566994"/>
                  </a:cubicBezTo>
                  <a:cubicBezTo>
                    <a:pt x="325986" y="1571645"/>
                    <a:pt x="289227" y="1568957"/>
                    <a:pt x="261171" y="1566994"/>
                  </a:cubicBezTo>
                  <a:cubicBezTo>
                    <a:pt x="80920" y="1568477"/>
                    <a:pt x="7749" y="1436096"/>
                    <a:pt x="0" y="1305823"/>
                  </a:cubicBezTo>
                  <a:lnTo>
                    <a:pt x="0" y="1305828"/>
                  </a:lnTo>
                  <a:cubicBezTo>
                    <a:pt x="-15684" y="1179884"/>
                    <a:pt x="10946" y="1051984"/>
                    <a:pt x="0" y="914080"/>
                  </a:cubicBezTo>
                  <a:lnTo>
                    <a:pt x="0" y="914080"/>
                  </a:lnTo>
                  <a:cubicBezTo>
                    <a:pt x="8322" y="611015"/>
                    <a:pt x="11966" y="443616"/>
                    <a:pt x="0" y="261171"/>
                  </a:cubicBezTo>
                  <a:close/>
                </a:path>
              </a:pathLst>
            </a:custGeom>
            <a:solidFill>
              <a:schemeClr val="bg1"/>
            </a:solidFill>
            <a:ln w="25400">
              <a:solidFill>
                <a:srgbClr val="FF9E00"/>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6" name="Titel 4">
              <a:extLst>
                <a:ext uri="{FF2B5EF4-FFF2-40B4-BE49-F238E27FC236}">
                  <a16:creationId xmlns:a16="http://schemas.microsoft.com/office/drawing/2014/main" id="{7181B619-5BA5-5A40-A988-1E7C15C8C495}"/>
                </a:ext>
              </a:extLst>
            </p:cNvPr>
            <p:cNvSpPr txBox="1">
              <a:spLocks/>
            </p:cNvSpPr>
            <p:nvPr/>
          </p:nvSpPr>
          <p:spPr>
            <a:xfrm>
              <a:off x="3301107" y="3096844"/>
              <a:ext cx="2164510" cy="1084391"/>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gn="ctr">
                <a:lnSpc>
                  <a:spcPct val="100000"/>
                </a:lnSpc>
              </a:pPr>
              <a:r>
                <a:rPr lang="nl-NL" sz="1600" dirty="0">
                  <a:latin typeface="Arial" panose="020B0604020202020204" pitchFamily="34" charset="0"/>
                  <a:cs typeface="Arial" panose="020B0604020202020204" pitchFamily="34" charset="0"/>
                </a:rPr>
                <a:t>Wat zijn jouw gedachten en gevoelens als je in een moeilijke situatie zit?</a:t>
              </a:r>
            </a:p>
          </p:txBody>
        </p:sp>
      </p:grpSp>
      <p:pic>
        <p:nvPicPr>
          <p:cNvPr id="20" name="Picture 2" descr="Het schrijven van, een open boek Pictogram in Humanitarian Icons 2">
            <a:extLst>
              <a:ext uri="{FF2B5EF4-FFF2-40B4-BE49-F238E27FC236}">
                <a16:creationId xmlns:a16="http://schemas.microsoft.com/office/drawing/2014/main" id="{69968FE7-4DD9-4989-B879-A03A2DE35A2C}"/>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646" y="4296240"/>
            <a:ext cx="433446" cy="43344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02A54D6F-C8CD-43E3-B616-249AA8538588}"/>
              </a:ext>
            </a:extLst>
          </p:cNvPr>
          <p:cNvSpPr txBox="1"/>
          <p:nvPr/>
        </p:nvSpPr>
        <p:spPr>
          <a:xfrm>
            <a:off x="526697" y="4463523"/>
            <a:ext cx="139929" cy="253916"/>
          </a:xfrm>
          <a:prstGeom prst="rect">
            <a:avLst/>
          </a:prstGeom>
          <a:noFill/>
        </p:spPr>
        <p:txBody>
          <a:bodyPr wrap="square" rtlCol="0">
            <a:spAutoFit/>
          </a:bodyPr>
          <a:lstStyle/>
          <a:p>
            <a:r>
              <a:rPr lang="en-US" sz="1050" b="1" dirty="0">
                <a:solidFill>
                  <a:srgbClr val="D27400"/>
                </a:solidFill>
              </a:rPr>
              <a:t>2</a:t>
            </a:r>
            <a:endParaRPr lang="nl-NL" sz="1050" b="1" dirty="0">
              <a:solidFill>
                <a:srgbClr val="D27400"/>
              </a:solidFill>
            </a:endParaRPr>
          </a:p>
        </p:txBody>
      </p:sp>
    </p:spTree>
    <p:extLst>
      <p:ext uri="{BB962C8B-B14F-4D97-AF65-F5344CB8AC3E}">
        <p14:creationId xmlns:p14="http://schemas.microsoft.com/office/powerpoint/2010/main" val="306593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1152C348-B1DC-4A47-A753-59B9D32C50E4}"/>
              </a:ext>
            </a:extLst>
          </p:cNvPr>
          <p:cNvSpPr>
            <a:spLocks noGrp="1"/>
          </p:cNvSpPr>
          <p:nvPr>
            <p:ph type="ftr" sz="quarter" idx="11"/>
          </p:nvPr>
        </p:nvSpPr>
        <p:spPr/>
        <p:txBody>
          <a:bodyPr/>
          <a:lstStyle/>
          <a:p>
            <a:r>
              <a:rPr lang="nl-NL" dirty="0"/>
              <a:t>Klassikaal</a:t>
            </a:r>
          </a:p>
        </p:txBody>
      </p:sp>
      <p:sp>
        <p:nvSpPr>
          <p:cNvPr id="5" name="Titel 4">
            <a:extLst>
              <a:ext uri="{FF2B5EF4-FFF2-40B4-BE49-F238E27FC236}">
                <a16:creationId xmlns:a16="http://schemas.microsoft.com/office/drawing/2014/main" id="{91472C49-B92A-7749-8A30-8F4B33E96550}"/>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Oefenactiviteit</a:t>
            </a:r>
          </a:p>
        </p:txBody>
      </p:sp>
      <p:pic>
        <p:nvPicPr>
          <p:cNvPr id="19" name="Afbeelding 18" descr="Afbeelding met doos&#10;&#10;Automatisch gegenereerde beschrijving">
            <a:extLst>
              <a:ext uri="{FF2B5EF4-FFF2-40B4-BE49-F238E27FC236}">
                <a16:creationId xmlns:a16="http://schemas.microsoft.com/office/drawing/2014/main" id="{F634586C-157C-8249-B326-9985694CB891}"/>
              </a:ext>
            </a:extLst>
          </p:cNvPr>
          <p:cNvPicPr>
            <a:picLocks noChangeAspect="1"/>
          </p:cNvPicPr>
          <p:nvPr/>
        </p:nvPicPr>
        <p:blipFill>
          <a:blip r:embed="rId3"/>
          <a:stretch>
            <a:fillRect/>
          </a:stretch>
        </p:blipFill>
        <p:spPr>
          <a:xfrm>
            <a:off x="2201591" y="2292142"/>
            <a:ext cx="3911600" cy="2258689"/>
          </a:xfrm>
          <a:prstGeom prst="rect">
            <a:avLst/>
          </a:prstGeom>
        </p:spPr>
      </p:pic>
      <p:grpSp>
        <p:nvGrpSpPr>
          <p:cNvPr id="25" name="Groep 24">
            <a:extLst>
              <a:ext uri="{FF2B5EF4-FFF2-40B4-BE49-F238E27FC236}">
                <a16:creationId xmlns:a16="http://schemas.microsoft.com/office/drawing/2014/main" id="{F90BFC5A-467D-AC41-88F9-9CD79F7E7D69}"/>
              </a:ext>
            </a:extLst>
          </p:cNvPr>
          <p:cNvGrpSpPr/>
          <p:nvPr/>
        </p:nvGrpSpPr>
        <p:grpSpPr>
          <a:xfrm>
            <a:off x="3991040" y="1041415"/>
            <a:ext cx="3176547" cy="1923896"/>
            <a:chOff x="3135906" y="930973"/>
            <a:chExt cx="3176547" cy="1923896"/>
          </a:xfrm>
        </p:grpSpPr>
        <p:sp>
          <p:nvSpPr>
            <p:cNvPr id="20" name="Ezelsoor 19">
              <a:extLst>
                <a:ext uri="{FF2B5EF4-FFF2-40B4-BE49-F238E27FC236}">
                  <a16:creationId xmlns:a16="http://schemas.microsoft.com/office/drawing/2014/main" id="{E35FAB8A-E216-7945-9A76-5123F27B5625}"/>
                </a:ext>
              </a:extLst>
            </p:cNvPr>
            <p:cNvSpPr/>
            <p:nvPr/>
          </p:nvSpPr>
          <p:spPr>
            <a:xfrm rot="19816462">
              <a:off x="4865265" y="1407681"/>
              <a:ext cx="1447188" cy="1447188"/>
            </a:xfrm>
            <a:prstGeom prst="foldedCorner">
              <a:avLst/>
            </a:prstGeom>
            <a:gradFill>
              <a:gsLst>
                <a:gs pos="0">
                  <a:srgbClr val="FFD700"/>
                </a:gs>
                <a:gs pos="100000">
                  <a:srgbClr val="FFD700"/>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24" name="Gekromde pijl rechts 23">
              <a:extLst>
                <a:ext uri="{FF2B5EF4-FFF2-40B4-BE49-F238E27FC236}">
                  <a16:creationId xmlns:a16="http://schemas.microsoft.com/office/drawing/2014/main" id="{91D3A4C9-0A11-DC4D-90C4-B114D69449A5}"/>
                </a:ext>
              </a:extLst>
            </p:cNvPr>
            <p:cNvSpPr/>
            <p:nvPr/>
          </p:nvSpPr>
          <p:spPr>
            <a:xfrm rot="3560924">
              <a:off x="3559255" y="507624"/>
              <a:ext cx="1278035" cy="2124734"/>
            </a:xfrm>
            <a:prstGeom prst="curvedRightArrow">
              <a:avLst/>
            </a:prstGeom>
            <a:gradFill>
              <a:gsLst>
                <a:gs pos="0">
                  <a:srgbClr val="FFD700"/>
                </a:gs>
                <a:gs pos="100000">
                  <a:srgbClr val="FFD700"/>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solidFill>
                  <a:schemeClr val="tx1"/>
                </a:solidFill>
              </a:endParaRPr>
            </a:p>
          </p:txBody>
        </p:sp>
      </p:grpSp>
      <p:sp>
        <p:nvSpPr>
          <p:cNvPr id="27" name="Titel 4">
            <a:extLst>
              <a:ext uri="{FF2B5EF4-FFF2-40B4-BE49-F238E27FC236}">
                <a16:creationId xmlns:a16="http://schemas.microsoft.com/office/drawing/2014/main" id="{7C58EE77-4DC2-1B44-9B1C-5346224AFCA3}"/>
              </a:ext>
            </a:extLst>
          </p:cNvPr>
          <p:cNvSpPr txBox="1">
            <a:spLocks/>
          </p:cNvSpPr>
          <p:nvPr/>
        </p:nvSpPr>
        <p:spPr>
          <a:xfrm>
            <a:off x="496949" y="1517635"/>
            <a:ext cx="3948591" cy="266475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600" b="0" dirty="0">
                <a:latin typeface="Arial" panose="020B0604020202020204" pitchFamily="34" charset="0"/>
                <a:cs typeface="Arial" panose="020B0604020202020204" pitchFamily="34" charset="0"/>
              </a:rPr>
              <a:t>Verzamel de moeilijke situaties</a:t>
            </a:r>
          </a:p>
          <a:p>
            <a:pPr>
              <a:lnSpc>
                <a:spcPct val="100000"/>
              </a:lnSpc>
            </a:pPr>
            <a:r>
              <a:rPr lang="nl-NL" sz="1600" dirty="0">
                <a:latin typeface="Arial" panose="020B0604020202020204" pitchFamily="34" charset="0"/>
                <a:cs typeface="Arial" panose="020B0604020202020204" pitchFamily="34" charset="0"/>
              </a:rPr>
              <a:t>van jezelf en van anderen.</a:t>
            </a:r>
            <a:endParaRPr lang="nl-NL" sz="16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5747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4255D1-E4F9-4055-9470-61DAA1A1189B}"/>
              </a:ext>
            </a:extLst>
          </p:cNvPr>
          <p:cNvSpPr/>
          <p:nvPr/>
        </p:nvSpPr>
        <p:spPr>
          <a:xfrm>
            <a:off x="0" y="589448"/>
            <a:ext cx="9144000" cy="4020337"/>
          </a:xfrm>
          <a:prstGeom prst="rect">
            <a:avLst/>
          </a:prstGeom>
          <a:solidFill>
            <a:srgbClr val="0C8066"/>
          </a:solidFill>
          <a:ln>
            <a:solidFill>
              <a:srgbClr val="0C8066"/>
            </a:solid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652300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Veerkracht</a:t>
            </a:r>
            <a:endParaRPr lang="nl-NL" sz="4000" dirty="0"/>
          </a:p>
        </p:txBody>
      </p:sp>
      <p:sp>
        <p:nvSpPr>
          <p:cNvPr id="3" name="Subtitel 2"/>
          <p:cNvSpPr>
            <a:spLocks noGrp="1"/>
          </p:cNvSpPr>
          <p:nvPr>
            <p:ph type="subTitle" idx="1"/>
          </p:nvPr>
        </p:nvSpPr>
        <p:spPr>
          <a:xfrm>
            <a:off x="491526" y="1799304"/>
            <a:ext cx="2949943" cy="1000434"/>
          </a:xfrm>
        </p:spPr>
        <p:txBody>
          <a:bodyPr/>
          <a:lstStyle/>
          <a:p>
            <a:r>
              <a:rPr lang="nl-NL" dirty="0"/>
              <a:t>Lesprogramma</a:t>
            </a:r>
          </a:p>
        </p:txBody>
      </p:sp>
      <p:sp>
        <p:nvSpPr>
          <p:cNvPr id="4" name="Titel 1">
            <a:extLst>
              <a:ext uri="{FF2B5EF4-FFF2-40B4-BE49-F238E27FC236}">
                <a16:creationId xmlns:a16="http://schemas.microsoft.com/office/drawing/2014/main" id="{12C5D5E5-7DEB-4AE8-A21B-7DE50D59D406}"/>
              </a:ext>
            </a:extLst>
          </p:cNvPr>
          <p:cNvSpPr txBox="1">
            <a:spLocks/>
          </p:cNvSpPr>
          <p:nvPr/>
        </p:nvSpPr>
        <p:spPr>
          <a:xfrm>
            <a:off x="491526" y="2677368"/>
            <a:ext cx="5941025" cy="1134000"/>
          </a:xfrm>
          <a:prstGeom prst="rect">
            <a:avLst/>
          </a:prstGeom>
        </p:spPr>
        <p:txBody>
          <a:bodyPr vert="horz" lIns="0" tIns="0" rIns="0" bIns="0" rtlCol="0" anchor="t" anchorCtr="0">
            <a:noAutofit/>
          </a:bodyPr>
          <a:lstStyle>
            <a:lvl1pPr algn="l" defTabSz="457200" rtl="0" eaLnBrk="1" latinLnBrk="0" hangingPunct="1">
              <a:lnSpc>
                <a:spcPts val="6000"/>
              </a:lnSpc>
              <a:spcBef>
                <a:spcPct val="0"/>
              </a:spcBef>
              <a:buNone/>
              <a:defRPr sz="6000" b="1" i="0" kern="1200" baseline="0">
                <a:solidFill>
                  <a:srgbClr val="0C8066"/>
                </a:solidFill>
                <a:latin typeface="Arial" panose="020B0604020202020204" pitchFamily="34" charset="0"/>
                <a:ea typeface="+mj-ea"/>
                <a:cs typeface="Arial" panose="020B0604020202020204" pitchFamily="34" charset="0"/>
              </a:defRPr>
            </a:lvl1pPr>
          </a:lstStyle>
          <a:p>
            <a:r>
              <a:rPr lang="nl-NL" sz="2800" dirty="0">
                <a:solidFill>
                  <a:srgbClr val="00B969"/>
                </a:solidFill>
              </a:rPr>
              <a:t>LES 2</a:t>
            </a:r>
            <a:endParaRPr lang="nl-NL" sz="1600" dirty="0">
              <a:solidFill>
                <a:srgbClr val="00B969"/>
              </a:solidFill>
            </a:endParaRPr>
          </a:p>
        </p:txBody>
      </p:sp>
    </p:spTree>
    <p:extLst>
      <p:ext uri="{BB962C8B-B14F-4D97-AF65-F5344CB8AC3E}">
        <p14:creationId xmlns:p14="http://schemas.microsoft.com/office/powerpoint/2010/main" val="1092572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24BE52B-B693-4FB2-8AE3-ADB4E740A9E3}"/>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47520E21-51FE-470F-B425-B60BF0922E7B}"/>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Omgaan met moeilijke situaties</a:t>
            </a:r>
          </a:p>
        </p:txBody>
      </p:sp>
      <p:sp>
        <p:nvSpPr>
          <p:cNvPr id="5" name="Oval 4">
            <a:extLst>
              <a:ext uri="{FF2B5EF4-FFF2-40B4-BE49-F238E27FC236}">
                <a16:creationId xmlns:a16="http://schemas.microsoft.com/office/drawing/2014/main" id="{AA383DC9-04F4-43FF-A6FE-09C32BBD5B40}"/>
              </a:ext>
            </a:extLst>
          </p:cNvPr>
          <p:cNvSpPr/>
          <p:nvPr/>
        </p:nvSpPr>
        <p:spPr>
          <a:xfrm rot="20951870">
            <a:off x="3617496" y="785616"/>
            <a:ext cx="4892842" cy="3921680"/>
          </a:xfrm>
          <a:custGeom>
            <a:avLst/>
            <a:gdLst>
              <a:gd name="connsiteX0" fmla="*/ 0 w 4892842"/>
              <a:gd name="connsiteY0" fmla="*/ 1960840 h 3921680"/>
              <a:gd name="connsiteX1" fmla="*/ 2446421 w 4892842"/>
              <a:gd name="connsiteY1" fmla="*/ 0 h 3921680"/>
              <a:gd name="connsiteX2" fmla="*/ 4892842 w 4892842"/>
              <a:gd name="connsiteY2" fmla="*/ 1960840 h 3921680"/>
              <a:gd name="connsiteX3" fmla="*/ 2446421 w 4892842"/>
              <a:gd name="connsiteY3" fmla="*/ 3921680 h 3921680"/>
              <a:gd name="connsiteX4" fmla="*/ 0 w 4892842"/>
              <a:gd name="connsiteY4" fmla="*/ 1960840 h 392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2842" h="3921680" fill="none" extrusionOk="0">
                <a:moveTo>
                  <a:pt x="0" y="1960840"/>
                </a:moveTo>
                <a:cubicBezTo>
                  <a:pt x="76398" y="941743"/>
                  <a:pt x="1057113" y="-47888"/>
                  <a:pt x="2446421" y="0"/>
                </a:cubicBezTo>
                <a:cubicBezTo>
                  <a:pt x="3581158" y="13587"/>
                  <a:pt x="4829410" y="1134234"/>
                  <a:pt x="4892842" y="1960840"/>
                </a:cubicBezTo>
                <a:cubicBezTo>
                  <a:pt x="4893699" y="2788597"/>
                  <a:pt x="3482339" y="4029549"/>
                  <a:pt x="2446421" y="3921680"/>
                </a:cubicBezTo>
                <a:cubicBezTo>
                  <a:pt x="1001469" y="3800273"/>
                  <a:pt x="186152" y="2939375"/>
                  <a:pt x="0" y="1960840"/>
                </a:cubicBezTo>
                <a:close/>
              </a:path>
              <a:path w="4892842" h="3921680" stroke="0" extrusionOk="0">
                <a:moveTo>
                  <a:pt x="0" y="1960840"/>
                </a:moveTo>
                <a:cubicBezTo>
                  <a:pt x="-70934" y="747094"/>
                  <a:pt x="1212013" y="-52049"/>
                  <a:pt x="2446421" y="0"/>
                </a:cubicBezTo>
                <a:cubicBezTo>
                  <a:pt x="3822442" y="52786"/>
                  <a:pt x="4726401" y="955499"/>
                  <a:pt x="4892842" y="1960840"/>
                </a:cubicBezTo>
                <a:cubicBezTo>
                  <a:pt x="4862770" y="3017686"/>
                  <a:pt x="3930059" y="3872429"/>
                  <a:pt x="2446421" y="3921680"/>
                </a:cubicBezTo>
                <a:cubicBezTo>
                  <a:pt x="1068340" y="3893581"/>
                  <a:pt x="24387" y="3062261"/>
                  <a:pt x="0" y="1960840"/>
                </a:cubicBezTo>
                <a:close/>
              </a:path>
            </a:pathLst>
          </a:custGeom>
          <a:solidFill>
            <a:srgbClr val="33AD68"/>
          </a:solidFill>
          <a:ln>
            <a:solidFill>
              <a:srgbClr val="0C8066"/>
            </a:solidFill>
            <a:extLst>
              <a:ext uri="{C807C97D-BFC1-408E-A445-0C87EB9F89A2}">
                <ask:lineSketchStyleProps xmlns:ask="http://schemas.microsoft.com/office/drawing/2018/sketchyshapes" sd="3978248048">
                  <a:prstGeom prst="ellipse">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075E2929-34ED-44C3-9404-2B4787DD939D}"/>
              </a:ext>
            </a:extLst>
          </p:cNvPr>
          <p:cNvSpPr txBox="1"/>
          <p:nvPr/>
        </p:nvSpPr>
        <p:spPr>
          <a:xfrm rot="20893576">
            <a:off x="3383723" y="1973690"/>
            <a:ext cx="5438273" cy="1446550"/>
          </a:xfrm>
          <a:prstGeom prst="rect">
            <a:avLst/>
          </a:prstGeom>
          <a:noFill/>
        </p:spPr>
        <p:txBody>
          <a:bodyPr wrap="square" rtlCol="0">
            <a:spAutoFit/>
          </a:bodyPr>
          <a:lstStyle/>
          <a:p>
            <a:pPr algn="ctr"/>
            <a:r>
              <a:rPr lang="en-US" sz="4400" dirty="0">
                <a:solidFill>
                  <a:schemeClr val="bg1"/>
                </a:solidFill>
              </a:rPr>
              <a:t>Wie is </a:t>
            </a:r>
            <a:r>
              <a:rPr lang="nl-NL" sz="4400" dirty="0">
                <a:solidFill>
                  <a:schemeClr val="bg1"/>
                </a:solidFill>
              </a:rPr>
              <a:t>jouw voorbeeld</a:t>
            </a:r>
            <a:r>
              <a:rPr lang="en-US" sz="4400" dirty="0">
                <a:solidFill>
                  <a:schemeClr val="bg1"/>
                </a:solidFill>
              </a:rPr>
              <a:t>?</a:t>
            </a:r>
            <a:endParaRPr lang="nl-NL" sz="4400" dirty="0">
              <a:solidFill>
                <a:schemeClr val="bg1"/>
              </a:solidFill>
            </a:endParaRPr>
          </a:p>
        </p:txBody>
      </p:sp>
    </p:spTree>
    <p:extLst>
      <p:ext uri="{BB962C8B-B14F-4D97-AF65-F5344CB8AC3E}">
        <p14:creationId xmlns:p14="http://schemas.microsoft.com/office/powerpoint/2010/main" val="2064396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5F55D4C6-ABC3-554C-A8CB-DF37BAAFD4B4}"/>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Doelen van de les</a:t>
            </a:r>
          </a:p>
        </p:txBody>
      </p:sp>
      <p:sp>
        <p:nvSpPr>
          <p:cNvPr id="7" name="Tijdelijke aanduiding voor voettekst 1">
            <a:extLst>
              <a:ext uri="{FF2B5EF4-FFF2-40B4-BE49-F238E27FC236}">
                <a16:creationId xmlns:a16="http://schemas.microsoft.com/office/drawing/2014/main" id="{6CC9875F-5695-B141-90FF-62CCC72475A1}"/>
              </a:ext>
            </a:extLst>
          </p:cNvPr>
          <p:cNvSpPr>
            <a:spLocks noGrp="1"/>
          </p:cNvSpPr>
          <p:nvPr>
            <p:ph type="ftr" sz="quarter" idx="11"/>
          </p:nvPr>
        </p:nvSpPr>
        <p:spPr>
          <a:xfrm>
            <a:off x="482617" y="4707296"/>
            <a:ext cx="3827190" cy="240380"/>
          </a:xfrm>
        </p:spPr>
        <p:txBody>
          <a:bodyPr/>
          <a:lstStyle/>
          <a:p>
            <a:r>
              <a:rPr lang="nl-NL" dirty="0"/>
              <a:t>Klassikaal</a:t>
            </a:r>
            <a:endParaRPr lang="nl-NL" dirty="0">
              <a:latin typeface="Arial" panose="020B0604020202020204" pitchFamily="34" charset="0"/>
              <a:cs typeface="Arial" panose="020B0604020202020204" pitchFamily="34" charset="0"/>
            </a:endParaRPr>
          </a:p>
        </p:txBody>
      </p:sp>
      <p:grpSp>
        <p:nvGrpSpPr>
          <p:cNvPr id="18" name="Groep 17">
            <a:extLst>
              <a:ext uri="{FF2B5EF4-FFF2-40B4-BE49-F238E27FC236}">
                <a16:creationId xmlns:a16="http://schemas.microsoft.com/office/drawing/2014/main" id="{ED3D1030-0DEE-844D-A278-1BADFBEA1FB7}"/>
              </a:ext>
            </a:extLst>
          </p:cNvPr>
          <p:cNvGrpSpPr/>
          <p:nvPr/>
        </p:nvGrpSpPr>
        <p:grpSpPr>
          <a:xfrm>
            <a:off x="4255337" y="831017"/>
            <a:ext cx="2995668" cy="2082096"/>
            <a:chOff x="4255337" y="831017"/>
            <a:chExt cx="2995668" cy="2082096"/>
          </a:xfrm>
        </p:grpSpPr>
        <p:sp>
          <p:nvSpPr>
            <p:cNvPr id="12" name="Toelichting met afgeronde rechthoek 11">
              <a:extLst>
                <a:ext uri="{FF2B5EF4-FFF2-40B4-BE49-F238E27FC236}">
                  <a16:creationId xmlns:a16="http://schemas.microsoft.com/office/drawing/2014/main" id="{29BECB32-4ABF-9D45-8A1E-0452C69F9A48}"/>
                </a:ext>
              </a:extLst>
            </p:cNvPr>
            <p:cNvSpPr/>
            <p:nvPr/>
          </p:nvSpPr>
          <p:spPr>
            <a:xfrm flipH="1">
              <a:off x="4255337" y="831017"/>
              <a:ext cx="2995668" cy="2082096"/>
            </a:xfrm>
            <a:custGeom>
              <a:avLst/>
              <a:gdLst>
                <a:gd name="connsiteX0" fmla="*/ 0 w 2995668"/>
                <a:gd name="connsiteY0" fmla="*/ 347023 h 2082096"/>
                <a:gd name="connsiteX1" fmla="*/ 347023 w 2995668"/>
                <a:gd name="connsiteY1" fmla="*/ 0 h 2082096"/>
                <a:gd name="connsiteX2" fmla="*/ 499278 w 2995668"/>
                <a:gd name="connsiteY2" fmla="*/ 0 h 2082096"/>
                <a:gd name="connsiteX3" fmla="*/ 499278 w 2995668"/>
                <a:gd name="connsiteY3" fmla="*/ 0 h 2082096"/>
                <a:gd name="connsiteX4" fmla="*/ 866247 w 2995668"/>
                <a:gd name="connsiteY4" fmla="*/ 0 h 2082096"/>
                <a:gd name="connsiteX5" fmla="*/ 1248195 w 2995668"/>
                <a:gd name="connsiteY5" fmla="*/ 0 h 2082096"/>
                <a:gd name="connsiteX6" fmla="*/ 1743021 w 2995668"/>
                <a:gd name="connsiteY6" fmla="*/ 0 h 2082096"/>
                <a:gd name="connsiteX7" fmla="*/ 2167824 w 2995668"/>
                <a:gd name="connsiteY7" fmla="*/ 0 h 2082096"/>
                <a:gd name="connsiteX8" fmla="*/ 2648645 w 2995668"/>
                <a:gd name="connsiteY8" fmla="*/ 0 h 2082096"/>
                <a:gd name="connsiteX9" fmla="*/ 2995668 w 2995668"/>
                <a:gd name="connsiteY9" fmla="*/ 347023 h 2082096"/>
                <a:gd name="connsiteX10" fmla="*/ 2995668 w 2995668"/>
                <a:gd name="connsiteY10" fmla="*/ 754764 h 2082096"/>
                <a:gd name="connsiteX11" fmla="*/ 2995668 w 2995668"/>
                <a:gd name="connsiteY11" fmla="*/ 1214556 h 2082096"/>
                <a:gd name="connsiteX12" fmla="*/ 2995668 w 2995668"/>
                <a:gd name="connsiteY12" fmla="*/ 1214556 h 2082096"/>
                <a:gd name="connsiteX13" fmla="*/ 2995668 w 2995668"/>
                <a:gd name="connsiteY13" fmla="*/ 1735080 h 2082096"/>
                <a:gd name="connsiteX14" fmla="*/ 2995668 w 2995668"/>
                <a:gd name="connsiteY14" fmla="*/ 1735073 h 2082096"/>
                <a:gd name="connsiteX15" fmla="*/ 2648645 w 2995668"/>
                <a:gd name="connsiteY15" fmla="*/ 2082096 h 2082096"/>
                <a:gd name="connsiteX16" fmla="*/ 2209837 w 2995668"/>
                <a:gd name="connsiteY16" fmla="*/ 2082096 h 2082096"/>
                <a:gd name="connsiteX17" fmla="*/ 1743021 w 2995668"/>
                <a:gd name="connsiteY17" fmla="*/ 2082096 h 2082096"/>
                <a:gd name="connsiteX18" fmla="*/ 1248195 w 2995668"/>
                <a:gd name="connsiteY18" fmla="*/ 2082096 h 2082096"/>
                <a:gd name="connsiteX19" fmla="*/ 891610 w 2995668"/>
                <a:gd name="connsiteY19" fmla="*/ 2329399 h 2082096"/>
                <a:gd name="connsiteX20" fmla="*/ 505309 w 2995668"/>
                <a:gd name="connsiteY20" fmla="*/ 2597311 h 2082096"/>
                <a:gd name="connsiteX21" fmla="*/ 499278 w 2995668"/>
                <a:gd name="connsiteY21" fmla="*/ 2082096 h 2082096"/>
                <a:gd name="connsiteX22" fmla="*/ 347023 w 2995668"/>
                <a:gd name="connsiteY22" fmla="*/ 2082096 h 2082096"/>
                <a:gd name="connsiteX23" fmla="*/ 0 w 2995668"/>
                <a:gd name="connsiteY23" fmla="*/ 1735073 h 2082096"/>
                <a:gd name="connsiteX24" fmla="*/ 0 w 2995668"/>
                <a:gd name="connsiteY24" fmla="*/ 1735080 h 2082096"/>
                <a:gd name="connsiteX25" fmla="*/ 0 w 2995668"/>
                <a:gd name="connsiteY25" fmla="*/ 1214556 h 2082096"/>
                <a:gd name="connsiteX26" fmla="*/ 0 w 2995668"/>
                <a:gd name="connsiteY26" fmla="*/ 1214556 h 2082096"/>
                <a:gd name="connsiteX27" fmla="*/ 0 w 2995668"/>
                <a:gd name="connsiteY27" fmla="*/ 798140 h 2082096"/>
                <a:gd name="connsiteX28" fmla="*/ 0 w 2995668"/>
                <a:gd name="connsiteY28" fmla="*/ 347023 h 208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95668" h="2082096" fill="none" extrusionOk="0">
                  <a:moveTo>
                    <a:pt x="0" y="347023"/>
                  </a:moveTo>
                  <a:cubicBezTo>
                    <a:pt x="-3979" y="127000"/>
                    <a:pt x="152503" y="34333"/>
                    <a:pt x="347023" y="0"/>
                  </a:cubicBezTo>
                  <a:cubicBezTo>
                    <a:pt x="402861" y="-3002"/>
                    <a:pt x="456754" y="-6741"/>
                    <a:pt x="499278" y="0"/>
                  </a:cubicBezTo>
                  <a:lnTo>
                    <a:pt x="499278" y="0"/>
                  </a:lnTo>
                  <a:cubicBezTo>
                    <a:pt x="642074" y="5399"/>
                    <a:pt x="714390" y="-10677"/>
                    <a:pt x="866247" y="0"/>
                  </a:cubicBezTo>
                  <a:cubicBezTo>
                    <a:pt x="1018104" y="10677"/>
                    <a:pt x="1163694" y="15239"/>
                    <a:pt x="1248195" y="0"/>
                  </a:cubicBezTo>
                  <a:cubicBezTo>
                    <a:pt x="1432888" y="-1898"/>
                    <a:pt x="1641825" y="19621"/>
                    <a:pt x="1743021" y="0"/>
                  </a:cubicBezTo>
                  <a:cubicBezTo>
                    <a:pt x="1844217" y="-19621"/>
                    <a:pt x="1972269" y="-5132"/>
                    <a:pt x="2167824" y="0"/>
                  </a:cubicBezTo>
                  <a:cubicBezTo>
                    <a:pt x="2363379" y="5132"/>
                    <a:pt x="2541662" y="994"/>
                    <a:pt x="2648645" y="0"/>
                  </a:cubicBezTo>
                  <a:cubicBezTo>
                    <a:pt x="2840180" y="19041"/>
                    <a:pt x="3037383" y="170422"/>
                    <a:pt x="2995668" y="347023"/>
                  </a:cubicBezTo>
                  <a:cubicBezTo>
                    <a:pt x="2978824" y="514839"/>
                    <a:pt x="2977374" y="596339"/>
                    <a:pt x="2995668" y="754764"/>
                  </a:cubicBezTo>
                  <a:cubicBezTo>
                    <a:pt x="3013962" y="913189"/>
                    <a:pt x="3008290" y="1093440"/>
                    <a:pt x="2995668" y="1214556"/>
                  </a:cubicBezTo>
                  <a:lnTo>
                    <a:pt x="2995668" y="1214556"/>
                  </a:lnTo>
                  <a:cubicBezTo>
                    <a:pt x="2983977" y="1352989"/>
                    <a:pt x="2990734" y="1475238"/>
                    <a:pt x="2995668" y="1735080"/>
                  </a:cubicBezTo>
                  <a:lnTo>
                    <a:pt x="2995668" y="1735073"/>
                  </a:lnTo>
                  <a:cubicBezTo>
                    <a:pt x="3004381" y="1936462"/>
                    <a:pt x="2832893" y="2080989"/>
                    <a:pt x="2648645" y="2082096"/>
                  </a:cubicBezTo>
                  <a:cubicBezTo>
                    <a:pt x="2526516" y="2098386"/>
                    <a:pt x="2322473" y="2061262"/>
                    <a:pt x="2209837" y="2082096"/>
                  </a:cubicBezTo>
                  <a:cubicBezTo>
                    <a:pt x="2097201" y="2102930"/>
                    <a:pt x="1886020" y="2084273"/>
                    <a:pt x="1743021" y="2082096"/>
                  </a:cubicBezTo>
                  <a:cubicBezTo>
                    <a:pt x="1600022" y="2079919"/>
                    <a:pt x="1388720" y="2077630"/>
                    <a:pt x="1248195" y="2082096"/>
                  </a:cubicBezTo>
                  <a:cubicBezTo>
                    <a:pt x="1059459" y="2187780"/>
                    <a:pt x="964634" y="2261910"/>
                    <a:pt x="891610" y="2329399"/>
                  </a:cubicBezTo>
                  <a:cubicBezTo>
                    <a:pt x="818586" y="2396888"/>
                    <a:pt x="670484" y="2460571"/>
                    <a:pt x="505309" y="2597311"/>
                  </a:cubicBezTo>
                  <a:cubicBezTo>
                    <a:pt x="490261" y="2434921"/>
                    <a:pt x="478136" y="2281848"/>
                    <a:pt x="499278" y="2082096"/>
                  </a:cubicBezTo>
                  <a:cubicBezTo>
                    <a:pt x="430681" y="2085469"/>
                    <a:pt x="386801" y="2074776"/>
                    <a:pt x="347023" y="2082096"/>
                  </a:cubicBezTo>
                  <a:cubicBezTo>
                    <a:pt x="156356" y="2077355"/>
                    <a:pt x="20333" y="1944651"/>
                    <a:pt x="0" y="1735073"/>
                  </a:cubicBezTo>
                  <a:lnTo>
                    <a:pt x="0" y="1735080"/>
                  </a:lnTo>
                  <a:cubicBezTo>
                    <a:pt x="22102" y="1510113"/>
                    <a:pt x="-11341" y="1448194"/>
                    <a:pt x="0" y="1214556"/>
                  </a:cubicBezTo>
                  <a:lnTo>
                    <a:pt x="0" y="1214556"/>
                  </a:lnTo>
                  <a:cubicBezTo>
                    <a:pt x="6614" y="1019662"/>
                    <a:pt x="-14033" y="955525"/>
                    <a:pt x="0" y="798140"/>
                  </a:cubicBezTo>
                  <a:cubicBezTo>
                    <a:pt x="14033" y="640755"/>
                    <a:pt x="6296" y="558625"/>
                    <a:pt x="0" y="347023"/>
                  </a:cubicBezTo>
                  <a:close/>
                </a:path>
                <a:path w="2995668" h="2082096" stroke="0" extrusionOk="0">
                  <a:moveTo>
                    <a:pt x="0" y="347023"/>
                  </a:moveTo>
                  <a:cubicBezTo>
                    <a:pt x="-508" y="176141"/>
                    <a:pt x="155431" y="-30352"/>
                    <a:pt x="347023" y="0"/>
                  </a:cubicBezTo>
                  <a:cubicBezTo>
                    <a:pt x="384257" y="7604"/>
                    <a:pt x="443283" y="-5741"/>
                    <a:pt x="499278" y="0"/>
                  </a:cubicBezTo>
                  <a:lnTo>
                    <a:pt x="499278" y="0"/>
                  </a:lnTo>
                  <a:cubicBezTo>
                    <a:pt x="619171" y="-6686"/>
                    <a:pt x="733951" y="-4562"/>
                    <a:pt x="873737" y="0"/>
                  </a:cubicBezTo>
                  <a:cubicBezTo>
                    <a:pt x="1013523" y="4562"/>
                    <a:pt x="1072841" y="-2331"/>
                    <a:pt x="1248195" y="0"/>
                  </a:cubicBezTo>
                  <a:cubicBezTo>
                    <a:pt x="1421874" y="13671"/>
                    <a:pt x="1471429" y="3481"/>
                    <a:pt x="1687003" y="0"/>
                  </a:cubicBezTo>
                  <a:cubicBezTo>
                    <a:pt x="1902577" y="-3481"/>
                    <a:pt x="1950264" y="-15507"/>
                    <a:pt x="2125810" y="0"/>
                  </a:cubicBezTo>
                  <a:cubicBezTo>
                    <a:pt x="2301356" y="15507"/>
                    <a:pt x="2441628" y="-11535"/>
                    <a:pt x="2648645" y="0"/>
                  </a:cubicBezTo>
                  <a:cubicBezTo>
                    <a:pt x="2859092" y="14230"/>
                    <a:pt x="2979604" y="159523"/>
                    <a:pt x="2995668" y="347023"/>
                  </a:cubicBezTo>
                  <a:cubicBezTo>
                    <a:pt x="2983625" y="512901"/>
                    <a:pt x="3000033" y="671030"/>
                    <a:pt x="2995668" y="763439"/>
                  </a:cubicBezTo>
                  <a:cubicBezTo>
                    <a:pt x="2991303" y="855848"/>
                    <a:pt x="3008143" y="1012382"/>
                    <a:pt x="2995668" y="1214556"/>
                  </a:cubicBezTo>
                  <a:lnTo>
                    <a:pt x="2995668" y="1214556"/>
                  </a:lnTo>
                  <a:cubicBezTo>
                    <a:pt x="2972159" y="1330587"/>
                    <a:pt x="2986509" y="1588201"/>
                    <a:pt x="2995668" y="1735080"/>
                  </a:cubicBezTo>
                  <a:lnTo>
                    <a:pt x="2995668" y="1735073"/>
                  </a:lnTo>
                  <a:cubicBezTo>
                    <a:pt x="2991674" y="1936871"/>
                    <a:pt x="2850481" y="2098876"/>
                    <a:pt x="2648645" y="2082096"/>
                  </a:cubicBezTo>
                  <a:cubicBezTo>
                    <a:pt x="2513408" y="2089509"/>
                    <a:pt x="2396842" y="2104895"/>
                    <a:pt x="2167824" y="2082096"/>
                  </a:cubicBezTo>
                  <a:cubicBezTo>
                    <a:pt x="1938806" y="2059297"/>
                    <a:pt x="1940089" y="2082454"/>
                    <a:pt x="1729016" y="2082096"/>
                  </a:cubicBezTo>
                  <a:cubicBezTo>
                    <a:pt x="1517943" y="2081738"/>
                    <a:pt x="1354617" y="2069747"/>
                    <a:pt x="1248195" y="2082096"/>
                  </a:cubicBezTo>
                  <a:cubicBezTo>
                    <a:pt x="1097424" y="2179335"/>
                    <a:pt x="1055752" y="2189764"/>
                    <a:pt x="899039" y="2324247"/>
                  </a:cubicBezTo>
                  <a:cubicBezTo>
                    <a:pt x="742326" y="2458730"/>
                    <a:pt x="646323" y="2487110"/>
                    <a:pt x="505309" y="2597311"/>
                  </a:cubicBezTo>
                  <a:cubicBezTo>
                    <a:pt x="509967" y="2413132"/>
                    <a:pt x="521979" y="2226516"/>
                    <a:pt x="499278" y="2082096"/>
                  </a:cubicBezTo>
                  <a:cubicBezTo>
                    <a:pt x="445586" y="2089033"/>
                    <a:pt x="391985" y="2081966"/>
                    <a:pt x="347023" y="2082096"/>
                  </a:cubicBezTo>
                  <a:cubicBezTo>
                    <a:pt x="112623" y="2068285"/>
                    <a:pt x="7726" y="1933778"/>
                    <a:pt x="0" y="1735073"/>
                  </a:cubicBezTo>
                  <a:lnTo>
                    <a:pt x="0" y="1735080"/>
                  </a:lnTo>
                  <a:cubicBezTo>
                    <a:pt x="-11216" y="1583307"/>
                    <a:pt x="23079" y="1339460"/>
                    <a:pt x="0" y="1214556"/>
                  </a:cubicBezTo>
                  <a:lnTo>
                    <a:pt x="0" y="1214556"/>
                  </a:lnTo>
                  <a:cubicBezTo>
                    <a:pt x="-12863" y="1123264"/>
                    <a:pt x="-7116" y="874161"/>
                    <a:pt x="0" y="780790"/>
                  </a:cubicBezTo>
                  <a:cubicBezTo>
                    <a:pt x="7116" y="687419"/>
                    <a:pt x="14831" y="519088"/>
                    <a:pt x="0" y="347023"/>
                  </a:cubicBezTo>
                  <a:close/>
                </a:path>
              </a:pathLst>
            </a:custGeom>
            <a:solidFill>
              <a:schemeClr val="bg1"/>
            </a:solidFill>
            <a:ln w="25400">
              <a:solidFill>
                <a:srgbClr val="002328"/>
              </a:solidFill>
              <a:extLst>
                <a:ext uri="{C807C97D-BFC1-408E-A445-0C87EB9F89A2}">
                  <ask:lineSketchStyleProps xmlns:ask="http://schemas.microsoft.com/office/drawing/2018/sketchyshapes" sd="1007475747">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Titel 4">
              <a:extLst>
                <a:ext uri="{FF2B5EF4-FFF2-40B4-BE49-F238E27FC236}">
                  <a16:creationId xmlns:a16="http://schemas.microsoft.com/office/drawing/2014/main" id="{73367B2F-0E9D-584E-8D8B-A8B51D30BF97}"/>
                </a:ext>
              </a:extLst>
            </p:cNvPr>
            <p:cNvSpPr txBox="1">
              <a:spLocks/>
            </p:cNvSpPr>
            <p:nvPr/>
          </p:nvSpPr>
          <p:spPr>
            <a:xfrm>
              <a:off x="4291199" y="1524319"/>
              <a:ext cx="2923944" cy="7709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lvl="0" algn="ctr">
                <a:lnSpc>
                  <a:spcPct val="100000"/>
                </a:lnSpc>
              </a:pPr>
              <a:r>
                <a:rPr lang="nl-NL" sz="1600" dirty="0">
                  <a:effectLst/>
                  <a:latin typeface="Arial" panose="020B0604020202020204" pitchFamily="34" charset="0"/>
                  <a:ea typeface="Calibri" panose="020F0502020204030204" pitchFamily="34" charset="0"/>
                  <a:cs typeface="Arial" panose="020B0604020202020204" pitchFamily="34" charset="0"/>
                </a:rPr>
                <a:t>Wat moet je doen als je in een moeilijke situatie zit?</a:t>
              </a:r>
            </a:p>
          </p:txBody>
        </p:sp>
      </p:grpSp>
      <p:grpSp>
        <p:nvGrpSpPr>
          <p:cNvPr id="19" name="Groep 18">
            <a:extLst>
              <a:ext uri="{FF2B5EF4-FFF2-40B4-BE49-F238E27FC236}">
                <a16:creationId xmlns:a16="http://schemas.microsoft.com/office/drawing/2014/main" id="{4439B69B-5089-8945-BC78-4819A5BC3F79}"/>
              </a:ext>
            </a:extLst>
          </p:cNvPr>
          <p:cNvGrpSpPr/>
          <p:nvPr/>
        </p:nvGrpSpPr>
        <p:grpSpPr>
          <a:xfrm>
            <a:off x="1725463" y="1927917"/>
            <a:ext cx="2923945" cy="1926587"/>
            <a:chOff x="3256086" y="2856112"/>
            <a:chExt cx="2254552" cy="1651590"/>
          </a:xfrm>
        </p:grpSpPr>
        <p:sp>
          <p:nvSpPr>
            <p:cNvPr id="13" name="Toelichting met afgeronde rechthoek 12">
              <a:extLst>
                <a:ext uri="{FF2B5EF4-FFF2-40B4-BE49-F238E27FC236}">
                  <a16:creationId xmlns:a16="http://schemas.microsoft.com/office/drawing/2014/main" id="{8E770AE7-C7C6-7C45-962D-1EE48BC7E0D0}"/>
                </a:ext>
              </a:extLst>
            </p:cNvPr>
            <p:cNvSpPr/>
            <p:nvPr/>
          </p:nvSpPr>
          <p:spPr>
            <a:xfrm>
              <a:off x="3256086" y="2856112"/>
              <a:ext cx="2254552" cy="1566994"/>
            </a:xfrm>
            <a:custGeom>
              <a:avLst/>
              <a:gdLst>
                <a:gd name="connsiteX0" fmla="*/ 0 w 2254552"/>
                <a:gd name="connsiteY0" fmla="*/ 261171 h 1566994"/>
                <a:gd name="connsiteX1" fmla="*/ 261171 w 2254552"/>
                <a:gd name="connsiteY1" fmla="*/ 0 h 1566994"/>
                <a:gd name="connsiteX2" fmla="*/ 375759 w 2254552"/>
                <a:gd name="connsiteY2" fmla="*/ 0 h 1566994"/>
                <a:gd name="connsiteX3" fmla="*/ 375759 w 2254552"/>
                <a:gd name="connsiteY3" fmla="*/ 0 h 1566994"/>
                <a:gd name="connsiteX4" fmla="*/ 939397 w 2254552"/>
                <a:gd name="connsiteY4" fmla="*/ 0 h 1566994"/>
                <a:gd name="connsiteX5" fmla="*/ 1434769 w 2254552"/>
                <a:gd name="connsiteY5" fmla="*/ 0 h 1566994"/>
                <a:gd name="connsiteX6" fmla="*/ 1993381 w 2254552"/>
                <a:gd name="connsiteY6" fmla="*/ 0 h 1566994"/>
                <a:gd name="connsiteX7" fmla="*/ 2254552 w 2254552"/>
                <a:gd name="connsiteY7" fmla="*/ 261171 h 1566994"/>
                <a:gd name="connsiteX8" fmla="*/ 2254552 w 2254552"/>
                <a:gd name="connsiteY8" fmla="*/ 914080 h 1566994"/>
                <a:gd name="connsiteX9" fmla="*/ 2254552 w 2254552"/>
                <a:gd name="connsiteY9" fmla="*/ 914080 h 1566994"/>
                <a:gd name="connsiteX10" fmla="*/ 2254552 w 2254552"/>
                <a:gd name="connsiteY10" fmla="*/ 1305828 h 1566994"/>
                <a:gd name="connsiteX11" fmla="*/ 2254552 w 2254552"/>
                <a:gd name="connsiteY11" fmla="*/ 1305823 h 1566994"/>
                <a:gd name="connsiteX12" fmla="*/ 1993381 w 2254552"/>
                <a:gd name="connsiteY12" fmla="*/ 1566994 h 1566994"/>
                <a:gd name="connsiteX13" fmla="*/ 1487469 w 2254552"/>
                <a:gd name="connsiteY13" fmla="*/ 1566994 h 1566994"/>
                <a:gd name="connsiteX14" fmla="*/ 939397 w 2254552"/>
                <a:gd name="connsiteY14" fmla="*/ 1566994 h 1566994"/>
                <a:gd name="connsiteX15" fmla="*/ 380298 w 2254552"/>
                <a:gd name="connsiteY15" fmla="*/ 1954747 h 1566994"/>
                <a:gd name="connsiteX16" fmla="*/ 375759 w 2254552"/>
                <a:gd name="connsiteY16" fmla="*/ 1566994 h 1566994"/>
                <a:gd name="connsiteX17" fmla="*/ 261171 w 2254552"/>
                <a:gd name="connsiteY17" fmla="*/ 1566994 h 1566994"/>
                <a:gd name="connsiteX18" fmla="*/ 0 w 2254552"/>
                <a:gd name="connsiteY18" fmla="*/ 1305823 h 1566994"/>
                <a:gd name="connsiteX19" fmla="*/ 0 w 2254552"/>
                <a:gd name="connsiteY19" fmla="*/ 1305828 h 1566994"/>
                <a:gd name="connsiteX20" fmla="*/ 0 w 2254552"/>
                <a:gd name="connsiteY20" fmla="*/ 914080 h 1566994"/>
                <a:gd name="connsiteX21" fmla="*/ 0 w 2254552"/>
                <a:gd name="connsiteY21" fmla="*/ 914080 h 1566994"/>
                <a:gd name="connsiteX22" fmla="*/ 0 w 2254552"/>
                <a:gd name="connsiteY22" fmla="*/ 261171 h 156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54552" h="1566994" fill="none" extrusionOk="0">
                  <a:moveTo>
                    <a:pt x="0" y="261171"/>
                  </a:moveTo>
                  <a:cubicBezTo>
                    <a:pt x="12006" y="119433"/>
                    <a:pt x="110436" y="8094"/>
                    <a:pt x="261171" y="0"/>
                  </a:cubicBezTo>
                  <a:cubicBezTo>
                    <a:pt x="290182" y="-4139"/>
                    <a:pt x="337831" y="298"/>
                    <a:pt x="375759" y="0"/>
                  </a:cubicBezTo>
                  <a:lnTo>
                    <a:pt x="375759" y="0"/>
                  </a:lnTo>
                  <a:cubicBezTo>
                    <a:pt x="511137" y="-8880"/>
                    <a:pt x="793455" y="22323"/>
                    <a:pt x="939397" y="0"/>
                  </a:cubicBezTo>
                  <a:cubicBezTo>
                    <a:pt x="1184272" y="-9570"/>
                    <a:pt x="1320490" y="9066"/>
                    <a:pt x="1434769" y="0"/>
                  </a:cubicBezTo>
                  <a:cubicBezTo>
                    <a:pt x="1549048" y="-9066"/>
                    <a:pt x="1756535" y="19107"/>
                    <a:pt x="1993381" y="0"/>
                  </a:cubicBezTo>
                  <a:cubicBezTo>
                    <a:pt x="2123339" y="14458"/>
                    <a:pt x="2247135" y="132803"/>
                    <a:pt x="2254552" y="261171"/>
                  </a:cubicBezTo>
                  <a:cubicBezTo>
                    <a:pt x="2262522" y="504499"/>
                    <a:pt x="2276139" y="726249"/>
                    <a:pt x="2254552" y="914080"/>
                  </a:cubicBezTo>
                  <a:lnTo>
                    <a:pt x="2254552" y="914080"/>
                  </a:lnTo>
                  <a:cubicBezTo>
                    <a:pt x="2266649" y="1022709"/>
                    <a:pt x="2260842" y="1187269"/>
                    <a:pt x="2254552" y="1305828"/>
                  </a:cubicBezTo>
                  <a:lnTo>
                    <a:pt x="2254552" y="1305823"/>
                  </a:lnTo>
                  <a:cubicBezTo>
                    <a:pt x="2232139" y="1449342"/>
                    <a:pt x="2165944" y="1575091"/>
                    <a:pt x="1993381" y="1566994"/>
                  </a:cubicBezTo>
                  <a:cubicBezTo>
                    <a:pt x="1771933" y="1586253"/>
                    <a:pt x="1605169" y="1560100"/>
                    <a:pt x="1487469" y="1566994"/>
                  </a:cubicBezTo>
                  <a:cubicBezTo>
                    <a:pt x="1369769" y="1573888"/>
                    <a:pt x="1166456" y="1568835"/>
                    <a:pt x="939397" y="1566994"/>
                  </a:cubicBezTo>
                  <a:cubicBezTo>
                    <a:pt x="743394" y="1714060"/>
                    <a:pt x="660237" y="1790918"/>
                    <a:pt x="380298" y="1954747"/>
                  </a:cubicBezTo>
                  <a:cubicBezTo>
                    <a:pt x="368488" y="1868984"/>
                    <a:pt x="365267" y="1730070"/>
                    <a:pt x="375759" y="1566994"/>
                  </a:cubicBezTo>
                  <a:cubicBezTo>
                    <a:pt x="330179" y="1569943"/>
                    <a:pt x="315653" y="1562004"/>
                    <a:pt x="261171" y="1566994"/>
                  </a:cubicBezTo>
                  <a:cubicBezTo>
                    <a:pt x="86666" y="1581059"/>
                    <a:pt x="853" y="1462858"/>
                    <a:pt x="0" y="1305823"/>
                  </a:cubicBezTo>
                  <a:lnTo>
                    <a:pt x="0" y="1305828"/>
                  </a:lnTo>
                  <a:cubicBezTo>
                    <a:pt x="10442" y="1197924"/>
                    <a:pt x="-8712" y="1021139"/>
                    <a:pt x="0" y="914080"/>
                  </a:cubicBezTo>
                  <a:lnTo>
                    <a:pt x="0" y="914080"/>
                  </a:lnTo>
                  <a:cubicBezTo>
                    <a:pt x="3421" y="683064"/>
                    <a:pt x="9104" y="484340"/>
                    <a:pt x="0" y="261171"/>
                  </a:cubicBezTo>
                  <a:close/>
                </a:path>
                <a:path w="2254552" h="1566994" stroke="0" extrusionOk="0">
                  <a:moveTo>
                    <a:pt x="0" y="261171"/>
                  </a:moveTo>
                  <a:cubicBezTo>
                    <a:pt x="-27276" y="100105"/>
                    <a:pt x="87699" y="10971"/>
                    <a:pt x="261171" y="0"/>
                  </a:cubicBezTo>
                  <a:cubicBezTo>
                    <a:pt x="288570" y="2457"/>
                    <a:pt x="324382" y="3319"/>
                    <a:pt x="375759" y="0"/>
                  </a:cubicBezTo>
                  <a:lnTo>
                    <a:pt x="375759" y="0"/>
                  </a:lnTo>
                  <a:cubicBezTo>
                    <a:pt x="580793" y="14319"/>
                    <a:pt x="746103" y="8873"/>
                    <a:pt x="939397" y="0"/>
                  </a:cubicBezTo>
                  <a:cubicBezTo>
                    <a:pt x="1078140" y="17732"/>
                    <a:pt x="1331772" y="-4571"/>
                    <a:pt x="1455849" y="0"/>
                  </a:cubicBezTo>
                  <a:cubicBezTo>
                    <a:pt x="1579926" y="4571"/>
                    <a:pt x="1844306" y="2126"/>
                    <a:pt x="1993381" y="0"/>
                  </a:cubicBezTo>
                  <a:cubicBezTo>
                    <a:pt x="2122172" y="14546"/>
                    <a:pt x="2252682" y="99093"/>
                    <a:pt x="2254552" y="261171"/>
                  </a:cubicBezTo>
                  <a:cubicBezTo>
                    <a:pt x="2221943" y="449529"/>
                    <a:pt x="2267130" y="632216"/>
                    <a:pt x="2254552" y="914080"/>
                  </a:cubicBezTo>
                  <a:lnTo>
                    <a:pt x="2254552" y="914080"/>
                  </a:lnTo>
                  <a:cubicBezTo>
                    <a:pt x="2245399" y="1068470"/>
                    <a:pt x="2263994" y="1193094"/>
                    <a:pt x="2254552" y="1305828"/>
                  </a:cubicBezTo>
                  <a:lnTo>
                    <a:pt x="2254552" y="1305823"/>
                  </a:lnTo>
                  <a:cubicBezTo>
                    <a:pt x="2263574" y="1463495"/>
                    <a:pt x="2139081" y="1582102"/>
                    <a:pt x="1993381" y="1566994"/>
                  </a:cubicBezTo>
                  <a:cubicBezTo>
                    <a:pt x="1855111" y="1581862"/>
                    <a:pt x="1613474" y="1560970"/>
                    <a:pt x="1498009" y="1566994"/>
                  </a:cubicBezTo>
                  <a:cubicBezTo>
                    <a:pt x="1382544" y="1573018"/>
                    <a:pt x="1217122" y="1594198"/>
                    <a:pt x="939397" y="1566994"/>
                  </a:cubicBezTo>
                  <a:cubicBezTo>
                    <a:pt x="776060" y="1696647"/>
                    <a:pt x="525566" y="1873060"/>
                    <a:pt x="380298" y="1954747"/>
                  </a:cubicBezTo>
                  <a:cubicBezTo>
                    <a:pt x="362718" y="1863074"/>
                    <a:pt x="395331" y="1666419"/>
                    <a:pt x="375759" y="1566994"/>
                  </a:cubicBezTo>
                  <a:cubicBezTo>
                    <a:pt x="325986" y="1571645"/>
                    <a:pt x="289227" y="1568957"/>
                    <a:pt x="261171" y="1566994"/>
                  </a:cubicBezTo>
                  <a:cubicBezTo>
                    <a:pt x="80920" y="1568477"/>
                    <a:pt x="7749" y="1436096"/>
                    <a:pt x="0" y="1305823"/>
                  </a:cubicBezTo>
                  <a:lnTo>
                    <a:pt x="0" y="1305828"/>
                  </a:lnTo>
                  <a:cubicBezTo>
                    <a:pt x="-15684" y="1179884"/>
                    <a:pt x="10946" y="1051984"/>
                    <a:pt x="0" y="914080"/>
                  </a:cubicBezTo>
                  <a:lnTo>
                    <a:pt x="0" y="914080"/>
                  </a:lnTo>
                  <a:cubicBezTo>
                    <a:pt x="8322" y="611015"/>
                    <a:pt x="11966" y="443616"/>
                    <a:pt x="0" y="261171"/>
                  </a:cubicBezTo>
                  <a:close/>
                </a:path>
              </a:pathLst>
            </a:custGeom>
            <a:solidFill>
              <a:schemeClr val="bg1"/>
            </a:solidFill>
            <a:ln w="25400">
              <a:solidFill>
                <a:srgbClr val="FF9E00"/>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6" name="Titel 4">
              <a:extLst>
                <a:ext uri="{FF2B5EF4-FFF2-40B4-BE49-F238E27FC236}">
                  <a16:creationId xmlns:a16="http://schemas.microsoft.com/office/drawing/2014/main" id="{7181B619-5BA5-5A40-A988-1E7C15C8C495}"/>
                </a:ext>
              </a:extLst>
            </p:cNvPr>
            <p:cNvSpPr txBox="1">
              <a:spLocks/>
            </p:cNvSpPr>
            <p:nvPr/>
          </p:nvSpPr>
          <p:spPr>
            <a:xfrm>
              <a:off x="3266873" y="3423311"/>
              <a:ext cx="2164510" cy="1084391"/>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gn="ctr">
                <a:lnSpc>
                  <a:spcPct val="100000"/>
                </a:lnSpc>
              </a:pPr>
              <a:r>
                <a:rPr lang="nl-NL" sz="1600" dirty="0">
                  <a:latin typeface="Arial" panose="020B0604020202020204" pitchFamily="34" charset="0"/>
                  <a:cs typeface="Arial" panose="020B0604020202020204" pitchFamily="34" charset="0"/>
                </a:rPr>
                <a:t>Hoe gaat onze klas om met moeilijke situaties? </a:t>
              </a:r>
            </a:p>
          </p:txBody>
        </p:sp>
      </p:grpSp>
    </p:spTree>
    <p:extLst>
      <p:ext uri="{BB962C8B-B14F-4D97-AF65-F5344CB8AC3E}">
        <p14:creationId xmlns:p14="http://schemas.microsoft.com/office/powerpoint/2010/main" val="124293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86BF2441-0E2E-2F45-AFDB-53D6E6CA72DB}"/>
              </a:ext>
            </a:extLst>
          </p:cNvPr>
          <p:cNvSpPr>
            <a:spLocks noGrp="1"/>
          </p:cNvSpPr>
          <p:nvPr>
            <p:ph type="ftr" sz="quarter" idx="11"/>
          </p:nvPr>
        </p:nvSpPr>
        <p:spPr/>
        <p:txBody>
          <a:bodyPr/>
          <a:lstStyle/>
          <a:p>
            <a:r>
              <a:rPr lang="nl-NL" dirty="0"/>
              <a:t>In groepjes </a:t>
            </a:r>
          </a:p>
        </p:txBody>
      </p:sp>
      <p:sp>
        <p:nvSpPr>
          <p:cNvPr id="3" name="Titel 4">
            <a:extLst>
              <a:ext uri="{FF2B5EF4-FFF2-40B4-BE49-F238E27FC236}">
                <a16:creationId xmlns:a16="http://schemas.microsoft.com/office/drawing/2014/main" id="{AB3AE95D-9B8B-C140-8FC0-E97DB0D55AA3}"/>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Bedenk een moeilijke situatie waarin…</a:t>
            </a:r>
          </a:p>
        </p:txBody>
      </p:sp>
      <p:sp>
        <p:nvSpPr>
          <p:cNvPr id="7" name="Titel 4">
            <a:extLst>
              <a:ext uri="{FF2B5EF4-FFF2-40B4-BE49-F238E27FC236}">
                <a16:creationId xmlns:a16="http://schemas.microsoft.com/office/drawing/2014/main" id="{FBE574D0-C95B-7442-BE2D-82F298CD0DBE}"/>
              </a:ext>
            </a:extLst>
          </p:cNvPr>
          <p:cNvSpPr txBox="1">
            <a:spLocks/>
          </p:cNvSpPr>
          <p:nvPr/>
        </p:nvSpPr>
        <p:spPr>
          <a:xfrm>
            <a:off x="496949" y="1399101"/>
            <a:ext cx="4964051" cy="266475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50000"/>
              </a:lnSpc>
            </a:pPr>
            <a:r>
              <a:rPr lang="nl-NL" sz="1600" b="0" dirty="0">
                <a:solidFill>
                  <a:srgbClr val="0C8066"/>
                </a:solidFill>
                <a:latin typeface="Arial" panose="020B0604020202020204" pitchFamily="34" charset="0"/>
                <a:cs typeface="Arial" panose="020B0604020202020204" pitchFamily="34" charset="0"/>
              </a:rPr>
              <a:t>1.</a:t>
            </a:r>
            <a:r>
              <a:rPr lang="nl-NL" sz="1600" b="0" dirty="0">
                <a:latin typeface="Arial" panose="020B0604020202020204" pitchFamily="34" charset="0"/>
                <a:cs typeface="Arial" panose="020B0604020202020204" pitchFamily="34" charset="0"/>
              </a:rPr>
              <a:t>	Je een </a:t>
            </a:r>
            <a:r>
              <a:rPr lang="nl-NL" sz="1600" b="0" dirty="0">
                <a:solidFill>
                  <a:srgbClr val="0C8066"/>
                </a:solidFill>
                <a:latin typeface="Arial" panose="020B0604020202020204" pitchFamily="34" charset="0"/>
                <a:cs typeface="Arial" panose="020B0604020202020204" pitchFamily="34" charset="0"/>
              </a:rPr>
              <a:t>teleurstellend cijfer </a:t>
            </a:r>
            <a:r>
              <a:rPr lang="nl-NL" sz="1600" b="0" dirty="0">
                <a:latin typeface="Arial" panose="020B0604020202020204" pitchFamily="34" charset="0"/>
                <a:cs typeface="Arial" panose="020B0604020202020204" pitchFamily="34" charset="0"/>
              </a:rPr>
              <a:t>krijgt</a:t>
            </a:r>
            <a:endParaRPr lang="nl-NL" sz="1600" dirty="0">
              <a:latin typeface="Arial" panose="020B0604020202020204" pitchFamily="34" charset="0"/>
              <a:cs typeface="Arial" panose="020B0604020202020204" pitchFamily="34" charset="0"/>
            </a:endParaRPr>
          </a:p>
          <a:p>
            <a:pPr>
              <a:lnSpc>
                <a:spcPct val="150000"/>
              </a:lnSpc>
            </a:pPr>
            <a:r>
              <a:rPr lang="nl-NL" sz="1600" b="0" dirty="0">
                <a:solidFill>
                  <a:srgbClr val="0C8066"/>
                </a:solidFill>
                <a:latin typeface="Arial" panose="020B0604020202020204" pitchFamily="34" charset="0"/>
                <a:cs typeface="Arial" panose="020B0604020202020204" pitchFamily="34" charset="0"/>
              </a:rPr>
              <a:t>2.</a:t>
            </a:r>
            <a:r>
              <a:rPr lang="nl-NL" sz="1600" b="0" dirty="0">
                <a:latin typeface="Arial" panose="020B0604020202020204" pitchFamily="34" charset="0"/>
                <a:cs typeface="Arial" panose="020B0604020202020204" pitchFamily="34" charset="0"/>
              </a:rPr>
              <a:t>	Je </a:t>
            </a:r>
            <a:r>
              <a:rPr lang="nl-NL" sz="1600" b="0" dirty="0">
                <a:solidFill>
                  <a:srgbClr val="0C8066"/>
                </a:solidFill>
                <a:latin typeface="Arial" panose="020B0604020202020204" pitchFamily="34" charset="0"/>
                <a:cs typeface="Arial" panose="020B0604020202020204" pitchFamily="34" charset="0"/>
              </a:rPr>
              <a:t>ruzie</a:t>
            </a:r>
            <a:r>
              <a:rPr lang="nl-NL" sz="1600" b="0" dirty="0">
                <a:latin typeface="Arial" panose="020B0604020202020204" pitchFamily="34" charset="0"/>
                <a:cs typeface="Arial" panose="020B0604020202020204" pitchFamily="34" charset="0"/>
              </a:rPr>
              <a:t> hebt met vrienden</a:t>
            </a:r>
            <a:endParaRPr lang="nl-NL" sz="1600" dirty="0">
              <a:latin typeface="Arial" panose="020B0604020202020204" pitchFamily="34" charset="0"/>
              <a:cs typeface="Arial" panose="020B0604020202020204" pitchFamily="34" charset="0"/>
            </a:endParaRPr>
          </a:p>
          <a:p>
            <a:pPr>
              <a:lnSpc>
                <a:spcPct val="150000"/>
              </a:lnSpc>
            </a:pPr>
            <a:r>
              <a:rPr lang="nl-NL" sz="1600" b="0" dirty="0">
                <a:solidFill>
                  <a:srgbClr val="0C8066"/>
                </a:solidFill>
                <a:latin typeface="Arial" panose="020B0604020202020204" pitchFamily="34" charset="0"/>
                <a:cs typeface="Arial" panose="020B0604020202020204" pitchFamily="34" charset="0"/>
              </a:rPr>
              <a:t>3.</a:t>
            </a:r>
            <a:r>
              <a:rPr lang="nl-NL" sz="1600" b="0" dirty="0">
                <a:latin typeface="Arial" panose="020B0604020202020204" pitchFamily="34" charset="0"/>
                <a:cs typeface="Arial" panose="020B0604020202020204" pitchFamily="34" charset="0"/>
              </a:rPr>
              <a:t>	Je </a:t>
            </a:r>
            <a:r>
              <a:rPr lang="nl-NL" sz="1600" b="0" dirty="0">
                <a:solidFill>
                  <a:srgbClr val="0C8066"/>
                </a:solidFill>
                <a:latin typeface="Arial" panose="020B0604020202020204" pitchFamily="34" charset="0"/>
                <a:cs typeface="Arial" panose="020B0604020202020204" pitchFamily="34" charset="0"/>
              </a:rPr>
              <a:t>ruzie</a:t>
            </a:r>
            <a:r>
              <a:rPr lang="nl-NL" sz="1600" b="0" dirty="0">
                <a:latin typeface="Arial" panose="020B0604020202020204" pitchFamily="34" charset="0"/>
                <a:cs typeface="Arial" panose="020B0604020202020204" pitchFamily="34" charset="0"/>
              </a:rPr>
              <a:t> hebt </a:t>
            </a:r>
            <a:r>
              <a:rPr lang="nl-NL" sz="1600" dirty="0">
                <a:latin typeface="Arial" panose="020B0604020202020204" pitchFamily="34" charset="0"/>
                <a:cs typeface="Arial" panose="020B0604020202020204" pitchFamily="34" charset="0"/>
              </a:rPr>
              <a:t>met familie</a:t>
            </a:r>
            <a:endParaRPr lang="nl-NL" sz="1600" b="0" dirty="0">
              <a:latin typeface="Arial" panose="020B0604020202020204" pitchFamily="34" charset="0"/>
              <a:cs typeface="Arial" panose="020B0604020202020204" pitchFamily="34" charset="0"/>
            </a:endParaRPr>
          </a:p>
          <a:p>
            <a:pPr>
              <a:lnSpc>
                <a:spcPct val="150000"/>
              </a:lnSpc>
            </a:pPr>
            <a:r>
              <a:rPr lang="nl-NL" sz="1600" dirty="0">
                <a:solidFill>
                  <a:srgbClr val="0C8066"/>
                </a:solidFill>
                <a:latin typeface="Arial" panose="020B0604020202020204" pitchFamily="34" charset="0"/>
                <a:cs typeface="Arial" panose="020B0604020202020204" pitchFamily="34" charset="0"/>
              </a:rPr>
              <a:t>4.</a:t>
            </a:r>
            <a:r>
              <a:rPr lang="nl-NL" sz="1600" dirty="0">
                <a:latin typeface="Arial" panose="020B0604020202020204" pitchFamily="34" charset="0"/>
                <a:cs typeface="Arial" panose="020B0604020202020204" pitchFamily="34" charset="0"/>
              </a:rPr>
              <a:t>	Je een </a:t>
            </a:r>
            <a:r>
              <a:rPr lang="nl-NL" sz="1600" dirty="0">
                <a:solidFill>
                  <a:srgbClr val="0C8066"/>
                </a:solidFill>
                <a:latin typeface="Arial" panose="020B0604020202020204" pitchFamily="34" charset="0"/>
                <a:cs typeface="Arial" panose="020B0604020202020204" pitchFamily="34" charset="0"/>
              </a:rPr>
              <a:t>lastige opdracht </a:t>
            </a:r>
            <a:r>
              <a:rPr lang="nl-NL" sz="1600" dirty="0">
                <a:latin typeface="Arial" panose="020B0604020202020204" pitchFamily="34" charset="0"/>
                <a:cs typeface="Arial" panose="020B0604020202020204" pitchFamily="34" charset="0"/>
              </a:rPr>
              <a:t>op school krijgt</a:t>
            </a:r>
            <a:endParaRPr lang="nl-NL" sz="1600" b="0" dirty="0">
              <a:latin typeface="Arial" panose="020B0604020202020204" pitchFamily="34" charset="0"/>
              <a:cs typeface="Arial" panose="020B0604020202020204" pitchFamily="34" charset="0"/>
            </a:endParaRPr>
          </a:p>
          <a:p>
            <a:pPr>
              <a:lnSpc>
                <a:spcPct val="150000"/>
              </a:lnSpc>
            </a:pPr>
            <a:r>
              <a:rPr lang="nl-NL" sz="1600" dirty="0">
                <a:solidFill>
                  <a:srgbClr val="0C8066"/>
                </a:solidFill>
                <a:latin typeface="Arial" panose="020B0604020202020204" pitchFamily="34" charset="0"/>
                <a:cs typeface="Arial" panose="020B0604020202020204" pitchFamily="34" charset="0"/>
              </a:rPr>
              <a:t>5.</a:t>
            </a:r>
            <a:r>
              <a:rPr lang="nl-NL" sz="1600" dirty="0">
                <a:latin typeface="Arial" panose="020B0604020202020204" pitchFamily="34" charset="0"/>
                <a:cs typeface="Arial" panose="020B0604020202020204" pitchFamily="34" charset="0"/>
              </a:rPr>
              <a:t>	Je </a:t>
            </a:r>
            <a:r>
              <a:rPr lang="nl-NL" sz="1600" dirty="0">
                <a:solidFill>
                  <a:srgbClr val="0C8066"/>
                </a:solidFill>
                <a:latin typeface="Arial" panose="020B0604020202020204" pitchFamily="34" charset="0"/>
                <a:cs typeface="Arial" panose="020B0604020202020204" pitchFamily="34" charset="0"/>
              </a:rPr>
              <a:t>te veel </a:t>
            </a:r>
            <a:r>
              <a:rPr lang="nl-NL" sz="1600" dirty="0">
                <a:latin typeface="Arial" panose="020B0604020202020204" pitchFamily="34" charset="0"/>
                <a:cs typeface="Arial" panose="020B0604020202020204" pitchFamily="34" charset="0"/>
              </a:rPr>
              <a:t>moet doen (te drukke dag of week)</a:t>
            </a:r>
          </a:p>
          <a:p>
            <a:pPr>
              <a:lnSpc>
                <a:spcPct val="150000"/>
              </a:lnSpc>
            </a:pPr>
            <a:r>
              <a:rPr lang="nl-NL" sz="1600" b="0" dirty="0">
                <a:solidFill>
                  <a:srgbClr val="0C8066"/>
                </a:solidFill>
                <a:latin typeface="Arial" panose="020B0604020202020204" pitchFamily="34" charset="0"/>
                <a:cs typeface="Arial" panose="020B0604020202020204" pitchFamily="34" charset="0"/>
              </a:rPr>
              <a:t>6.</a:t>
            </a:r>
            <a:r>
              <a:rPr lang="nl-NL" sz="1600" b="0" dirty="0">
                <a:latin typeface="Arial" panose="020B0604020202020204" pitchFamily="34" charset="0"/>
                <a:cs typeface="Arial" panose="020B0604020202020204" pitchFamily="34" charset="0"/>
              </a:rPr>
              <a:t>	Dingen </a:t>
            </a:r>
            <a:r>
              <a:rPr lang="nl-NL" sz="1600" b="0" dirty="0">
                <a:solidFill>
                  <a:srgbClr val="0C8066"/>
                </a:solidFill>
                <a:latin typeface="Arial" panose="020B0604020202020204" pitchFamily="34" charset="0"/>
                <a:cs typeface="Arial" panose="020B0604020202020204" pitchFamily="34" charset="0"/>
              </a:rPr>
              <a:t>opeens anders </a:t>
            </a:r>
            <a:r>
              <a:rPr lang="nl-NL" sz="1600" b="0" dirty="0">
                <a:latin typeface="Arial" panose="020B0604020202020204" pitchFamily="34" charset="0"/>
                <a:cs typeface="Arial" panose="020B0604020202020204" pitchFamily="34" charset="0"/>
              </a:rPr>
              <a:t>gaan dan je verwacht had</a:t>
            </a:r>
          </a:p>
        </p:txBody>
      </p:sp>
      <p:sp>
        <p:nvSpPr>
          <p:cNvPr id="4" name="Oval 3">
            <a:extLst>
              <a:ext uri="{FF2B5EF4-FFF2-40B4-BE49-F238E27FC236}">
                <a16:creationId xmlns:a16="http://schemas.microsoft.com/office/drawing/2014/main" id="{5116DBA1-982E-498D-9641-D4E14700A255}"/>
              </a:ext>
            </a:extLst>
          </p:cNvPr>
          <p:cNvSpPr/>
          <p:nvPr/>
        </p:nvSpPr>
        <p:spPr>
          <a:xfrm>
            <a:off x="6053177" y="2327564"/>
            <a:ext cx="2653257" cy="2379732"/>
          </a:xfrm>
          <a:prstGeom prst="ellipse">
            <a:avLst/>
          </a:prstGeom>
          <a:solidFill>
            <a:schemeClr val="bg1"/>
          </a:solidFill>
          <a:ln w="19050">
            <a:solidFill>
              <a:srgbClr val="00B969"/>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5" name="TextBox 4">
            <a:extLst>
              <a:ext uri="{FF2B5EF4-FFF2-40B4-BE49-F238E27FC236}">
                <a16:creationId xmlns:a16="http://schemas.microsoft.com/office/drawing/2014/main" id="{AA85E6D9-5269-4892-B500-F682B5953536}"/>
              </a:ext>
            </a:extLst>
          </p:cNvPr>
          <p:cNvSpPr txBox="1"/>
          <p:nvPr/>
        </p:nvSpPr>
        <p:spPr>
          <a:xfrm>
            <a:off x="6624102" y="2571750"/>
            <a:ext cx="1511405" cy="461665"/>
          </a:xfrm>
          <a:prstGeom prst="rect">
            <a:avLst/>
          </a:prstGeom>
          <a:noFill/>
        </p:spPr>
        <p:txBody>
          <a:bodyPr wrap="square" rtlCol="0">
            <a:spAutoFit/>
          </a:bodyPr>
          <a:lstStyle/>
          <a:p>
            <a:pPr algn="ctr"/>
            <a:r>
              <a:rPr lang="en-US" sz="1200" dirty="0" err="1">
                <a:latin typeface="Arial" panose="020B0604020202020204" pitchFamily="34" charset="0"/>
                <a:cs typeface="Arial" panose="020B0604020202020204" pitchFamily="34" charset="0"/>
              </a:rPr>
              <a:t>Beschrijf</a:t>
            </a:r>
            <a:r>
              <a:rPr lang="en-US" sz="1200" dirty="0">
                <a:latin typeface="Arial" panose="020B0604020202020204" pitchFamily="34" charset="0"/>
                <a:cs typeface="Arial" panose="020B0604020202020204" pitchFamily="34" charset="0"/>
              </a:rPr>
              <a:t> de </a:t>
            </a:r>
            <a:r>
              <a:rPr lang="en-US" sz="1200" dirty="0" err="1">
                <a:latin typeface="Arial" panose="020B0604020202020204" pitchFamily="34" charset="0"/>
                <a:cs typeface="Arial" panose="020B0604020202020204" pitchFamily="34" charset="0"/>
              </a:rPr>
              <a:t>moeilijke</a:t>
            </a:r>
            <a:r>
              <a:rPr lang="en-US" sz="1200" dirty="0">
                <a:latin typeface="Arial" panose="020B0604020202020204" pitchFamily="34" charset="0"/>
                <a:cs typeface="Arial" panose="020B0604020202020204" pitchFamily="34" charset="0"/>
              </a:rPr>
              <a:t> situatie: </a:t>
            </a:r>
            <a:endParaRPr lang="nl-NL"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404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BE39DA43-7549-554D-9D47-F135FC9F11FB}"/>
              </a:ext>
            </a:extLst>
          </p:cNvPr>
          <p:cNvSpPr>
            <a:spLocks noGrp="1"/>
          </p:cNvSpPr>
          <p:nvPr>
            <p:ph type="ftr" sz="quarter" idx="11"/>
          </p:nvPr>
        </p:nvSpPr>
        <p:spPr/>
        <p:txBody>
          <a:bodyPr/>
          <a:lstStyle/>
          <a:p>
            <a:r>
              <a:rPr lang="nl-NL" dirty="0"/>
              <a:t>Klassikaal</a:t>
            </a:r>
          </a:p>
        </p:txBody>
      </p:sp>
      <p:sp>
        <p:nvSpPr>
          <p:cNvPr id="3" name="Titel 4">
            <a:extLst>
              <a:ext uri="{FF2B5EF4-FFF2-40B4-BE49-F238E27FC236}">
                <a16:creationId xmlns:a16="http://schemas.microsoft.com/office/drawing/2014/main" id="{191A2A7E-0B86-3B4E-9385-DA565D78D101}"/>
              </a:ext>
            </a:extLst>
          </p:cNvPr>
          <p:cNvSpPr txBox="1">
            <a:spLocks/>
          </p:cNvSpPr>
          <p:nvPr/>
        </p:nvSpPr>
        <p:spPr>
          <a:xfrm>
            <a:off x="467257" y="160528"/>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chemeClr val="bg1"/>
                </a:solidFill>
                <a:latin typeface="Arial" panose="020B0604020202020204" pitchFamily="34" charset="0"/>
                <a:cs typeface="Arial" panose="020B0604020202020204" pitchFamily="34" charset="0"/>
              </a:rPr>
              <a:t>Filmpje stoplicht-methode</a:t>
            </a:r>
          </a:p>
        </p:txBody>
      </p:sp>
      <p:pic>
        <p:nvPicPr>
          <p:cNvPr id="4" name="Online Media 3" title="200245   wetenschapsknooppunt   stoplicht methode def HD">
            <a:hlinkClick r:id="" action="ppaction://media"/>
            <a:extLst>
              <a:ext uri="{FF2B5EF4-FFF2-40B4-BE49-F238E27FC236}">
                <a16:creationId xmlns:a16="http://schemas.microsoft.com/office/drawing/2014/main" id="{4D14A558-BBFF-4D2E-A35F-73B7989D73CB}"/>
              </a:ext>
            </a:extLst>
          </p:cNvPr>
          <p:cNvPicPr>
            <a:picLocks noRot="1" noChangeAspect="1"/>
          </p:cNvPicPr>
          <p:nvPr>
            <a:videoFile r:link="rId1"/>
          </p:nvPr>
        </p:nvPicPr>
        <p:blipFill>
          <a:blip r:embed="rId4"/>
          <a:stretch>
            <a:fillRect/>
          </a:stretch>
        </p:blipFill>
        <p:spPr>
          <a:xfrm>
            <a:off x="467257" y="654050"/>
            <a:ext cx="7032978" cy="3956050"/>
          </a:xfrm>
          <a:prstGeom prst="rect">
            <a:avLst/>
          </a:prstGeom>
        </p:spPr>
      </p:pic>
      <p:pic>
        <p:nvPicPr>
          <p:cNvPr id="5" name="Picture 2" descr="Het schrijven van, een open boek Pictogram in Humanitarian Icons 2">
            <a:extLst>
              <a:ext uri="{FF2B5EF4-FFF2-40B4-BE49-F238E27FC236}">
                <a16:creationId xmlns:a16="http://schemas.microsoft.com/office/drawing/2014/main" id="{1C0A1E4A-889D-4BF7-8EF6-41957061AF8D}"/>
              </a:ext>
            </a:extLst>
          </p:cNvPr>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646" y="4296240"/>
            <a:ext cx="433446" cy="43344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4B29D3B-8453-4DA7-ADC3-E1D9ECFB2D82}"/>
              </a:ext>
            </a:extLst>
          </p:cNvPr>
          <p:cNvSpPr txBox="1"/>
          <p:nvPr/>
        </p:nvSpPr>
        <p:spPr>
          <a:xfrm>
            <a:off x="526697" y="4463523"/>
            <a:ext cx="139929" cy="261610"/>
          </a:xfrm>
          <a:prstGeom prst="rect">
            <a:avLst/>
          </a:prstGeom>
          <a:noFill/>
        </p:spPr>
        <p:txBody>
          <a:bodyPr wrap="square" rtlCol="0">
            <a:spAutoFit/>
          </a:bodyPr>
          <a:lstStyle/>
          <a:p>
            <a:r>
              <a:rPr lang="en-US" sz="1050" b="1" dirty="0">
                <a:solidFill>
                  <a:srgbClr val="D27400"/>
                </a:solidFill>
              </a:rPr>
              <a:t>3</a:t>
            </a:r>
            <a:endParaRPr lang="nl-NL" sz="1050" b="1" dirty="0">
              <a:solidFill>
                <a:srgbClr val="D27400"/>
              </a:solidFill>
            </a:endParaRPr>
          </a:p>
        </p:txBody>
      </p:sp>
    </p:spTree>
    <p:extLst>
      <p:ext uri="{BB962C8B-B14F-4D97-AF65-F5344CB8AC3E}">
        <p14:creationId xmlns:p14="http://schemas.microsoft.com/office/powerpoint/2010/main" val="210551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509BAFEF-7B67-614B-9877-D23141C6FC3E}"/>
              </a:ext>
            </a:extLst>
          </p:cNvPr>
          <p:cNvSpPr>
            <a:spLocks noGrp="1"/>
          </p:cNvSpPr>
          <p:nvPr>
            <p:ph type="ftr" sz="quarter" idx="11"/>
          </p:nvPr>
        </p:nvSpPr>
        <p:spPr/>
        <p:txBody>
          <a:bodyPr/>
          <a:lstStyle/>
          <a:p>
            <a:r>
              <a:rPr lang="nl-NL" dirty="0"/>
              <a:t>Klassikaal</a:t>
            </a:r>
          </a:p>
        </p:txBody>
      </p:sp>
      <p:pic>
        <p:nvPicPr>
          <p:cNvPr id="3" name="Afbeelding 2">
            <a:extLst>
              <a:ext uri="{FF2B5EF4-FFF2-40B4-BE49-F238E27FC236}">
                <a16:creationId xmlns:a16="http://schemas.microsoft.com/office/drawing/2014/main" id="{01E5125D-B434-014F-96D9-34B2F1DFE884}"/>
              </a:ext>
            </a:extLst>
          </p:cNvPr>
          <p:cNvPicPr>
            <a:picLocks noChangeAspect="1"/>
          </p:cNvPicPr>
          <p:nvPr/>
        </p:nvPicPr>
        <p:blipFill>
          <a:blip r:embed="rId3"/>
          <a:stretch>
            <a:fillRect/>
          </a:stretch>
        </p:blipFill>
        <p:spPr>
          <a:xfrm>
            <a:off x="5554539" y="195824"/>
            <a:ext cx="1662420" cy="4584827"/>
          </a:xfrm>
          <a:prstGeom prst="rect">
            <a:avLst/>
          </a:prstGeom>
        </p:spPr>
      </p:pic>
      <p:graphicFrame>
        <p:nvGraphicFramePr>
          <p:cNvPr id="6" name="Tabel 6">
            <a:extLst>
              <a:ext uri="{FF2B5EF4-FFF2-40B4-BE49-F238E27FC236}">
                <a16:creationId xmlns:a16="http://schemas.microsoft.com/office/drawing/2014/main" id="{6DF5B688-26C0-064D-B100-B6113DF3C5AB}"/>
              </a:ext>
            </a:extLst>
          </p:cNvPr>
          <p:cNvGraphicFramePr>
            <a:graphicFrameLocks noGrp="1"/>
          </p:cNvGraphicFramePr>
          <p:nvPr>
            <p:extLst>
              <p:ext uri="{D42A27DB-BD31-4B8C-83A1-F6EECF244321}">
                <p14:modId xmlns:p14="http://schemas.microsoft.com/office/powerpoint/2010/main" val="4229983675"/>
              </p:ext>
            </p:extLst>
          </p:nvPr>
        </p:nvGraphicFramePr>
        <p:xfrm>
          <a:off x="1201567" y="1113107"/>
          <a:ext cx="5197101" cy="3243465"/>
        </p:xfrm>
        <a:graphic>
          <a:graphicData uri="http://schemas.openxmlformats.org/drawingml/2006/table">
            <a:tbl>
              <a:tblPr firstRow="1" bandRow="1">
                <a:tableStyleId>{5940675A-B579-460E-94D1-54222C63F5DA}</a:tableStyleId>
              </a:tblPr>
              <a:tblGrid>
                <a:gridCol w="215163">
                  <a:extLst>
                    <a:ext uri="{9D8B030D-6E8A-4147-A177-3AD203B41FA5}">
                      <a16:colId xmlns:a16="http://schemas.microsoft.com/office/drawing/2014/main" val="1940600810"/>
                    </a:ext>
                  </a:extLst>
                </a:gridCol>
                <a:gridCol w="4981938">
                  <a:extLst>
                    <a:ext uri="{9D8B030D-6E8A-4147-A177-3AD203B41FA5}">
                      <a16:colId xmlns:a16="http://schemas.microsoft.com/office/drawing/2014/main" val="20756693"/>
                    </a:ext>
                  </a:extLst>
                </a:gridCol>
              </a:tblGrid>
              <a:tr h="1086338">
                <a:tc>
                  <a:txBody>
                    <a:bodyPr/>
                    <a:lstStyle/>
                    <a:p>
                      <a:pPr>
                        <a:lnSpc>
                          <a:spcPct val="100000"/>
                        </a:lnSpc>
                      </a:pPr>
                      <a:endParaRPr lang="nl-NL" sz="1200" b="1" i="0" dirty="0">
                        <a:latin typeface="Arial" panose="020B0604020202020204" pitchFamily="34" charset="0"/>
                        <a:cs typeface="Arial" panose="020B0604020202020204" pitchFamily="34" charset="0"/>
                      </a:endParaRPr>
                    </a:p>
                  </a:txBody>
                  <a:tcPr>
                    <a:lnL w="12700" cmpd="sng">
                      <a:noFill/>
                    </a:lnL>
                    <a:lnR w="12700" cmpd="sng">
                      <a:noFill/>
                    </a:lnR>
                    <a:lnT w="19050" cap="flat" cmpd="sng" algn="ctr">
                      <a:solidFill>
                        <a:srgbClr val="FF0000"/>
                      </a:solidFill>
                      <a:prstDash val="solid"/>
                      <a:round/>
                      <a:headEnd type="none" w="med" len="med"/>
                      <a:tailEnd type="none" w="med" len="med"/>
                    </a:lnT>
                    <a:lnB w="19050" cap="flat" cmpd="sng" algn="ctr">
                      <a:solidFill>
                        <a:srgbClr val="FF9E0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pPr>
                      <a:r>
                        <a:rPr lang="nl-NL" sz="1400" b="1" i="0" dirty="0">
                          <a:latin typeface="Arial" panose="020B0604020202020204" pitchFamily="34" charset="0"/>
                          <a:cs typeface="Arial" panose="020B0604020202020204" pitchFamily="34" charset="0"/>
                        </a:rPr>
                        <a:t>Jij vraagt je af:</a:t>
                      </a:r>
                    </a:p>
                    <a:p>
                      <a:pPr>
                        <a:lnSpc>
                          <a:spcPct val="100000"/>
                        </a:lnSpc>
                      </a:pPr>
                      <a:r>
                        <a:rPr lang="nl-NL" sz="1400" b="0" i="0" dirty="0">
                          <a:latin typeface="Arial" panose="020B0604020202020204" pitchFamily="34" charset="0"/>
                          <a:cs typeface="Arial" panose="020B0604020202020204" pitchFamily="34" charset="0"/>
                        </a:rPr>
                        <a:t>Welke emoties voel ik? Welke gedachten heb ik?</a:t>
                      </a:r>
                    </a:p>
                    <a:p>
                      <a:endParaRPr lang="nl-NL" sz="1400" dirty="0">
                        <a:latin typeface="Arial" panose="020B0604020202020204" pitchFamily="34" charset="0"/>
                        <a:cs typeface="Arial" panose="020B0604020202020204" pitchFamily="34" charset="0"/>
                      </a:endParaRPr>
                    </a:p>
                  </a:txBody>
                  <a:tcPr>
                    <a:lnL w="12700" cmpd="sng">
                      <a:noFill/>
                    </a:lnL>
                    <a:lnR w="12700" cmpd="sng">
                      <a:noFill/>
                    </a:lnR>
                    <a:lnT w="19050" cap="flat" cmpd="sng" algn="ctr">
                      <a:solidFill>
                        <a:srgbClr val="FF0000"/>
                      </a:solidFill>
                      <a:prstDash val="solid"/>
                      <a:round/>
                      <a:headEnd type="none" w="med" len="med"/>
                      <a:tailEnd type="none" w="med" len="med"/>
                    </a:lnT>
                    <a:lnB w="19050" cap="flat" cmpd="sng" algn="ctr">
                      <a:solidFill>
                        <a:srgbClr val="FF9E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203674"/>
                  </a:ext>
                </a:extLst>
              </a:tr>
              <a:tr h="1219200">
                <a:tc>
                  <a:txBody>
                    <a:bodyPr/>
                    <a:lstStyle/>
                    <a:p>
                      <a:endParaRPr lang="nl-NL" sz="1200" b="1" i="0" dirty="0">
                        <a:latin typeface="Arial" panose="020B0604020202020204" pitchFamily="34" charset="0"/>
                        <a:cs typeface="Arial" panose="020B0604020202020204" pitchFamily="34" charset="0"/>
                      </a:endParaRPr>
                    </a:p>
                  </a:txBody>
                  <a:tcPr>
                    <a:lnL w="12700" cmpd="sng">
                      <a:noFill/>
                    </a:lnL>
                    <a:lnR w="12700" cmpd="sng">
                      <a:noFill/>
                    </a:lnR>
                    <a:lnT w="19050" cap="flat" cmpd="sng" algn="ctr">
                      <a:solidFill>
                        <a:srgbClr val="FF9E00"/>
                      </a:solidFill>
                      <a:prstDash val="solid"/>
                      <a:round/>
                      <a:headEnd type="none" w="med" len="med"/>
                      <a:tailEnd type="none" w="med" len="med"/>
                    </a:lnT>
                    <a:lnB w="19050" cap="flat" cmpd="sng" algn="ctr">
                      <a:solidFill>
                        <a:srgbClr val="33AD68"/>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pPr>
                      <a:r>
                        <a:rPr lang="nl-NL" sz="1400" b="1" i="0" dirty="0">
                          <a:latin typeface="Arial" panose="020B0604020202020204" pitchFamily="34" charset="0"/>
                          <a:cs typeface="Arial" panose="020B0604020202020204" pitchFamily="34" charset="0"/>
                        </a:rPr>
                        <a:t>Jij vraagt je af:</a:t>
                      </a:r>
                    </a:p>
                    <a:p>
                      <a:pPr>
                        <a:lnSpc>
                          <a:spcPct val="100000"/>
                        </a:lnSpc>
                      </a:pPr>
                      <a:r>
                        <a:rPr lang="nl-NL" sz="1400" b="0" i="0" dirty="0">
                          <a:latin typeface="Arial" panose="020B0604020202020204" pitchFamily="34" charset="0"/>
                          <a:cs typeface="Arial" panose="020B0604020202020204" pitchFamily="34" charset="0"/>
                        </a:rPr>
                        <a:t>Hoe kan ik omgaan met deze moeilijke situatie?</a:t>
                      </a:r>
                    </a:p>
                    <a:p>
                      <a:endParaRPr lang="nl-NL" sz="1400" dirty="0">
                        <a:latin typeface="Arial" panose="020B0604020202020204" pitchFamily="34" charset="0"/>
                        <a:cs typeface="Arial" panose="020B0604020202020204" pitchFamily="34" charset="0"/>
                      </a:endParaRPr>
                    </a:p>
                  </a:txBody>
                  <a:tcPr>
                    <a:lnL w="12700" cmpd="sng">
                      <a:noFill/>
                    </a:lnL>
                    <a:lnR w="12700" cmpd="sng">
                      <a:noFill/>
                    </a:lnR>
                    <a:lnT w="19050" cap="flat" cmpd="sng" algn="ctr">
                      <a:solidFill>
                        <a:srgbClr val="FF9E00"/>
                      </a:solidFill>
                      <a:prstDash val="solid"/>
                      <a:round/>
                      <a:headEnd type="none" w="med" len="med"/>
                      <a:tailEnd type="none" w="med" len="med"/>
                    </a:lnT>
                    <a:lnB w="19050" cap="flat" cmpd="sng" algn="ctr">
                      <a:solidFill>
                        <a:srgbClr val="33AD6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131514"/>
                  </a:ext>
                </a:extLst>
              </a:tr>
              <a:tr h="937927">
                <a:tc>
                  <a:txBody>
                    <a:bodyPr/>
                    <a:lstStyle/>
                    <a:p>
                      <a:endParaRPr lang="nl-NL" sz="1200" dirty="0">
                        <a:latin typeface="Arial" panose="020B0604020202020204" pitchFamily="34" charset="0"/>
                        <a:cs typeface="Arial" panose="020B0604020202020204" pitchFamily="34" charset="0"/>
                      </a:endParaRPr>
                    </a:p>
                  </a:txBody>
                  <a:tcPr>
                    <a:lnL w="12700" cmpd="sng">
                      <a:noFill/>
                    </a:lnL>
                    <a:lnR w="12700" cmpd="sng">
                      <a:noFill/>
                    </a:lnR>
                    <a:lnT w="19050" cap="flat" cmpd="sng" algn="ctr">
                      <a:solidFill>
                        <a:srgbClr val="33AD68"/>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00000"/>
                        </a:lnSpc>
                      </a:pPr>
                      <a:r>
                        <a:rPr lang="nl-NL" sz="1400" b="1" i="0" dirty="0">
                          <a:latin typeface="Arial" panose="020B0604020202020204" pitchFamily="34" charset="0"/>
                          <a:cs typeface="Arial" panose="020B0604020202020204" pitchFamily="34" charset="0"/>
                        </a:rPr>
                        <a:t>Jij vraagt je af:</a:t>
                      </a:r>
                    </a:p>
                    <a:p>
                      <a:pPr>
                        <a:lnSpc>
                          <a:spcPct val="100000"/>
                        </a:lnSpc>
                      </a:pPr>
                      <a:r>
                        <a:rPr lang="nl-NL" sz="1400" b="0" i="0" dirty="0">
                          <a:latin typeface="Arial" panose="020B0604020202020204" pitchFamily="34" charset="0"/>
                          <a:cs typeface="Arial" panose="020B0604020202020204" pitchFamily="34" charset="0"/>
                        </a:rPr>
                        <a:t>Welke strategie werkt voor mij?</a:t>
                      </a:r>
                    </a:p>
                    <a:p>
                      <a:endParaRPr lang="nl-NL" sz="1400" dirty="0">
                        <a:latin typeface="Arial" panose="020B0604020202020204" pitchFamily="34" charset="0"/>
                        <a:cs typeface="Arial" panose="020B0604020202020204" pitchFamily="34" charset="0"/>
                      </a:endParaRPr>
                    </a:p>
                  </a:txBody>
                  <a:tcPr>
                    <a:lnL w="12700" cmpd="sng">
                      <a:noFill/>
                    </a:lnL>
                    <a:lnR w="12700" cmpd="sng">
                      <a:noFill/>
                    </a:lnR>
                    <a:lnT w="19050" cap="flat" cmpd="sng" algn="ctr">
                      <a:solidFill>
                        <a:srgbClr val="33AD68"/>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7891321"/>
                  </a:ext>
                </a:extLst>
              </a:tr>
            </a:tbl>
          </a:graphicData>
        </a:graphic>
      </p:graphicFrame>
      <p:sp>
        <p:nvSpPr>
          <p:cNvPr id="5" name="Titel 4">
            <a:extLst>
              <a:ext uri="{FF2B5EF4-FFF2-40B4-BE49-F238E27FC236}">
                <a16:creationId xmlns:a16="http://schemas.microsoft.com/office/drawing/2014/main" id="{FFD6E531-7A53-4F53-8FFE-C61EE1A1F63B}"/>
              </a:ext>
            </a:extLst>
          </p:cNvPr>
          <p:cNvSpPr txBox="1">
            <a:spLocks/>
          </p:cNvSpPr>
          <p:nvPr/>
        </p:nvSpPr>
        <p:spPr>
          <a:xfrm>
            <a:off x="5729476" y="860148"/>
            <a:ext cx="1312545" cy="395605"/>
          </a:xfrm>
          <a:prstGeom prst="rect">
            <a:avLst/>
          </a:prstGeom>
        </p:spPr>
        <p:txBody>
          <a:bodyPr vert="horz" lIns="0" tIns="0" rIns="0" bIns="0" rtlCol="0" anchor="t" anchorCtr="0">
            <a:noAutofit/>
          </a:bodyPr>
          <a:lstStyle/>
          <a:p>
            <a:pPr algn="ctr">
              <a:lnSpc>
                <a:spcPct val="107000"/>
              </a:lnSpc>
              <a:spcAft>
                <a:spcPts val="800"/>
              </a:spcAft>
            </a:pPr>
            <a:r>
              <a:rPr lang="en-US" sz="2800" b="1" kern="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Stop</a:t>
            </a:r>
            <a:endParaRPr lang="nl-NL"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Afbeelding 9">
            <a:extLst>
              <a:ext uri="{FF2B5EF4-FFF2-40B4-BE49-F238E27FC236}">
                <a16:creationId xmlns:a16="http://schemas.microsoft.com/office/drawing/2014/main" id="{96DD08B8-E091-0B4D-A1FB-7B38BCBA4F73}"/>
              </a:ext>
            </a:extLst>
          </p:cNvPr>
          <p:cNvPicPr/>
          <p:nvPr/>
        </p:nvPicPr>
        <p:blipFill>
          <a:blip r:embed="rId4"/>
          <a:stretch>
            <a:fillRect/>
          </a:stretch>
        </p:blipFill>
        <p:spPr>
          <a:xfrm>
            <a:off x="5554538" y="3130521"/>
            <a:ext cx="1635325" cy="1650128"/>
          </a:xfrm>
          <a:prstGeom prst="rect">
            <a:avLst/>
          </a:prstGeom>
        </p:spPr>
      </p:pic>
      <p:pic>
        <p:nvPicPr>
          <p:cNvPr id="7" name="Afbeelding 16">
            <a:extLst>
              <a:ext uri="{FF2B5EF4-FFF2-40B4-BE49-F238E27FC236}">
                <a16:creationId xmlns:a16="http://schemas.microsoft.com/office/drawing/2014/main" id="{9E1A1B17-14F5-8943-A266-96F141D4740E}"/>
              </a:ext>
            </a:extLst>
          </p:cNvPr>
          <p:cNvPicPr/>
          <p:nvPr/>
        </p:nvPicPr>
        <p:blipFill>
          <a:blip r:embed="rId5"/>
          <a:stretch>
            <a:fillRect/>
          </a:stretch>
        </p:blipFill>
        <p:spPr>
          <a:xfrm>
            <a:off x="5607471" y="1652042"/>
            <a:ext cx="1582393" cy="1672389"/>
          </a:xfrm>
          <a:prstGeom prst="rect">
            <a:avLst/>
          </a:prstGeom>
        </p:spPr>
      </p:pic>
    </p:spTree>
    <p:extLst>
      <p:ext uri="{BB962C8B-B14F-4D97-AF65-F5344CB8AC3E}">
        <p14:creationId xmlns:p14="http://schemas.microsoft.com/office/powerpoint/2010/main" val="2206827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3BDCB25D-D7FB-CB40-A910-48A2B4DB2F4D}"/>
              </a:ext>
            </a:extLst>
          </p:cNvPr>
          <p:cNvPicPr>
            <a:picLocks noChangeAspect="1"/>
          </p:cNvPicPr>
          <p:nvPr/>
        </p:nvPicPr>
        <p:blipFill>
          <a:blip r:embed="rId3"/>
          <a:stretch>
            <a:fillRect/>
          </a:stretch>
        </p:blipFill>
        <p:spPr>
          <a:xfrm>
            <a:off x="6775938" y="633838"/>
            <a:ext cx="1922909" cy="2075632"/>
          </a:xfrm>
          <a:prstGeom prst="rect">
            <a:avLst/>
          </a:prstGeom>
        </p:spPr>
      </p:pic>
      <p:graphicFrame>
        <p:nvGraphicFramePr>
          <p:cNvPr id="9" name="Tabel 6">
            <a:extLst>
              <a:ext uri="{FF2B5EF4-FFF2-40B4-BE49-F238E27FC236}">
                <a16:creationId xmlns:a16="http://schemas.microsoft.com/office/drawing/2014/main" id="{220738CE-F154-2F41-B383-D7AC51C1731D}"/>
              </a:ext>
            </a:extLst>
          </p:cNvPr>
          <p:cNvGraphicFramePr>
            <a:graphicFrameLocks noGrp="1"/>
          </p:cNvGraphicFramePr>
          <p:nvPr>
            <p:extLst>
              <p:ext uri="{D42A27DB-BD31-4B8C-83A1-F6EECF244321}">
                <p14:modId xmlns:p14="http://schemas.microsoft.com/office/powerpoint/2010/main" val="1748362847"/>
              </p:ext>
            </p:extLst>
          </p:nvPr>
        </p:nvGraphicFramePr>
        <p:xfrm>
          <a:off x="496948" y="1671654"/>
          <a:ext cx="6591606" cy="1086338"/>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val="1940600810"/>
                    </a:ext>
                  </a:extLst>
                </a:gridCol>
                <a:gridCol w="6383326">
                  <a:extLst>
                    <a:ext uri="{9D8B030D-6E8A-4147-A177-3AD203B41FA5}">
                      <a16:colId xmlns:a16="http://schemas.microsoft.com/office/drawing/2014/main" val="20756693"/>
                    </a:ext>
                  </a:extLst>
                </a:gridCol>
              </a:tblGrid>
              <a:tr h="1086338">
                <a:tc>
                  <a:txBody>
                    <a:bodyPr/>
                    <a:lstStyle/>
                    <a:p>
                      <a:pPr>
                        <a:lnSpc>
                          <a:spcPct val="100000"/>
                        </a:lnSpc>
                      </a:pPr>
                      <a:endParaRPr lang="nl-NL" sz="1200" b="1" i="0" dirty="0">
                        <a:latin typeface="Arial" panose="020B0604020202020204" pitchFamily="34" charset="0"/>
                        <a:cs typeface="Arial" panose="020B0604020202020204" pitchFamily="34" charset="0"/>
                      </a:endParaRPr>
                    </a:p>
                  </a:txBody>
                  <a:tcPr>
                    <a:lnL w="12700" cmpd="sng">
                      <a:noFill/>
                    </a:lnL>
                    <a:lnR w="12700" cmpd="sng">
                      <a:noFill/>
                    </a:lnR>
                    <a:lnT w="19050" cap="flat" cmpd="sng" algn="ctr">
                      <a:solidFill>
                        <a:srgbClr val="DF0F34"/>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1200" dirty="0">
                        <a:latin typeface="Arial" panose="020B0604020202020204" pitchFamily="34" charset="0"/>
                        <a:cs typeface="Arial" panose="020B0604020202020204" pitchFamily="34" charset="0"/>
                      </a:endParaRPr>
                    </a:p>
                  </a:txBody>
                  <a:tcPr>
                    <a:lnL w="12700" cmpd="sng">
                      <a:noFill/>
                    </a:lnL>
                    <a:lnR w="12700" cmpd="sng">
                      <a:noFill/>
                    </a:lnR>
                    <a:lnT w="19050" cap="flat" cmpd="sng" algn="ctr">
                      <a:solidFill>
                        <a:srgbClr val="DF0F34"/>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203674"/>
                  </a:ext>
                </a:extLst>
              </a:tr>
            </a:tbl>
          </a:graphicData>
        </a:graphic>
      </p:graphicFrame>
      <p:sp>
        <p:nvSpPr>
          <p:cNvPr id="10" name="Titel 4">
            <a:extLst>
              <a:ext uri="{FF2B5EF4-FFF2-40B4-BE49-F238E27FC236}">
                <a16:creationId xmlns:a16="http://schemas.microsoft.com/office/drawing/2014/main" id="{7B48CBCC-4002-AC45-BE60-1434F4FEE9AC}"/>
              </a:ext>
            </a:extLst>
          </p:cNvPr>
          <p:cNvSpPr txBox="1">
            <a:spLocks/>
          </p:cNvSpPr>
          <p:nvPr/>
        </p:nvSpPr>
        <p:spPr>
          <a:xfrm>
            <a:off x="7088554" y="1461070"/>
            <a:ext cx="1312984" cy="396101"/>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gn="ctr">
              <a:lnSpc>
                <a:spcPct val="100000"/>
              </a:lnSpc>
            </a:pPr>
            <a:r>
              <a:rPr lang="nl-NL" sz="2400" b="1" dirty="0">
                <a:solidFill>
                  <a:schemeClr val="bg1"/>
                </a:solidFill>
                <a:latin typeface="Arial" panose="020B0604020202020204" pitchFamily="34" charset="0"/>
                <a:cs typeface="Arial" panose="020B0604020202020204" pitchFamily="34" charset="0"/>
              </a:rPr>
              <a:t>Stop</a:t>
            </a:r>
          </a:p>
        </p:txBody>
      </p:sp>
      <p:sp>
        <p:nvSpPr>
          <p:cNvPr id="16" name="Titel 4">
            <a:extLst>
              <a:ext uri="{FF2B5EF4-FFF2-40B4-BE49-F238E27FC236}">
                <a16:creationId xmlns:a16="http://schemas.microsoft.com/office/drawing/2014/main" id="{CE3ACDC4-2092-5845-9D5D-101972CE59FE}"/>
              </a:ext>
            </a:extLst>
          </p:cNvPr>
          <p:cNvSpPr txBox="1">
            <a:spLocks/>
          </p:cNvSpPr>
          <p:nvPr/>
        </p:nvSpPr>
        <p:spPr>
          <a:xfrm>
            <a:off x="496950" y="454157"/>
            <a:ext cx="4442374"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Schrijf de emoties en gedachten op de </a:t>
            </a:r>
            <a:r>
              <a:rPr lang="nl-NL" sz="2400" b="0" dirty="0" err="1">
                <a:solidFill>
                  <a:srgbClr val="0C8066"/>
                </a:solidFill>
                <a:latin typeface="Arial" panose="020B0604020202020204" pitchFamily="34" charset="0"/>
                <a:cs typeface="Arial" panose="020B0604020202020204" pitchFamily="34" charset="0"/>
              </a:rPr>
              <a:t>mindmaps</a:t>
            </a:r>
            <a:endParaRPr lang="nl-NL" sz="2400" b="0" dirty="0">
              <a:solidFill>
                <a:srgbClr val="0C8066"/>
              </a:solidFill>
              <a:latin typeface="Arial" panose="020B0604020202020204" pitchFamily="34" charset="0"/>
              <a:cs typeface="Arial" panose="020B0604020202020204" pitchFamily="34" charset="0"/>
            </a:endParaRPr>
          </a:p>
        </p:txBody>
      </p:sp>
      <p:pic>
        <p:nvPicPr>
          <p:cNvPr id="7" name="Afbeelding 6">
            <a:extLst>
              <a:ext uri="{FF2B5EF4-FFF2-40B4-BE49-F238E27FC236}">
                <a16:creationId xmlns:a16="http://schemas.microsoft.com/office/drawing/2014/main" id="{EAD5BB99-B3B8-B347-861A-984EAA84D789}"/>
              </a:ext>
            </a:extLst>
          </p:cNvPr>
          <p:cNvPicPr>
            <a:picLocks noChangeAspect="1"/>
          </p:cNvPicPr>
          <p:nvPr/>
        </p:nvPicPr>
        <p:blipFill>
          <a:blip r:embed="rId4"/>
          <a:stretch>
            <a:fillRect/>
          </a:stretch>
        </p:blipFill>
        <p:spPr>
          <a:xfrm rot="296065">
            <a:off x="2229379" y="2918577"/>
            <a:ext cx="4205556" cy="5948713"/>
          </a:xfrm>
          <a:prstGeom prst="rect">
            <a:avLst/>
          </a:prstGeom>
          <a:solidFill>
            <a:schemeClr val="bg1"/>
          </a:solidFill>
          <a:effectLst>
            <a:outerShdw blurRad="203200" dist="38100" dir="2700000" algn="tl" rotWithShape="0">
              <a:prstClr val="black">
                <a:alpha val="40000"/>
              </a:prstClr>
            </a:outerShdw>
          </a:effectLst>
        </p:spPr>
      </p:pic>
      <p:sp>
        <p:nvSpPr>
          <p:cNvPr id="11" name="Tijdelijke aanduiding voor voettekst 1">
            <a:extLst>
              <a:ext uri="{FF2B5EF4-FFF2-40B4-BE49-F238E27FC236}">
                <a16:creationId xmlns:a16="http://schemas.microsoft.com/office/drawing/2014/main" id="{C60FB093-1F68-F240-83EF-54B6FA0C4EA0}"/>
              </a:ext>
            </a:extLst>
          </p:cNvPr>
          <p:cNvSpPr>
            <a:spLocks noGrp="1"/>
          </p:cNvSpPr>
          <p:nvPr>
            <p:ph type="ftr" sz="quarter" idx="11"/>
          </p:nvPr>
        </p:nvSpPr>
        <p:spPr>
          <a:xfrm>
            <a:off x="482617" y="4707296"/>
            <a:ext cx="3827190" cy="240380"/>
          </a:xfrm>
        </p:spPr>
        <p:txBody>
          <a:bodyPr/>
          <a:lstStyle/>
          <a:p>
            <a:r>
              <a:rPr lang="nl-NL" dirty="0"/>
              <a:t>In groepjes </a:t>
            </a:r>
          </a:p>
        </p:txBody>
      </p:sp>
      <p:sp>
        <p:nvSpPr>
          <p:cNvPr id="2" name="TextBox 1">
            <a:extLst>
              <a:ext uri="{FF2B5EF4-FFF2-40B4-BE49-F238E27FC236}">
                <a16:creationId xmlns:a16="http://schemas.microsoft.com/office/drawing/2014/main" id="{97F1E160-9C08-4469-92A6-20EFB7B68E55}"/>
              </a:ext>
            </a:extLst>
          </p:cNvPr>
          <p:cNvSpPr txBox="1"/>
          <p:nvPr/>
        </p:nvSpPr>
        <p:spPr>
          <a:xfrm>
            <a:off x="445153" y="1768247"/>
            <a:ext cx="3416487" cy="1107996"/>
          </a:xfrm>
          <a:prstGeom prst="rect">
            <a:avLst/>
          </a:prstGeom>
          <a:noFill/>
        </p:spPr>
        <p:txBody>
          <a:bodyPr wrap="square" rtlCol="0">
            <a:spAutoFit/>
          </a:bodyPr>
          <a:lstStyle/>
          <a:p>
            <a:pPr>
              <a:lnSpc>
                <a:spcPct val="100000"/>
              </a:lnSpc>
            </a:pPr>
            <a:r>
              <a:rPr lang="nl-NL" sz="1600" b="1" i="0" dirty="0">
                <a:latin typeface="Arial" panose="020B0604020202020204" pitchFamily="34" charset="0"/>
                <a:cs typeface="Arial" panose="020B0604020202020204" pitchFamily="34" charset="0"/>
              </a:rPr>
              <a:t>Jij vraagt je af:</a:t>
            </a:r>
          </a:p>
          <a:p>
            <a:pPr>
              <a:lnSpc>
                <a:spcPct val="100000"/>
              </a:lnSpc>
            </a:pPr>
            <a:r>
              <a:rPr lang="nl-NL" sz="1600" b="0" i="0" dirty="0">
                <a:latin typeface="Arial" panose="020B0604020202020204" pitchFamily="34" charset="0"/>
                <a:cs typeface="Arial" panose="020B0604020202020204" pitchFamily="34" charset="0"/>
              </a:rPr>
              <a:t>Welke emoties voel ik?</a:t>
            </a:r>
          </a:p>
          <a:p>
            <a:pPr>
              <a:lnSpc>
                <a:spcPct val="100000"/>
              </a:lnSpc>
            </a:pPr>
            <a:r>
              <a:rPr lang="nl-NL" sz="1600" b="0" i="0" dirty="0">
                <a:latin typeface="Arial" panose="020B0604020202020204" pitchFamily="34" charset="0"/>
                <a:cs typeface="Arial" panose="020B0604020202020204" pitchFamily="34" charset="0"/>
              </a:rPr>
              <a:t>Welke gedachten heb ik?</a:t>
            </a:r>
          </a:p>
          <a:p>
            <a:endParaRPr lang="nl-NL" sz="1600" dirty="0"/>
          </a:p>
        </p:txBody>
      </p:sp>
    </p:spTree>
    <p:extLst>
      <p:ext uri="{BB962C8B-B14F-4D97-AF65-F5344CB8AC3E}">
        <p14:creationId xmlns:p14="http://schemas.microsoft.com/office/powerpoint/2010/main" val="650611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BE5B1C0-5D4E-4732-9095-0D5FCFD23707}"/>
              </a:ext>
            </a:extLst>
          </p:cNvPr>
          <p:cNvSpPr>
            <a:spLocks noGrp="1"/>
          </p:cNvSpPr>
          <p:nvPr>
            <p:ph type="ftr" sz="quarter" idx="11"/>
          </p:nvPr>
        </p:nvSpPr>
        <p:spPr/>
        <p:txBody>
          <a:bodyPr/>
          <a:lstStyle/>
          <a:p>
            <a:r>
              <a:rPr lang="nl-NL" dirty="0"/>
              <a:t>Klassikaal </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B80D5363-F985-48A0-BFB7-5C8D6AE2AAC2}"/>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Introductie</a:t>
            </a:r>
          </a:p>
        </p:txBody>
      </p:sp>
      <p:sp>
        <p:nvSpPr>
          <p:cNvPr id="9" name="Rectangle 6">
            <a:extLst>
              <a:ext uri="{FF2B5EF4-FFF2-40B4-BE49-F238E27FC236}">
                <a16:creationId xmlns:a16="http://schemas.microsoft.com/office/drawing/2014/main" id="{DB169CAF-F541-45CE-B8DE-DA69A2D5C850}"/>
              </a:ext>
            </a:extLst>
          </p:cNvPr>
          <p:cNvSpPr/>
          <p:nvPr/>
        </p:nvSpPr>
        <p:spPr>
          <a:xfrm rot="21217775">
            <a:off x="4314081" y="326498"/>
            <a:ext cx="4221421" cy="4792177"/>
          </a:xfrm>
          <a:prstGeom prst="rect">
            <a:avLst/>
          </a:prstGeom>
          <a:solidFill>
            <a:srgbClr val="E3DAD8">
              <a:alpha val="1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tangle 8">
            <a:extLst>
              <a:ext uri="{FF2B5EF4-FFF2-40B4-BE49-F238E27FC236}">
                <a16:creationId xmlns:a16="http://schemas.microsoft.com/office/drawing/2014/main" id="{4523737D-E740-4A3F-8A6A-2F7CBD0A5808}"/>
              </a:ext>
            </a:extLst>
          </p:cNvPr>
          <p:cNvSpPr/>
          <p:nvPr/>
        </p:nvSpPr>
        <p:spPr>
          <a:xfrm rot="21246435" flipV="1">
            <a:off x="4385029" y="1610532"/>
            <a:ext cx="3865356" cy="204565"/>
          </a:xfrm>
          <a:prstGeom prst="rect">
            <a:avLst/>
          </a:prstGeom>
          <a:solidFill>
            <a:srgbClr val="002328">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11" name="Rectangle 9">
            <a:extLst>
              <a:ext uri="{FF2B5EF4-FFF2-40B4-BE49-F238E27FC236}">
                <a16:creationId xmlns:a16="http://schemas.microsoft.com/office/drawing/2014/main" id="{6F585393-5D4F-4C17-BF35-19918587CEAA}"/>
              </a:ext>
            </a:extLst>
          </p:cNvPr>
          <p:cNvSpPr/>
          <p:nvPr/>
        </p:nvSpPr>
        <p:spPr>
          <a:xfrm rot="21246435" flipV="1">
            <a:off x="4476257" y="2232084"/>
            <a:ext cx="3865356" cy="204565"/>
          </a:xfrm>
          <a:prstGeom prst="rect">
            <a:avLst/>
          </a:prstGeom>
          <a:solidFill>
            <a:srgbClr val="002328">
              <a:alpha val="1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2" name="Rectangle 10">
            <a:extLst>
              <a:ext uri="{FF2B5EF4-FFF2-40B4-BE49-F238E27FC236}">
                <a16:creationId xmlns:a16="http://schemas.microsoft.com/office/drawing/2014/main" id="{BA97AD1C-A934-401B-83B7-B0D1D3479824}"/>
              </a:ext>
            </a:extLst>
          </p:cNvPr>
          <p:cNvSpPr/>
          <p:nvPr/>
        </p:nvSpPr>
        <p:spPr>
          <a:xfrm rot="21246435" flipV="1">
            <a:off x="4601978" y="3427934"/>
            <a:ext cx="3865356" cy="204565"/>
          </a:xfrm>
          <a:prstGeom prst="rect">
            <a:avLst/>
          </a:prstGeom>
          <a:solidFill>
            <a:srgbClr val="002328">
              <a:alpha val="1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3" name="Rectangle 11">
            <a:extLst>
              <a:ext uri="{FF2B5EF4-FFF2-40B4-BE49-F238E27FC236}">
                <a16:creationId xmlns:a16="http://schemas.microsoft.com/office/drawing/2014/main" id="{C7C1AAF7-5960-441A-89BF-41908F238463}"/>
              </a:ext>
            </a:extLst>
          </p:cNvPr>
          <p:cNvSpPr/>
          <p:nvPr/>
        </p:nvSpPr>
        <p:spPr>
          <a:xfrm rot="21246435" flipV="1">
            <a:off x="4550914" y="2805316"/>
            <a:ext cx="3865356" cy="204565"/>
          </a:xfrm>
          <a:prstGeom prst="rect">
            <a:avLst/>
          </a:prstGeom>
          <a:solidFill>
            <a:srgbClr val="002328">
              <a:alpha val="1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4" name="Rectangle 12">
            <a:extLst>
              <a:ext uri="{FF2B5EF4-FFF2-40B4-BE49-F238E27FC236}">
                <a16:creationId xmlns:a16="http://schemas.microsoft.com/office/drawing/2014/main" id="{0DE5D487-C770-4573-8041-DC0AC356D826}"/>
              </a:ext>
            </a:extLst>
          </p:cNvPr>
          <p:cNvSpPr/>
          <p:nvPr/>
        </p:nvSpPr>
        <p:spPr>
          <a:xfrm rot="21246435" flipV="1">
            <a:off x="4705099" y="4010169"/>
            <a:ext cx="3865356" cy="204565"/>
          </a:xfrm>
          <a:prstGeom prst="rect">
            <a:avLst/>
          </a:prstGeom>
          <a:solidFill>
            <a:srgbClr val="002328">
              <a:alpha val="1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026" name="Picture 2" descr="Voortgezet onderwijs | Gezonde School">
            <a:extLst>
              <a:ext uri="{FF2B5EF4-FFF2-40B4-BE49-F238E27FC236}">
                <a16:creationId xmlns:a16="http://schemas.microsoft.com/office/drawing/2014/main" id="{4F93F336-5715-4F14-B82B-37C001F6AE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242" y="992013"/>
            <a:ext cx="3980982" cy="293173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3">
            <a:extLst>
              <a:ext uri="{FF2B5EF4-FFF2-40B4-BE49-F238E27FC236}">
                <a16:creationId xmlns:a16="http://schemas.microsoft.com/office/drawing/2014/main" id="{EEDC79C6-00EA-46F8-8957-91779D20B6C7}"/>
              </a:ext>
            </a:extLst>
          </p:cNvPr>
          <p:cNvSpPr/>
          <p:nvPr/>
        </p:nvSpPr>
        <p:spPr>
          <a:xfrm rot="21246435" flipV="1">
            <a:off x="4782283" y="4633955"/>
            <a:ext cx="3865356" cy="204565"/>
          </a:xfrm>
          <a:prstGeom prst="rect">
            <a:avLst/>
          </a:prstGeom>
          <a:solidFill>
            <a:srgbClr val="002328">
              <a:alpha val="1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extBox 7">
            <a:extLst>
              <a:ext uri="{FF2B5EF4-FFF2-40B4-BE49-F238E27FC236}">
                <a16:creationId xmlns:a16="http://schemas.microsoft.com/office/drawing/2014/main" id="{6F85393F-4E01-4FF8-93FB-63DC8E27A3C6}"/>
              </a:ext>
            </a:extLst>
          </p:cNvPr>
          <p:cNvSpPr txBox="1"/>
          <p:nvPr/>
        </p:nvSpPr>
        <p:spPr>
          <a:xfrm rot="21269950">
            <a:off x="5427736" y="970363"/>
            <a:ext cx="3497109" cy="369332"/>
          </a:xfrm>
          <a:prstGeom prst="rect">
            <a:avLst/>
          </a:prstGeom>
          <a:noFill/>
        </p:spPr>
        <p:txBody>
          <a:bodyPr wrap="square" rtlCol="0">
            <a:spAutoFit/>
          </a:bodyPr>
          <a:lstStyle/>
          <a:p>
            <a:r>
              <a:rPr lang="en-US" dirty="0"/>
              <a:t>Fijne afspraken zijn: </a:t>
            </a:r>
            <a:endParaRPr lang="nl-NL" dirty="0"/>
          </a:p>
        </p:txBody>
      </p:sp>
    </p:spTree>
    <p:extLst>
      <p:ext uri="{BB962C8B-B14F-4D97-AF65-F5344CB8AC3E}">
        <p14:creationId xmlns:p14="http://schemas.microsoft.com/office/powerpoint/2010/main" val="3756676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4">
            <a:extLst>
              <a:ext uri="{FF2B5EF4-FFF2-40B4-BE49-F238E27FC236}">
                <a16:creationId xmlns:a16="http://schemas.microsoft.com/office/drawing/2014/main" id="{CE3ACDC4-2092-5845-9D5D-101972CE59FE}"/>
              </a:ext>
            </a:extLst>
          </p:cNvPr>
          <p:cNvSpPr txBox="1">
            <a:spLocks/>
          </p:cNvSpPr>
          <p:nvPr/>
        </p:nvSpPr>
        <p:spPr>
          <a:xfrm>
            <a:off x="496949" y="454157"/>
            <a:ext cx="5911407"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Schrijf op elke </a:t>
            </a:r>
            <a:r>
              <a:rPr lang="nl-NL" sz="2400" b="0" dirty="0" err="1">
                <a:solidFill>
                  <a:srgbClr val="0C8066"/>
                </a:solidFill>
                <a:latin typeface="Arial" panose="020B0604020202020204" pitchFamily="34" charset="0"/>
                <a:cs typeface="Arial" panose="020B0604020202020204" pitchFamily="34" charset="0"/>
              </a:rPr>
              <a:t>mindmap</a:t>
            </a:r>
            <a:r>
              <a:rPr lang="nl-NL" sz="2400" b="0" dirty="0">
                <a:solidFill>
                  <a:srgbClr val="0C8066"/>
                </a:solidFill>
                <a:latin typeface="Arial" panose="020B0604020202020204" pitchFamily="34" charset="0"/>
                <a:cs typeface="Arial" panose="020B0604020202020204" pitchFamily="34" charset="0"/>
              </a:rPr>
              <a:t> een strategie hoe je met deze situatie om </a:t>
            </a:r>
            <a:r>
              <a:rPr lang="nl-NL" sz="2400" b="1" dirty="0">
                <a:solidFill>
                  <a:srgbClr val="0C8066"/>
                </a:solidFill>
                <a:latin typeface="Arial" panose="020B0604020202020204" pitchFamily="34" charset="0"/>
                <a:cs typeface="Arial" panose="020B0604020202020204" pitchFamily="34" charset="0"/>
              </a:rPr>
              <a:t>kan</a:t>
            </a:r>
            <a:r>
              <a:rPr lang="nl-NL" sz="2400" b="0" dirty="0">
                <a:solidFill>
                  <a:srgbClr val="0C8066"/>
                </a:solidFill>
                <a:latin typeface="Arial" panose="020B0604020202020204" pitchFamily="34" charset="0"/>
                <a:cs typeface="Arial" panose="020B0604020202020204" pitchFamily="34" charset="0"/>
              </a:rPr>
              <a:t> gaan.</a:t>
            </a:r>
          </a:p>
        </p:txBody>
      </p:sp>
      <p:pic>
        <p:nvPicPr>
          <p:cNvPr id="12" name="Afbeelding 11">
            <a:extLst>
              <a:ext uri="{FF2B5EF4-FFF2-40B4-BE49-F238E27FC236}">
                <a16:creationId xmlns:a16="http://schemas.microsoft.com/office/drawing/2014/main" id="{22F8D234-7031-8845-8883-737B6C978135}"/>
              </a:ext>
            </a:extLst>
          </p:cNvPr>
          <p:cNvPicPr>
            <a:picLocks noChangeAspect="1"/>
          </p:cNvPicPr>
          <p:nvPr/>
        </p:nvPicPr>
        <p:blipFill>
          <a:blip r:embed="rId3"/>
          <a:stretch>
            <a:fillRect/>
          </a:stretch>
        </p:blipFill>
        <p:spPr>
          <a:xfrm rot="296065">
            <a:off x="2229379" y="2918577"/>
            <a:ext cx="4205556" cy="5948713"/>
          </a:xfrm>
          <a:prstGeom prst="rect">
            <a:avLst/>
          </a:prstGeom>
          <a:solidFill>
            <a:schemeClr val="bg1"/>
          </a:solidFill>
          <a:effectLst>
            <a:outerShdw blurRad="203200" dist="38100" dir="2700000" algn="tl" rotWithShape="0">
              <a:prstClr val="black">
                <a:alpha val="40000"/>
              </a:prstClr>
            </a:outerShdw>
          </a:effectLst>
        </p:spPr>
      </p:pic>
      <p:pic>
        <p:nvPicPr>
          <p:cNvPr id="17" name="Afbeelding 16">
            <a:extLst>
              <a:ext uri="{FF2B5EF4-FFF2-40B4-BE49-F238E27FC236}">
                <a16:creationId xmlns:a16="http://schemas.microsoft.com/office/drawing/2014/main" id="{9E1A1B17-14F5-8943-A266-96F141D4740E}"/>
              </a:ext>
            </a:extLst>
          </p:cNvPr>
          <p:cNvPicPr>
            <a:picLocks noChangeAspect="1"/>
          </p:cNvPicPr>
          <p:nvPr/>
        </p:nvPicPr>
        <p:blipFill>
          <a:blip r:embed="rId4"/>
          <a:stretch>
            <a:fillRect/>
          </a:stretch>
        </p:blipFill>
        <p:spPr>
          <a:xfrm>
            <a:off x="6775938" y="640635"/>
            <a:ext cx="1975773" cy="2075632"/>
          </a:xfrm>
          <a:prstGeom prst="rect">
            <a:avLst/>
          </a:prstGeom>
        </p:spPr>
      </p:pic>
      <p:graphicFrame>
        <p:nvGraphicFramePr>
          <p:cNvPr id="18" name="Tabel 6">
            <a:extLst>
              <a:ext uri="{FF2B5EF4-FFF2-40B4-BE49-F238E27FC236}">
                <a16:creationId xmlns:a16="http://schemas.microsoft.com/office/drawing/2014/main" id="{BF558C30-FD07-3145-AA91-157260535819}"/>
              </a:ext>
            </a:extLst>
          </p:cNvPr>
          <p:cNvGraphicFramePr>
            <a:graphicFrameLocks noGrp="1"/>
          </p:cNvGraphicFramePr>
          <p:nvPr>
            <p:extLst>
              <p:ext uri="{D42A27DB-BD31-4B8C-83A1-F6EECF244321}">
                <p14:modId xmlns:p14="http://schemas.microsoft.com/office/powerpoint/2010/main" val="1304644134"/>
              </p:ext>
            </p:extLst>
          </p:nvPr>
        </p:nvGraphicFramePr>
        <p:xfrm>
          <a:off x="496948" y="1678451"/>
          <a:ext cx="6591541" cy="1086338"/>
        </p:xfrm>
        <a:graphic>
          <a:graphicData uri="http://schemas.openxmlformats.org/drawingml/2006/table">
            <a:tbl>
              <a:tblPr firstRow="1" bandRow="1">
                <a:tableStyleId>{5940675A-B579-460E-94D1-54222C63F5DA}</a:tableStyleId>
              </a:tblPr>
              <a:tblGrid>
                <a:gridCol w="3301296">
                  <a:extLst>
                    <a:ext uri="{9D8B030D-6E8A-4147-A177-3AD203B41FA5}">
                      <a16:colId xmlns:a16="http://schemas.microsoft.com/office/drawing/2014/main" val="1940600810"/>
                    </a:ext>
                  </a:extLst>
                </a:gridCol>
                <a:gridCol w="3290245">
                  <a:extLst>
                    <a:ext uri="{9D8B030D-6E8A-4147-A177-3AD203B41FA5}">
                      <a16:colId xmlns:a16="http://schemas.microsoft.com/office/drawing/2014/main" val="20756693"/>
                    </a:ext>
                  </a:extLst>
                </a:gridCol>
              </a:tblGrid>
              <a:tr h="1086338">
                <a:tc>
                  <a:txBody>
                    <a:bodyPr/>
                    <a:lstStyle/>
                    <a:p>
                      <a:endParaRPr lang="nl-NL" sz="1200" b="1" i="0"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FF9E00"/>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pPr>
                      <a:endParaRPr lang="nl-NL" sz="1200" b="0" i="0"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FF9E00"/>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203674"/>
                  </a:ext>
                </a:extLst>
              </a:tr>
            </a:tbl>
          </a:graphicData>
        </a:graphic>
      </p:graphicFrame>
      <p:sp>
        <p:nvSpPr>
          <p:cNvPr id="19" name="Titel 4">
            <a:extLst>
              <a:ext uri="{FF2B5EF4-FFF2-40B4-BE49-F238E27FC236}">
                <a16:creationId xmlns:a16="http://schemas.microsoft.com/office/drawing/2014/main" id="{36AE3392-6F4D-9640-A72E-F81CEE5EAF11}"/>
              </a:ext>
            </a:extLst>
          </p:cNvPr>
          <p:cNvSpPr txBox="1">
            <a:spLocks/>
          </p:cNvSpPr>
          <p:nvPr/>
        </p:nvSpPr>
        <p:spPr>
          <a:xfrm>
            <a:off x="2750950" y="4689491"/>
            <a:ext cx="1145800" cy="3536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900" i="1" dirty="0">
                <a:latin typeface="Arial" panose="020B0604020202020204" pitchFamily="34" charset="0"/>
                <a:cs typeface="Arial" panose="020B0604020202020204" pitchFamily="34" charset="0"/>
              </a:rPr>
              <a:t>Even een pauze nemen</a:t>
            </a:r>
          </a:p>
        </p:txBody>
      </p:sp>
      <p:sp>
        <p:nvSpPr>
          <p:cNvPr id="20" name="Tijdelijke aanduiding voor voettekst 1">
            <a:extLst>
              <a:ext uri="{FF2B5EF4-FFF2-40B4-BE49-F238E27FC236}">
                <a16:creationId xmlns:a16="http://schemas.microsoft.com/office/drawing/2014/main" id="{96E036B5-11CC-FF47-A3FF-1979963A399E}"/>
              </a:ext>
            </a:extLst>
          </p:cNvPr>
          <p:cNvSpPr>
            <a:spLocks noGrp="1"/>
          </p:cNvSpPr>
          <p:nvPr>
            <p:ph type="ftr" sz="quarter" idx="11"/>
          </p:nvPr>
        </p:nvSpPr>
        <p:spPr>
          <a:xfrm>
            <a:off x="482617" y="4707296"/>
            <a:ext cx="3827190" cy="240380"/>
          </a:xfrm>
        </p:spPr>
        <p:txBody>
          <a:bodyPr/>
          <a:lstStyle/>
          <a:p>
            <a:r>
              <a:rPr lang="nl-NL" dirty="0"/>
              <a:t>Individueel</a:t>
            </a:r>
            <a:endParaRPr lang="nl-NL"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F763ABA-8775-4756-AD5A-E06DA033B781}"/>
              </a:ext>
            </a:extLst>
          </p:cNvPr>
          <p:cNvSpPr txBox="1"/>
          <p:nvPr/>
        </p:nvSpPr>
        <p:spPr>
          <a:xfrm>
            <a:off x="392289" y="1750674"/>
            <a:ext cx="4580233" cy="861774"/>
          </a:xfrm>
          <a:prstGeom prst="rect">
            <a:avLst/>
          </a:prstGeom>
          <a:noFill/>
        </p:spPr>
        <p:txBody>
          <a:bodyPr wrap="square" rtlCol="0">
            <a:spAutoFit/>
          </a:bodyPr>
          <a:lstStyle/>
          <a:p>
            <a:pPr>
              <a:lnSpc>
                <a:spcPct val="100000"/>
              </a:lnSpc>
            </a:pPr>
            <a:r>
              <a:rPr lang="nl-NL" sz="1600" b="1" i="0" dirty="0">
                <a:latin typeface="Arial" panose="020B0604020202020204" pitchFamily="34" charset="0"/>
                <a:cs typeface="Arial" panose="020B0604020202020204" pitchFamily="34" charset="0"/>
              </a:rPr>
              <a:t>Jij vraagt je af:</a:t>
            </a:r>
          </a:p>
          <a:p>
            <a:pPr>
              <a:lnSpc>
                <a:spcPct val="100000"/>
              </a:lnSpc>
            </a:pPr>
            <a:r>
              <a:rPr lang="nl-NL" sz="1600" b="0" i="0" dirty="0">
                <a:latin typeface="Arial" panose="020B0604020202020204" pitchFamily="34" charset="0"/>
                <a:cs typeface="Arial" panose="020B0604020202020204" pitchFamily="34" charset="0"/>
              </a:rPr>
              <a:t>Hoe kan ik omgaan met deze moeilijke situatie?</a:t>
            </a:r>
          </a:p>
          <a:p>
            <a:endParaRPr lang="nl-NL" dirty="0"/>
          </a:p>
        </p:txBody>
      </p:sp>
    </p:spTree>
    <p:extLst>
      <p:ext uri="{BB962C8B-B14F-4D97-AF65-F5344CB8AC3E}">
        <p14:creationId xmlns:p14="http://schemas.microsoft.com/office/powerpoint/2010/main" val="108547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265774B-68EB-4F13-AC77-16A2BA2A638E}"/>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pic>
        <p:nvPicPr>
          <p:cNvPr id="4" name="Online Media 3" title="Veerkracht afl  2">
            <a:hlinkClick r:id="" action="ppaction://media"/>
            <a:extLst>
              <a:ext uri="{FF2B5EF4-FFF2-40B4-BE49-F238E27FC236}">
                <a16:creationId xmlns:a16="http://schemas.microsoft.com/office/drawing/2014/main" id="{20CA26D4-A4F5-74F8-FA7C-91CBFBF53406}"/>
              </a:ext>
            </a:extLst>
          </p:cNvPr>
          <p:cNvPicPr>
            <a:picLocks noRot="1" noChangeAspect="1"/>
          </p:cNvPicPr>
          <p:nvPr>
            <a:videoFile r:link="rId1"/>
          </p:nvPr>
        </p:nvPicPr>
        <p:blipFill>
          <a:blip r:embed="rId4"/>
          <a:stretch>
            <a:fillRect/>
          </a:stretch>
        </p:blipFill>
        <p:spPr>
          <a:xfrm>
            <a:off x="1075267" y="118533"/>
            <a:ext cx="7861655" cy="4441835"/>
          </a:xfrm>
          <a:prstGeom prst="rect">
            <a:avLst/>
          </a:prstGeom>
        </p:spPr>
      </p:pic>
      <p:sp>
        <p:nvSpPr>
          <p:cNvPr id="5" name="Titel 4">
            <a:extLst>
              <a:ext uri="{FF2B5EF4-FFF2-40B4-BE49-F238E27FC236}">
                <a16:creationId xmlns:a16="http://schemas.microsoft.com/office/drawing/2014/main" id="{CEE55C01-911C-7C11-C89A-008219BE8E92}"/>
              </a:ext>
            </a:extLst>
          </p:cNvPr>
          <p:cNvSpPr txBox="1">
            <a:spLocks/>
          </p:cNvSpPr>
          <p:nvPr/>
        </p:nvSpPr>
        <p:spPr>
          <a:xfrm rot="16200000">
            <a:off x="-3508082" y="-618404"/>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en-US" sz="2400" b="0" dirty="0">
                <a:solidFill>
                  <a:schemeClr val="bg1"/>
                </a:solidFill>
                <a:latin typeface="Arial" panose="020B0604020202020204" pitchFamily="34" charset="0"/>
                <a:cs typeface="Arial" panose="020B0604020202020204" pitchFamily="34" charset="0"/>
              </a:rPr>
              <a:t>Filmpje</a:t>
            </a:r>
            <a:endParaRPr lang="nl-NL" sz="2400" b="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72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4">
            <a:extLst>
              <a:ext uri="{FF2B5EF4-FFF2-40B4-BE49-F238E27FC236}">
                <a16:creationId xmlns:a16="http://schemas.microsoft.com/office/drawing/2014/main" id="{CE3ACDC4-2092-5845-9D5D-101972CE59FE}"/>
              </a:ext>
            </a:extLst>
          </p:cNvPr>
          <p:cNvSpPr txBox="1">
            <a:spLocks/>
          </p:cNvSpPr>
          <p:nvPr/>
        </p:nvSpPr>
        <p:spPr>
          <a:xfrm>
            <a:off x="496949" y="454157"/>
            <a:ext cx="5911407"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err="1">
                <a:solidFill>
                  <a:srgbClr val="0C8066"/>
                </a:solidFill>
                <a:latin typeface="Arial" panose="020B0604020202020204" pitchFamily="34" charset="0"/>
                <a:cs typeface="Arial" panose="020B0604020202020204" pitchFamily="34" charset="0"/>
              </a:rPr>
              <a:t>Onderzoeksposter</a:t>
            </a:r>
            <a:endParaRPr lang="nl-NL" sz="2400" b="0" dirty="0">
              <a:solidFill>
                <a:srgbClr val="0C8066"/>
              </a:solidFill>
              <a:latin typeface="Arial" panose="020B0604020202020204" pitchFamily="34" charset="0"/>
              <a:cs typeface="Arial" panose="020B0604020202020204" pitchFamily="34" charset="0"/>
            </a:endParaRPr>
          </a:p>
        </p:txBody>
      </p:sp>
      <p:pic>
        <p:nvPicPr>
          <p:cNvPr id="12" name="Afbeelding 11">
            <a:extLst>
              <a:ext uri="{FF2B5EF4-FFF2-40B4-BE49-F238E27FC236}">
                <a16:creationId xmlns:a16="http://schemas.microsoft.com/office/drawing/2014/main" id="{22F8D234-7031-8845-8883-737B6C978135}"/>
              </a:ext>
            </a:extLst>
          </p:cNvPr>
          <p:cNvPicPr>
            <a:picLocks noChangeAspect="1"/>
          </p:cNvPicPr>
          <p:nvPr/>
        </p:nvPicPr>
        <p:blipFill rotWithShape="1">
          <a:blip r:embed="rId3"/>
          <a:srcRect t="58323" b="60"/>
          <a:stretch/>
        </p:blipFill>
        <p:spPr>
          <a:xfrm rot="479791">
            <a:off x="3370685" y="-229999"/>
            <a:ext cx="7741011" cy="4556049"/>
          </a:xfrm>
          <a:prstGeom prst="rect">
            <a:avLst/>
          </a:prstGeom>
          <a:solidFill>
            <a:schemeClr val="bg1"/>
          </a:solidFill>
          <a:effectLst>
            <a:outerShdw blurRad="203200" dist="38100" dir="2700000" algn="tl" rotWithShape="0">
              <a:prstClr val="black">
                <a:alpha val="40000"/>
              </a:prstClr>
            </a:outerShdw>
          </a:effectLst>
        </p:spPr>
      </p:pic>
      <p:sp>
        <p:nvSpPr>
          <p:cNvPr id="19" name="Titel 4">
            <a:extLst>
              <a:ext uri="{FF2B5EF4-FFF2-40B4-BE49-F238E27FC236}">
                <a16:creationId xmlns:a16="http://schemas.microsoft.com/office/drawing/2014/main" id="{36AE3392-6F4D-9640-A72E-F81CEE5EAF11}"/>
              </a:ext>
            </a:extLst>
          </p:cNvPr>
          <p:cNvSpPr txBox="1">
            <a:spLocks/>
          </p:cNvSpPr>
          <p:nvPr/>
        </p:nvSpPr>
        <p:spPr>
          <a:xfrm rot="431853">
            <a:off x="3787110" y="1341580"/>
            <a:ext cx="529013" cy="447584"/>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000" i="1" dirty="0">
                <a:latin typeface="Arial" panose="020B0604020202020204" pitchFamily="34" charset="0"/>
                <a:cs typeface="Arial" panose="020B0604020202020204" pitchFamily="34" charset="0"/>
              </a:rPr>
              <a:t>Ik word boos op mezelf</a:t>
            </a:r>
          </a:p>
        </p:txBody>
      </p:sp>
      <p:sp>
        <p:nvSpPr>
          <p:cNvPr id="7" name="Titel 4">
            <a:extLst>
              <a:ext uri="{FF2B5EF4-FFF2-40B4-BE49-F238E27FC236}">
                <a16:creationId xmlns:a16="http://schemas.microsoft.com/office/drawing/2014/main" id="{5A5420AE-3CA3-934C-AF32-2AE619FBBA37}"/>
              </a:ext>
            </a:extLst>
          </p:cNvPr>
          <p:cNvSpPr txBox="1">
            <a:spLocks/>
          </p:cNvSpPr>
          <p:nvPr/>
        </p:nvSpPr>
        <p:spPr>
          <a:xfrm rot="431853">
            <a:off x="4562636" y="1436165"/>
            <a:ext cx="499430" cy="447584"/>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000" i="1" dirty="0">
                <a:latin typeface="Arial" panose="020B0604020202020204" pitchFamily="34" charset="0"/>
                <a:cs typeface="Arial" panose="020B0604020202020204" pitchFamily="34" charset="0"/>
              </a:rPr>
              <a:t>Ik ga</a:t>
            </a:r>
          </a:p>
          <a:p>
            <a:pPr>
              <a:lnSpc>
                <a:spcPct val="100000"/>
              </a:lnSpc>
            </a:pPr>
            <a:r>
              <a:rPr lang="nl-NL" sz="1000" i="1" dirty="0">
                <a:latin typeface="Arial" panose="020B0604020202020204" pitchFamily="34" charset="0"/>
                <a:cs typeface="Arial" panose="020B0604020202020204" pitchFamily="34" charset="0"/>
              </a:rPr>
              <a:t>huilen</a:t>
            </a:r>
          </a:p>
        </p:txBody>
      </p:sp>
      <p:sp>
        <p:nvSpPr>
          <p:cNvPr id="9" name="Titel 4">
            <a:extLst>
              <a:ext uri="{FF2B5EF4-FFF2-40B4-BE49-F238E27FC236}">
                <a16:creationId xmlns:a16="http://schemas.microsoft.com/office/drawing/2014/main" id="{FDAC8F8C-CD66-7A43-A1B3-51F9127E5ACD}"/>
              </a:ext>
            </a:extLst>
          </p:cNvPr>
          <p:cNvSpPr txBox="1">
            <a:spLocks/>
          </p:cNvSpPr>
          <p:nvPr/>
        </p:nvSpPr>
        <p:spPr>
          <a:xfrm rot="431853">
            <a:off x="5187320" y="1556271"/>
            <a:ext cx="526138" cy="983509"/>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000" i="1" dirty="0">
                <a:latin typeface="Arial" panose="020B0604020202020204" pitchFamily="34" charset="0"/>
                <a:cs typeface="Arial" panose="020B0604020202020204" pitchFamily="34" charset="0"/>
              </a:rPr>
              <a:t>Ik praat erover met de juf of meester</a:t>
            </a:r>
          </a:p>
        </p:txBody>
      </p:sp>
      <p:sp>
        <p:nvSpPr>
          <p:cNvPr id="11" name="Titel 4">
            <a:extLst>
              <a:ext uri="{FF2B5EF4-FFF2-40B4-BE49-F238E27FC236}">
                <a16:creationId xmlns:a16="http://schemas.microsoft.com/office/drawing/2014/main" id="{3BEA5BEA-CDC6-7749-9B09-0BA66E6DF9BA}"/>
              </a:ext>
            </a:extLst>
          </p:cNvPr>
          <p:cNvSpPr txBox="1">
            <a:spLocks/>
          </p:cNvSpPr>
          <p:nvPr/>
        </p:nvSpPr>
        <p:spPr>
          <a:xfrm>
            <a:off x="496949" y="1215342"/>
            <a:ext cx="2674514" cy="3193543"/>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600" b="0" dirty="0">
                <a:latin typeface="Arial" panose="020B0604020202020204" pitchFamily="34" charset="0"/>
                <a:cs typeface="Arial" panose="020B0604020202020204" pitchFamily="34" charset="0"/>
              </a:rPr>
              <a:t>Schrijf hier een strategie op waar iedereen uit kan kiezen.</a:t>
            </a:r>
          </a:p>
        </p:txBody>
      </p:sp>
      <p:sp>
        <p:nvSpPr>
          <p:cNvPr id="13" name="Tijdelijke aanduiding voor voettekst 1">
            <a:extLst>
              <a:ext uri="{FF2B5EF4-FFF2-40B4-BE49-F238E27FC236}">
                <a16:creationId xmlns:a16="http://schemas.microsoft.com/office/drawing/2014/main" id="{77B9A2B1-F759-594B-9422-9F69490B87EB}"/>
              </a:ext>
            </a:extLst>
          </p:cNvPr>
          <p:cNvSpPr>
            <a:spLocks noGrp="1"/>
          </p:cNvSpPr>
          <p:nvPr>
            <p:ph type="ftr" sz="quarter" idx="11"/>
          </p:nvPr>
        </p:nvSpPr>
        <p:spPr>
          <a:xfrm>
            <a:off x="482617" y="4707296"/>
            <a:ext cx="3827190" cy="240380"/>
          </a:xfrm>
        </p:spPr>
        <p:txBody>
          <a:bodyPr/>
          <a:lstStyle/>
          <a:p>
            <a:r>
              <a:rPr lang="nl-NL" dirty="0"/>
              <a:t>In groepjes</a:t>
            </a:r>
            <a:endParaRPr lang="nl-NL" dirty="0">
              <a:latin typeface="Arial" panose="020B0604020202020204" pitchFamily="34" charset="0"/>
              <a:cs typeface="Arial" panose="020B0604020202020204" pitchFamily="34" charset="0"/>
            </a:endParaRPr>
          </a:p>
        </p:txBody>
      </p:sp>
      <p:sp>
        <p:nvSpPr>
          <p:cNvPr id="10" name="Titel 4">
            <a:extLst>
              <a:ext uri="{FF2B5EF4-FFF2-40B4-BE49-F238E27FC236}">
                <a16:creationId xmlns:a16="http://schemas.microsoft.com/office/drawing/2014/main" id="{2A35AA45-C00B-EB42-A61C-0CE06129C26B}"/>
              </a:ext>
            </a:extLst>
          </p:cNvPr>
          <p:cNvSpPr txBox="1">
            <a:spLocks/>
          </p:cNvSpPr>
          <p:nvPr/>
        </p:nvSpPr>
        <p:spPr>
          <a:xfrm rot="596040">
            <a:off x="5887116" y="1621588"/>
            <a:ext cx="526138" cy="983509"/>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000" i="1" dirty="0">
                <a:latin typeface="Arial" panose="020B0604020202020204" pitchFamily="34" charset="0"/>
                <a:cs typeface="Arial" panose="020B0604020202020204" pitchFamily="34" charset="0"/>
              </a:rPr>
              <a:t>…</a:t>
            </a:r>
          </a:p>
        </p:txBody>
      </p:sp>
      <p:sp>
        <p:nvSpPr>
          <p:cNvPr id="14" name="Titel 4">
            <a:extLst>
              <a:ext uri="{FF2B5EF4-FFF2-40B4-BE49-F238E27FC236}">
                <a16:creationId xmlns:a16="http://schemas.microsoft.com/office/drawing/2014/main" id="{DD475A5C-C783-3D40-BBC0-B93CFF6A6C68}"/>
              </a:ext>
            </a:extLst>
          </p:cNvPr>
          <p:cNvSpPr txBox="1">
            <a:spLocks/>
          </p:cNvSpPr>
          <p:nvPr/>
        </p:nvSpPr>
        <p:spPr>
          <a:xfrm rot="439289">
            <a:off x="6605573" y="1714898"/>
            <a:ext cx="526138" cy="983509"/>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000"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24550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7" grpId="0"/>
      <p:bldP spid="9" grpId="0"/>
      <p:bldP spid="10" grpId="0"/>
      <p:bldP spid="14" grpId="0"/>
      <p:bldP spid="14"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96DD08B8-E091-0B4D-A1FB-7B38BCBA4F73}"/>
              </a:ext>
            </a:extLst>
          </p:cNvPr>
          <p:cNvPicPr>
            <a:picLocks noChangeAspect="1"/>
          </p:cNvPicPr>
          <p:nvPr/>
        </p:nvPicPr>
        <p:blipFill>
          <a:blip r:embed="rId3"/>
          <a:stretch>
            <a:fillRect/>
          </a:stretch>
        </p:blipFill>
        <p:spPr>
          <a:xfrm>
            <a:off x="6752788" y="640635"/>
            <a:ext cx="2069304" cy="2041919"/>
          </a:xfrm>
          <a:prstGeom prst="rect">
            <a:avLst/>
          </a:prstGeom>
        </p:spPr>
      </p:pic>
      <p:sp>
        <p:nvSpPr>
          <p:cNvPr id="16" name="Titel 4">
            <a:extLst>
              <a:ext uri="{FF2B5EF4-FFF2-40B4-BE49-F238E27FC236}">
                <a16:creationId xmlns:a16="http://schemas.microsoft.com/office/drawing/2014/main" id="{CE3ACDC4-2092-5845-9D5D-101972CE59FE}"/>
              </a:ext>
            </a:extLst>
          </p:cNvPr>
          <p:cNvSpPr txBox="1">
            <a:spLocks/>
          </p:cNvSpPr>
          <p:nvPr/>
        </p:nvSpPr>
        <p:spPr>
          <a:xfrm>
            <a:off x="496949" y="454157"/>
            <a:ext cx="5911407"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Kruis aan welke strategie voor jou werkt.</a:t>
            </a:r>
          </a:p>
        </p:txBody>
      </p:sp>
      <p:graphicFrame>
        <p:nvGraphicFramePr>
          <p:cNvPr id="18" name="Tabel 6">
            <a:extLst>
              <a:ext uri="{FF2B5EF4-FFF2-40B4-BE49-F238E27FC236}">
                <a16:creationId xmlns:a16="http://schemas.microsoft.com/office/drawing/2014/main" id="{BF558C30-FD07-3145-AA91-157260535819}"/>
              </a:ext>
            </a:extLst>
          </p:cNvPr>
          <p:cNvGraphicFramePr>
            <a:graphicFrameLocks noGrp="1"/>
          </p:cNvGraphicFramePr>
          <p:nvPr>
            <p:extLst>
              <p:ext uri="{D42A27DB-BD31-4B8C-83A1-F6EECF244321}">
                <p14:modId xmlns:p14="http://schemas.microsoft.com/office/powerpoint/2010/main" val="1812704478"/>
              </p:ext>
            </p:extLst>
          </p:nvPr>
        </p:nvGraphicFramePr>
        <p:xfrm>
          <a:off x="496948" y="1678451"/>
          <a:ext cx="6591541" cy="1086338"/>
        </p:xfrm>
        <a:graphic>
          <a:graphicData uri="http://schemas.openxmlformats.org/drawingml/2006/table">
            <a:tbl>
              <a:tblPr firstRow="1" bandRow="1">
                <a:tableStyleId>{5940675A-B579-460E-94D1-54222C63F5DA}</a:tableStyleId>
              </a:tblPr>
              <a:tblGrid>
                <a:gridCol w="3301296">
                  <a:extLst>
                    <a:ext uri="{9D8B030D-6E8A-4147-A177-3AD203B41FA5}">
                      <a16:colId xmlns:a16="http://schemas.microsoft.com/office/drawing/2014/main" val="1940600810"/>
                    </a:ext>
                  </a:extLst>
                </a:gridCol>
                <a:gridCol w="3290245">
                  <a:extLst>
                    <a:ext uri="{9D8B030D-6E8A-4147-A177-3AD203B41FA5}">
                      <a16:colId xmlns:a16="http://schemas.microsoft.com/office/drawing/2014/main" val="20756693"/>
                    </a:ext>
                  </a:extLst>
                </a:gridCol>
              </a:tblGrid>
              <a:tr h="108633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nl-NL" sz="1200" b="1" i="0"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33AD68"/>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pPr>
                      <a:endParaRPr lang="nl-NL" sz="1200" b="0" i="0"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rgbClr val="33AD68"/>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203674"/>
                  </a:ext>
                </a:extLst>
              </a:tr>
            </a:tbl>
          </a:graphicData>
        </a:graphic>
      </p:graphicFrame>
      <p:sp>
        <p:nvSpPr>
          <p:cNvPr id="11" name="Tijdelijke aanduiding voor voettekst 1">
            <a:extLst>
              <a:ext uri="{FF2B5EF4-FFF2-40B4-BE49-F238E27FC236}">
                <a16:creationId xmlns:a16="http://schemas.microsoft.com/office/drawing/2014/main" id="{AF06B52C-2F91-0A43-B8E1-47F53C6DD1D6}"/>
              </a:ext>
            </a:extLst>
          </p:cNvPr>
          <p:cNvSpPr>
            <a:spLocks noGrp="1"/>
          </p:cNvSpPr>
          <p:nvPr>
            <p:ph type="ftr" sz="quarter" idx="11"/>
          </p:nvPr>
        </p:nvSpPr>
        <p:spPr>
          <a:xfrm>
            <a:off x="482617" y="4707296"/>
            <a:ext cx="3827190" cy="240380"/>
          </a:xfrm>
        </p:spPr>
        <p:txBody>
          <a:bodyPr/>
          <a:lstStyle/>
          <a:p>
            <a:r>
              <a:rPr lang="nl-NL" dirty="0"/>
              <a:t>Individueel</a:t>
            </a:r>
            <a:endParaRPr lang="nl-NL"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40C26296-3BD9-497A-87E4-46E015842FDD}"/>
              </a:ext>
            </a:extLst>
          </p:cNvPr>
          <p:cNvSpPr txBox="1"/>
          <p:nvPr/>
        </p:nvSpPr>
        <p:spPr>
          <a:xfrm>
            <a:off x="375910" y="1791285"/>
            <a:ext cx="3076742" cy="861774"/>
          </a:xfrm>
          <a:prstGeom prst="rect">
            <a:avLst/>
          </a:prstGeom>
          <a:noFill/>
        </p:spPr>
        <p:txBody>
          <a:bodyPr wrap="square" rtlCol="0">
            <a:spAutoFit/>
          </a:bodyPr>
          <a:lstStyle/>
          <a:p>
            <a:pPr>
              <a:lnSpc>
                <a:spcPct val="100000"/>
              </a:lnSpc>
            </a:pPr>
            <a:r>
              <a:rPr lang="nl-NL" sz="1600" b="1" i="0" dirty="0">
                <a:latin typeface="Arial" panose="020B0604020202020204" pitchFamily="34" charset="0"/>
                <a:cs typeface="Arial" panose="020B0604020202020204" pitchFamily="34" charset="0"/>
              </a:rPr>
              <a:t>Jij vraagt je af:</a:t>
            </a:r>
          </a:p>
          <a:p>
            <a:pPr>
              <a:lnSpc>
                <a:spcPct val="100000"/>
              </a:lnSpc>
            </a:pPr>
            <a:r>
              <a:rPr lang="nl-NL" sz="1600" b="0" i="0" dirty="0">
                <a:latin typeface="Arial" panose="020B0604020202020204" pitchFamily="34" charset="0"/>
                <a:cs typeface="Arial" panose="020B0604020202020204" pitchFamily="34" charset="0"/>
              </a:rPr>
              <a:t>Welke strategie werkt voor mij?</a:t>
            </a:r>
          </a:p>
          <a:p>
            <a:endParaRPr lang="nl-NL" dirty="0"/>
          </a:p>
        </p:txBody>
      </p:sp>
    </p:spTree>
    <p:extLst>
      <p:ext uri="{BB962C8B-B14F-4D97-AF65-F5344CB8AC3E}">
        <p14:creationId xmlns:p14="http://schemas.microsoft.com/office/powerpoint/2010/main" val="3965321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4">
            <a:extLst>
              <a:ext uri="{FF2B5EF4-FFF2-40B4-BE49-F238E27FC236}">
                <a16:creationId xmlns:a16="http://schemas.microsoft.com/office/drawing/2014/main" id="{CE3ACDC4-2092-5845-9D5D-101972CE59FE}"/>
              </a:ext>
            </a:extLst>
          </p:cNvPr>
          <p:cNvSpPr txBox="1">
            <a:spLocks/>
          </p:cNvSpPr>
          <p:nvPr/>
        </p:nvSpPr>
        <p:spPr>
          <a:xfrm>
            <a:off x="496949" y="454157"/>
            <a:ext cx="5911407"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err="1">
                <a:solidFill>
                  <a:srgbClr val="0C8066"/>
                </a:solidFill>
                <a:latin typeface="Arial" panose="020B0604020202020204" pitchFamily="34" charset="0"/>
                <a:cs typeface="Arial" panose="020B0604020202020204" pitchFamily="34" charset="0"/>
              </a:rPr>
              <a:t>Onderzoeksposter</a:t>
            </a:r>
            <a:endParaRPr lang="nl-NL" sz="2400" b="0" dirty="0">
              <a:solidFill>
                <a:srgbClr val="0C8066"/>
              </a:solidFill>
              <a:latin typeface="Arial" panose="020B0604020202020204" pitchFamily="34" charset="0"/>
              <a:cs typeface="Arial" panose="020B0604020202020204" pitchFamily="34" charset="0"/>
            </a:endParaRPr>
          </a:p>
        </p:txBody>
      </p:sp>
      <p:grpSp>
        <p:nvGrpSpPr>
          <p:cNvPr id="2" name="Groep 1">
            <a:extLst>
              <a:ext uri="{FF2B5EF4-FFF2-40B4-BE49-F238E27FC236}">
                <a16:creationId xmlns:a16="http://schemas.microsoft.com/office/drawing/2014/main" id="{4FD74353-0238-3D47-B290-0C99EE65E417}"/>
              </a:ext>
            </a:extLst>
          </p:cNvPr>
          <p:cNvGrpSpPr/>
          <p:nvPr/>
        </p:nvGrpSpPr>
        <p:grpSpPr>
          <a:xfrm>
            <a:off x="3370685" y="-229999"/>
            <a:ext cx="7741011" cy="4556049"/>
            <a:chOff x="1298817" y="1790922"/>
            <a:chExt cx="6116624" cy="3600000"/>
          </a:xfrm>
        </p:grpSpPr>
        <p:pic>
          <p:nvPicPr>
            <p:cNvPr id="12" name="Afbeelding 11">
              <a:extLst>
                <a:ext uri="{FF2B5EF4-FFF2-40B4-BE49-F238E27FC236}">
                  <a16:creationId xmlns:a16="http://schemas.microsoft.com/office/drawing/2014/main" id="{22F8D234-7031-8845-8883-737B6C978135}"/>
                </a:ext>
              </a:extLst>
            </p:cNvPr>
            <p:cNvPicPr>
              <a:picLocks noChangeAspect="1"/>
            </p:cNvPicPr>
            <p:nvPr/>
          </p:nvPicPr>
          <p:blipFill rotWithShape="1">
            <a:blip r:embed="rId3"/>
            <a:srcRect t="58323" b="60"/>
            <a:stretch/>
          </p:blipFill>
          <p:spPr>
            <a:xfrm rot="479791">
              <a:off x="1298817" y="1790922"/>
              <a:ext cx="6116624" cy="3600000"/>
            </a:xfrm>
            <a:prstGeom prst="rect">
              <a:avLst/>
            </a:prstGeom>
            <a:solidFill>
              <a:schemeClr val="bg1"/>
            </a:solidFill>
            <a:effectLst>
              <a:outerShdw blurRad="203200" dist="38100" dir="2700000" algn="tl" rotWithShape="0">
                <a:prstClr val="black">
                  <a:alpha val="40000"/>
                </a:prstClr>
              </a:outerShdw>
            </a:effectLst>
          </p:spPr>
        </p:pic>
        <p:sp>
          <p:nvSpPr>
            <p:cNvPr id="19" name="Titel 4">
              <a:extLst>
                <a:ext uri="{FF2B5EF4-FFF2-40B4-BE49-F238E27FC236}">
                  <a16:creationId xmlns:a16="http://schemas.microsoft.com/office/drawing/2014/main" id="{36AE3392-6F4D-9640-A72E-F81CEE5EAF11}"/>
                </a:ext>
              </a:extLst>
            </p:cNvPr>
            <p:cNvSpPr txBox="1">
              <a:spLocks/>
            </p:cNvSpPr>
            <p:nvPr/>
          </p:nvSpPr>
          <p:spPr>
            <a:xfrm rot="431853">
              <a:off x="1627859" y="3032718"/>
              <a:ext cx="418004" cy="3536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000" i="1" dirty="0">
                  <a:latin typeface="Arial" panose="020B0604020202020204" pitchFamily="34" charset="0"/>
                  <a:cs typeface="Arial" panose="020B0604020202020204" pitchFamily="34" charset="0"/>
                </a:rPr>
                <a:t>Ik word boos op mezelf</a:t>
              </a:r>
            </a:p>
          </p:txBody>
        </p:sp>
        <p:sp>
          <p:nvSpPr>
            <p:cNvPr id="7" name="Titel 4">
              <a:extLst>
                <a:ext uri="{FF2B5EF4-FFF2-40B4-BE49-F238E27FC236}">
                  <a16:creationId xmlns:a16="http://schemas.microsoft.com/office/drawing/2014/main" id="{5A5420AE-3CA3-934C-AF32-2AE619FBBA37}"/>
                </a:ext>
              </a:extLst>
            </p:cNvPr>
            <p:cNvSpPr txBox="1">
              <a:spLocks/>
            </p:cNvSpPr>
            <p:nvPr/>
          </p:nvSpPr>
          <p:spPr>
            <a:xfrm rot="431853">
              <a:off x="2240647" y="3107455"/>
              <a:ext cx="394629" cy="3536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000" i="1" dirty="0">
                  <a:latin typeface="Arial" panose="020B0604020202020204" pitchFamily="34" charset="0"/>
                  <a:cs typeface="Arial" panose="020B0604020202020204" pitchFamily="34" charset="0"/>
                </a:rPr>
                <a:t>Ik ga</a:t>
              </a:r>
            </a:p>
            <a:p>
              <a:pPr>
                <a:lnSpc>
                  <a:spcPct val="100000"/>
                </a:lnSpc>
              </a:pPr>
              <a:r>
                <a:rPr lang="nl-NL" sz="1000" i="1" dirty="0">
                  <a:latin typeface="Arial" panose="020B0604020202020204" pitchFamily="34" charset="0"/>
                  <a:cs typeface="Arial" panose="020B0604020202020204" pitchFamily="34" charset="0"/>
                </a:rPr>
                <a:t>huilen</a:t>
              </a:r>
            </a:p>
          </p:txBody>
        </p:sp>
        <p:sp>
          <p:nvSpPr>
            <p:cNvPr id="9" name="Titel 4">
              <a:extLst>
                <a:ext uri="{FF2B5EF4-FFF2-40B4-BE49-F238E27FC236}">
                  <a16:creationId xmlns:a16="http://schemas.microsoft.com/office/drawing/2014/main" id="{FDAC8F8C-CD66-7A43-A1B3-51F9127E5ACD}"/>
                </a:ext>
              </a:extLst>
            </p:cNvPr>
            <p:cNvSpPr txBox="1">
              <a:spLocks/>
            </p:cNvSpPr>
            <p:nvPr/>
          </p:nvSpPr>
          <p:spPr>
            <a:xfrm rot="431853">
              <a:off x="2734246" y="3202358"/>
              <a:ext cx="415732" cy="77712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000" i="1" dirty="0">
                  <a:latin typeface="Arial" panose="020B0604020202020204" pitchFamily="34" charset="0"/>
                  <a:cs typeface="Arial" panose="020B0604020202020204" pitchFamily="34" charset="0"/>
                </a:rPr>
                <a:t>Ik praat erover met de juf of meester</a:t>
              </a:r>
            </a:p>
          </p:txBody>
        </p:sp>
      </p:grpSp>
      <p:sp>
        <p:nvSpPr>
          <p:cNvPr id="11" name="Titel 4">
            <a:extLst>
              <a:ext uri="{FF2B5EF4-FFF2-40B4-BE49-F238E27FC236}">
                <a16:creationId xmlns:a16="http://schemas.microsoft.com/office/drawing/2014/main" id="{3BEA5BEA-CDC6-7749-9B09-0BA66E6DF9BA}"/>
              </a:ext>
            </a:extLst>
          </p:cNvPr>
          <p:cNvSpPr txBox="1">
            <a:spLocks/>
          </p:cNvSpPr>
          <p:nvPr/>
        </p:nvSpPr>
        <p:spPr>
          <a:xfrm>
            <a:off x="496949" y="1215342"/>
            <a:ext cx="2674514" cy="3193543"/>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600" b="0" dirty="0">
                <a:latin typeface="Arial" panose="020B0604020202020204" pitchFamily="34" charset="0"/>
                <a:cs typeface="Arial" panose="020B0604020202020204" pitchFamily="34" charset="0"/>
              </a:rPr>
              <a:t>Kruis aan hoe jij zou reageren op de situatie.</a:t>
            </a:r>
          </a:p>
        </p:txBody>
      </p:sp>
      <p:sp>
        <p:nvSpPr>
          <p:cNvPr id="13" name="Tijdelijke aanduiding voor voettekst 1">
            <a:extLst>
              <a:ext uri="{FF2B5EF4-FFF2-40B4-BE49-F238E27FC236}">
                <a16:creationId xmlns:a16="http://schemas.microsoft.com/office/drawing/2014/main" id="{77B9A2B1-F759-594B-9422-9F69490B87EB}"/>
              </a:ext>
            </a:extLst>
          </p:cNvPr>
          <p:cNvSpPr>
            <a:spLocks noGrp="1"/>
          </p:cNvSpPr>
          <p:nvPr>
            <p:ph type="ftr" sz="quarter" idx="11"/>
          </p:nvPr>
        </p:nvSpPr>
        <p:spPr>
          <a:xfrm>
            <a:off x="482617" y="4707296"/>
            <a:ext cx="3827190" cy="240380"/>
          </a:xfrm>
        </p:spPr>
        <p:txBody>
          <a:bodyPr/>
          <a:lstStyle/>
          <a:p>
            <a:r>
              <a:rPr lang="nl-NL" dirty="0"/>
              <a:t>Individueel</a:t>
            </a:r>
            <a:endParaRPr lang="nl-NL" dirty="0">
              <a:latin typeface="Arial" panose="020B0604020202020204" pitchFamily="34" charset="0"/>
              <a:cs typeface="Arial" panose="020B0604020202020204" pitchFamily="34" charset="0"/>
            </a:endParaRPr>
          </a:p>
        </p:txBody>
      </p:sp>
      <p:sp>
        <p:nvSpPr>
          <p:cNvPr id="22" name="Freeform: Shape 5">
            <a:extLst>
              <a:ext uri="{FF2B5EF4-FFF2-40B4-BE49-F238E27FC236}">
                <a16:creationId xmlns:a16="http://schemas.microsoft.com/office/drawing/2014/main" id="{081E87E2-CD2D-014A-BC21-BF8CCC7CF4B3}"/>
              </a:ext>
            </a:extLst>
          </p:cNvPr>
          <p:cNvSpPr/>
          <p:nvPr/>
        </p:nvSpPr>
        <p:spPr>
          <a:xfrm rot="508906">
            <a:off x="3903688" y="779731"/>
            <a:ext cx="567555" cy="232287"/>
          </a:xfrm>
          <a:custGeom>
            <a:avLst/>
            <a:gdLst>
              <a:gd name="connsiteX0" fmla="*/ 126275 w 1504251"/>
              <a:gd name="connsiteY0" fmla="*/ 52551 h 609600"/>
              <a:gd name="connsiteX1" fmla="*/ 94744 w 1504251"/>
              <a:gd name="connsiteY1" fmla="*/ 105103 h 609600"/>
              <a:gd name="connsiteX2" fmla="*/ 105255 w 1504251"/>
              <a:gd name="connsiteY2" fmla="*/ 136634 h 609600"/>
              <a:gd name="connsiteX3" fmla="*/ 115765 w 1504251"/>
              <a:gd name="connsiteY3" fmla="*/ 178675 h 609600"/>
              <a:gd name="connsiteX4" fmla="*/ 105255 w 1504251"/>
              <a:gd name="connsiteY4" fmla="*/ 273268 h 609600"/>
              <a:gd name="connsiteX5" fmla="*/ 84234 w 1504251"/>
              <a:gd name="connsiteY5" fmla="*/ 304800 h 609600"/>
              <a:gd name="connsiteX6" fmla="*/ 73724 w 1504251"/>
              <a:gd name="connsiteY6" fmla="*/ 336331 h 609600"/>
              <a:gd name="connsiteX7" fmla="*/ 10661 w 1504251"/>
              <a:gd name="connsiteY7" fmla="*/ 409903 h 609600"/>
              <a:gd name="connsiteX8" fmla="*/ 42192 w 1504251"/>
              <a:gd name="connsiteY8" fmla="*/ 451944 h 609600"/>
              <a:gd name="connsiteX9" fmla="*/ 73724 w 1504251"/>
              <a:gd name="connsiteY9" fmla="*/ 420413 h 609600"/>
              <a:gd name="connsiteX10" fmla="*/ 115765 w 1504251"/>
              <a:gd name="connsiteY10" fmla="*/ 409903 h 609600"/>
              <a:gd name="connsiteX11" fmla="*/ 210358 w 1504251"/>
              <a:gd name="connsiteY11" fmla="*/ 357351 h 609600"/>
              <a:gd name="connsiteX12" fmla="*/ 231379 w 1504251"/>
              <a:gd name="connsiteY12" fmla="*/ 325820 h 609600"/>
              <a:gd name="connsiteX13" fmla="*/ 273420 w 1504251"/>
              <a:gd name="connsiteY13" fmla="*/ 231227 h 609600"/>
              <a:gd name="connsiteX14" fmla="*/ 283930 w 1504251"/>
              <a:gd name="connsiteY14" fmla="*/ 94593 h 609600"/>
              <a:gd name="connsiteX15" fmla="*/ 304951 w 1504251"/>
              <a:gd name="connsiteY15" fmla="*/ 21020 h 609600"/>
              <a:gd name="connsiteX16" fmla="*/ 336482 w 1504251"/>
              <a:gd name="connsiteY16" fmla="*/ 42041 h 609600"/>
              <a:gd name="connsiteX17" fmla="*/ 325972 w 1504251"/>
              <a:gd name="connsiteY17" fmla="*/ 94593 h 609600"/>
              <a:gd name="connsiteX18" fmla="*/ 283930 w 1504251"/>
              <a:gd name="connsiteY18" fmla="*/ 189186 h 609600"/>
              <a:gd name="connsiteX19" fmla="*/ 273420 w 1504251"/>
              <a:gd name="connsiteY19" fmla="*/ 231227 h 609600"/>
              <a:gd name="connsiteX20" fmla="*/ 252399 w 1504251"/>
              <a:gd name="connsiteY20" fmla="*/ 283779 h 609600"/>
              <a:gd name="connsiteX21" fmla="*/ 231379 w 1504251"/>
              <a:gd name="connsiteY21" fmla="*/ 367862 h 609600"/>
              <a:gd name="connsiteX22" fmla="*/ 220868 w 1504251"/>
              <a:gd name="connsiteY22" fmla="*/ 462455 h 609600"/>
              <a:gd name="connsiteX23" fmla="*/ 210358 w 1504251"/>
              <a:gd name="connsiteY23" fmla="*/ 493986 h 609600"/>
              <a:gd name="connsiteX24" fmla="*/ 273420 w 1504251"/>
              <a:gd name="connsiteY24" fmla="*/ 388882 h 609600"/>
              <a:gd name="connsiteX25" fmla="*/ 336482 w 1504251"/>
              <a:gd name="connsiteY25" fmla="*/ 294289 h 609600"/>
              <a:gd name="connsiteX26" fmla="*/ 389034 w 1504251"/>
              <a:gd name="connsiteY26" fmla="*/ 252248 h 609600"/>
              <a:gd name="connsiteX27" fmla="*/ 431075 w 1504251"/>
              <a:gd name="connsiteY27" fmla="*/ 136634 h 609600"/>
              <a:gd name="connsiteX28" fmla="*/ 462606 w 1504251"/>
              <a:gd name="connsiteY28" fmla="*/ 73572 h 609600"/>
              <a:gd name="connsiteX29" fmla="*/ 494137 w 1504251"/>
              <a:gd name="connsiteY29" fmla="*/ 63062 h 609600"/>
              <a:gd name="connsiteX30" fmla="*/ 525668 w 1504251"/>
              <a:gd name="connsiteY30" fmla="*/ 42041 h 609600"/>
              <a:gd name="connsiteX31" fmla="*/ 504648 w 1504251"/>
              <a:gd name="connsiteY31" fmla="*/ 10510 h 609600"/>
              <a:gd name="connsiteX32" fmla="*/ 462606 w 1504251"/>
              <a:gd name="connsiteY32" fmla="*/ 73572 h 609600"/>
              <a:gd name="connsiteX33" fmla="*/ 410055 w 1504251"/>
              <a:gd name="connsiteY33" fmla="*/ 157655 h 609600"/>
              <a:gd name="connsiteX34" fmla="*/ 357503 w 1504251"/>
              <a:gd name="connsiteY34" fmla="*/ 273268 h 609600"/>
              <a:gd name="connsiteX35" fmla="*/ 346992 w 1504251"/>
              <a:gd name="connsiteY35" fmla="*/ 315310 h 609600"/>
              <a:gd name="connsiteX36" fmla="*/ 357503 w 1504251"/>
              <a:gd name="connsiteY36" fmla="*/ 420413 h 609600"/>
              <a:gd name="connsiteX37" fmla="*/ 368013 w 1504251"/>
              <a:gd name="connsiteY37" fmla="*/ 451944 h 609600"/>
              <a:gd name="connsiteX38" fmla="*/ 357503 w 1504251"/>
              <a:gd name="connsiteY38" fmla="*/ 525517 h 609600"/>
              <a:gd name="connsiteX39" fmla="*/ 346992 w 1504251"/>
              <a:gd name="connsiteY39" fmla="*/ 567558 h 609600"/>
              <a:gd name="connsiteX40" fmla="*/ 368013 w 1504251"/>
              <a:gd name="connsiteY40" fmla="*/ 451944 h 609600"/>
              <a:gd name="connsiteX41" fmla="*/ 410055 w 1504251"/>
              <a:gd name="connsiteY41" fmla="*/ 399393 h 609600"/>
              <a:gd name="connsiteX42" fmla="*/ 431075 w 1504251"/>
              <a:gd name="connsiteY42" fmla="*/ 357351 h 609600"/>
              <a:gd name="connsiteX43" fmla="*/ 483627 w 1504251"/>
              <a:gd name="connsiteY43" fmla="*/ 304800 h 609600"/>
              <a:gd name="connsiteX44" fmla="*/ 515158 w 1504251"/>
              <a:gd name="connsiteY44" fmla="*/ 252248 h 609600"/>
              <a:gd name="connsiteX45" fmla="*/ 588730 w 1504251"/>
              <a:gd name="connsiteY45" fmla="*/ 157655 h 609600"/>
              <a:gd name="connsiteX46" fmla="*/ 630772 w 1504251"/>
              <a:gd name="connsiteY46" fmla="*/ 105103 h 609600"/>
              <a:gd name="connsiteX47" fmla="*/ 662303 w 1504251"/>
              <a:gd name="connsiteY47" fmla="*/ 31531 h 609600"/>
              <a:gd name="connsiteX48" fmla="*/ 683324 w 1504251"/>
              <a:gd name="connsiteY48" fmla="*/ 63062 h 609600"/>
              <a:gd name="connsiteX49" fmla="*/ 672813 w 1504251"/>
              <a:gd name="connsiteY49" fmla="*/ 115613 h 609600"/>
              <a:gd name="connsiteX50" fmla="*/ 641282 w 1504251"/>
              <a:gd name="connsiteY50" fmla="*/ 231227 h 609600"/>
              <a:gd name="connsiteX51" fmla="*/ 620261 w 1504251"/>
              <a:gd name="connsiteY51" fmla="*/ 315310 h 609600"/>
              <a:gd name="connsiteX52" fmla="*/ 588730 w 1504251"/>
              <a:gd name="connsiteY52" fmla="*/ 483475 h 609600"/>
              <a:gd name="connsiteX53" fmla="*/ 546689 w 1504251"/>
              <a:gd name="connsiteY53" fmla="*/ 546537 h 609600"/>
              <a:gd name="connsiteX54" fmla="*/ 515158 w 1504251"/>
              <a:gd name="connsiteY54" fmla="*/ 536027 h 609600"/>
              <a:gd name="connsiteX55" fmla="*/ 525668 w 1504251"/>
              <a:gd name="connsiteY55" fmla="*/ 409903 h 609600"/>
              <a:gd name="connsiteX56" fmla="*/ 567710 w 1504251"/>
              <a:gd name="connsiteY56" fmla="*/ 304800 h 609600"/>
              <a:gd name="connsiteX57" fmla="*/ 662303 w 1504251"/>
              <a:gd name="connsiteY57" fmla="*/ 220717 h 609600"/>
              <a:gd name="connsiteX58" fmla="*/ 693834 w 1504251"/>
              <a:gd name="connsiteY58" fmla="*/ 189186 h 609600"/>
              <a:gd name="connsiteX59" fmla="*/ 788427 w 1504251"/>
              <a:gd name="connsiteY59" fmla="*/ 126124 h 609600"/>
              <a:gd name="connsiteX60" fmla="*/ 830468 w 1504251"/>
              <a:gd name="connsiteY60" fmla="*/ 94593 h 609600"/>
              <a:gd name="connsiteX61" fmla="*/ 861999 w 1504251"/>
              <a:gd name="connsiteY61" fmla="*/ 73572 h 609600"/>
              <a:gd name="connsiteX62" fmla="*/ 851489 w 1504251"/>
              <a:gd name="connsiteY62" fmla="*/ 105103 h 609600"/>
              <a:gd name="connsiteX63" fmla="*/ 819958 w 1504251"/>
              <a:gd name="connsiteY63" fmla="*/ 157655 h 609600"/>
              <a:gd name="connsiteX64" fmla="*/ 798937 w 1504251"/>
              <a:gd name="connsiteY64" fmla="*/ 199696 h 609600"/>
              <a:gd name="connsiteX65" fmla="*/ 788427 w 1504251"/>
              <a:gd name="connsiteY65" fmla="*/ 388882 h 609600"/>
              <a:gd name="connsiteX66" fmla="*/ 725365 w 1504251"/>
              <a:gd name="connsiteY66" fmla="*/ 515006 h 609600"/>
              <a:gd name="connsiteX67" fmla="*/ 693834 w 1504251"/>
              <a:gd name="connsiteY67" fmla="*/ 536027 h 609600"/>
              <a:gd name="connsiteX68" fmla="*/ 704344 w 1504251"/>
              <a:gd name="connsiteY68" fmla="*/ 483475 h 609600"/>
              <a:gd name="connsiteX69" fmla="*/ 725365 w 1504251"/>
              <a:gd name="connsiteY69" fmla="*/ 441434 h 609600"/>
              <a:gd name="connsiteX70" fmla="*/ 788427 w 1504251"/>
              <a:gd name="connsiteY70" fmla="*/ 346841 h 609600"/>
              <a:gd name="connsiteX71" fmla="*/ 872510 w 1504251"/>
              <a:gd name="connsiteY71" fmla="*/ 252248 h 609600"/>
              <a:gd name="connsiteX72" fmla="*/ 914551 w 1504251"/>
              <a:gd name="connsiteY72" fmla="*/ 178675 h 609600"/>
              <a:gd name="connsiteX73" fmla="*/ 967103 w 1504251"/>
              <a:gd name="connsiteY73" fmla="*/ 94593 h 609600"/>
              <a:gd name="connsiteX74" fmla="*/ 956592 w 1504251"/>
              <a:gd name="connsiteY74" fmla="*/ 157655 h 609600"/>
              <a:gd name="connsiteX75" fmla="*/ 946082 w 1504251"/>
              <a:gd name="connsiteY75" fmla="*/ 189186 h 609600"/>
              <a:gd name="connsiteX76" fmla="*/ 925061 w 1504251"/>
              <a:gd name="connsiteY76" fmla="*/ 273268 h 609600"/>
              <a:gd name="connsiteX77" fmla="*/ 893530 w 1504251"/>
              <a:gd name="connsiteY77" fmla="*/ 367862 h 609600"/>
              <a:gd name="connsiteX78" fmla="*/ 883020 w 1504251"/>
              <a:gd name="connsiteY78" fmla="*/ 399393 h 609600"/>
              <a:gd name="connsiteX79" fmla="*/ 872510 w 1504251"/>
              <a:gd name="connsiteY79" fmla="*/ 430924 h 609600"/>
              <a:gd name="connsiteX80" fmla="*/ 851489 w 1504251"/>
              <a:gd name="connsiteY80" fmla="*/ 462455 h 609600"/>
              <a:gd name="connsiteX81" fmla="*/ 840979 w 1504251"/>
              <a:gd name="connsiteY81" fmla="*/ 493986 h 609600"/>
              <a:gd name="connsiteX82" fmla="*/ 872510 w 1504251"/>
              <a:gd name="connsiteY82" fmla="*/ 409903 h 609600"/>
              <a:gd name="connsiteX83" fmla="*/ 904041 w 1504251"/>
              <a:gd name="connsiteY83" fmla="*/ 336331 h 609600"/>
              <a:gd name="connsiteX84" fmla="*/ 925061 w 1504251"/>
              <a:gd name="connsiteY84" fmla="*/ 294289 h 609600"/>
              <a:gd name="connsiteX85" fmla="*/ 935572 w 1504251"/>
              <a:gd name="connsiteY85" fmla="*/ 252248 h 609600"/>
              <a:gd name="connsiteX86" fmla="*/ 967103 w 1504251"/>
              <a:gd name="connsiteY86" fmla="*/ 220717 h 609600"/>
              <a:gd name="connsiteX87" fmla="*/ 1009144 w 1504251"/>
              <a:gd name="connsiteY87" fmla="*/ 147144 h 609600"/>
              <a:gd name="connsiteX88" fmla="*/ 1040675 w 1504251"/>
              <a:gd name="connsiteY88" fmla="*/ 126124 h 609600"/>
              <a:gd name="connsiteX89" fmla="*/ 1072206 w 1504251"/>
              <a:gd name="connsiteY89" fmla="*/ 63062 h 609600"/>
              <a:gd name="connsiteX90" fmla="*/ 1103737 w 1504251"/>
              <a:gd name="connsiteY90" fmla="*/ 42041 h 609600"/>
              <a:gd name="connsiteX91" fmla="*/ 1093227 w 1504251"/>
              <a:gd name="connsiteY91" fmla="*/ 357351 h 609600"/>
              <a:gd name="connsiteX92" fmla="*/ 1072206 w 1504251"/>
              <a:gd name="connsiteY92" fmla="*/ 399393 h 609600"/>
              <a:gd name="connsiteX93" fmla="*/ 1019655 w 1504251"/>
              <a:gd name="connsiteY93" fmla="*/ 504496 h 609600"/>
              <a:gd name="connsiteX94" fmla="*/ 998634 w 1504251"/>
              <a:gd name="connsiteY94" fmla="*/ 536027 h 609600"/>
              <a:gd name="connsiteX95" fmla="*/ 1009144 w 1504251"/>
              <a:gd name="connsiteY95" fmla="*/ 493986 h 609600"/>
              <a:gd name="connsiteX96" fmla="*/ 1030165 w 1504251"/>
              <a:gd name="connsiteY96" fmla="*/ 399393 h 609600"/>
              <a:gd name="connsiteX97" fmla="*/ 1051186 w 1504251"/>
              <a:gd name="connsiteY97" fmla="*/ 336331 h 609600"/>
              <a:gd name="connsiteX98" fmla="*/ 1061696 w 1504251"/>
              <a:gd name="connsiteY98" fmla="*/ 283779 h 609600"/>
              <a:gd name="connsiteX99" fmla="*/ 1093227 w 1504251"/>
              <a:gd name="connsiteY99" fmla="*/ 231227 h 609600"/>
              <a:gd name="connsiteX100" fmla="*/ 1187820 w 1504251"/>
              <a:gd name="connsiteY100" fmla="*/ 115613 h 609600"/>
              <a:gd name="connsiteX101" fmla="*/ 1219351 w 1504251"/>
              <a:gd name="connsiteY101" fmla="*/ 84082 h 609600"/>
              <a:gd name="connsiteX102" fmla="*/ 1240372 w 1504251"/>
              <a:gd name="connsiteY102" fmla="*/ 52551 h 609600"/>
              <a:gd name="connsiteX103" fmla="*/ 1271903 w 1504251"/>
              <a:gd name="connsiteY103" fmla="*/ 31531 h 609600"/>
              <a:gd name="connsiteX104" fmla="*/ 1261392 w 1504251"/>
              <a:gd name="connsiteY104" fmla="*/ 94593 h 609600"/>
              <a:gd name="connsiteX105" fmla="*/ 1250882 w 1504251"/>
              <a:gd name="connsiteY105" fmla="*/ 147144 h 609600"/>
              <a:gd name="connsiteX106" fmla="*/ 1229861 w 1504251"/>
              <a:gd name="connsiteY106" fmla="*/ 283779 h 609600"/>
              <a:gd name="connsiteX107" fmla="*/ 1198330 w 1504251"/>
              <a:gd name="connsiteY107" fmla="*/ 336331 h 609600"/>
              <a:gd name="connsiteX108" fmla="*/ 1177310 w 1504251"/>
              <a:gd name="connsiteY108" fmla="*/ 388882 h 609600"/>
              <a:gd name="connsiteX109" fmla="*/ 1166799 w 1504251"/>
              <a:gd name="connsiteY109" fmla="*/ 451944 h 609600"/>
              <a:gd name="connsiteX110" fmla="*/ 1156289 w 1504251"/>
              <a:gd name="connsiteY110" fmla="*/ 536027 h 609600"/>
              <a:gd name="connsiteX111" fmla="*/ 1145779 w 1504251"/>
              <a:gd name="connsiteY111" fmla="*/ 609600 h 609600"/>
              <a:gd name="connsiteX112" fmla="*/ 1124758 w 1504251"/>
              <a:gd name="connsiteY112" fmla="*/ 557048 h 609600"/>
              <a:gd name="connsiteX113" fmla="*/ 1114248 w 1504251"/>
              <a:gd name="connsiteY113" fmla="*/ 515006 h 609600"/>
              <a:gd name="connsiteX114" fmla="*/ 1093227 w 1504251"/>
              <a:gd name="connsiteY114" fmla="*/ 483475 h 609600"/>
              <a:gd name="connsiteX115" fmla="*/ 1103737 w 1504251"/>
              <a:gd name="connsiteY115" fmla="*/ 420413 h 609600"/>
              <a:gd name="connsiteX116" fmla="*/ 1177310 w 1504251"/>
              <a:gd name="connsiteY116" fmla="*/ 336331 h 609600"/>
              <a:gd name="connsiteX117" fmla="*/ 1208841 w 1504251"/>
              <a:gd name="connsiteY117" fmla="*/ 294289 h 609600"/>
              <a:gd name="connsiteX118" fmla="*/ 1250882 w 1504251"/>
              <a:gd name="connsiteY118" fmla="*/ 231227 h 609600"/>
              <a:gd name="connsiteX119" fmla="*/ 1271903 w 1504251"/>
              <a:gd name="connsiteY119" fmla="*/ 199696 h 609600"/>
              <a:gd name="connsiteX120" fmla="*/ 1303434 w 1504251"/>
              <a:gd name="connsiteY120" fmla="*/ 147144 h 609600"/>
              <a:gd name="connsiteX121" fmla="*/ 1334965 w 1504251"/>
              <a:gd name="connsiteY121" fmla="*/ 115613 h 609600"/>
              <a:gd name="connsiteX122" fmla="*/ 1387517 w 1504251"/>
              <a:gd name="connsiteY122" fmla="*/ 52551 h 609600"/>
              <a:gd name="connsiteX123" fmla="*/ 1377006 w 1504251"/>
              <a:gd name="connsiteY123" fmla="*/ 304800 h 609600"/>
              <a:gd name="connsiteX124" fmla="*/ 1366496 w 1504251"/>
              <a:gd name="connsiteY124" fmla="*/ 336331 h 609600"/>
              <a:gd name="connsiteX125" fmla="*/ 1345475 w 1504251"/>
              <a:gd name="connsiteY125" fmla="*/ 420413 h 609600"/>
              <a:gd name="connsiteX126" fmla="*/ 1334965 w 1504251"/>
              <a:gd name="connsiteY126" fmla="*/ 462455 h 609600"/>
              <a:gd name="connsiteX127" fmla="*/ 1313944 w 1504251"/>
              <a:gd name="connsiteY127" fmla="*/ 599089 h 609600"/>
              <a:gd name="connsiteX128" fmla="*/ 1292924 w 1504251"/>
              <a:gd name="connsiteY128" fmla="*/ 567558 h 609600"/>
              <a:gd name="connsiteX129" fmla="*/ 1324455 w 1504251"/>
              <a:gd name="connsiteY129" fmla="*/ 378372 h 609600"/>
              <a:gd name="connsiteX130" fmla="*/ 1377006 w 1504251"/>
              <a:gd name="connsiteY130" fmla="*/ 294289 h 609600"/>
              <a:gd name="connsiteX131" fmla="*/ 1387517 w 1504251"/>
              <a:gd name="connsiteY131" fmla="*/ 262758 h 609600"/>
              <a:gd name="connsiteX132" fmla="*/ 1461089 w 1504251"/>
              <a:gd name="connsiteY132" fmla="*/ 189186 h 609600"/>
              <a:gd name="connsiteX133" fmla="*/ 1482110 w 1504251"/>
              <a:gd name="connsiteY133" fmla="*/ 136634 h 609600"/>
              <a:gd name="connsiteX134" fmla="*/ 1503130 w 1504251"/>
              <a:gd name="connsiteY134" fmla="*/ 94593 h 609600"/>
              <a:gd name="connsiteX135" fmla="*/ 1492620 w 1504251"/>
              <a:gd name="connsiteY135" fmla="*/ 315310 h 609600"/>
              <a:gd name="connsiteX136" fmla="*/ 1482110 w 1504251"/>
              <a:gd name="connsiteY136" fmla="*/ 367862 h 609600"/>
              <a:gd name="connsiteX137" fmla="*/ 1461089 w 1504251"/>
              <a:gd name="connsiteY137" fmla="*/ 546537 h 609600"/>
              <a:gd name="connsiteX138" fmla="*/ 1429558 w 1504251"/>
              <a:gd name="connsiteY138" fmla="*/ 525517 h 609600"/>
              <a:gd name="connsiteX139" fmla="*/ 1419048 w 1504251"/>
              <a:gd name="connsiteY139" fmla="*/ 451944 h 609600"/>
              <a:gd name="connsiteX140" fmla="*/ 1398027 w 1504251"/>
              <a:gd name="connsiteY140" fmla="*/ 409903 h 609600"/>
              <a:gd name="connsiteX141" fmla="*/ 1377006 w 1504251"/>
              <a:gd name="connsiteY141" fmla="*/ 210206 h 609600"/>
              <a:gd name="connsiteX142" fmla="*/ 1355986 w 1504251"/>
              <a:gd name="connsiteY142" fmla="*/ 52551 h 609600"/>
              <a:gd name="connsiteX143" fmla="*/ 1240372 w 1504251"/>
              <a:gd name="connsiteY143" fmla="*/ 63062 h 609600"/>
              <a:gd name="connsiteX144" fmla="*/ 1177310 w 1504251"/>
              <a:gd name="connsiteY144" fmla="*/ 73572 h 609600"/>
              <a:gd name="connsiteX145" fmla="*/ 1135268 w 1504251"/>
              <a:gd name="connsiteY145" fmla="*/ 105103 h 609600"/>
              <a:gd name="connsiteX146" fmla="*/ 1093227 w 1504251"/>
              <a:gd name="connsiteY146" fmla="*/ 115613 h 609600"/>
              <a:gd name="connsiteX147" fmla="*/ 1030165 w 1504251"/>
              <a:gd name="connsiteY147" fmla="*/ 136634 h 609600"/>
              <a:gd name="connsiteX148" fmla="*/ 967103 w 1504251"/>
              <a:gd name="connsiteY148" fmla="*/ 210206 h 609600"/>
              <a:gd name="connsiteX149" fmla="*/ 925061 w 1504251"/>
              <a:gd name="connsiteY149" fmla="*/ 252248 h 609600"/>
              <a:gd name="connsiteX150" fmla="*/ 872510 w 1504251"/>
              <a:gd name="connsiteY150" fmla="*/ 315310 h 609600"/>
              <a:gd name="connsiteX151" fmla="*/ 788427 w 1504251"/>
              <a:gd name="connsiteY151" fmla="*/ 388882 h 609600"/>
              <a:gd name="connsiteX152" fmla="*/ 735875 w 1504251"/>
              <a:gd name="connsiteY152" fmla="*/ 420413 h 609600"/>
              <a:gd name="connsiteX153" fmla="*/ 704344 w 1504251"/>
              <a:gd name="connsiteY153" fmla="*/ 441434 h 609600"/>
              <a:gd name="connsiteX154" fmla="*/ 567710 w 1504251"/>
              <a:gd name="connsiteY154" fmla="*/ 462455 h 609600"/>
              <a:gd name="connsiteX155" fmla="*/ 483627 w 1504251"/>
              <a:gd name="connsiteY155" fmla="*/ 483475 h 609600"/>
              <a:gd name="connsiteX156" fmla="*/ 431075 w 1504251"/>
              <a:gd name="connsiteY156" fmla="*/ 504496 h 609600"/>
              <a:gd name="connsiteX157" fmla="*/ 357503 w 1504251"/>
              <a:gd name="connsiteY157" fmla="*/ 515006 h 609600"/>
              <a:gd name="connsiteX158" fmla="*/ 294441 w 1504251"/>
              <a:gd name="connsiteY158" fmla="*/ 525517 h 609600"/>
              <a:gd name="connsiteX159" fmla="*/ 252399 w 1504251"/>
              <a:gd name="connsiteY159" fmla="*/ 536027 h 609600"/>
              <a:gd name="connsiteX160" fmla="*/ 157806 w 1504251"/>
              <a:gd name="connsiteY160" fmla="*/ 557048 h 609600"/>
              <a:gd name="connsiteX161" fmla="*/ 115765 w 1504251"/>
              <a:gd name="connsiteY161" fmla="*/ 546537 h 609600"/>
              <a:gd name="connsiteX162" fmla="*/ 147296 w 1504251"/>
              <a:gd name="connsiteY162" fmla="*/ 483475 h 609600"/>
              <a:gd name="connsiteX163" fmla="*/ 157806 w 1504251"/>
              <a:gd name="connsiteY163" fmla="*/ 388882 h 609600"/>
              <a:gd name="connsiteX164" fmla="*/ 168317 w 1504251"/>
              <a:gd name="connsiteY164" fmla="*/ 357351 h 609600"/>
              <a:gd name="connsiteX165" fmla="*/ 189337 w 1504251"/>
              <a:gd name="connsiteY165" fmla="*/ 283779 h 609600"/>
              <a:gd name="connsiteX166" fmla="*/ 157806 w 1504251"/>
              <a:gd name="connsiteY166" fmla="*/ 94593 h 609600"/>
              <a:gd name="connsiteX167" fmla="*/ 126275 w 1504251"/>
              <a:gd name="connsiteY167" fmla="*/ 73572 h 609600"/>
              <a:gd name="connsiteX168" fmla="*/ 94744 w 1504251"/>
              <a:gd name="connsiteY168" fmla="*/ 63062 h 609600"/>
              <a:gd name="connsiteX169" fmla="*/ 157806 w 1504251"/>
              <a:gd name="connsiteY169" fmla="*/ 21020 h 609600"/>
              <a:gd name="connsiteX170" fmla="*/ 189337 w 1504251"/>
              <a:gd name="connsiteY170" fmla="*/ 0 h 609600"/>
              <a:gd name="connsiteX171" fmla="*/ 220868 w 1504251"/>
              <a:gd name="connsiteY171" fmla="*/ 21020 h 609600"/>
              <a:gd name="connsiteX172" fmla="*/ 283930 w 1504251"/>
              <a:gd name="connsiteY172" fmla="*/ 73572 h 609600"/>
              <a:gd name="connsiteX173" fmla="*/ 325972 w 1504251"/>
              <a:gd name="connsiteY173" fmla="*/ 115613 h 609600"/>
              <a:gd name="connsiteX174" fmla="*/ 346992 w 1504251"/>
              <a:gd name="connsiteY174" fmla="*/ 147144 h 609600"/>
              <a:gd name="connsiteX175" fmla="*/ 410055 w 1504251"/>
              <a:gd name="connsiteY175" fmla="*/ 189186 h 609600"/>
              <a:gd name="connsiteX176" fmla="*/ 462606 w 1504251"/>
              <a:gd name="connsiteY176" fmla="*/ 283779 h 609600"/>
              <a:gd name="connsiteX177" fmla="*/ 483627 w 1504251"/>
              <a:gd name="connsiteY177" fmla="*/ 325820 h 609600"/>
              <a:gd name="connsiteX178" fmla="*/ 515158 w 1504251"/>
              <a:gd name="connsiteY178" fmla="*/ 346841 h 609600"/>
              <a:gd name="connsiteX179" fmla="*/ 546689 w 1504251"/>
              <a:gd name="connsiteY179" fmla="*/ 378372 h 609600"/>
              <a:gd name="connsiteX180" fmla="*/ 578220 w 1504251"/>
              <a:gd name="connsiteY180" fmla="*/ 399393 h 609600"/>
              <a:gd name="connsiteX181" fmla="*/ 609751 w 1504251"/>
              <a:gd name="connsiteY181" fmla="*/ 430924 h 609600"/>
              <a:gd name="connsiteX182" fmla="*/ 693834 w 1504251"/>
              <a:gd name="connsiteY182" fmla="*/ 451944 h 609600"/>
              <a:gd name="connsiteX183" fmla="*/ 714855 w 1504251"/>
              <a:gd name="connsiteY183" fmla="*/ 483475 h 609600"/>
              <a:gd name="connsiteX184" fmla="*/ 746386 w 1504251"/>
              <a:gd name="connsiteY184" fmla="*/ 557048 h 609600"/>
              <a:gd name="connsiteX185" fmla="*/ 777917 w 1504251"/>
              <a:gd name="connsiteY185" fmla="*/ 567558 h 609600"/>
              <a:gd name="connsiteX186" fmla="*/ 746386 w 1504251"/>
              <a:gd name="connsiteY186" fmla="*/ 588579 h 609600"/>
              <a:gd name="connsiteX187" fmla="*/ 735875 w 1504251"/>
              <a:gd name="connsiteY187" fmla="*/ 515006 h 609600"/>
              <a:gd name="connsiteX188" fmla="*/ 725365 w 1504251"/>
              <a:gd name="connsiteY188" fmla="*/ 451944 h 609600"/>
              <a:gd name="connsiteX189" fmla="*/ 725365 w 1504251"/>
              <a:gd name="connsiteY189" fmla="*/ 168165 h 609600"/>
              <a:gd name="connsiteX190" fmla="*/ 756896 w 1504251"/>
              <a:gd name="connsiteY190" fmla="*/ 178675 h 609600"/>
              <a:gd name="connsiteX191" fmla="*/ 777917 w 1504251"/>
              <a:gd name="connsiteY191" fmla="*/ 220717 h 609600"/>
              <a:gd name="connsiteX192" fmla="*/ 840979 w 1504251"/>
              <a:gd name="connsiteY192" fmla="*/ 325820 h 609600"/>
              <a:gd name="connsiteX193" fmla="*/ 893530 w 1504251"/>
              <a:gd name="connsiteY193" fmla="*/ 399393 h 609600"/>
              <a:gd name="connsiteX194" fmla="*/ 914551 w 1504251"/>
              <a:gd name="connsiteY194" fmla="*/ 430924 h 609600"/>
              <a:gd name="connsiteX195" fmla="*/ 946082 w 1504251"/>
              <a:gd name="connsiteY195" fmla="*/ 441434 h 609600"/>
              <a:gd name="connsiteX196" fmla="*/ 956592 w 1504251"/>
              <a:gd name="connsiteY196" fmla="*/ 472965 h 609600"/>
              <a:gd name="connsiteX197" fmla="*/ 988124 w 1504251"/>
              <a:gd name="connsiteY197" fmla="*/ 493986 h 609600"/>
              <a:gd name="connsiteX198" fmla="*/ 1009144 w 1504251"/>
              <a:gd name="connsiteY198" fmla="*/ 525517 h 609600"/>
              <a:gd name="connsiteX199" fmla="*/ 1030165 w 1504251"/>
              <a:gd name="connsiteY199" fmla="*/ 525517 h 609600"/>
              <a:gd name="connsiteX200" fmla="*/ 1019655 w 1504251"/>
              <a:gd name="connsiteY200" fmla="*/ 483475 h 609600"/>
              <a:gd name="connsiteX201" fmla="*/ 1009144 w 1504251"/>
              <a:gd name="connsiteY201" fmla="*/ 451944 h 609600"/>
              <a:gd name="connsiteX202" fmla="*/ 1019655 w 1504251"/>
              <a:gd name="connsiteY202" fmla="*/ 220717 h 609600"/>
              <a:gd name="connsiteX203" fmla="*/ 1061696 w 1504251"/>
              <a:gd name="connsiteY203" fmla="*/ 231227 h 609600"/>
              <a:gd name="connsiteX204" fmla="*/ 1114248 w 1504251"/>
              <a:gd name="connsiteY204" fmla="*/ 294289 h 609600"/>
              <a:gd name="connsiteX205" fmla="*/ 1177310 w 1504251"/>
              <a:gd name="connsiteY205" fmla="*/ 399393 h 609600"/>
              <a:gd name="connsiteX206" fmla="*/ 1240372 w 1504251"/>
              <a:gd name="connsiteY206" fmla="*/ 472965 h 609600"/>
              <a:gd name="connsiteX207" fmla="*/ 1271903 w 1504251"/>
              <a:gd name="connsiteY207" fmla="*/ 493986 h 609600"/>
              <a:gd name="connsiteX208" fmla="*/ 1282413 w 1504251"/>
              <a:gd name="connsiteY208" fmla="*/ 451944 h 609600"/>
              <a:gd name="connsiteX209" fmla="*/ 1271903 w 1504251"/>
              <a:gd name="connsiteY209" fmla="*/ 420413 h 609600"/>
              <a:gd name="connsiteX210" fmla="*/ 1229861 w 1504251"/>
              <a:gd name="connsiteY210" fmla="*/ 336331 h 609600"/>
              <a:gd name="connsiteX211" fmla="*/ 1208841 w 1504251"/>
              <a:gd name="connsiteY211" fmla="*/ 304800 h 609600"/>
              <a:gd name="connsiteX212" fmla="*/ 1187820 w 1504251"/>
              <a:gd name="connsiteY212" fmla="*/ 241737 h 609600"/>
              <a:gd name="connsiteX213" fmla="*/ 1177310 w 1504251"/>
              <a:gd name="connsiteY213" fmla="*/ 210206 h 609600"/>
              <a:gd name="connsiteX214" fmla="*/ 1156289 w 1504251"/>
              <a:gd name="connsiteY214" fmla="*/ 178675 h 609600"/>
              <a:gd name="connsiteX215" fmla="*/ 1145779 w 1504251"/>
              <a:gd name="connsiteY215" fmla="*/ 147144 h 609600"/>
              <a:gd name="connsiteX216" fmla="*/ 1187820 w 1504251"/>
              <a:gd name="connsiteY216" fmla="*/ 157655 h 609600"/>
              <a:gd name="connsiteX217" fmla="*/ 1250882 w 1504251"/>
              <a:gd name="connsiteY217" fmla="*/ 220717 h 609600"/>
              <a:gd name="connsiteX218" fmla="*/ 1292924 w 1504251"/>
              <a:gd name="connsiteY218" fmla="*/ 283779 h 609600"/>
              <a:gd name="connsiteX219" fmla="*/ 1313944 w 1504251"/>
              <a:gd name="connsiteY219" fmla="*/ 315310 h 609600"/>
              <a:gd name="connsiteX220" fmla="*/ 1345475 w 1504251"/>
              <a:gd name="connsiteY220" fmla="*/ 325820 h 609600"/>
              <a:gd name="connsiteX221" fmla="*/ 1366496 w 1504251"/>
              <a:gd name="connsiteY221" fmla="*/ 357351 h 609600"/>
              <a:gd name="connsiteX222" fmla="*/ 1377006 w 1504251"/>
              <a:gd name="connsiteY222" fmla="*/ 378372 h 609600"/>
              <a:gd name="connsiteX223" fmla="*/ 1355986 w 1504251"/>
              <a:gd name="connsiteY223" fmla="*/ 336331 h 609600"/>
              <a:gd name="connsiteX224" fmla="*/ 1303434 w 1504251"/>
              <a:gd name="connsiteY224" fmla="*/ 273268 h 609600"/>
              <a:gd name="connsiteX225" fmla="*/ 1271903 w 1504251"/>
              <a:gd name="connsiteY225" fmla="*/ 252248 h 609600"/>
              <a:gd name="connsiteX226" fmla="*/ 1229861 w 1504251"/>
              <a:gd name="connsiteY226" fmla="*/ 189186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1504251" h="609600">
                <a:moveTo>
                  <a:pt x="126275" y="52551"/>
                </a:moveTo>
                <a:cubicBezTo>
                  <a:pt x="115765" y="70068"/>
                  <a:pt x="99698" y="85284"/>
                  <a:pt x="94744" y="105103"/>
                </a:cubicBezTo>
                <a:cubicBezTo>
                  <a:pt x="92057" y="115851"/>
                  <a:pt x="102211" y="125981"/>
                  <a:pt x="105255" y="136634"/>
                </a:cubicBezTo>
                <a:cubicBezTo>
                  <a:pt x="109223" y="150523"/>
                  <a:pt x="112262" y="164661"/>
                  <a:pt x="115765" y="178675"/>
                </a:cubicBezTo>
                <a:cubicBezTo>
                  <a:pt x="112262" y="210206"/>
                  <a:pt x="112949" y="242490"/>
                  <a:pt x="105255" y="273268"/>
                </a:cubicBezTo>
                <a:cubicBezTo>
                  <a:pt x="102191" y="285523"/>
                  <a:pt x="89883" y="293501"/>
                  <a:pt x="84234" y="304800"/>
                </a:cubicBezTo>
                <a:cubicBezTo>
                  <a:pt x="79279" y="314709"/>
                  <a:pt x="78679" y="326422"/>
                  <a:pt x="73724" y="336331"/>
                </a:cubicBezTo>
                <a:cubicBezTo>
                  <a:pt x="57717" y="368345"/>
                  <a:pt x="36520" y="384044"/>
                  <a:pt x="10661" y="409903"/>
                </a:cubicBezTo>
                <a:cubicBezTo>
                  <a:pt x="3574" y="431165"/>
                  <a:pt x="-21016" y="470003"/>
                  <a:pt x="42192" y="451944"/>
                </a:cubicBezTo>
                <a:cubicBezTo>
                  <a:pt x="56484" y="447860"/>
                  <a:pt x="60818" y="427788"/>
                  <a:pt x="73724" y="420413"/>
                </a:cubicBezTo>
                <a:cubicBezTo>
                  <a:pt x="86266" y="413246"/>
                  <a:pt x="101751" y="413406"/>
                  <a:pt x="115765" y="409903"/>
                </a:cubicBezTo>
                <a:cubicBezTo>
                  <a:pt x="126764" y="404404"/>
                  <a:pt x="193328" y="374381"/>
                  <a:pt x="210358" y="357351"/>
                </a:cubicBezTo>
                <a:cubicBezTo>
                  <a:pt x="219290" y="348419"/>
                  <a:pt x="224372" y="336330"/>
                  <a:pt x="231379" y="325820"/>
                </a:cubicBezTo>
                <a:cubicBezTo>
                  <a:pt x="256393" y="250774"/>
                  <a:pt x="240108" y="281194"/>
                  <a:pt x="273420" y="231227"/>
                </a:cubicBezTo>
                <a:cubicBezTo>
                  <a:pt x="276923" y="185682"/>
                  <a:pt x="278593" y="139959"/>
                  <a:pt x="283930" y="94593"/>
                </a:cubicBezTo>
                <a:cubicBezTo>
                  <a:pt x="286329" y="74201"/>
                  <a:pt x="298155" y="41407"/>
                  <a:pt x="304951" y="21020"/>
                </a:cubicBezTo>
                <a:cubicBezTo>
                  <a:pt x="315461" y="28027"/>
                  <a:pt x="333012" y="29895"/>
                  <a:pt x="336482" y="42041"/>
                </a:cubicBezTo>
                <a:cubicBezTo>
                  <a:pt x="341390" y="59218"/>
                  <a:pt x="330305" y="77262"/>
                  <a:pt x="325972" y="94593"/>
                </a:cubicBezTo>
                <a:cubicBezTo>
                  <a:pt x="317002" y="130473"/>
                  <a:pt x="301381" y="154284"/>
                  <a:pt x="283930" y="189186"/>
                </a:cubicBezTo>
                <a:cubicBezTo>
                  <a:pt x="280427" y="203200"/>
                  <a:pt x="277988" y="217523"/>
                  <a:pt x="273420" y="231227"/>
                </a:cubicBezTo>
                <a:cubicBezTo>
                  <a:pt x="267454" y="249126"/>
                  <a:pt x="257947" y="265747"/>
                  <a:pt x="252399" y="283779"/>
                </a:cubicBezTo>
                <a:cubicBezTo>
                  <a:pt x="243903" y="311392"/>
                  <a:pt x="231379" y="367862"/>
                  <a:pt x="231379" y="367862"/>
                </a:cubicBezTo>
                <a:cubicBezTo>
                  <a:pt x="227875" y="399393"/>
                  <a:pt x="226084" y="431162"/>
                  <a:pt x="220868" y="462455"/>
                </a:cubicBezTo>
                <a:cubicBezTo>
                  <a:pt x="219047" y="473383"/>
                  <a:pt x="200449" y="498941"/>
                  <a:pt x="210358" y="493986"/>
                </a:cubicBezTo>
                <a:cubicBezTo>
                  <a:pt x="231137" y="483596"/>
                  <a:pt x="267398" y="399922"/>
                  <a:pt x="273420" y="388882"/>
                </a:cubicBezTo>
                <a:cubicBezTo>
                  <a:pt x="285427" y="366869"/>
                  <a:pt x="317165" y="313606"/>
                  <a:pt x="336482" y="294289"/>
                </a:cubicBezTo>
                <a:cubicBezTo>
                  <a:pt x="352345" y="278426"/>
                  <a:pt x="371517" y="266262"/>
                  <a:pt x="389034" y="252248"/>
                </a:cubicBezTo>
                <a:cubicBezTo>
                  <a:pt x="418289" y="179112"/>
                  <a:pt x="404084" y="217607"/>
                  <a:pt x="431075" y="136634"/>
                </a:cubicBezTo>
                <a:cubicBezTo>
                  <a:pt x="437998" y="115865"/>
                  <a:pt x="444086" y="88388"/>
                  <a:pt x="462606" y="73572"/>
                </a:cubicBezTo>
                <a:cubicBezTo>
                  <a:pt x="471257" y="66651"/>
                  <a:pt x="483627" y="66565"/>
                  <a:pt x="494137" y="63062"/>
                </a:cubicBezTo>
                <a:cubicBezTo>
                  <a:pt x="504647" y="56055"/>
                  <a:pt x="523191" y="54428"/>
                  <a:pt x="525668" y="42041"/>
                </a:cubicBezTo>
                <a:cubicBezTo>
                  <a:pt x="528145" y="29655"/>
                  <a:pt x="515946" y="4861"/>
                  <a:pt x="504648" y="10510"/>
                </a:cubicBezTo>
                <a:cubicBezTo>
                  <a:pt x="482051" y="21808"/>
                  <a:pt x="462606" y="73572"/>
                  <a:pt x="462606" y="73572"/>
                </a:cubicBezTo>
                <a:cubicBezTo>
                  <a:pt x="437592" y="148618"/>
                  <a:pt x="460022" y="124343"/>
                  <a:pt x="410055" y="157655"/>
                </a:cubicBezTo>
                <a:cubicBezTo>
                  <a:pt x="388617" y="200531"/>
                  <a:pt x="372377" y="228647"/>
                  <a:pt x="357503" y="273268"/>
                </a:cubicBezTo>
                <a:cubicBezTo>
                  <a:pt x="352935" y="286972"/>
                  <a:pt x="350496" y="301296"/>
                  <a:pt x="346992" y="315310"/>
                </a:cubicBezTo>
                <a:cubicBezTo>
                  <a:pt x="350496" y="350344"/>
                  <a:pt x="352149" y="385613"/>
                  <a:pt x="357503" y="420413"/>
                </a:cubicBezTo>
                <a:cubicBezTo>
                  <a:pt x="359188" y="431363"/>
                  <a:pt x="368013" y="440865"/>
                  <a:pt x="368013" y="451944"/>
                </a:cubicBezTo>
                <a:cubicBezTo>
                  <a:pt x="368013" y="476717"/>
                  <a:pt x="361935" y="501143"/>
                  <a:pt x="357503" y="525517"/>
                </a:cubicBezTo>
                <a:cubicBezTo>
                  <a:pt x="354919" y="539729"/>
                  <a:pt x="346992" y="582003"/>
                  <a:pt x="346992" y="567558"/>
                </a:cubicBezTo>
                <a:cubicBezTo>
                  <a:pt x="346992" y="564610"/>
                  <a:pt x="358815" y="468500"/>
                  <a:pt x="368013" y="451944"/>
                </a:cubicBezTo>
                <a:cubicBezTo>
                  <a:pt x="378907" y="432334"/>
                  <a:pt x="397611" y="418058"/>
                  <a:pt x="410055" y="399393"/>
                </a:cubicBezTo>
                <a:cubicBezTo>
                  <a:pt x="418746" y="386356"/>
                  <a:pt x="421456" y="369719"/>
                  <a:pt x="431075" y="357351"/>
                </a:cubicBezTo>
                <a:cubicBezTo>
                  <a:pt x="446284" y="337796"/>
                  <a:pt x="468151" y="324144"/>
                  <a:pt x="483627" y="304800"/>
                </a:cubicBezTo>
                <a:cubicBezTo>
                  <a:pt x="496389" y="288848"/>
                  <a:pt x="503284" y="268871"/>
                  <a:pt x="515158" y="252248"/>
                </a:cubicBezTo>
                <a:cubicBezTo>
                  <a:pt x="538376" y="219743"/>
                  <a:pt x="564051" y="189065"/>
                  <a:pt x="588730" y="157655"/>
                </a:cubicBezTo>
                <a:cubicBezTo>
                  <a:pt x="602590" y="140015"/>
                  <a:pt x="620740" y="125168"/>
                  <a:pt x="630772" y="105103"/>
                </a:cubicBezTo>
                <a:cubicBezTo>
                  <a:pt x="656747" y="53153"/>
                  <a:pt x="646837" y="77926"/>
                  <a:pt x="662303" y="31531"/>
                </a:cubicBezTo>
                <a:cubicBezTo>
                  <a:pt x="669310" y="42041"/>
                  <a:pt x="681757" y="50528"/>
                  <a:pt x="683324" y="63062"/>
                </a:cubicBezTo>
                <a:cubicBezTo>
                  <a:pt x="685540" y="80788"/>
                  <a:pt x="676009" y="98037"/>
                  <a:pt x="672813" y="115613"/>
                </a:cubicBezTo>
                <a:cubicBezTo>
                  <a:pt x="645280" y="267042"/>
                  <a:pt x="682543" y="97131"/>
                  <a:pt x="641282" y="231227"/>
                </a:cubicBezTo>
                <a:cubicBezTo>
                  <a:pt x="632786" y="258840"/>
                  <a:pt x="620261" y="315310"/>
                  <a:pt x="620261" y="315310"/>
                </a:cubicBezTo>
                <a:cubicBezTo>
                  <a:pt x="616562" y="352297"/>
                  <a:pt x="615211" y="443753"/>
                  <a:pt x="588730" y="483475"/>
                </a:cubicBezTo>
                <a:lnTo>
                  <a:pt x="546689" y="546537"/>
                </a:lnTo>
                <a:cubicBezTo>
                  <a:pt x="536179" y="543034"/>
                  <a:pt x="522992" y="543861"/>
                  <a:pt x="515158" y="536027"/>
                </a:cubicBezTo>
                <a:cubicBezTo>
                  <a:pt x="487057" y="507926"/>
                  <a:pt x="523752" y="415972"/>
                  <a:pt x="525668" y="409903"/>
                </a:cubicBezTo>
                <a:cubicBezTo>
                  <a:pt x="537031" y="373921"/>
                  <a:pt x="541029" y="331482"/>
                  <a:pt x="567710" y="304800"/>
                </a:cubicBezTo>
                <a:cubicBezTo>
                  <a:pt x="661666" y="210842"/>
                  <a:pt x="553467" y="315948"/>
                  <a:pt x="662303" y="220717"/>
                </a:cubicBezTo>
                <a:cubicBezTo>
                  <a:pt x="673489" y="210929"/>
                  <a:pt x="682549" y="198859"/>
                  <a:pt x="693834" y="189186"/>
                </a:cubicBezTo>
                <a:cubicBezTo>
                  <a:pt x="739659" y="149907"/>
                  <a:pt x="735500" y="161408"/>
                  <a:pt x="788427" y="126124"/>
                </a:cubicBezTo>
                <a:cubicBezTo>
                  <a:pt x="803002" y="116407"/>
                  <a:pt x="816214" y="104775"/>
                  <a:pt x="830468" y="94593"/>
                </a:cubicBezTo>
                <a:cubicBezTo>
                  <a:pt x="840747" y="87251"/>
                  <a:pt x="851489" y="80579"/>
                  <a:pt x="861999" y="73572"/>
                </a:cubicBezTo>
                <a:cubicBezTo>
                  <a:pt x="861999" y="73572"/>
                  <a:pt x="856444" y="95194"/>
                  <a:pt x="851489" y="105103"/>
                </a:cubicBezTo>
                <a:cubicBezTo>
                  <a:pt x="842353" y="123375"/>
                  <a:pt x="829879" y="139797"/>
                  <a:pt x="819958" y="157655"/>
                </a:cubicBezTo>
                <a:cubicBezTo>
                  <a:pt x="812349" y="171351"/>
                  <a:pt x="805944" y="185682"/>
                  <a:pt x="798937" y="199696"/>
                </a:cubicBezTo>
                <a:cubicBezTo>
                  <a:pt x="795434" y="262758"/>
                  <a:pt x="796261" y="326210"/>
                  <a:pt x="788427" y="388882"/>
                </a:cubicBezTo>
                <a:cubicBezTo>
                  <a:pt x="783052" y="431880"/>
                  <a:pt x="752748" y="483710"/>
                  <a:pt x="725365" y="515006"/>
                </a:cubicBezTo>
                <a:cubicBezTo>
                  <a:pt x="717047" y="524513"/>
                  <a:pt x="704344" y="529020"/>
                  <a:pt x="693834" y="536027"/>
                </a:cubicBezTo>
                <a:cubicBezTo>
                  <a:pt x="697337" y="518510"/>
                  <a:pt x="698695" y="500422"/>
                  <a:pt x="704344" y="483475"/>
                </a:cubicBezTo>
                <a:cubicBezTo>
                  <a:pt x="709299" y="468611"/>
                  <a:pt x="717153" y="454778"/>
                  <a:pt x="725365" y="441434"/>
                </a:cubicBezTo>
                <a:cubicBezTo>
                  <a:pt x="745226" y="409160"/>
                  <a:pt x="761631" y="373637"/>
                  <a:pt x="788427" y="346841"/>
                </a:cubicBezTo>
                <a:cubicBezTo>
                  <a:pt x="834309" y="300959"/>
                  <a:pt x="831696" y="306667"/>
                  <a:pt x="872510" y="252248"/>
                </a:cubicBezTo>
                <a:cubicBezTo>
                  <a:pt x="915900" y="194394"/>
                  <a:pt x="870914" y="248495"/>
                  <a:pt x="914551" y="178675"/>
                </a:cubicBezTo>
                <a:cubicBezTo>
                  <a:pt x="982774" y="69518"/>
                  <a:pt x="913838" y="201121"/>
                  <a:pt x="967103" y="94593"/>
                </a:cubicBezTo>
                <a:cubicBezTo>
                  <a:pt x="963599" y="115614"/>
                  <a:pt x="963331" y="137438"/>
                  <a:pt x="956592" y="157655"/>
                </a:cubicBezTo>
                <a:cubicBezTo>
                  <a:pt x="953089" y="168165"/>
                  <a:pt x="948997" y="178498"/>
                  <a:pt x="946082" y="189186"/>
                </a:cubicBezTo>
                <a:cubicBezTo>
                  <a:pt x="938481" y="217058"/>
                  <a:pt x="933213" y="245552"/>
                  <a:pt x="925061" y="273268"/>
                </a:cubicBezTo>
                <a:cubicBezTo>
                  <a:pt x="915683" y="305154"/>
                  <a:pt x="904040" y="336331"/>
                  <a:pt x="893530" y="367862"/>
                </a:cubicBezTo>
                <a:lnTo>
                  <a:pt x="883020" y="399393"/>
                </a:lnTo>
                <a:cubicBezTo>
                  <a:pt x="879517" y="409903"/>
                  <a:pt x="878655" y="421706"/>
                  <a:pt x="872510" y="430924"/>
                </a:cubicBezTo>
                <a:lnTo>
                  <a:pt x="851489" y="462455"/>
                </a:lnTo>
                <a:cubicBezTo>
                  <a:pt x="847986" y="472965"/>
                  <a:pt x="833145" y="501820"/>
                  <a:pt x="840979" y="493986"/>
                </a:cubicBezTo>
                <a:cubicBezTo>
                  <a:pt x="863841" y="471121"/>
                  <a:pt x="862456" y="437552"/>
                  <a:pt x="872510" y="409903"/>
                </a:cubicBezTo>
                <a:cubicBezTo>
                  <a:pt x="881628" y="384828"/>
                  <a:pt x="893000" y="360621"/>
                  <a:pt x="904041" y="336331"/>
                </a:cubicBezTo>
                <a:cubicBezTo>
                  <a:pt x="910524" y="322067"/>
                  <a:pt x="919560" y="308959"/>
                  <a:pt x="925061" y="294289"/>
                </a:cubicBezTo>
                <a:cubicBezTo>
                  <a:pt x="930133" y="280764"/>
                  <a:pt x="928405" y="264790"/>
                  <a:pt x="935572" y="252248"/>
                </a:cubicBezTo>
                <a:cubicBezTo>
                  <a:pt x="942947" y="239343"/>
                  <a:pt x="958464" y="232812"/>
                  <a:pt x="967103" y="220717"/>
                </a:cubicBezTo>
                <a:cubicBezTo>
                  <a:pt x="987708" y="191870"/>
                  <a:pt x="984323" y="171965"/>
                  <a:pt x="1009144" y="147144"/>
                </a:cubicBezTo>
                <a:cubicBezTo>
                  <a:pt x="1018076" y="138212"/>
                  <a:pt x="1030165" y="133131"/>
                  <a:pt x="1040675" y="126124"/>
                </a:cubicBezTo>
                <a:cubicBezTo>
                  <a:pt x="1049223" y="100481"/>
                  <a:pt x="1051833" y="83435"/>
                  <a:pt x="1072206" y="63062"/>
                </a:cubicBezTo>
                <a:cubicBezTo>
                  <a:pt x="1081138" y="54130"/>
                  <a:pt x="1093227" y="49048"/>
                  <a:pt x="1103737" y="42041"/>
                </a:cubicBezTo>
                <a:cubicBezTo>
                  <a:pt x="1100234" y="147144"/>
                  <a:pt x="1102470" y="252596"/>
                  <a:pt x="1093227" y="357351"/>
                </a:cubicBezTo>
                <a:cubicBezTo>
                  <a:pt x="1091850" y="372958"/>
                  <a:pt x="1077707" y="384722"/>
                  <a:pt x="1072206" y="399393"/>
                </a:cubicBezTo>
                <a:cubicBezTo>
                  <a:pt x="1036554" y="494465"/>
                  <a:pt x="1102965" y="379532"/>
                  <a:pt x="1019655" y="504496"/>
                </a:cubicBezTo>
                <a:lnTo>
                  <a:pt x="998634" y="536027"/>
                </a:lnTo>
                <a:cubicBezTo>
                  <a:pt x="1002137" y="522013"/>
                  <a:pt x="1006010" y="508087"/>
                  <a:pt x="1009144" y="493986"/>
                </a:cubicBezTo>
                <a:cubicBezTo>
                  <a:pt x="1017713" y="455425"/>
                  <a:pt x="1019183" y="435999"/>
                  <a:pt x="1030165" y="399393"/>
                </a:cubicBezTo>
                <a:cubicBezTo>
                  <a:pt x="1036532" y="378170"/>
                  <a:pt x="1045356" y="357708"/>
                  <a:pt x="1051186" y="336331"/>
                </a:cubicBezTo>
                <a:cubicBezTo>
                  <a:pt x="1055886" y="319096"/>
                  <a:pt x="1055061" y="300366"/>
                  <a:pt x="1061696" y="283779"/>
                </a:cubicBezTo>
                <a:cubicBezTo>
                  <a:pt x="1069283" y="264812"/>
                  <a:pt x="1083306" y="249085"/>
                  <a:pt x="1093227" y="231227"/>
                </a:cubicBezTo>
                <a:cubicBezTo>
                  <a:pt x="1138890" y="149034"/>
                  <a:pt x="1082956" y="220478"/>
                  <a:pt x="1187820" y="115613"/>
                </a:cubicBezTo>
                <a:cubicBezTo>
                  <a:pt x="1198330" y="105103"/>
                  <a:pt x="1211106" y="96449"/>
                  <a:pt x="1219351" y="84082"/>
                </a:cubicBezTo>
                <a:cubicBezTo>
                  <a:pt x="1226358" y="73572"/>
                  <a:pt x="1231440" y="61483"/>
                  <a:pt x="1240372" y="52551"/>
                </a:cubicBezTo>
                <a:cubicBezTo>
                  <a:pt x="1249304" y="43619"/>
                  <a:pt x="1261393" y="38538"/>
                  <a:pt x="1271903" y="31531"/>
                </a:cubicBezTo>
                <a:cubicBezTo>
                  <a:pt x="1268399" y="52552"/>
                  <a:pt x="1265204" y="73626"/>
                  <a:pt x="1261392" y="94593"/>
                </a:cubicBezTo>
                <a:cubicBezTo>
                  <a:pt x="1258196" y="112169"/>
                  <a:pt x="1253598" y="129488"/>
                  <a:pt x="1250882" y="147144"/>
                </a:cubicBezTo>
                <a:cubicBezTo>
                  <a:pt x="1249243" y="157797"/>
                  <a:pt x="1238900" y="261182"/>
                  <a:pt x="1229861" y="283779"/>
                </a:cubicBezTo>
                <a:cubicBezTo>
                  <a:pt x="1222274" y="302746"/>
                  <a:pt x="1207466" y="318059"/>
                  <a:pt x="1198330" y="336331"/>
                </a:cubicBezTo>
                <a:cubicBezTo>
                  <a:pt x="1189893" y="353206"/>
                  <a:pt x="1184317" y="371365"/>
                  <a:pt x="1177310" y="388882"/>
                </a:cubicBezTo>
                <a:cubicBezTo>
                  <a:pt x="1173806" y="409903"/>
                  <a:pt x="1169813" y="430848"/>
                  <a:pt x="1166799" y="451944"/>
                </a:cubicBezTo>
                <a:cubicBezTo>
                  <a:pt x="1162804" y="479906"/>
                  <a:pt x="1160022" y="508029"/>
                  <a:pt x="1156289" y="536027"/>
                </a:cubicBezTo>
                <a:cubicBezTo>
                  <a:pt x="1153015" y="560583"/>
                  <a:pt x="1149282" y="585076"/>
                  <a:pt x="1145779" y="609600"/>
                </a:cubicBezTo>
                <a:cubicBezTo>
                  <a:pt x="1138772" y="592083"/>
                  <a:pt x="1130724" y="574947"/>
                  <a:pt x="1124758" y="557048"/>
                </a:cubicBezTo>
                <a:cubicBezTo>
                  <a:pt x="1120190" y="543344"/>
                  <a:pt x="1119938" y="528283"/>
                  <a:pt x="1114248" y="515006"/>
                </a:cubicBezTo>
                <a:cubicBezTo>
                  <a:pt x="1109272" y="503395"/>
                  <a:pt x="1100234" y="493985"/>
                  <a:pt x="1093227" y="483475"/>
                </a:cubicBezTo>
                <a:cubicBezTo>
                  <a:pt x="1096730" y="462454"/>
                  <a:pt x="1095822" y="440199"/>
                  <a:pt x="1103737" y="420413"/>
                </a:cubicBezTo>
                <a:cubicBezTo>
                  <a:pt x="1114896" y="392516"/>
                  <a:pt x="1159384" y="356818"/>
                  <a:pt x="1177310" y="336331"/>
                </a:cubicBezTo>
                <a:cubicBezTo>
                  <a:pt x="1188845" y="323148"/>
                  <a:pt x="1198796" y="308640"/>
                  <a:pt x="1208841" y="294289"/>
                </a:cubicBezTo>
                <a:cubicBezTo>
                  <a:pt x="1223329" y="273592"/>
                  <a:pt x="1236868" y="252248"/>
                  <a:pt x="1250882" y="231227"/>
                </a:cubicBezTo>
                <a:cubicBezTo>
                  <a:pt x="1257889" y="220717"/>
                  <a:pt x="1265404" y="210528"/>
                  <a:pt x="1271903" y="199696"/>
                </a:cubicBezTo>
                <a:cubicBezTo>
                  <a:pt x="1282413" y="182179"/>
                  <a:pt x="1291177" y="163487"/>
                  <a:pt x="1303434" y="147144"/>
                </a:cubicBezTo>
                <a:cubicBezTo>
                  <a:pt x="1312352" y="135253"/>
                  <a:pt x="1325449" y="127032"/>
                  <a:pt x="1334965" y="115613"/>
                </a:cubicBezTo>
                <a:cubicBezTo>
                  <a:pt x="1408129" y="27816"/>
                  <a:pt x="1295399" y="144669"/>
                  <a:pt x="1387517" y="52551"/>
                </a:cubicBezTo>
                <a:cubicBezTo>
                  <a:pt x="1384013" y="136634"/>
                  <a:pt x="1383223" y="220874"/>
                  <a:pt x="1377006" y="304800"/>
                </a:cubicBezTo>
                <a:cubicBezTo>
                  <a:pt x="1376188" y="315849"/>
                  <a:pt x="1369411" y="325643"/>
                  <a:pt x="1366496" y="336331"/>
                </a:cubicBezTo>
                <a:cubicBezTo>
                  <a:pt x="1358895" y="364203"/>
                  <a:pt x="1352482" y="392386"/>
                  <a:pt x="1345475" y="420413"/>
                </a:cubicBezTo>
                <a:cubicBezTo>
                  <a:pt x="1341972" y="434427"/>
                  <a:pt x="1337340" y="448206"/>
                  <a:pt x="1334965" y="462455"/>
                </a:cubicBezTo>
                <a:cubicBezTo>
                  <a:pt x="1320382" y="549953"/>
                  <a:pt x="1327469" y="504421"/>
                  <a:pt x="1313944" y="599089"/>
                </a:cubicBezTo>
                <a:cubicBezTo>
                  <a:pt x="1306937" y="588579"/>
                  <a:pt x="1293712" y="580165"/>
                  <a:pt x="1292924" y="567558"/>
                </a:cubicBezTo>
                <a:cubicBezTo>
                  <a:pt x="1288773" y="501147"/>
                  <a:pt x="1293122" y="436563"/>
                  <a:pt x="1324455" y="378372"/>
                </a:cubicBezTo>
                <a:cubicBezTo>
                  <a:pt x="1340125" y="349271"/>
                  <a:pt x="1366554" y="325644"/>
                  <a:pt x="1377006" y="294289"/>
                </a:cubicBezTo>
                <a:cubicBezTo>
                  <a:pt x="1380510" y="283779"/>
                  <a:pt x="1380596" y="271409"/>
                  <a:pt x="1387517" y="262758"/>
                </a:cubicBezTo>
                <a:cubicBezTo>
                  <a:pt x="1409183" y="235676"/>
                  <a:pt x="1461089" y="189186"/>
                  <a:pt x="1461089" y="189186"/>
                </a:cubicBezTo>
                <a:cubicBezTo>
                  <a:pt x="1468096" y="171669"/>
                  <a:pt x="1474448" y="153875"/>
                  <a:pt x="1482110" y="136634"/>
                </a:cubicBezTo>
                <a:cubicBezTo>
                  <a:pt x="1488473" y="122317"/>
                  <a:pt x="1502210" y="78952"/>
                  <a:pt x="1503130" y="94593"/>
                </a:cubicBezTo>
                <a:cubicBezTo>
                  <a:pt x="1507455" y="168122"/>
                  <a:pt x="1498269" y="241871"/>
                  <a:pt x="1492620" y="315310"/>
                </a:cubicBezTo>
                <a:cubicBezTo>
                  <a:pt x="1491250" y="333122"/>
                  <a:pt x="1485047" y="350241"/>
                  <a:pt x="1482110" y="367862"/>
                </a:cubicBezTo>
                <a:cubicBezTo>
                  <a:pt x="1470490" y="437580"/>
                  <a:pt x="1468562" y="471800"/>
                  <a:pt x="1461089" y="546537"/>
                </a:cubicBezTo>
                <a:cubicBezTo>
                  <a:pt x="1450579" y="539530"/>
                  <a:pt x="1434688" y="537060"/>
                  <a:pt x="1429558" y="525517"/>
                </a:cubicBezTo>
                <a:cubicBezTo>
                  <a:pt x="1419497" y="502879"/>
                  <a:pt x="1425566" y="475844"/>
                  <a:pt x="1419048" y="451944"/>
                </a:cubicBezTo>
                <a:cubicBezTo>
                  <a:pt x="1414926" y="436828"/>
                  <a:pt x="1405034" y="423917"/>
                  <a:pt x="1398027" y="409903"/>
                </a:cubicBezTo>
                <a:cubicBezTo>
                  <a:pt x="1376228" y="300901"/>
                  <a:pt x="1393321" y="397827"/>
                  <a:pt x="1377006" y="210206"/>
                </a:cubicBezTo>
                <a:cubicBezTo>
                  <a:pt x="1369989" y="129511"/>
                  <a:pt x="1367784" y="123343"/>
                  <a:pt x="1355986" y="52551"/>
                </a:cubicBezTo>
                <a:cubicBezTo>
                  <a:pt x="1317448" y="56055"/>
                  <a:pt x="1278804" y="58541"/>
                  <a:pt x="1240372" y="63062"/>
                </a:cubicBezTo>
                <a:cubicBezTo>
                  <a:pt x="1219207" y="65552"/>
                  <a:pt x="1197096" y="65658"/>
                  <a:pt x="1177310" y="73572"/>
                </a:cubicBezTo>
                <a:cubicBezTo>
                  <a:pt x="1161045" y="80078"/>
                  <a:pt x="1150936" y="97269"/>
                  <a:pt x="1135268" y="105103"/>
                </a:cubicBezTo>
                <a:cubicBezTo>
                  <a:pt x="1122348" y="111563"/>
                  <a:pt x="1107063" y="111462"/>
                  <a:pt x="1093227" y="115613"/>
                </a:cubicBezTo>
                <a:cubicBezTo>
                  <a:pt x="1072004" y="121980"/>
                  <a:pt x="1030165" y="136634"/>
                  <a:pt x="1030165" y="136634"/>
                </a:cubicBezTo>
                <a:cubicBezTo>
                  <a:pt x="940483" y="226316"/>
                  <a:pt x="1061486" y="102341"/>
                  <a:pt x="967103" y="210206"/>
                </a:cubicBezTo>
                <a:cubicBezTo>
                  <a:pt x="954052" y="225121"/>
                  <a:pt x="939075" y="238234"/>
                  <a:pt x="925061" y="252248"/>
                </a:cubicBezTo>
                <a:cubicBezTo>
                  <a:pt x="879967" y="342437"/>
                  <a:pt x="931932" y="255888"/>
                  <a:pt x="872510" y="315310"/>
                </a:cubicBezTo>
                <a:cubicBezTo>
                  <a:pt x="780412" y="407408"/>
                  <a:pt x="878657" y="338755"/>
                  <a:pt x="788427" y="388882"/>
                </a:cubicBezTo>
                <a:cubicBezTo>
                  <a:pt x="770569" y="398803"/>
                  <a:pt x="753198" y="409586"/>
                  <a:pt x="735875" y="420413"/>
                </a:cubicBezTo>
                <a:cubicBezTo>
                  <a:pt x="725163" y="427108"/>
                  <a:pt x="716172" y="436999"/>
                  <a:pt x="704344" y="441434"/>
                </a:cubicBezTo>
                <a:cubicBezTo>
                  <a:pt x="677537" y="451487"/>
                  <a:pt x="585020" y="459209"/>
                  <a:pt x="567710" y="462455"/>
                </a:cubicBezTo>
                <a:cubicBezTo>
                  <a:pt x="539315" y="467779"/>
                  <a:pt x="510451" y="472745"/>
                  <a:pt x="483627" y="483475"/>
                </a:cubicBezTo>
                <a:cubicBezTo>
                  <a:pt x="466110" y="490482"/>
                  <a:pt x="449378" y="499920"/>
                  <a:pt x="431075" y="504496"/>
                </a:cubicBezTo>
                <a:cubicBezTo>
                  <a:pt x="407042" y="510504"/>
                  <a:pt x="381988" y="511239"/>
                  <a:pt x="357503" y="515006"/>
                </a:cubicBezTo>
                <a:cubicBezTo>
                  <a:pt x="336440" y="518246"/>
                  <a:pt x="315338" y="521338"/>
                  <a:pt x="294441" y="525517"/>
                </a:cubicBezTo>
                <a:cubicBezTo>
                  <a:pt x="280276" y="528350"/>
                  <a:pt x="266500" y="532893"/>
                  <a:pt x="252399" y="536027"/>
                </a:cubicBezTo>
                <a:cubicBezTo>
                  <a:pt x="132355" y="562703"/>
                  <a:pt x="260302" y="531423"/>
                  <a:pt x="157806" y="557048"/>
                </a:cubicBezTo>
                <a:cubicBezTo>
                  <a:pt x="143792" y="553544"/>
                  <a:pt x="124432" y="558093"/>
                  <a:pt x="115765" y="546537"/>
                </a:cubicBezTo>
                <a:cubicBezTo>
                  <a:pt x="108086" y="536298"/>
                  <a:pt x="145423" y="486284"/>
                  <a:pt x="147296" y="483475"/>
                </a:cubicBezTo>
                <a:cubicBezTo>
                  <a:pt x="150799" y="451944"/>
                  <a:pt x="152590" y="420175"/>
                  <a:pt x="157806" y="388882"/>
                </a:cubicBezTo>
                <a:cubicBezTo>
                  <a:pt x="159627" y="377954"/>
                  <a:pt x="165273" y="368004"/>
                  <a:pt x="168317" y="357351"/>
                </a:cubicBezTo>
                <a:cubicBezTo>
                  <a:pt x="194720" y="264943"/>
                  <a:pt x="164131" y="359400"/>
                  <a:pt x="189337" y="283779"/>
                </a:cubicBezTo>
                <a:cubicBezTo>
                  <a:pt x="185467" y="225725"/>
                  <a:pt x="206248" y="143035"/>
                  <a:pt x="157806" y="94593"/>
                </a:cubicBezTo>
                <a:cubicBezTo>
                  <a:pt x="148874" y="85661"/>
                  <a:pt x="137573" y="79221"/>
                  <a:pt x="126275" y="73572"/>
                </a:cubicBezTo>
                <a:cubicBezTo>
                  <a:pt x="116366" y="68617"/>
                  <a:pt x="105254" y="66565"/>
                  <a:pt x="94744" y="63062"/>
                </a:cubicBezTo>
                <a:lnTo>
                  <a:pt x="157806" y="21020"/>
                </a:lnTo>
                <a:lnTo>
                  <a:pt x="189337" y="0"/>
                </a:lnTo>
                <a:cubicBezTo>
                  <a:pt x="199847" y="7007"/>
                  <a:pt x="211164" y="12933"/>
                  <a:pt x="220868" y="21020"/>
                </a:cubicBezTo>
                <a:cubicBezTo>
                  <a:pt x="301802" y="88464"/>
                  <a:pt x="205638" y="21376"/>
                  <a:pt x="283930" y="73572"/>
                </a:cubicBezTo>
                <a:cubicBezTo>
                  <a:pt x="306864" y="142369"/>
                  <a:pt x="275012" y="74845"/>
                  <a:pt x="325972" y="115613"/>
                </a:cubicBezTo>
                <a:cubicBezTo>
                  <a:pt x="335836" y="123504"/>
                  <a:pt x="337486" y="138826"/>
                  <a:pt x="346992" y="147144"/>
                </a:cubicBezTo>
                <a:cubicBezTo>
                  <a:pt x="366005" y="163781"/>
                  <a:pt x="410055" y="189186"/>
                  <a:pt x="410055" y="189186"/>
                </a:cubicBezTo>
                <a:cubicBezTo>
                  <a:pt x="460445" y="289968"/>
                  <a:pt x="396632" y="165026"/>
                  <a:pt x="462606" y="283779"/>
                </a:cubicBezTo>
                <a:cubicBezTo>
                  <a:pt x="470215" y="297475"/>
                  <a:pt x="473597" y="313784"/>
                  <a:pt x="483627" y="325820"/>
                </a:cubicBezTo>
                <a:cubicBezTo>
                  <a:pt x="491714" y="335524"/>
                  <a:pt x="505454" y="338754"/>
                  <a:pt x="515158" y="346841"/>
                </a:cubicBezTo>
                <a:cubicBezTo>
                  <a:pt x="526577" y="356357"/>
                  <a:pt x="535270" y="368856"/>
                  <a:pt x="546689" y="378372"/>
                </a:cubicBezTo>
                <a:cubicBezTo>
                  <a:pt x="556393" y="386459"/>
                  <a:pt x="568516" y="391306"/>
                  <a:pt x="578220" y="399393"/>
                </a:cubicBezTo>
                <a:cubicBezTo>
                  <a:pt x="589639" y="408909"/>
                  <a:pt x="596219" y="424773"/>
                  <a:pt x="609751" y="430924"/>
                </a:cubicBezTo>
                <a:cubicBezTo>
                  <a:pt x="636052" y="442879"/>
                  <a:pt x="693834" y="451944"/>
                  <a:pt x="693834" y="451944"/>
                </a:cubicBezTo>
                <a:cubicBezTo>
                  <a:pt x="700841" y="462454"/>
                  <a:pt x="709879" y="471864"/>
                  <a:pt x="714855" y="483475"/>
                </a:cubicBezTo>
                <a:cubicBezTo>
                  <a:pt x="728027" y="514210"/>
                  <a:pt x="717703" y="534102"/>
                  <a:pt x="746386" y="557048"/>
                </a:cubicBezTo>
                <a:cubicBezTo>
                  <a:pt x="755037" y="563969"/>
                  <a:pt x="767407" y="564055"/>
                  <a:pt x="777917" y="567558"/>
                </a:cubicBezTo>
                <a:cubicBezTo>
                  <a:pt x="767407" y="574565"/>
                  <a:pt x="754277" y="598443"/>
                  <a:pt x="746386" y="588579"/>
                </a:cubicBezTo>
                <a:cubicBezTo>
                  <a:pt x="730910" y="569234"/>
                  <a:pt x="739642" y="539491"/>
                  <a:pt x="735875" y="515006"/>
                </a:cubicBezTo>
                <a:cubicBezTo>
                  <a:pt x="732635" y="493943"/>
                  <a:pt x="728868" y="472965"/>
                  <a:pt x="725365" y="451944"/>
                </a:cubicBezTo>
                <a:cubicBezTo>
                  <a:pt x="722841" y="411555"/>
                  <a:pt x="702605" y="225066"/>
                  <a:pt x="725365" y="168165"/>
                </a:cubicBezTo>
                <a:cubicBezTo>
                  <a:pt x="729480" y="157879"/>
                  <a:pt x="746386" y="175172"/>
                  <a:pt x="756896" y="178675"/>
                </a:cubicBezTo>
                <a:cubicBezTo>
                  <a:pt x="763903" y="192689"/>
                  <a:pt x="770143" y="207113"/>
                  <a:pt x="777917" y="220717"/>
                </a:cubicBezTo>
                <a:cubicBezTo>
                  <a:pt x="798188" y="256191"/>
                  <a:pt x="821752" y="289770"/>
                  <a:pt x="840979" y="325820"/>
                </a:cubicBezTo>
                <a:cubicBezTo>
                  <a:pt x="879991" y="398968"/>
                  <a:pt x="837396" y="361970"/>
                  <a:pt x="893530" y="399393"/>
                </a:cubicBezTo>
                <a:cubicBezTo>
                  <a:pt x="900537" y="409903"/>
                  <a:pt x="904687" y="423033"/>
                  <a:pt x="914551" y="430924"/>
                </a:cubicBezTo>
                <a:cubicBezTo>
                  <a:pt x="923202" y="437845"/>
                  <a:pt x="938248" y="433600"/>
                  <a:pt x="946082" y="441434"/>
                </a:cubicBezTo>
                <a:cubicBezTo>
                  <a:pt x="953916" y="449268"/>
                  <a:pt x="949671" y="464314"/>
                  <a:pt x="956592" y="472965"/>
                </a:cubicBezTo>
                <a:cubicBezTo>
                  <a:pt x="964483" y="482829"/>
                  <a:pt x="977613" y="486979"/>
                  <a:pt x="988124" y="493986"/>
                </a:cubicBezTo>
                <a:cubicBezTo>
                  <a:pt x="995131" y="504496"/>
                  <a:pt x="1003495" y="514219"/>
                  <a:pt x="1009144" y="525517"/>
                </a:cubicBezTo>
                <a:cubicBezTo>
                  <a:pt x="1025961" y="559151"/>
                  <a:pt x="1013349" y="575966"/>
                  <a:pt x="1030165" y="525517"/>
                </a:cubicBezTo>
                <a:cubicBezTo>
                  <a:pt x="1026662" y="511503"/>
                  <a:pt x="1023623" y="497364"/>
                  <a:pt x="1019655" y="483475"/>
                </a:cubicBezTo>
                <a:cubicBezTo>
                  <a:pt x="1016611" y="472822"/>
                  <a:pt x="1009144" y="463023"/>
                  <a:pt x="1009144" y="451944"/>
                </a:cubicBezTo>
                <a:cubicBezTo>
                  <a:pt x="1009144" y="374789"/>
                  <a:pt x="1016151" y="297793"/>
                  <a:pt x="1019655" y="220717"/>
                </a:cubicBezTo>
                <a:cubicBezTo>
                  <a:pt x="1033669" y="224220"/>
                  <a:pt x="1049154" y="224060"/>
                  <a:pt x="1061696" y="231227"/>
                </a:cubicBezTo>
                <a:cubicBezTo>
                  <a:pt x="1086930" y="245647"/>
                  <a:pt x="1097924" y="272523"/>
                  <a:pt x="1114248" y="294289"/>
                </a:cubicBezTo>
                <a:cubicBezTo>
                  <a:pt x="1200974" y="409925"/>
                  <a:pt x="1120288" y="285348"/>
                  <a:pt x="1177310" y="399393"/>
                </a:cubicBezTo>
                <a:cubicBezTo>
                  <a:pt x="1191258" y="427289"/>
                  <a:pt x="1217741" y="453568"/>
                  <a:pt x="1240372" y="472965"/>
                </a:cubicBezTo>
                <a:cubicBezTo>
                  <a:pt x="1249963" y="481186"/>
                  <a:pt x="1261393" y="486979"/>
                  <a:pt x="1271903" y="493986"/>
                </a:cubicBezTo>
                <a:cubicBezTo>
                  <a:pt x="1275406" y="479972"/>
                  <a:pt x="1282413" y="466389"/>
                  <a:pt x="1282413" y="451944"/>
                </a:cubicBezTo>
                <a:cubicBezTo>
                  <a:pt x="1282413" y="440865"/>
                  <a:pt x="1276487" y="430499"/>
                  <a:pt x="1271903" y="420413"/>
                </a:cubicBezTo>
                <a:cubicBezTo>
                  <a:pt x="1258936" y="391886"/>
                  <a:pt x="1247243" y="362404"/>
                  <a:pt x="1229861" y="336331"/>
                </a:cubicBezTo>
                <a:cubicBezTo>
                  <a:pt x="1222854" y="325821"/>
                  <a:pt x="1213971" y="316343"/>
                  <a:pt x="1208841" y="304800"/>
                </a:cubicBezTo>
                <a:cubicBezTo>
                  <a:pt x="1199842" y="284552"/>
                  <a:pt x="1194827" y="262758"/>
                  <a:pt x="1187820" y="241737"/>
                </a:cubicBezTo>
                <a:cubicBezTo>
                  <a:pt x="1184317" y="231227"/>
                  <a:pt x="1183455" y="219424"/>
                  <a:pt x="1177310" y="210206"/>
                </a:cubicBezTo>
                <a:lnTo>
                  <a:pt x="1156289" y="178675"/>
                </a:lnTo>
                <a:cubicBezTo>
                  <a:pt x="1152786" y="168165"/>
                  <a:pt x="1136561" y="153289"/>
                  <a:pt x="1145779" y="147144"/>
                </a:cubicBezTo>
                <a:cubicBezTo>
                  <a:pt x="1157798" y="139132"/>
                  <a:pt x="1175986" y="149371"/>
                  <a:pt x="1187820" y="157655"/>
                </a:cubicBezTo>
                <a:cubicBezTo>
                  <a:pt x="1212174" y="174703"/>
                  <a:pt x="1250882" y="220717"/>
                  <a:pt x="1250882" y="220717"/>
                </a:cubicBezTo>
                <a:cubicBezTo>
                  <a:pt x="1269353" y="276131"/>
                  <a:pt x="1249184" y="231291"/>
                  <a:pt x="1292924" y="283779"/>
                </a:cubicBezTo>
                <a:cubicBezTo>
                  <a:pt x="1301011" y="293483"/>
                  <a:pt x="1304080" y="307419"/>
                  <a:pt x="1313944" y="315310"/>
                </a:cubicBezTo>
                <a:cubicBezTo>
                  <a:pt x="1322595" y="322231"/>
                  <a:pt x="1334965" y="322317"/>
                  <a:pt x="1345475" y="325820"/>
                </a:cubicBezTo>
                <a:cubicBezTo>
                  <a:pt x="1352482" y="336330"/>
                  <a:pt x="1356905" y="349130"/>
                  <a:pt x="1366496" y="357351"/>
                </a:cubicBezTo>
                <a:cubicBezTo>
                  <a:pt x="1403932" y="389439"/>
                  <a:pt x="1458314" y="398698"/>
                  <a:pt x="1377006" y="378372"/>
                </a:cubicBezTo>
                <a:cubicBezTo>
                  <a:pt x="1369999" y="364358"/>
                  <a:pt x="1363759" y="349934"/>
                  <a:pt x="1355986" y="336331"/>
                </a:cubicBezTo>
                <a:cubicBezTo>
                  <a:pt x="1340956" y="310028"/>
                  <a:pt x="1327146" y="293028"/>
                  <a:pt x="1303434" y="273268"/>
                </a:cubicBezTo>
                <a:cubicBezTo>
                  <a:pt x="1293730" y="265181"/>
                  <a:pt x="1282413" y="259255"/>
                  <a:pt x="1271903" y="252248"/>
                </a:cubicBezTo>
                <a:cubicBezTo>
                  <a:pt x="1235672" y="203939"/>
                  <a:pt x="1248207" y="225874"/>
                  <a:pt x="1229861" y="189186"/>
                </a:cubicBezTo>
              </a:path>
            </a:pathLst>
          </a:custGeom>
          <a:solidFill>
            <a:srgbClr val="F5821E"/>
          </a:solidFill>
          <a:ln w="28575">
            <a:solidFill>
              <a:srgbClr val="F5821E"/>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23" name="Freeform: Shape 20">
            <a:extLst>
              <a:ext uri="{FF2B5EF4-FFF2-40B4-BE49-F238E27FC236}">
                <a16:creationId xmlns:a16="http://schemas.microsoft.com/office/drawing/2014/main" id="{D7AB904B-79B1-E841-8DFB-FAE9D2C0475F}"/>
              </a:ext>
            </a:extLst>
          </p:cNvPr>
          <p:cNvSpPr/>
          <p:nvPr/>
        </p:nvSpPr>
        <p:spPr>
          <a:xfrm rot="508906">
            <a:off x="4585996" y="855094"/>
            <a:ext cx="573135" cy="232287"/>
          </a:xfrm>
          <a:custGeom>
            <a:avLst/>
            <a:gdLst>
              <a:gd name="connsiteX0" fmla="*/ 126275 w 1504251"/>
              <a:gd name="connsiteY0" fmla="*/ 52551 h 609600"/>
              <a:gd name="connsiteX1" fmla="*/ 94744 w 1504251"/>
              <a:gd name="connsiteY1" fmla="*/ 105103 h 609600"/>
              <a:gd name="connsiteX2" fmla="*/ 105255 w 1504251"/>
              <a:gd name="connsiteY2" fmla="*/ 136634 h 609600"/>
              <a:gd name="connsiteX3" fmla="*/ 115765 w 1504251"/>
              <a:gd name="connsiteY3" fmla="*/ 178675 h 609600"/>
              <a:gd name="connsiteX4" fmla="*/ 105255 w 1504251"/>
              <a:gd name="connsiteY4" fmla="*/ 273268 h 609600"/>
              <a:gd name="connsiteX5" fmla="*/ 84234 w 1504251"/>
              <a:gd name="connsiteY5" fmla="*/ 304800 h 609600"/>
              <a:gd name="connsiteX6" fmla="*/ 73724 w 1504251"/>
              <a:gd name="connsiteY6" fmla="*/ 336331 h 609600"/>
              <a:gd name="connsiteX7" fmla="*/ 10661 w 1504251"/>
              <a:gd name="connsiteY7" fmla="*/ 409903 h 609600"/>
              <a:gd name="connsiteX8" fmla="*/ 42192 w 1504251"/>
              <a:gd name="connsiteY8" fmla="*/ 451944 h 609600"/>
              <a:gd name="connsiteX9" fmla="*/ 73724 w 1504251"/>
              <a:gd name="connsiteY9" fmla="*/ 420413 h 609600"/>
              <a:gd name="connsiteX10" fmla="*/ 115765 w 1504251"/>
              <a:gd name="connsiteY10" fmla="*/ 409903 h 609600"/>
              <a:gd name="connsiteX11" fmla="*/ 210358 w 1504251"/>
              <a:gd name="connsiteY11" fmla="*/ 357351 h 609600"/>
              <a:gd name="connsiteX12" fmla="*/ 231379 w 1504251"/>
              <a:gd name="connsiteY12" fmla="*/ 325820 h 609600"/>
              <a:gd name="connsiteX13" fmla="*/ 273420 w 1504251"/>
              <a:gd name="connsiteY13" fmla="*/ 231227 h 609600"/>
              <a:gd name="connsiteX14" fmla="*/ 283930 w 1504251"/>
              <a:gd name="connsiteY14" fmla="*/ 94593 h 609600"/>
              <a:gd name="connsiteX15" fmla="*/ 304951 w 1504251"/>
              <a:gd name="connsiteY15" fmla="*/ 21020 h 609600"/>
              <a:gd name="connsiteX16" fmla="*/ 336482 w 1504251"/>
              <a:gd name="connsiteY16" fmla="*/ 42041 h 609600"/>
              <a:gd name="connsiteX17" fmla="*/ 325972 w 1504251"/>
              <a:gd name="connsiteY17" fmla="*/ 94593 h 609600"/>
              <a:gd name="connsiteX18" fmla="*/ 283930 w 1504251"/>
              <a:gd name="connsiteY18" fmla="*/ 189186 h 609600"/>
              <a:gd name="connsiteX19" fmla="*/ 273420 w 1504251"/>
              <a:gd name="connsiteY19" fmla="*/ 231227 h 609600"/>
              <a:gd name="connsiteX20" fmla="*/ 252399 w 1504251"/>
              <a:gd name="connsiteY20" fmla="*/ 283779 h 609600"/>
              <a:gd name="connsiteX21" fmla="*/ 231379 w 1504251"/>
              <a:gd name="connsiteY21" fmla="*/ 367862 h 609600"/>
              <a:gd name="connsiteX22" fmla="*/ 220868 w 1504251"/>
              <a:gd name="connsiteY22" fmla="*/ 462455 h 609600"/>
              <a:gd name="connsiteX23" fmla="*/ 210358 w 1504251"/>
              <a:gd name="connsiteY23" fmla="*/ 493986 h 609600"/>
              <a:gd name="connsiteX24" fmla="*/ 273420 w 1504251"/>
              <a:gd name="connsiteY24" fmla="*/ 388882 h 609600"/>
              <a:gd name="connsiteX25" fmla="*/ 336482 w 1504251"/>
              <a:gd name="connsiteY25" fmla="*/ 294289 h 609600"/>
              <a:gd name="connsiteX26" fmla="*/ 389034 w 1504251"/>
              <a:gd name="connsiteY26" fmla="*/ 252248 h 609600"/>
              <a:gd name="connsiteX27" fmla="*/ 431075 w 1504251"/>
              <a:gd name="connsiteY27" fmla="*/ 136634 h 609600"/>
              <a:gd name="connsiteX28" fmla="*/ 462606 w 1504251"/>
              <a:gd name="connsiteY28" fmla="*/ 73572 h 609600"/>
              <a:gd name="connsiteX29" fmla="*/ 494137 w 1504251"/>
              <a:gd name="connsiteY29" fmla="*/ 63062 h 609600"/>
              <a:gd name="connsiteX30" fmla="*/ 525668 w 1504251"/>
              <a:gd name="connsiteY30" fmla="*/ 42041 h 609600"/>
              <a:gd name="connsiteX31" fmla="*/ 504648 w 1504251"/>
              <a:gd name="connsiteY31" fmla="*/ 10510 h 609600"/>
              <a:gd name="connsiteX32" fmla="*/ 462606 w 1504251"/>
              <a:gd name="connsiteY32" fmla="*/ 73572 h 609600"/>
              <a:gd name="connsiteX33" fmla="*/ 410055 w 1504251"/>
              <a:gd name="connsiteY33" fmla="*/ 157655 h 609600"/>
              <a:gd name="connsiteX34" fmla="*/ 357503 w 1504251"/>
              <a:gd name="connsiteY34" fmla="*/ 273268 h 609600"/>
              <a:gd name="connsiteX35" fmla="*/ 346992 w 1504251"/>
              <a:gd name="connsiteY35" fmla="*/ 315310 h 609600"/>
              <a:gd name="connsiteX36" fmla="*/ 357503 w 1504251"/>
              <a:gd name="connsiteY36" fmla="*/ 420413 h 609600"/>
              <a:gd name="connsiteX37" fmla="*/ 368013 w 1504251"/>
              <a:gd name="connsiteY37" fmla="*/ 451944 h 609600"/>
              <a:gd name="connsiteX38" fmla="*/ 357503 w 1504251"/>
              <a:gd name="connsiteY38" fmla="*/ 525517 h 609600"/>
              <a:gd name="connsiteX39" fmla="*/ 346992 w 1504251"/>
              <a:gd name="connsiteY39" fmla="*/ 567558 h 609600"/>
              <a:gd name="connsiteX40" fmla="*/ 368013 w 1504251"/>
              <a:gd name="connsiteY40" fmla="*/ 451944 h 609600"/>
              <a:gd name="connsiteX41" fmla="*/ 410055 w 1504251"/>
              <a:gd name="connsiteY41" fmla="*/ 399393 h 609600"/>
              <a:gd name="connsiteX42" fmla="*/ 431075 w 1504251"/>
              <a:gd name="connsiteY42" fmla="*/ 357351 h 609600"/>
              <a:gd name="connsiteX43" fmla="*/ 483627 w 1504251"/>
              <a:gd name="connsiteY43" fmla="*/ 304800 h 609600"/>
              <a:gd name="connsiteX44" fmla="*/ 515158 w 1504251"/>
              <a:gd name="connsiteY44" fmla="*/ 252248 h 609600"/>
              <a:gd name="connsiteX45" fmla="*/ 588730 w 1504251"/>
              <a:gd name="connsiteY45" fmla="*/ 157655 h 609600"/>
              <a:gd name="connsiteX46" fmla="*/ 630772 w 1504251"/>
              <a:gd name="connsiteY46" fmla="*/ 105103 h 609600"/>
              <a:gd name="connsiteX47" fmla="*/ 662303 w 1504251"/>
              <a:gd name="connsiteY47" fmla="*/ 31531 h 609600"/>
              <a:gd name="connsiteX48" fmla="*/ 683324 w 1504251"/>
              <a:gd name="connsiteY48" fmla="*/ 63062 h 609600"/>
              <a:gd name="connsiteX49" fmla="*/ 672813 w 1504251"/>
              <a:gd name="connsiteY49" fmla="*/ 115613 h 609600"/>
              <a:gd name="connsiteX50" fmla="*/ 641282 w 1504251"/>
              <a:gd name="connsiteY50" fmla="*/ 231227 h 609600"/>
              <a:gd name="connsiteX51" fmla="*/ 620261 w 1504251"/>
              <a:gd name="connsiteY51" fmla="*/ 315310 h 609600"/>
              <a:gd name="connsiteX52" fmla="*/ 588730 w 1504251"/>
              <a:gd name="connsiteY52" fmla="*/ 483475 h 609600"/>
              <a:gd name="connsiteX53" fmla="*/ 546689 w 1504251"/>
              <a:gd name="connsiteY53" fmla="*/ 546537 h 609600"/>
              <a:gd name="connsiteX54" fmla="*/ 515158 w 1504251"/>
              <a:gd name="connsiteY54" fmla="*/ 536027 h 609600"/>
              <a:gd name="connsiteX55" fmla="*/ 525668 w 1504251"/>
              <a:gd name="connsiteY55" fmla="*/ 409903 h 609600"/>
              <a:gd name="connsiteX56" fmla="*/ 567710 w 1504251"/>
              <a:gd name="connsiteY56" fmla="*/ 304800 h 609600"/>
              <a:gd name="connsiteX57" fmla="*/ 662303 w 1504251"/>
              <a:gd name="connsiteY57" fmla="*/ 220717 h 609600"/>
              <a:gd name="connsiteX58" fmla="*/ 693834 w 1504251"/>
              <a:gd name="connsiteY58" fmla="*/ 189186 h 609600"/>
              <a:gd name="connsiteX59" fmla="*/ 788427 w 1504251"/>
              <a:gd name="connsiteY59" fmla="*/ 126124 h 609600"/>
              <a:gd name="connsiteX60" fmla="*/ 830468 w 1504251"/>
              <a:gd name="connsiteY60" fmla="*/ 94593 h 609600"/>
              <a:gd name="connsiteX61" fmla="*/ 861999 w 1504251"/>
              <a:gd name="connsiteY61" fmla="*/ 73572 h 609600"/>
              <a:gd name="connsiteX62" fmla="*/ 851489 w 1504251"/>
              <a:gd name="connsiteY62" fmla="*/ 105103 h 609600"/>
              <a:gd name="connsiteX63" fmla="*/ 819958 w 1504251"/>
              <a:gd name="connsiteY63" fmla="*/ 157655 h 609600"/>
              <a:gd name="connsiteX64" fmla="*/ 798937 w 1504251"/>
              <a:gd name="connsiteY64" fmla="*/ 199696 h 609600"/>
              <a:gd name="connsiteX65" fmla="*/ 788427 w 1504251"/>
              <a:gd name="connsiteY65" fmla="*/ 388882 h 609600"/>
              <a:gd name="connsiteX66" fmla="*/ 725365 w 1504251"/>
              <a:gd name="connsiteY66" fmla="*/ 515006 h 609600"/>
              <a:gd name="connsiteX67" fmla="*/ 693834 w 1504251"/>
              <a:gd name="connsiteY67" fmla="*/ 536027 h 609600"/>
              <a:gd name="connsiteX68" fmla="*/ 704344 w 1504251"/>
              <a:gd name="connsiteY68" fmla="*/ 483475 h 609600"/>
              <a:gd name="connsiteX69" fmla="*/ 725365 w 1504251"/>
              <a:gd name="connsiteY69" fmla="*/ 441434 h 609600"/>
              <a:gd name="connsiteX70" fmla="*/ 788427 w 1504251"/>
              <a:gd name="connsiteY70" fmla="*/ 346841 h 609600"/>
              <a:gd name="connsiteX71" fmla="*/ 872510 w 1504251"/>
              <a:gd name="connsiteY71" fmla="*/ 252248 h 609600"/>
              <a:gd name="connsiteX72" fmla="*/ 914551 w 1504251"/>
              <a:gd name="connsiteY72" fmla="*/ 178675 h 609600"/>
              <a:gd name="connsiteX73" fmla="*/ 967103 w 1504251"/>
              <a:gd name="connsiteY73" fmla="*/ 94593 h 609600"/>
              <a:gd name="connsiteX74" fmla="*/ 956592 w 1504251"/>
              <a:gd name="connsiteY74" fmla="*/ 157655 h 609600"/>
              <a:gd name="connsiteX75" fmla="*/ 946082 w 1504251"/>
              <a:gd name="connsiteY75" fmla="*/ 189186 h 609600"/>
              <a:gd name="connsiteX76" fmla="*/ 925061 w 1504251"/>
              <a:gd name="connsiteY76" fmla="*/ 273268 h 609600"/>
              <a:gd name="connsiteX77" fmla="*/ 893530 w 1504251"/>
              <a:gd name="connsiteY77" fmla="*/ 367862 h 609600"/>
              <a:gd name="connsiteX78" fmla="*/ 883020 w 1504251"/>
              <a:gd name="connsiteY78" fmla="*/ 399393 h 609600"/>
              <a:gd name="connsiteX79" fmla="*/ 872510 w 1504251"/>
              <a:gd name="connsiteY79" fmla="*/ 430924 h 609600"/>
              <a:gd name="connsiteX80" fmla="*/ 851489 w 1504251"/>
              <a:gd name="connsiteY80" fmla="*/ 462455 h 609600"/>
              <a:gd name="connsiteX81" fmla="*/ 840979 w 1504251"/>
              <a:gd name="connsiteY81" fmla="*/ 493986 h 609600"/>
              <a:gd name="connsiteX82" fmla="*/ 872510 w 1504251"/>
              <a:gd name="connsiteY82" fmla="*/ 409903 h 609600"/>
              <a:gd name="connsiteX83" fmla="*/ 904041 w 1504251"/>
              <a:gd name="connsiteY83" fmla="*/ 336331 h 609600"/>
              <a:gd name="connsiteX84" fmla="*/ 925061 w 1504251"/>
              <a:gd name="connsiteY84" fmla="*/ 294289 h 609600"/>
              <a:gd name="connsiteX85" fmla="*/ 935572 w 1504251"/>
              <a:gd name="connsiteY85" fmla="*/ 252248 h 609600"/>
              <a:gd name="connsiteX86" fmla="*/ 967103 w 1504251"/>
              <a:gd name="connsiteY86" fmla="*/ 220717 h 609600"/>
              <a:gd name="connsiteX87" fmla="*/ 1009144 w 1504251"/>
              <a:gd name="connsiteY87" fmla="*/ 147144 h 609600"/>
              <a:gd name="connsiteX88" fmla="*/ 1040675 w 1504251"/>
              <a:gd name="connsiteY88" fmla="*/ 126124 h 609600"/>
              <a:gd name="connsiteX89" fmla="*/ 1072206 w 1504251"/>
              <a:gd name="connsiteY89" fmla="*/ 63062 h 609600"/>
              <a:gd name="connsiteX90" fmla="*/ 1103737 w 1504251"/>
              <a:gd name="connsiteY90" fmla="*/ 42041 h 609600"/>
              <a:gd name="connsiteX91" fmla="*/ 1093227 w 1504251"/>
              <a:gd name="connsiteY91" fmla="*/ 357351 h 609600"/>
              <a:gd name="connsiteX92" fmla="*/ 1072206 w 1504251"/>
              <a:gd name="connsiteY92" fmla="*/ 399393 h 609600"/>
              <a:gd name="connsiteX93" fmla="*/ 1019655 w 1504251"/>
              <a:gd name="connsiteY93" fmla="*/ 504496 h 609600"/>
              <a:gd name="connsiteX94" fmla="*/ 998634 w 1504251"/>
              <a:gd name="connsiteY94" fmla="*/ 536027 h 609600"/>
              <a:gd name="connsiteX95" fmla="*/ 1009144 w 1504251"/>
              <a:gd name="connsiteY95" fmla="*/ 493986 h 609600"/>
              <a:gd name="connsiteX96" fmla="*/ 1030165 w 1504251"/>
              <a:gd name="connsiteY96" fmla="*/ 399393 h 609600"/>
              <a:gd name="connsiteX97" fmla="*/ 1051186 w 1504251"/>
              <a:gd name="connsiteY97" fmla="*/ 336331 h 609600"/>
              <a:gd name="connsiteX98" fmla="*/ 1061696 w 1504251"/>
              <a:gd name="connsiteY98" fmla="*/ 283779 h 609600"/>
              <a:gd name="connsiteX99" fmla="*/ 1093227 w 1504251"/>
              <a:gd name="connsiteY99" fmla="*/ 231227 h 609600"/>
              <a:gd name="connsiteX100" fmla="*/ 1187820 w 1504251"/>
              <a:gd name="connsiteY100" fmla="*/ 115613 h 609600"/>
              <a:gd name="connsiteX101" fmla="*/ 1219351 w 1504251"/>
              <a:gd name="connsiteY101" fmla="*/ 84082 h 609600"/>
              <a:gd name="connsiteX102" fmla="*/ 1240372 w 1504251"/>
              <a:gd name="connsiteY102" fmla="*/ 52551 h 609600"/>
              <a:gd name="connsiteX103" fmla="*/ 1271903 w 1504251"/>
              <a:gd name="connsiteY103" fmla="*/ 31531 h 609600"/>
              <a:gd name="connsiteX104" fmla="*/ 1261392 w 1504251"/>
              <a:gd name="connsiteY104" fmla="*/ 94593 h 609600"/>
              <a:gd name="connsiteX105" fmla="*/ 1250882 w 1504251"/>
              <a:gd name="connsiteY105" fmla="*/ 147144 h 609600"/>
              <a:gd name="connsiteX106" fmla="*/ 1229861 w 1504251"/>
              <a:gd name="connsiteY106" fmla="*/ 283779 h 609600"/>
              <a:gd name="connsiteX107" fmla="*/ 1198330 w 1504251"/>
              <a:gd name="connsiteY107" fmla="*/ 336331 h 609600"/>
              <a:gd name="connsiteX108" fmla="*/ 1177310 w 1504251"/>
              <a:gd name="connsiteY108" fmla="*/ 388882 h 609600"/>
              <a:gd name="connsiteX109" fmla="*/ 1166799 w 1504251"/>
              <a:gd name="connsiteY109" fmla="*/ 451944 h 609600"/>
              <a:gd name="connsiteX110" fmla="*/ 1156289 w 1504251"/>
              <a:gd name="connsiteY110" fmla="*/ 536027 h 609600"/>
              <a:gd name="connsiteX111" fmla="*/ 1145779 w 1504251"/>
              <a:gd name="connsiteY111" fmla="*/ 609600 h 609600"/>
              <a:gd name="connsiteX112" fmla="*/ 1124758 w 1504251"/>
              <a:gd name="connsiteY112" fmla="*/ 557048 h 609600"/>
              <a:gd name="connsiteX113" fmla="*/ 1114248 w 1504251"/>
              <a:gd name="connsiteY113" fmla="*/ 515006 h 609600"/>
              <a:gd name="connsiteX114" fmla="*/ 1093227 w 1504251"/>
              <a:gd name="connsiteY114" fmla="*/ 483475 h 609600"/>
              <a:gd name="connsiteX115" fmla="*/ 1103737 w 1504251"/>
              <a:gd name="connsiteY115" fmla="*/ 420413 h 609600"/>
              <a:gd name="connsiteX116" fmla="*/ 1177310 w 1504251"/>
              <a:gd name="connsiteY116" fmla="*/ 336331 h 609600"/>
              <a:gd name="connsiteX117" fmla="*/ 1208841 w 1504251"/>
              <a:gd name="connsiteY117" fmla="*/ 294289 h 609600"/>
              <a:gd name="connsiteX118" fmla="*/ 1250882 w 1504251"/>
              <a:gd name="connsiteY118" fmla="*/ 231227 h 609600"/>
              <a:gd name="connsiteX119" fmla="*/ 1271903 w 1504251"/>
              <a:gd name="connsiteY119" fmla="*/ 199696 h 609600"/>
              <a:gd name="connsiteX120" fmla="*/ 1303434 w 1504251"/>
              <a:gd name="connsiteY120" fmla="*/ 147144 h 609600"/>
              <a:gd name="connsiteX121" fmla="*/ 1334965 w 1504251"/>
              <a:gd name="connsiteY121" fmla="*/ 115613 h 609600"/>
              <a:gd name="connsiteX122" fmla="*/ 1387517 w 1504251"/>
              <a:gd name="connsiteY122" fmla="*/ 52551 h 609600"/>
              <a:gd name="connsiteX123" fmla="*/ 1377006 w 1504251"/>
              <a:gd name="connsiteY123" fmla="*/ 304800 h 609600"/>
              <a:gd name="connsiteX124" fmla="*/ 1366496 w 1504251"/>
              <a:gd name="connsiteY124" fmla="*/ 336331 h 609600"/>
              <a:gd name="connsiteX125" fmla="*/ 1345475 w 1504251"/>
              <a:gd name="connsiteY125" fmla="*/ 420413 h 609600"/>
              <a:gd name="connsiteX126" fmla="*/ 1334965 w 1504251"/>
              <a:gd name="connsiteY126" fmla="*/ 462455 h 609600"/>
              <a:gd name="connsiteX127" fmla="*/ 1313944 w 1504251"/>
              <a:gd name="connsiteY127" fmla="*/ 599089 h 609600"/>
              <a:gd name="connsiteX128" fmla="*/ 1292924 w 1504251"/>
              <a:gd name="connsiteY128" fmla="*/ 567558 h 609600"/>
              <a:gd name="connsiteX129" fmla="*/ 1324455 w 1504251"/>
              <a:gd name="connsiteY129" fmla="*/ 378372 h 609600"/>
              <a:gd name="connsiteX130" fmla="*/ 1377006 w 1504251"/>
              <a:gd name="connsiteY130" fmla="*/ 294289 h 609600"/>
              <a:gd name="connsiteX131" fmla="*/ 1387517 w 1504251"/>
              <a:gd name="connsiteY131" fmla="*/ 262758 h 609600"/>
              <a:gd name="connsiteX132" fmla="*/ 1461089 w 1504251"/>
              <a:gd name="connsiteY132" fmla="*/ 189186 h 609600"/>
              <a:gd name="connsiteX133" fmla="*/ 1482110 w 1504251"/>
              <a:gd name="connsiteY133" fmla="*/ 136634 h 609600"/>
              <a:gd name="connsiteX134" fmla="*/ 1503130 w 1504251"/>
              <a:gd name="connsiteY134" fmla="*/ 94593 h 609600"/>
              <a:gd name="connsiteX135" fmla="*/ 1492620 w 1504251"/>
              <a:gd name="connsiteY135" fmla="*/ 315310 h 609600"/>
              <a:gd name="connsiteX136" fmla="*/ 1482110 w 1504251"/>
              <a:gd name="connsiteY136" fmla="*/ 367862 h 609600"/>
              <a:gd name="connsiteX137" fmla="*/ 1461089 w 1504251"/>
              <a:gd name="connsiteY137" fmla="*/ 546537 h 609600"/>
              <a:gd name="connsiteX138" fmla="*/ 1429558 w 1504251"/>
              <a:gd name="connsiteY138" fmla="*/ 525517 h 609600"/>
              <a:gd name="connsiteX139" fmla="*/ 1419048 w 1504251"/>
              <a:gd name="connsiteY139" fmla="*/ 451944 h 609600"/>
              <a:gd name="connsiteX140" fmla="*/ 1398027 w 1504251"/>
              <a:gd name="connsiteY140" fmla="*/ 409903 h 609600"/>
              <a:gd name="connsiteX141" fmla="*/ 1377006 w 1504251"/>
              <a:gd name="connsiteY141" fmla="*/ 210206 h 609600"/>
              <a:gd name="connsiteX142" fmla="*/ 1355986 w 1504251"/>
              <a:gd name="connsiteY142" fmla="*/ 52551 h 609600"/>
              <a:gd name="connsiteX143" fmla="*/ 1240372 w 1504251"/>
              <a:gd name="connsiteY143" fmla="*/ 63062 h 609600"/>
              <a:gd name="connsiteX144" fmla="*/ 1177310 w 1504251"/>
              <a:gd name="connsiteY144" fmla="*/ 73572 h 609600"/>
              <a:gd name="connsiteX145" fmla="*/ 1135268 w 1504251"/>
              <a:gd name="connsiteY145" fmla="*/ 105103 h 609600"/>
              <a:gd name="connsiteX146" fmla="*/ 1093227 w 1504251"/>
              <a:gd name="connsiteY146" fmla="*/ 115613 h 609600"/>
              <a:gd name="connsiteX147" fmla="*/ 1030165 w 1504251"/>
              <a:gd name="connsiteY147" fmla="*/ 136634 h 609600"/>
              <a:gd name="connsiteX148" fmla="*/ 967103 w 1504251"/>
              <a:gd name="connsiteY148" fmla="*/ 210206 h 609600"/>
              <a:gd name="connsiteX149" fmla="*/ 925061 w 1504251"/>
              <a:gd name="connsiteY149" fmla="*/ 252248 h 609600"/>
              <a:gd name="connsiteX150" fmla="*/ 872510 w 1504251"/>
              <a:gd name="connsiteY150" fmla="*/ 315310 h 609600"/>
              <a:gd name="connsiteX151" fmla="*/ 788427 w 1504251"/>
              <a:gd name="connsiteY151" fmla="*/ 388882 h 609600"/>
              <a:gd name="connsiteX152" fmla="*/ 735875 w 1504251"/>
              <a:gd name="connsiteY152" fmla="*/ 420413 h 609600"/>
              <a:gd name="connsiteX153" fmla="*/ 704344 w 1504251"/>
              <a:gd name="connsiteY153" fmla="*/ 441434 h 609600"/>
              <a:gd name="connsiteX154" fmla="*/ 567710 w 1504251"/>
              <a:gd name="connsiteY154" fmla="*/ 462455 h 609600"/>
              <a:gd name="connsiteX155" fmla="*/ 483627 w 1504251"/>
              <a:gd name="connsiteY155" fmla="*/ 483475 h 609600"/>
              <a:gd name="connsiteX156" fmla="*/ 431075 w 1504251"/>
              <a:gd name="connsiteY156" fmla="*/ 504496 h 609600"/>
              <a:gd name="connsiteX157" fmla="*/ 357503 w 1504251"/>
              <a:gd name="connsiteY157" fmla="*/ 515006 h 609600"/>
              <a:gd name="connsiteX158" fmla="*/ 294441 w 1504251"/>
              <a:gd name="connsiteY158" fmla="*/ 525517 h 609600"/>
              <a:gd name="connsiteX159" fmla="*/ 252399 w 1504251"/>
              <a:gd name="connsiteY159" fmla="*/ 536027 h 609600"/>
              <a:gd name="connsiteX160" fmla="*/ 157806 w 1504251"/>
              <a:gd name="connsiteY160" fmla="*/ 557048 h 609600"/>
              <a:gd name="connsiteX161" fmla="*/ 115765 w 1504251"/>
              <a:gd name="connsiteY161" fmla="*/ 546537 h 609600"/>
              <a:gd name="connsiteX162" fmla="*/ 147296 w 1504251"/>
              <a:gd name="connsiteY162" fmla="*/ 483475 h 609600"/>
              <a:gd name="connsiteX163" fmla="*/ 157806 w 1504251"/>
              <a:gd name="connsiteY163" fmla="*/ 388882 h 609600"/>
              <a:gd name="connsiteX164" fmla="*/ 168317 w 1504251"/>
              <a:gd name="connsiteY164" fmla="*/ 357351 h 609600"/>
              <a:gd name="connsiteX165" fmla="*/ 189337 w 1504251"/>
              <a:gd name="connsiteY165" fmla="*/ 283779 h 609600"/>
              <a:gd name="connsiteX166" fmla="*/ 157806 w 1504251"/>
              <a:gd name="connsiteY166" fmla="*/ 94593 h 609600"/>
              <a:gd name="connsiteX167" fmla="*/ 126275 w 1504251"/>
              <a:gd name="connsiteY167" fmla="*/ 73572 h 609600"/>
              <a:gd name="connsiteX168" fmla="*/ 94744 w 1504251"/>
              <a:gd name="connsiteY168" fmla="*/ 63062 h 609600"/>
              <a:gd name="connsiteX169" fmla="*/ 157806 w 1504251"/>
              <a:gd name="connsiteY169" fmla="*/ 21020 h 609600"/>
              <a:gd name="connsiteX170" fmla="*/ 189337 w 1504251"/>
              <a:gd name="connsiteY170" fmla="*/ 0 h 609600"/>
              <a:gd name="connsiteX171" fmla="*/ 220868 w 1504251"/>
              <a:gd name="connsiteY171" fmla="*/ 21020 h 609600"/>
              <a:gd name="connsiteX172" fmla="*/ 283930 w 1504251"/>
              <a:gd name="connsiteY172" fmla="*/ 73572 h 609600"/>
              <a:gd name="connsiteX173" fmla="*/ 325972 w 1504251"/>
              <a:gd name="connsiteY173" fmla="*/ 115613 h 609600"/>
              <a:gd name="connsiteX174" fmla="*/ 346992 w 1504251"/>
              <a:gd name="connsiteY174" fmla="*/ 147144 h 609600"/>
              <a:gd name="connsiteX175" fmla="*/ 410055 w 1504251"/>
              <a:gd name="connsiteY175" fmla="*/ 189186 h 609600"/>
              <a:gd name="connsiteX176" fmla="*/ 462606 w 1504251"/>
              <a:gd name="connsiteY176" fmla="*/ 283779 h 609600"/>
              <a:gd name="connsiteX177" fmla="*/ 483627 w 1504251"/>
              <a:gd name="connsiteY177" fmla="*/ 325820 h 609600"/>
              <a:gd name="connsiteX178" fmla="*/ 515158 w 1504251"/>
              <a:gd name="connsiteY178" fmla="*/ 346841 h 609600"/>
              <a:gd name="connsiteX179" fmla="*/ 546689 w 1504251"/>
              <a:gd name="connsiteY179" fmla="*/ 378372 h 609600"/>
              <a:gd name="connsiteX180" fmla="*/ 578220 w 1504251"/>
              <a:gd name="connsiteY180" fmla="*/ 399393 h 609600"/>
              <a:gd name="connsiteX181" fmla="*/ 609751 w 1504251"/>
              <a:gd name="connsiteY181" fmla="*/ 430924 h 609600"/>
              <a:gd name="connsiteX182" fmla="*/ 693834 w 1504251"/>
              <a:gd name="connsiteY182" fmla="*/ 451944 h 609600"/>
              <a:gd name="connsiteX183" fmla="*/ 714855 w 1504251"/>
              <a:gd name="connsiteY183" fmla="*/ 483475 h 609600"/>
              <a:gd name="connsiteX184" fmla="*/ 746386 w 1504251"/>
              <a:gd name="connsiteY184" fmla="*/ 557048 h 609600"/>
              <a:gd name="connsiteX185" fmla="*/ 777917 w 1504251"/>
              <a:gd name="connsiteY185" fmla="*/ 567558 h 609600"/>
              <a:gd name="connsiteX186" fmla="*/ 746386 w 1504251"/>
              <a:gd name="connsiteY186" fmla="*/ 588579 h 609600"/>
              <a:gd name="connsiteX187" fmla="*/ 735875 w 1504251"/>
              <a:gd name="connsiteY187" fmla="*/ 515006 h 609600"/>
              <a:gd name="connsiteX188" fmla="*/ 725365 w 1504251"/>
              <a:gd name="connsiteY188" fmla="*/ 451944 h 609600"/>
              <a:gd name="connsiteX189" fmla="*/ 725365 w 1504251"/>
              <a:gd name="connsiteY189" fmla="*/ 168165 h 609600"/>
              <a:gd name="connsiteX190" fmla="*/ 756896 w 1504251"/>
              <a:gd name="connsiteY190" fmla="*/ 178675 h 609600"/>
              <a:gd name="connsiteX191" fmla="*/ 777917 w 1504251"/>
              <a:gd name="connsiteY191" fmla="*/ 220717 h 609600"/>
              <a:gd name="connsiteX192" fmla="*/ 840979 w 1504251"/>
              <a:gd name="connsiteY192" fmla="*/ 325820 h 609600"/>
              <a:gd name="connsiteX193" fmla="*/ 893530 w 1504251"/>
              <a:gd name="connsiteY193" fmla="*/ 399393 h 609600"/>
              <a:gd name="connsiteX194" fmla="*/ 914551 w 1504251"/>
              <a:gd name="connsiteY194" fmla="*/ 430924 h 609600"/>
              <a:gd name="connsiteX195" fmla="*/ 946082 w 1504251"/>
              <a:gd name="connsiteY195" fmla="*/ 441434 h 609600"/>
              <a:gd name="connsiteX196" fmla="*/ 956592 w 1504251"/>
              <a:gd name="connsiteY196" fmla="*/ 472965 h 609600"/>
              <a:gd name="connsiteX197" fmla="*/ 988124 w 1504251"/>
              <a:gd name="connsiteY197" fmla="*/ 493986 h 609600"/>
              <a:gd name="connsiteX198" fmla="*/ 1009144 w 1504251"/>
              <a:gd name="connsiteY198" fmla="*/ 525517 h 609600"/>
              <a:gd name="connsiteX199" fmla="*/ 1030165 w 1504251"/>
              <a:gd name="connsiteY199" fmla="*/ 525517 h 609600"/>
              <a:gd name="connsiteX200" fmla="*/ 1019655 w 1504251"/>
              <a:gd name="connsiteY200" fmla="*/ 483475 h 609600"/>
              <a:gd name="connsiteX201" fmla="*/ 1009144 w 1504251"/>
              <a:gd name="connsiteY201" fmla="*/ 451944 h 609600"/>
              <a:gd name="connsiteX202" fmla="*/ 1019655 w 1504251"/>
              <a:gd name="connsiteY202" fmla="*/ 220717 h 609600"/>
              <a:gd name="connsiteX203" fmla="*/ 1061696 w 1504251"/>
              <a:gd name="connsiteY203" fmla="*/ 231227 h 609600"/>
              <a:gd name="connsiteX204" fmla="*/ 1114248 w 1504251"/>
              <a:gd name="connsiteY204" fmla="*/ 294289 h 609600"/>
              <a:gd name="connsiteX205" fmla="*/ 1177310 w 1504251"/>
              <a:gd name="connsiteY205" fmla="*/ 399393 h 609600"/>
              <a:gd name="connsiteX206" fmla="*/ 1240372 w 1504251"/>
              <a:gd name="connsiteY206" fmla="*/ 472965 h 609600"/>
              <a:gd name="connsiteX207" fmla="*/ 1271903 w 1504251"/>
              <a:gd name="connsiteY207" fmla="*/ 493986 h 609600"/>
              <a:gd name="connsiteX208" fmla="*/ 1282413 w 1504251"/>
              <a:gd name="connsiteY208" fmla="*/ 451944 h 609600"/>
              <a:gd name="connsiteX209" fmla="*/ 1271903 w 1504251"/>
              <a:gd name="connsiteY209" fmla="*/ 420413 h 609600"/>
              <a:gd name="connsiteX210" fmla="*/ 1229861 w 1504251"/>
              <a:gd name="connsiteY210" fmla="*/ 336331 h 609600"/>
              <a:gd name="connsiteX211" fmla="*/ 1208841 w 1504251"/>
              <a:gd name="connsiteY211" fmla="*/ 304800 h 609600"/>
              <a:gd name="connsiteX212" fmla="*/ 1187820 w 1504251"/>
              <a:gd name="connsiteY212" fmla="*/ 241737 h 609600"/>
              <a:gd name="connsiteX213" fmla="*/ 1177310 w 1504251"/>
              <a:gd name="connsiteY213" fmla="*/ 210206 h 609600"/>
              <a:gd name="connsiteX214" fmla="*/ 1156289 w 1504251"/>
              <a:gd name="connsiteY214" fmla="*/ 178675 h 609600"/>
              <a:gd name="connsiteX215" fmla="*/ 1145779 w 1504251"/>
              <a:gd name="connsiteY215" fmla="*/ 147144 h 609600"/>
              <a:gd name="connsiteX216" fmla="*/ 1187820 w 1504251"/>
              <a:gd name="connsiteY216" fmla="*/ 157655 h 609600"/>
              <a:gd name="connsiteX217" fmla="*/ 1250882 w 1504251"/>
              <a:gd name="connsiteY217" fmla="*/ 220717 h 609600"/>
              <a:gd name="connsiteX218" fmla="*/ 1292924 w 1504251"/>
              <a:gd name="connsiteY218" fmla="*/ 283779 h 609600"/>
              <a:gd name="connsiteX219" fmla="*/ 1313944 w 1504251"/>
              <a:gd name="connsiteY219" fmla="*/ 315310 h 609600"/>
              <a:gd name="connsiteX220" fmla="*/ 1345475 w 1504251"/>
              <a:gd name="connsiteY220" fmla="*/ 325820 h 609600"/>
              <a:gd name="connsiteX221" fmla="*/ 1366496 w 1504251"/>
              <a:gd name="connsiteY221" fmla="*/ 357351 h 609600"/>
              <a:gd name="connsiteX222" fmla="*/ 1377006 w 1504251"/>
              <a:gd name="connsiteY222" fmla="*/ 378372 h 609600"/>
              <a:gd name="connsiteX223" fmla="*/ 1355986 w 1504251"/>
              <a:gd name="connsiteY223" fmla="*/ 336331 h 609600"/>
              <a:gd name="connsiteX224" fmla="*/ 1303434 w 1504251"/>
              <a:gd name="connsiteY224" fmla="*/ 273268 h 609600"/>
              <a:gd name="connsiteX225" fmla="*/ 1271903 w 1504251"/>
              <a:gd name="connsiteY225" fmla="*/ 252248 h 609600"/>
              <a:gd name="connsiteX226" fmla="*/ 1229861 w 1504251"/>
              <a:gd name="connsiteY226" fmla="*/ 189186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1504251" h="609600">
                <a:moveTo>
                  <a:pt x="126275" y="52551"/>
                </a:moveTo>
                <a:cubicBezTo>
                  <a:pt x="115765" y="70068"/>
                  <a:pt x="99698" y="85284"/>
                  <a:pt x="94744" y="105103"/>
                </a:cubicBezTo>
                <a:cubicBezTo>
                  <a:pt x="92057" y="115851"/>
                  <a:pt x="102211" y="125981"/>
                  <a:pt x="105255" y="136634"/>
                </a:cubicBezTo>
                <a:cubicBezTo>
                  <a:pt x="109223" y="150523"/>
                  <a:pt x="112262" y="164661"/>
                  <a:pt x="115765" y="178675"/>
                </a:cubicBezTo>
                <a:cubicBezTo>
                  <a:pt x="112262" y="210206"/>
                  <a:pt x="112949" y="242490"/>
                  <a:pt x="105255" y="273268"/>
                </a:cubicBezTo>
                <a:cubicBezTo>
                  <a:pt x="102191" y="285523"/>
                  <a:pt x="89883" y="293501"/>
                  <a:pt x="84234" y="304800"/>
                </a:cubicBezTo>
                <a:cubicBezTo>
                  <a:pt x="79279" y="314709"/>
                  <a:pt x="78679" y="326422"/>
                  <a:pt x="73724" y="336331"/>
                </a:cubicBezTo>
                <a:cubicBezTo>
                  <a:pt x="57717" y="368345"/>
                  <a:pt x="36520" y="384044"/>
                  <a:pt x="10661" y="409903"/>
                </a:cubicBezTo>
                <a:cubicBezTo>
                  <a:pt x="3574" y="431165"/>
                  <a:pt x="-21016" y="470003"/>
                  <a:pt x="42192" y="451944"/>
                </a:cubicBezTo>
                <a:cubicBezTo>
                  <a:pt x="56484" y="447860"/>
                  <a:pt x="60818" y="427788"/>
                  <a:pt x="73724" y="420413"/>
                </a:cubicBezTo>
                <a:cubicBezTo>
                  <a:pt x="86266" y="413246"/>
                  <a:pt x="101751" y="413406"/>
                  <a:pt x="115765" y="409903"/>
                </a:cubicBezTo>
                <a:cubicBezTo>
                  <a:pt x="126764" y="404404"/>
                  <a:pt x="193328" y="374381"/>
                  <a:pt x="210358" y="357351"/>
                </a:cubicBezTo>
                <a:cubicBezTo>
                  <a:pt x="219290" y="348419"/>
                  <a:pt x="224372" y="336330"/>
                  <a:pt x="231379" y="325820"/>
                </a:cubicBezTo>
                <a:cubicBezTo>
                  <a:pt x="256393" y="250774"/>
                  <a:pt x="240108" y="281194"/>
                  <a:pt x="273420" y="231227"/>
                </a:cubicBezTo>
                <a:cubicBezTo>
                  <a:pt x="276923" y="185682"/>
                  <a:pt x="278593" y="139959"/>
                  <a:pt x="283930" y="94593"/>
                </a:cubicBezTo>
                <a:cubicBezTo>
                  <a:pt x="286329" y="74201"/>
                  <a:pt x="298155" y="41407"/>
                  <a:pt x="304951" y="21020"/>
                </a:cubicBezTo>
                <a:cubicBezTo>
                  <a:pt x="315461" y="28027"/>
                  <a:pt x="333012" y="29895"/>
                  <a:pt x="336482" y="42041"/>
                </a:cubicBezTo>
                <a:cubicBezTo>
                  <a:pt x="341390" y="59218"/>
                  <a:pt x="330305" y="77262"/>
                  <a:pt x="325972" y="94593"/>
                </a:cubicBezTo>
                <a:cubicBezTo>
                  <a:pt x="317002" y="130473"/>
                  <a:pt x="301381" y="154284"/>
                  <a:pt x="283930" y="189186"/>
                </a:cubicBezTo>
                <a:cubicBezTo>
                  <a:pt x="280427" y="203200"/>
                  <a:pt x="277988" y="217523"/>
                  <a:pt x="273420" y="231227"/>
                </a:cubicBezTo>
                <a:cubicBezTo>
                  <a:pt x="267454" y="249126"/>
                  <a:pt x="257947" y="265747"/>
                  <a:pt x="252399" y="283779"/>
                </a:cubicBezTo>
                <a:cubicBezTo>
                  <a:pt x="243903" y="311392"/>
                  <a:pt x="231379" y="367862"/>
                  <a:pt x="231379" y="367862"/>
                </a:cubicBezTo>
                <a:cubicBezTo>
                  <a:pt x="227875" y="399393"/>
                  <a:pt x="226084" y="431162"/>
                  <a:pt x="220868" y="462455"/>
                </a:cubicBezTo>
                <a:cubicBezTo>
                  <a:pt x="219047" y="473383"/>
                  <a:pt x="200449" y="498941"/>
                  <a:pt x="210358" y="493986"/>
                </a:cubicBezTo>
                <a:cubicBezTo>
                  <a:pt x="231137" y="483596"/>
                  <a:pt x="267398" y="399922"/>
                  <a:pt x="273420" y="388882"/>
                </a:cubicBezTo>
                <a:cubicBezTo>
                  <a:pt x="285427" y="366869"/>
                  <a:pt x="317165" y="313606"/>
                  <a:pt x="336482" y="294289"/>
                </a:cubicBezTo>
                <a:cubicBezTo>
                  <a:pt x="352345" y="278426"/>
                  <a:pt x="371517" y="266262"/>
                  <a:pt x="389034" y="252248"/>
                </a:cubicBezTo>
                <a:cubicBezTo>
                  <a:pt x="418289" y="179112"/>
                  <a:pt x="404084" y="217607"/>
                  <a:pt x="431075" y="136634"/>
                </a:cubicBezTo>
                <a:cubicBezTo>
                  <a:pt x="437998" y="115865"/>
                  <a:pt x="444086" y="88388"/>
                  <a:pt x="462606" y="73572"/>
                </a:cubicBezTo>
                <a:cubicBezTo>
                  <a:pt x="471257" y="66651"/>
                  <a:pt x="483627" y="66565"/>
                  <a:pt x="494137" y="63062"/>
                </a:cubicBezTo>
                <a:cubicBezTo>
                  <a:pt x="504647" y="56055"/>
                  <a:pt x="523191" y="54428"/>
                  <a:pt x="525668" y="42041"/>
                </a:cubicBezTo>
                <a:cubicBezTo>
                  <a:pt x="528145" y="29655"/>
                  <a:pt x="515946" y="4861"/>
                  <a:pt x="504648" y="10510"/>
                </a:cubicBezTo>
                <a:cubicBezTo>
                  <a:pt x="482051" y="21808"/>
                  <a:pt x="462606" y="73572"/>
                  <a:pt x="462606" y="73572"/>
                </a:cubicBezTo>
                <a:cubicBezTo>
                  <a:pt x="437592" y="148618"/>
                  <a:pt x="460022" y="124343"/>
                  <a:pt x="410055" y="157655"/>
                </a:cubicBezTo>
                <a:cubicBezTo>
                  <a:pt x="388617" y="200531"/>
                  <a:pt x="372377" y="228647"/>
                  <a:pt x="357503" y="273268"/>
                </a:cubicBezTo>
                <a:cubicBezTo>
                  <a:pt x="352935" y="286972"/>
                  <a:pt x="350496" y="301296"/>
                  <a:pt x="346992" y="315310"/>
                </a:cubicBezTo>
                <a:cubicBezTo>
                  <a:pt x="350496" y="350344"/>
                  <a:pt x="352149" y="385613"/>
                  <a:pt x="357503" y="420413"/>
                </a:cubicBezTo>
                <a:cubicBezTo>
                  <a:pt x="359188" y="431363"/>
                  <a:pt x="368013" y="440865"/>
                  <a:pt x="368013" y="451944"/>
                </a:cubicBezTo>
                <a:cubicBezTo>
                  <a:pt x="368013" y="476717"/>
                  <a:pt x="361935" y="501143"/>
                  <a:pt x="357503" y="525517"/>
                </a:cubicBezTo>
                <a:cubicBezTo>
                  <a:pt x="354919" y="539729"/>
                  <a:pt x="346992" y="582003"/>
                  <a:pt x="346992" y="567558"/>
                </a:cubicBezTo>
                <a:cubicBezTo>
                  <a:pt x="346992" y="564610"/>
                  <a:pt x="358815" y="468500"/>
                  <a:pt x="368013" y="451944"/>
                </a:cubicBezTo>
                <a:cubicBezTo>
                  <a:pt x="378907" y="432334"/>
                  <a:pt x="397611" y="418058"/>
                  <a:pt x="410055" y="399393"/>
                </a:cubicBezTo>
                <a:cubicBezTo>
                  <a:pt x="418746" y="386356"/>
                  <a:pt x="421456" y="369719"/>
                  <a:pt x="431075" y="357351"/>
                </a:cubicBezTo>
                <a:cubicBezTo>
                  <a:pt x="446284" y="337796"/>
                  <a:pt x="468151" y="324144"/>
                  <a:pt x="483627" y="304800"/>
                </a:cubicBezTo>
                <a:cubicBezTo>
                  <a:pt x="496389" y="288848"/>
                  <a:pt x="503284" y="268871"/>
                  <a:pt x="515158" y="252248"/>
                </a:cubicBezTo>
                <a:cubicBezTo>
                  <a:pt x="538376" y="219743"/>
                  <a:pt x="564051" y="189065"/>
                  <a:pt x="588730" y="157655"/>
                </a:cubicBezTo>
                <a:cubicBezTo>
                  <a:pt x="602590" y="140015"/>
                  <a:pt x="620740" y="125168"/>
                  <a:pt x="630772" y="105103"/>
                </a:cubicBezTo>
                <a:cubicBezTo>
                  <a:pt x="656747" y="53153"/>
                  <a:pt x="646837" y="77926"/>
                  <a:pt x="662303" y="31531"/>
                </a:cubicBezTo>
                <a:cubicBezTo>
                  <a:pt x="669310" y="42041"/>
                  <a:pt x="681757" y="50528"/>
                  <a:pt x="683324" y="63062"/>
                </a:cubicBezTo>
                <a:cubicBezTo>
                  <a:pt x="685540" y="80788"/>
                  <a:pt x="676009" y="98037"/>
                  <a:pt x="672813" y="115613"/>
                </a:cubicBezTo>
                <a:cubicBezTo>
                  <a:pt x="645280" y="267042"/>
                  <a:pt x="682543" y="97131"/>
                  <a:pt x="641282" y="231227"/>
                </a:cubicBezTo>
                <a:cubicBezTo>
                  <a:pt x="632786" y="258840"/>
                  <a:pt x="620261" y="315310"/>
                  <a:pt x="620261" y="315310"/>
                </a:cubicBezTo>
                <a:cubicBezTo>
                  <a:pt x="616562" y="352297"/>
                  <a:pt x="615211" y="443753"/>
                  <a:pt x="588730" y="483475"/>
                </a:cubicBezTo>
                <a:lnTo>
                  <a:pt x="546689" y="546537"/>
                </a:lnTo>
                <a:cubicBezTo>
                  <a:pt x="536179" y="543034"/>
                  <a:pt x="522992" y="543861"/>
                  <a:pt x="515158" y="536027"/>
                </a:cubicBezTo>
                <a:cubicBezTo>
                  <a:pt x="487057" y="507926"/>
                  <a:pt x="523752" y="415972"/>
                  <a:pt x="525668" y="409903"/>
                </a:cubicBezTo>
                <a:cubicBezTo>
                  <a:pt x="537031" y="373921"/>
                  <a:pt x="541029" y="331482"/>
                  <a:pt x="567710" y="304800"/>
                </a:cubicBezTo>
                <a:cubicBezTo>
                  <a:pt x="661666" y="210842"/>
                  <a:pt x="553467" y="315948"/>
                  <a:pt x="662303" y="220717"/>
                </a:cubicBezTo>
                <a:cubicBezTo>
                  <a:pt x="673489" y="210929"/>
                  <a:pt x="682549" y="198859"/>
                  <a:pt x="693834" y="189186"/>
                </a:cubicBezTo>
                <a:cubicBezTo>
                  <a:pt x="739659" y="149907"/>
                  <a:pt x="735500" y="161408"/>
                  <a:pt x="788427" y="126124"/>
                </a:cubicBezTo>
                <a:cubicBezTo>
                  <a:pt x="803002" y="116407"/>
                  <a:pt x="816214" y="104775"/>
                  <a:pt x="830468" y="94593"/>
                </a:cubicBezTo>
                <a:cubicBezTo>
                  <a:pt x="840747" y="87251"/>
                  <a:pt x="851489" y="80579"/>
                  <a:pt x="861999" y="73572"/>
                </a:cubicBezTo>
                <a:cubicBezTo>
                  <a:pt x="861999" y="73572"/>
                  <a:pt x="856444" y="95194"/>
                  <a:pt x="851489" y="105103"/>
                </a:cubicBezTo>
                <a:cubicBezTo>
                  <a:pt x="842353" y="123375"/>
                  <a:pt x="829879" y="139797"/>
                  <a:pt x="819958" y="157655"/>
                </a:cubicBezTo>
                <a:cubicBezTo>
                  <a:pt x="812349" y="171351"/>
                  <a:pt x="805944" y="185682"/>
                  <a:pt x="798937" y="199696"/>
                </a:cubicBezTo>
                <a:cubicBezTo>
                  <a:pt x="795434" y="262758"/>
                  <a:pt x="796261" y="326210"/>
                  <a:pt x="788427" y="388882"/>
                </a:cubicBezTo>
                <a:cubicBezTo>
                  <a:pt x="783052" y="431880"/>
                  <a:pt x="752748" y="483710"/>
                  <a:pt x="725365" y="515006"/>
                </a:cubicBezTo>
                <a:cubicBezTo>
                  <a:pt x="717047" y="524513"/>
                  <a:pt x="704344" y="529020"/>
                  <a:pt x="693834" y="536027"/>
                </a:cubicBezTo>
                <a:cubicBezTo>
                  <a:pt x="697337" y="518510"/>
                  <a:pt x="698695" y="500422"/>
                  <a:pt x="704344" y="483475"/>
                </a:cubicBezTo>
                <a:cubicBezTo>
                  <a:pt x="709299" y="468611"/>
                  <a:pt x="717153" y="454778"/>
                  <a:pt x="725365" y="441434"/>
                </a:cubicBezTo>
                <a:cubicBezTo>
                  <a:pt x="745226" y="409160"/>
                  <a:pt x="761631" y="373637"/>
                  <a:pt x="788427" y="346841"/>
                </a:cubicBezTo>
                <a:cubicBezTo>
                  <a:pt x="834309" y="300959"/>
                  <a:pt x="831696" y="306667"/>
                  <a:pt x="872510" y="252248"/>
                </a:cubicBezTo>
                <a:cubicBezTo>
                  <a:pt x="915900" y="194394"/>
                  <a:pt x="870914" y="248495"/>
                  <a:pt x="914551" y="178675"/>
                </a:cubicBezTo>
                <a:cubicBezTo>
                  <a:pt x="982774" y="69518"/>
                  <a:pt x="913838" y="201121"/>
                  <a:pt x="967103" y="94593"/>
                </a:cubicBezTo>
                <a:cubicBezTo>
                  <a:pt x="963599" y="115614"/>
                  <a:pt x="963331" y="137438"/>
                  <a:pt x="956592" y="157655"/>
                </a:cubicBezTo>
                <a:cubicBezTo>
                  <a:pt x="953089" y="168165"/>
                  <a:pt x="948997" y="178498"/>
                  <a:pt x="946082" y="189186"/>
                </a:cubicBezTo>
                <a:cubicBezTo>
                  <a:pt x="938481" y="217058"/>
                  <a:pt x="933213" y="245552"/>
                  <a:pt x="925061" y="273268"/>
                </a:cubicBezTo>
                <a:cubicBezTo>
                  <a:pt x="915683" y="305154"/>
                  <a:pt x="904040" y="336331"/>
                  <a:pt x="893530" y="367862"/>
                </a:cubicBezTo>
                <a:lnTo>
                  <a:pt x="883020" y="399393"/>
                </a:lnTo>
                <a:cubicBezTo>
                  <a:pt x="879517" y="409903"/>
                  <a:pt x="878655" y="421706"/>
                  <a:pt x="872510" y="430924"/>
                </a:cubicBezTo>
                <a:lnTo>
                  <a:pt x="851489" y="462455"/>
                </a:lnTo>
                <a:cubicBezTo>
                  <a:pt x="847986" y="472965"/>
                  <a:pt x="833145" y="501820"/>
                  <a:pt x="840979" y="493986"/>
                </a:cubicBezTo>
                <a:cubicBezTo>
                  <a:pt x="863841" y="471121"/>
                  <a:pt x="862456" y="437552"/>
                  <a:pt x="872510" y="409903"/>
                </a:cubicBezTo>
                <a:cubicBezTo>
                  <a:pt x="881628" y="384828"/>
                  <a:pt x="893000" y="360621"/>
                  <a:pt x="904041" y="336331"/>
                </a:cubicBezTo>
                <a:cubicBezTo>
                  <a:pt x="910524" y="322067"/>
                  <a:pt x="919560" y="308959"/>
                  <a:pt x="925061" y="294289"/>
                </a:cubicBezTo>
                <a:cubicBezTo>
                  <a:pt x="930133" y="280764"/>
                  <a:pt x="928405" y="264790"/>
                  <a:pt x="935572" y="252248"/>
                </a:cubicBezTo>
                <a:cubicBezTo>
                  <a:pt x="942947" y="239343"/>
                  <a:pt x="958464" y="232812"/>
                  <a:pt x="967103" y="220717"/>
                </a:cubicBezTo>
                <a:cubicBezTo>
                  <a:pt x="987708" y="191870"/>
                  <a:pt x="984323" y="171965"/>
                  <a:pt x="1009144" y="147144"/>
                </a:cubicBezTo>
                <a:cubicBezTo>
                  <a:pt x="1018076" y="138212"/>
                  <a:pt x="1030165" y="133131"/>
                  <a:pt x="1040675" y="126124"/>
                </a:cubicBezTo>
                <a:cubicBezTo>
                  <a:pt x="1049223" y="100481"/>
                  <a:pt x="1051833" y="83435"/>
                  <a:pt x="1072206" y="63062"/>
                </a:cubicBezTo>
                <a:cubicBezTo>
                  <a:pt x="1081138" y="54130"/>
                  <a:pt x="1093227" y="49048"/>
                  <a:pt x="1103737" y="42041"/>
                </a:cubicBezTo>
                <a:cubicBezTo>
                  <a:pt x="1100234" y="147144"/>
                  <a:pt x="1102470" y="252596"/>
                  <a:pt x="1093227" y="357351"/>
                </a:cubicBezTo>
                <a:cubicBezTo>
                  <a:pt x="1091850" y="372958"/>
                  <a:pt x="1077707" y="384722"/>
                  <a:pt x="1072206" y="399393"/>
                </a:cubicBezTo>
                <a:cubicBezTo>
                  <a:pt x="1036554" y="494465"/>
                  <a:pt x="1102965" y="379532"/>
                  <a:pt x="1019655" y="504496"/>
                </a:cubicBezTo>
                <a:lnTo>
                  <a:pt x="998634" y="536027"/>
                </a:lnTo>
                <a:cubicBezTo>
                  <a:pt x="1002137" y="522013"/>
                  <a:pt x="1006010" y="508087"/>
                  <a:pt x="1009144" y="493986"/>
                </a:cubicBezTo>
                <a:cubicBezTo>
                  <a:pt x="1017713" y="455425"/>
                  <a:pt x="1019183" y="435999"/>
                  <a:pt x="1030165" y="399393"/>
                </a:cubicBezTo>
                <a:cubicBezTo>
                  <a:pt x="1036532" y="378170"/>
                  <a:pt x="1045356" y="357708"/>
                  <a:pt x="1051186" y="336331"/>
                </a:cubicBezTo>
                <a:cubicBezTo>
                  <a:pt x="1055886" y="319096"/>
                  <a:pt x="1055061" y="300366"/>
                  <a:pt x="1061696" y="283779"/>
                </a:cubicBezTo>
                <a:cubicBezTo>
                  <a:pt x="1069283" y="264812"/>
                  <a:pt x="1083306" y="249085"/>
                  <a:pt x="1093227" y="231227"/>
                </a:cubicBezTo>
                <a:cubicBezTo>
                  <a:pt x="1138890" y="149034"/>
                  <a:pt x="1082956" y="220478"/>
                  <a:pt x="1187820" y="115613"/>
                </a:cubicBezTo>
                <a:cubicBezTo>
                  <a:pt x="1198330" y="105103"/>
                  <a:pt x="1211106" y="96449"/>
                  <a:pt x="1219351" y="84082"/>
                </a:cubicBezTo>
                <a:cubicBezTo>
                  <a:pt x="1226358" y="73572"/>
                  <a:pt x="1231440" y="61483"/>
                  <a:pt x="1240372" y="52551"/>
                </a:cubicBezTo>
                <a:cubicBezTo>
                  <a:pt x="1249304" y="43619"/>
                  <a:pt x="1261393" y="38538"/>
                  <a:pt x="1271903" y="31531"/>
                </a:cubicBezTo>
                <a:cubicBezTo>
                  <a:pt x="1268399" y="52552"/>
                  <a:pt x="1265204" y="73626"/>
                  <a:pt x="1261392" y="94593"/>
                </a:cubicBezTo>
                <a:cubicBezTo>
                  <a:pt x="1258196" y="112169"/>
                  <a:pt x="1253598" y="129488"/>
                  <a:pt x="1250882" y="147144"/>
                </a:cubicBezTo>
                <a:cubicBezTo>
                  <a:pt x="1249243" y="157797"/>
                  <a:pt x="1238900" y="261182"/>
                  <a:pt x="1229861" y="283779"/>
                </a:cubicBezTo>
                <a:cubicBezTo>
                  <a:pt x="1222274" y="302746"/>
                  <a:pt x="1207466" y="318059"/>
                  <a:pt x="1198330" y="336331"/>
                </a:cubicBezTo>
                <a:cubicBezTo>
                  <a:pt x="1189893" y="353206"/>
                  <a:pt x="1184317" y="371365"/>
                  <a:pt x="1177310" y="388882"/>
                </a:cubicBezTo>
                <a:cubicBezTo>
                  <a:pt x="1173806" y="409903"/>
                  <a:pt x="1169813" y="430848"/>
                  <a:pt x="1166799" y="451944"/>
                </a:cubicBezTo>
                <a:cubicBezTo>
                  <a:pt x="1162804" y="479906"/>
                  <a:pt x="1160022" y="508029"/>
                  <a:pt x="1156289" y="536027"/>
                </a:cubicBezTo>
                <a:cubicBezTo>
                  <a:pt x="1153015" y="560583"/>
                  <a:pt x="1149282" y="585076"/>
                  <a:pt x="1145779" y="609600"/>
                </a:cubicBezTo>
                <a:cubicBezTo>
                  <a:pt x="1138772" y="592083"/>
                  <a:pt x="1130724" y="574947"/>
                  <a:pt x="1124758" y="557048"/>
                </a:cubicBezTo>
                <a:cubicBezTo>
                  <a:pt x="1120190" y="543344"/>
                  <a:pt x="1119938" y="528283"/>
                  <a:pt x="1114248" y="515006"/>
                </a:cubicBezTo>
                <a:cubicBezTo>
                  <a:pt x="1109272" y="503395"/>
                  <a:pt x="1100234" y="493985"/>
                  <a:pt x="1093227" y="483475"/>
                </a:cubicBezTo>
                <a:cubicBezTo>
                  <a:pt x="1096730" y="462454"/>
                  <a:pt x="1095822" y="440199"/>
                  <a:pt x="1103737" y="420413"/>
                </a:cubicBezTo>
                <a:cubicBezTo>
                  <a:pt x="1114896" y="392516"/>
                  <a:pt x="1159384" y="356818"/>
                  <a:pt x="1177310" y="336331"/>
                </a:cubicBezTo>
                <a:cubicBezTo>
                  <a:pt x="1188845" y="323148"/>
                  <a:pt x="1198796" y="308640"/>
                  <a:pt x="1208841" y="294289"/>
                </a:cubicBezTo>
                <a:cubicBezTo>
                  <a:pt x="1223329" y="273592"/>
                  <a:pt x="1236868" y="252248"/>
                  <a:pt x="1250882" y="231227"/>
                </a:cubicBezTo>
                <a:cubicBezTo>
                  <a:pt x="1257889" y="220717"/>
                  <a:pt x="1265404" y="210528"/>
                  <a:pt x="1271903" y="199696"/>
                </a:cubicBezTo>
                <a:cubicBezTo>
                  <a:pt x="1282413" y="182179"/>
                  <a:pt x="1291177" y="163487"/>
                  <a:pt x="1303434" y="147144"/>
                </a:cubicBezTo>
                <a:cubicBezTo>
                  <a:pt x="1312352" y="135253"/>
                  <a:pt x="1325449" y="127032"/>
                  <a:pt x="1334965" y="115613"/>
                </a:cubicBezTo>
                <a:cubicBezTo>
                  <a:pt x="1408129" y="27816"/>
                  <a:pt x="1295399" y="144669"/>
                  <a:pt x="1387517" y="52551"/>
                </a:cubicBezTo>
                <a:cubicBezTo>
                  <a:pt x="1384013" y="136634"/>
                  <a:pt x="1383223" y="220874"/>
                  <a:pt x="1377006" y="304800"/>
                </a:cubicBezTo>
                <a:cubicBezTo>
                  <a:pt x="1376188" y="315849"/>
                  <a:pt x="1369411" y="325643"/>
                  <a:pt x="1366496" y="336331"/>
                </a:cubicBezTo>
                <a:cubicBezTo>
                  <a:pt x="1358895" y="364203"/>
                  <a:pt x="1352482" y="392386"/>
                  <a:pt x="1345475" y="420413"/>
                </a:cubicBezTo>
                <a:cubicBezTo>
                  <a:pt x="1341972" y="434427"/>
                  <a:pt x="1337340" y="448206"/>
                  <a:pt x="1334965" y="462455"/>
                </a:cubicBezTo>
                <a:cubicBezTo>
                  <a:pt x="1320382" y="549953"/>
                  <a:pt x="1327469" y="504421"/>
                  <a:pt x="1313944" y="599089"/>
                </a:cubicBezTo>
                <a:cubicBezTo>
                  <a:pt x="1306937" y="588579"/>
                  <a:pt x="1293712" y="580165"/>
                  <a:pt x="1292924" y="567558"/>
                </a:cubicBezTo>
                <a:cubicBezTo>
                  <a:pt x="1288773" y="501147"/>
                  <a:pt x="1293122" y="436563"/>
                  <a:pt x="1324455" y="378372"/>
                </a:cubicBezTo>
                <a:cubicBezTo>
                  <a:pt x="1340125" y="349271"/>
                  <a:pt x="1366554" y="325644"/>
                  <a:pt x="1377006" y="294289"/>
                </a:cubicBezTo>
                <a:cubicBezTo>
                  <a:pt x="1380510" y="283779"/>
                  <a:pt x="1380596" y="271409"/>
                  <a:pt x="1387517" y="262758"/>
                </a:cubicBezTo>
                <a:cubicBezTo>
                  <a:pt x="1409183" y="235676"/>
                  <a:pt x="1461089" y="189186"/>
                  <a:pt x="1461089" y="189186"/>
                </a:cubicBezTo>
                <a:cubicBezTo>
                  <a:pt x="1468096" y="171669"/>
                  <a:pt x="1474448" y="153875"/>
                  <a:pt x="1482110" y="136634"/>
                </a:cubicBezTo>
                <a:cubicBezTo>
                  <a:pt x="1488473" y="122317"/>
                  <a:pt x="1502210" y="78952"/>
                  <a:pt x="1503130" y="94593"/>
                </a:cubicBezTo>
                <a:cubicBezTo>
                  <a:pt x="1507455" y="168122"/>
                  <a:pt x="1498269" y="241871"/>
                  <a:pt x="1492620" y="315310"/>
                </a:cubicBezTo>
                <a:cubicBezTo>
                  <a:pt x="1491250" y="333122"/>
                  <a:pt x="1485047" y="350241"/>
                  <a:pt x="1482110" y="367862"/>
                </a:cubicBezTo>
                <a:cubicBezTo>
                  <a:pt x="1470490" y="437580"/>
                  <a:pt x="1468562" y="471800"/>
                  <a:pt x="1461089" y="546537"/>
                </a:cubicBezTo>
                <a:cubicBezTo>
                  <a:pt x="1450579" y="539530"/>
                  <a:pt x="1434688" y="537060"/>
                  <a:pt x="1429558" y="525517"/>
                </a:cubicBezTo>
                <a:cubicBezTo>
                  <a:pt x="1419497" y="502879"/>
                  <a:pt x="1425566" y="475844"/>
                  <a:pt x="1419048" y="451944"/>
                </a:cubicBezTo>
                <a:cubicBezTo>
                  <a:pt x="1414926" y="436828"/>
                  <a:pt x="1405034" y="423917"/>
                  <a:pt x="1398027" y="409903"/>
                </a:cubicBezTo>
                <a:cubicBezTo>
                  <a:pt x="1376228" y="300901"/>
                  <a:pt x="1393321" y="397827"/>
                  <a:pt x="1377006" y="210206"/>
                </a:cubicBezTo>
                <a:cubicBezTo>
                  <a:pt x="1369989" y="129511"/>
                  <a:pt x="1367784" y="123343"/>
                  <a:pt x="1355986" y="52551"/>
                </a:cubicBezTo>
                <a:cubicBezTo>
                  <a:pt x="1317448" y="56055"/>
                  <a:pt x="1278804" y="58541"/>
                  <a:pt x="1240372" y="63062"/>
                </a:cubicBezTo>
                <a:cubicBezTo>
                  <a:pt x="1219207" y="65552"/>
                  <a:pt x="1197096" y="65658"/>
                  <a:pt x="1177310" y="73572"/>
                </a:cubicBezTo>
                <a:cubicBezTo>
                  <a:pt x="1161045" y="80078"/>
                  <a:pt x="1150936" y="97269"/>
                  <a:pt x="1135268" y="105103"/>
                </a:cubicBezTo>
                <a:cubicBezTo>
                  <a:pt x="1122348" y="111563"/>
                  <a:pt x="1107063" y="111462"/>
                  <a:pt x="1093227" y="115613"/>
                </a:cubicBezTo>
                <a:cubicBezTo>
                  <a:pt x="1072004" y="121980"/>
                  <a:pt x="1030165" y="136634"/>
                  <a:pt x="1030165" y="136634"/>
                </a:cubicBezTo>
                <a:cubicBezTo>
                  <a:pt x="940483" y="226316"/>
                  <a:pt x="1061486" y="102341"/>
                  <a:pt x="967103" y="210206"/>
                </a:cubicBezTo>
                <a:cubicBezTo>
                  <a:pt x="954052" y="225121"/>
                  <a:pt x="939075" y="238234"/>
                  <a:pt x="925061" y="252248"/>
                </a:cubicBezTo>
                <a:cubicBezTo>
                  <a:pt x="879967" y="342437"/>
                  <a:pt x="931932" y="255888"/>
                  <a:pt x="872510" y="315310"/>
                </a:cubicBezTo>
                <a:cubicBezTo>
                  <a:pt x="780412" y="407408"/>
                  <a:pt x="878657" y="338755"/>
                  <a:pt x="788427" y="388882"/>
                </a:cubicBezTo>
                <a:cubicBezTo>
                  <a:pt x="770569" y="398803"/>
                  <a:pt x="753198" y="409586"/>
                  <a:pt x="735875" y="420413"/>
                </a:cubicBezTo>
                <a:cubicBezTo>
                  <a:pt x="725163" y="427108"/>
                  <a:pt x="716172" y="436999"/>
                  <a:pt x="704344" y="441434"/>
                </a:cubicBezTo>
                <a:cubicBezTo>
                  <a:pt x="677537" y="451487"/>
                  <a:pt x="585020" y="459209"/>
                  <a:pt x="567710" y="462455"/>
                </a:cubicBezTo>
                <a:cubicBezTo>
                  <a:pt x="539315" y="467779"/>
                  <a:pt x="510451" y="472745"/>
                  <a:pt x="483627" y="483475"/>
                </a:cubicBezTo>
                <a:cubicBezTo>
                  <a:pt x="466110" y="490482"/>
                  <a:pt x="449378" y="499920"/>
                  <a:pt x="431075" y="504496"/>
                </a:cubicBezTo>
                <a:cubicBezTo>
                  <a:pt x="407042" y="510504"/>
                  <a:pt x="381988" y="511239"/>
                  <a:pt x="357503" y="515006"/>
                </a:cubicBezTo>
                <a:cubicBezTo>
                  <a:pt x="336440" y="518246"/>
                  <a:pt x="315338" y="521338"/>
                  <a:pt x="294441" y="525517"/>
                </a:cubicBezTo>
                <a:cubicBezTo>
                  <a:pt x="280276" y="528350"/>
                  <a:pt x="266500" y="532893"/>
                  <a:pt x="252399" y="536027"/>
                </a:cubicBezTo>
                <a:cubicBezTo>
                  <a:pt x="132355" y="562703"/>
                  <a:pt x="260302" y="531423"/>
                  <a:pt x="157806" y="557048"/>
                </a:cubicBezTo>
                <a:cubicBezTo>
                  <a:pt x="143792" y="553544"/>
                  <a:pt x="124432" y="558093"/>
                  <a:pt x="115765" y="546537"/>
                </a:cubicBezTo>
                <a:cubicBezTo>
                  <a:pt x="108086" y="536298"/>
                  <a:pt x="145423" y="486284"/>
                  <a:pt x="147296" y="483475"/>
                </a:cubicBezTo>
                <a:cubicBezTo>
                  <a:pt x="150799" y="451944"/>
                  <a:pt x="152590" y="420175"/>
                  <a:pt x="157806" y="388882"/>
                </a:cubicBezTo>
                <a:cubicBezTo>
                  <a:pt x="159627" y="377954"/>
                  <a:pt x="165273" y="368004"/>
                  <a:pt x="168317" y="357351"/>
                </a:cubicBezTo>
                <a:cubicBezTo>
                  <a:pt x="194720" y="264943"/>
                  <a:pt x="164131" y="359400"/>
                  <a:pt x="189337" y="283779"/>
                </a:cubicBezTo>
                <a:cubicBezTo>
                  <a:pt x="185467" y="225725"/>
                  <a:pt x="206248" y="143035"/>
                  <a:pt x="157806" y="94593"/>
                </a:cubicBezTo>
                <a:cubicBezTo>
                  <a:pt x="148874" y="85661"/>
                  <a:pt x="137573" y="79221"/>
                  <a:pt x="126275" y="73572"/>
                </a:cubicBezTo>
                <a:cubicBezTo>
                  <a:pt x="116366" y="68617"/>
                  <a:pt x="105254" y="66565"/>
                  <a:pt x="94744" y="63062"/>
                </a:cubicBezTo>
                <a:lnTo>
                  <a:pt x="157806" y="21020"/>
                </a:lnTo>
                <a:lnTo>
                  <a:pt x="189337" y="0"/>
                </a:lnTo>
                <a:cubicBezTo>
                  <a:pt x="199847" y="7007"/>
                  <a:pt x="211164" y="12933"/>
                  <a:pt x="220868" y="21020"/>
                </a:cubicBezTo>
                <a:cubicBezTo>
                  <a:pt x="301802" y="88464"/>
                  <a:pt x="205638" y="21376"/>
                  <a:pt x="283930" y="73572"/>
                </a:cubicBezTo>
                <a:cubicBezTo>
                  <a:pt x="306864" y="142369"/>
                  <a:pt x="275012" y="74845"/>
                  <a:pt x="325972" y="115613"/>
                </a:cubicBezTo>
                <a:cubicBezTo>
                  <a:pt x="335836" y="123504"/>
                  <a:pt x="337486" y="138826"/>
                  <a:pt x="346992" y="147144"/>
                </a:cubicBezTo>
                <a:cubicBezTo>
                  <a:pt x="366005" y="163781"/>
                  <a:pt x="410055" y="189186"/>
                  <a:pt x="410055" y="189186"/>
                </a:cubicBezTo>
                <a:cubicBezTo>
                  <a:pt x="460445" y="289968"/>
                  <a:pt x="396632" y="165026"/>
                  <a:pt x="462606" y="283779"/>
                </a:cubicBezTo>
                <a:cubicBezTo>
                  <a:pt x="470215" y="297475"/>
                  <a:pt x="473597" y="313784"/>
                  <a:pt x="483627" y="325820"/>
                </a:cubicBezTo>
                <a:cubicBezTo>
                  <a:pt x="491714" y="335524"/>
                  <a:pt x="505454" y="338754"/>
                  <a:pt x="515158" y="346841"/>
                </a:cubicBezTo>
                <a:cubicBezTo>
                  <a:pt x="526577" y="356357"/>
                  <a:pt x="535270" y="368856"/>
                  <a:pt x="546689" y="378372"/>
                </a:cubicBezTo>
                <a:cubicBezTo>
                  <a:pt x="556393" y="386459"/>
                  <a:pt x="568516" y="391306"/>
                  <a:pt x="578220" y="399393"/>
                </a:cubicBezTo>
                <a:cubicBezTo>
                  <a:pt x="589639" y="408909"/>
                  <a:pt x="596219" y="424773"/>
                  <a:pt x="609751" y="430924"/>
                </a:cubicBezTo>
                <a:cubicBezTo>
                  <a:pt x="636052" y="442879"/>
                  <a:pt x="693834" y="451944"/>
                  <a:pt x="693834" y="451944"/>
                </a:cubicBezTo>
                <a:cubicBezTo>
                  <a:pt x="700841" y="462454"/>
                  <a:pt x="709879" y="471864"/>
                  <a:pt x="714855" y="483475"/>
                </a:cubicBezTo>
                <a:cubicBezTo>
                  <a:pt x="728027" y="514210"/>
                  <a:pt x="717703" y="534102"/>
                  <a:pt x="746386" y="557048"/>
                </a:cubicBezTo>
                <a:cubicBezTo>
                  <a:pt x="755037" y="563969"/>
                  <a:pt x="767407" y="564055"/>
                  <a:pt x="777917" y="567558"/>
                </a:cubicBezTo>
                <a:cubicBezTo>
                  <a:pt x="767407" y="574565"/>
                  <a:pt x="754277" y="598443"/>
                  <a:pt x="746386" y="588579"/>
                </a:cubicBezTo>
                <a:cubicBezTo>
                  <a:pt x="730910" y="569234"/>
                  <a:pt x="739642" y="539491"/>
                  <a:pt x="735875" y="515006"/>
                </a:cubicBezTo>
                <a:cubicBezTo>
                  <a:pt x="732635" y="493943"/>
                  <a:pt x="728868" y="472965"/>
                  <a:pt x="725365" y="451944"/>
                </a:cubicBezTo>
                <a:cubicBezTo>
                  <a:pt x="722841" y="411555"/>
                  <a:pt x="702605" y="225066"/>
                  <a:pt x="725365" y="168165"/>
                </a:cubicBezTo>
                <a:cubicBezTo>
                  <a:pt x="729480" y="157879"/>
                  <a:pt x="746386" y="175172"/>
                  <a:pt x="756896" y="178675"/>
                </a:cubicBezTo>
                <a:cubicBezTo>
                  <a:pt x="763903" y="192689"/>
                  <a:pt x="770143" y="207113"/>
                  <a:pt x="777917" y="220717"/>
                </a:cubicBezTo>
                <a:cubicBezTo>
                  <a:pt x="798188" y="256191"/>
                  <a:pt x="821752" y="289770"/>
                  <a:pt x="840979" y="325820"/>
                </a:cubicBezTo>
                <a:cubicBezTo>
                  <a:pt x="879991" y="398968"/>
                  <a:pt x="837396" y="361970"/>
                  <a:pt x="893530" y="399393"/>
                </a:cubicBezTo>
                <a:cubicBezTo>
                  <a:pt x="900537" y="409903"/>
                  <a:pt x="904687" y="423033"/>
                  <a:pt x="914551" y="430924"/>
                </a:cubicBezTo>
                <a:cubicBezTo>
                  <a:pt x="923202" y="437845"/>
                  <a:pt x="938248" y="433600"/>
                  <a:pt x="946082" y="441434"/>
                </a:cubicBezTo>
                <a:cubicBezTo>
                  <a:pt x="953916" y="449268"/>
                  <a:pt x="949671" y="464314"/>
                  <a:pt x="956592" y="472965"/>
                </a:cubicBezTo>
                <a:cubicBezTo>
                  <a:pt x="964483" y="482829"/>
                  <a:pt x="977613" y="486979"/>
                  <a:pt x="988124" y="493986"/>
                </a:cubicBezTo>
                <a:cubicBezTo>
                  <a:pt x="995131" y="504496"/>
                  <a:pt x="1003495" y="514219"/>
                  <a:pt x="1009144" y="525517"/>
                </a:cubicBezTo>
                <a:cubicBezTo>
                  <a:pt x="1025961" y="559151"/>
                  <a:pt x="1013349" y="575966"/>
                  <a:pt x="1030165" y="525517"/>
                </a:cubicBezTo>
                <a:cubicBezTo>
                  <a:pt x="1026662" y="511503"/>
                  <a:pt x="1023623" y="497364"/>
                  <a:pt x="1019655" y="483475"/>
                </a:cubicBezTo>
                <a:cubicBezTo>
                  <a:pt x="1016611" y="472822"/>
                  <a:pt x="1009144" y="463023"/>
                  <a:pt x="1009144" y="451944"/>
                </a:cubicBezTo>
                <a:cubicBezTo>
                  <a:pt x="1009144" y="374789"/>
                  <a:pt x="1016151" y="297793"/>
                  <a:pt x="1019655" y="220717"/>
                </a:cubicBezTo>
                <a:cubicBezTo>
                  <a:pt x="1033669" y="224220"/>
                  <a:pt x="1049154" y="224060"/>
                  <a:pt x="1061696" y="231227"/>
                </a:cubicBezTo>
                <a:cubicBezTo>
                  <a:pt x="1086930" y="245647"/>
                  <a:pt x="1097924" y="272523"/>
                  <a:pt x="1114248" y="294289"/>
                </a:cubicBezTo>
                <a:cubicBezTo>
                  <a:pt x="1200974" y="409925"/>
                  <a:pt x="1120288" y="285348"/>
                  <a:pt x="1177310" y="399393"/>
                </a:cubicBezTo>
                <a:cubicBezTo>
                  <a:pt x="1191258" y="427289"/>
                  <a:pt x="1217741" y="453568"/>
                  <a:pt x="1240372" y="472965"/>
                </a:cubicBezTo>
                <a:cubicBezTo>
                  <a:pt x="1249963" y="481186"/>
                  <a:pt x="1261393" y="486979"/>
                  <a:pt x="1271903" y="493986"/>
                </a:cubicBezTo>
                <a:cubicBezTo>
                  <a:pt x="1275406" y="479972"/>
                  <a:pt x="1282413" y="466389"/>
                  <a:pt x="1282413" y="451944"/>
                </a:cubicBezTo>
                <a:cubicBezTo>
                  <a:pt x="1282413" y="440865"/>
                  <a:pt x="1276487" y="430499"/>
                  <a:pt x="1271903" y="420413"/>
                </a:cubicBezTo>
                <a:cubicBezTo>
                  <a:pt x="1258936" y="391886"/>
                  <a:pt x="1247243" y="362404"/>
                  <a:pt x="1229861" y="336331"/>
                </a:cubicBezTo>
                <a:cubicBezTo>
                  <a:pt x="1222854" y="325821"/>
                  <a:pt x="1213971" y="316343"/>
                  <a:pt x="1208841" y="304800"/>
                </a:cubicBezTo>
                <a:cubicBezTo>
                  <a:pt x="1199842" y="284552"/>
                  <a:pt x="1194827" y="262758"/>
                  <a:pt x="1187820" y="241737"/>
                </a:cubicBezTo>
                <a:cubicBezTo>
                  <a:pt x="1184317" y="231227"/>
                  <a:pt x="1183455" y="219424"/>
                  <a:pt x="1177310" y="210206"/>
                </a:cubicBezTo>
                <a:lnTo>
                  <a:pt x="1156289" y="178675"/>
                </a:lnTo>
                <a:cubicBezTo>
                  <a:pt x="1152786" y="168165"/>
                  <a:pt x="1136561" y="153289"/>
                  <a:pt x="1145779" y="147144"/>
                </a:cubicBezTo>
                <a:cubicBezTo>
                  <a:pt x="1157798" y="139132"/>
                  <a:pt x="1175986" y="149371"/>
                  <a:pt x="1187820" y="157655"/>
                </a:cubicBezTo>
                <a:cubicBezTo>
                  <a:pt x="1212174" y="174703"/>
                  <a:pt x="1250882" y="220717"/>
                  <a:pt x="1250882" y="220717"/>
                </a:cubicBezTo>
                <a:cubicBezTo>
                  <a:pt x="1269353" y="276131"/>
                  <a:pt x="1249184" y="231291"/>
                  <a:pt x="1292924" y="283779"/>
                </a:cubicBezTo>
                <a:cubicBezTo>
                  <a:pt x="1301011" y="293483"/>
                  <a:pt x="1304080" y="307419"/>
                  <a:pt x="1313944" y="315310"/>
                </a:cubicBezTo>
                <a:cubicBezTo>
                  <a:pt x="1322595" y="322231"/>
                  <a:pt x="1334965" y="322317"/>
                  <a:pt x="1345475" y="325820"/>
                </a:cubicBezTo>
                <a:cubicBezTo>
                  <a:pt x="1352482" y="336330"/>
                  <a:pt x="1356905" y="349130"/>
                  <a:pt x="1366496" y="357351"/>
                </a:cubicBezTo>
                <a:cubicBezTo>
                  <a:pt x="1403932" y="389439"/>
                  <a:pt x="1458314" y="398698"/>
                  <a:pt x="1377006" y="378372"/>
                </a:cubicBezTo>
                <a:cubicBezTo>
                  <a:pt x="1369999" y="364358"/>
                  <a:pt x="1363759" y="349934"/>
                  <a:pt x="1355986" y="336331"/>
                </a:cubicBezTo>
                <a:cubicBezTo>
                  <a:pt x="1340956" y="310028"/>
                  <a:pt x="1327146" y="293028"/>
                  <a:pt x="1303434" y="273268"/>
                </a:cubicBezTo>
                <a:cubicBezTo>
                  <a:pt x="1293730" y="265181"/>
                  <a:pt x="1282413" y="259255"/>
                  <a:pt x="1271903" y="252248"/>
                </a:cubicBezTo>
                <a:cubicBezTo>
                  <a:pt x="1235672" y="203939"/>
                  <a:pt x="1248207" y="225874"/>
                  <a:pt x="1229861" y="189186"/>
                </a:cubicBezTo>
              </a:path>
            </a:pathLst>
          </a:custGeom>
          <a:solidFill>
            <a:srgbClr val="F5821E"/>
          </a:solidFill>
          <a:ln w="28575">
            <a:solidFill>
              <a:srgbClr val="F5821E"/>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24" name="Freeform: Shape 21">
            <a:extLst>
              <a:ext uri="{FF2B5EF4-FFF2-40B4-BE49-F238E27FC236}">
                <a16:creationId xmlns:a16="http://schemas.microsoft.com/office/drawing/2014/main" id="{03A73471-1E66-364C-8297-390B656374A1}"/>
              </a:ext>
            </a:extLst>
          </p:cNvPr>
          <p:cNvSpPr/>
          <p:nvPr/>
        </p:nvSpPr>
        <p:spPr>
          <a:xfrm rot="508906">
            <a:off x="5296352" y="959711"/>
            <a:ext cx="573135" cy="232287"/>
          </a:xfrm>
          <a:custGeom>
            <a:avLst/>
            <a:gdLst>
              <a:gd name="connsiteX0" fmla="*/ 126275 w 1504251"/>
              <a:gd name="connsiteY0" fmla="*/ 52551 h 609600"/>
              <a:gd name="connsiteX1" fmla="*/ 94744 w 1504251"/>
              <a:gd name="connsiteY1" fmla="*/ 105103 h 609600"/>
              <a:gd name="connsiteX2" fmla="*/ 105255 w 1504251"/>
              <a:gd name="connsiteY2" fmla="*/ 136634 h 609600"/>
              <a:gd name="connsiteX3" fmla="*/ 115765 w 1504251"/>
              <a:gd name="connsiteY3" fmla="*/ 178675 h 609600"/>
              <a:gd name="connsiteX4" fmla="*/ 105255 w 1504251"/>
              <a:gd name="connsiteY4" fmla="*/ 273268 h 609600"/>
              <a:gd name="connsiteX5" fmla="*/ 84234 w 1504251"/>
              <a:gd name="connsiteY5" fmla="*/ 304800 h 609600"/>
              <a:gd name="connsiteX6" fmla="*/ 73724 w 1504251"/>
              <a:gd name="connsiteY6" fmla="*/ 336331 h 609600"/>
              <a:gd name="connsiteX7" fmla="*/ 10661 w 1504251"/>
              <a:gd name="connsiteY7" fmla="*/ 409903 h 609600"/>
              <a:gd name="connsiteX8" fmla="*/ 42192 w 1504251"/>
              <a:gd name="connsiteY8" fmla="*/ 451944 h 609600"/>
              <a:gd name="connsiteX9" fmla="*/ 73724 w 1504251"/>
              <a:gd name="connsiteY9" fmla="*/ 420413 h 609600"/>
              <a:gd name="connsiteX10" fmla="*/ 115765 w 1504251"/>
              <a:gd name="connsiteY10" fmla="*/ 409903 h 609600"/>
              <a:gd name="connsiteX11" fmla="*/ 210358 w 1504251"/>
              <a:gd name="connsiteY11" fmla="*/ 357351 h 609600"/>
              <a:gd name="connsiteX12" fmla="*/ 231379 w 1504251"/>
              <a:gd name="connsiteY12" fmla="*/ 325820 h 609600"/>
              <a:gd name="connsiteX13" fmla="*/ 273420 w 1504251"/>
              <a:gd name="connsiteY13" fmla="*/ 231227 h 609600"/>
              <a:gd name="connsiteX14" fmla="*/ 283930 w 1504251"/>
              <a:gd name="connsiteY14" fmla="*/ 94593 h 609600"/>
              <a:gd name="connsiteX15" fmla="*/ 304951 w 1504251"/>
              <a:gd name="connsiteY15" fmla="*/ 21020 h 609600"/>
              <a:gd name="connsiteX16" fmla="*/ 336482 w 1504251"/>
              <a:gd name="connsiteY16" fmla="*/ 42041 h 609600"/>
              <a:gd name="connsiteX17" fmla="*/ 325972 w 1504251"/>
              <a:gd name="connsiteY17" fmla="*/ 94593 h 609600"/>
              <a:gd name="connsiteX18" fmla="*/ 283930 w 1504251"/>
              <a:gd name="connsiteY18" fmla="*/ 189186 h 609600"/>
              <a:gd name="connsiteX19" fmla="*/ 273420 w 1504251"/>
              <a:gd name="connsiteY19" fmla="*/ 231227 h 609600"/>
              <a:gd name="connsiteX20" fmla="*/ 252399 w 1504251"/>
              <a:gd name="connsiteY20" fmla="*/ 283779 h 609600"/>
              <a:gd name="connsiteX21" fmla="*/ 231379 w 1504251"/>
              <a:gd name="connsiteY21" fmla="*/ 367862 h 609600"/>
              <a:gd name="connsiteX22" fmla="*/ 220868 w 1504251"/>
              <a:gd name="connsiteY22" fmla="*/ 462455 h 609600"/>
              <a:gd name="connsiteX23" fmla="*/ 210358 w 1504251"/>
              <a:gd name="connsiteY23" fmla="*/ 493986 h 609600"/>
              <a:gd name="connsiteX24" fmla="*/ 273420 w 1504251"/>
              <a:gd name="connsiteY24" fmla="*/ 388882 h 609600"/>
              <a:gd name="connsiteX25" fmla="*/ 336482 w 1504251"/>
              <a:gd name="connsiteY25" fmla="*/ 294289 h 609600"/>
              <a:gd name="connsiteX26" fmla="*/ 389034 w 1504251"/>
              <a:gd name="connsiteY26" fmla="*/ 252248 h 609600"/>
              <a:gd name="connsiteX27" fmla="*/ 431075 w 1504251"/>
              <a:gd name="connsiteY27" fmla="*/ 136634 h 609600"/>
              <a:gd name="connsiteX28" fmla="*/ 462606 w 1504251"/>
              <a:gd name="connsiteY28" fmla="*/ 73572 h 609600"/>
              <a:gd name="connsiteX29" fmla="*/ 494137 w 1504251"/>
              <a:gd name="connsiteY29" fmla="*/ 63062 h 609600"/>
              <a:gd name="connsiteX30" fmla="*/ 525668 w 1504251"/>
              <a:gd name="connsiteY30" fmla="*/ 42041 h 609600"/>
              <a:gd name="connsiteX31" fmla="*/ 504648 w 1504251"/>
              <a:gd name="connsiteY31" fmla="*/ 10510 h 609600"/>
              <a:gd name="connsiteX32" fmla="*/ 462606 w 1504251"/>
              <a:gd name="connsiteY32" fmla="*/ 73572 h 609600"/>
              <a:gd name="connsiteX33" fmla="*/ 410055 w 1504251"/>
              <a:gd name="connsiteY33" fmla="*/ 157655 h 609600"/>
              <a:gd name="connsiteX34" fmla="*/ 357503 w 1504251"/>
              <a:gd name="connsiteY34" fmla="*/ 273268 h 609600"/>
              <a:gd name="connsiteX35" fmla="*/ 346992 w 1504251"/>
              <a:gd name="connsiteY35" fmla="*/ 315310 h 609600"/>
              <a:gd name="connsiteX36" fmla="*/ 357503 w 1504251"/>
              <a:gd name="connsiteY36" fmla="*/ 420413 h 609600"/>
              <a:gd name="connsiteX37" fmla="*/ 368013 w 1504251"/>
              <a:gd name="connsiteY37" fmla="*/ 451944 h 609600"/>
              <a:gd name="connsiteX38" fmla="*/ 357503 w 1504251"/>
              <a:gd name="connsiteY38" fmla="*/ 525517 h 609600"/>
              <a:gd name="connsiteX39" fmla="*/ 346992 w 1504251"/>
              <a:gd name="connsiteY39" fmla="*/ 567558 h 609600"/>
              <a:gd name="connsiteX40" fmla="*/ 368013 w 1504251"/>
              <a:gd name="connsiteY40" fmla="*/ 451944 h 609600"/>
              <a:gd name="connsiteX41" fmla="*/ 410055 w 1504251"/>
              <a:gd name="connsiteY41" fmla="*/ 399393 h 609600"/>
              <a:gd name="connsiteX42" fmla="*/ 431075 w 1504251"/>
              <a:gd name="connsiteY42" fmla="*/ 357351 h 609600"/>
              <a:gd name="connsiteX43" fmla="*/ 483627 w 1504251"/>
              <a:gd name="connsiteY43" fmla="*/ 304800 h 609600"/>
              <a:gd name="connsiteX44" fmla="*/ 515158 w 1504251"/>
              <a:gd name="connsiteY44" fmla="*/ 252248 h 609600"/>
              <a:gd name="connsiteX45" fmla="*/ 588730 w 1504251"/>
              <a:gd name="connsiteY45" fmla="*/ 157655 h 609600"/>
              <a:gd name="connsiteX46" fmla="*/ 630772 w 1504251"/>
              <a:gd name="connsiteY46" fmla="*/ 105103 h 609600"/>
              <a:gd name="connsiteX47" fmla="*/ 662303 w 1504251"/>
              <a:gd name="connsiteY47" fmla="*/ 31531 h 609600"/>
              <a:gd name="connsiteX48" fmla="*/ 683324 w 1504251"/>
              <a:gd name="connsiteY48" fmla="*/ 63062 h 609600"/>
              <a:gd name="connsiteX49" fmla="*/ 672813 w 1504251"/>
              <a:gd name="connsiteY49" fmla="*/ 115613 h 609600"/>
              <a:gd name="connsiteX50" fmla="*/ 641282 w 1504251"/>
              <a:gd name="connsiteY50" fmla="*/ 231227 h 609600"/>
              <a:gd name="connsiteX51" fmla="*/ 620261 w 1504251"/>
              <a:gd name="connsiteY51" fmla="*/ 315310 h 609600"/>
              <a:gd name="connsiteX52" fmla="*/ 588730 w 1504251"/>
              <a:gd name="connsiteY52" fmla="*/ 483475 h 609600"/>
              <a:gd name="connsiteX53" fmla="*/ 546689 w 1504251"/>
              <a:gd name="connsiteY53" fmla="*/ 546537 h 609600"/>
              <a:gd name="connsiteX54" fmla="*/ 515158 w 1504251"/>
              <a:gd name="connsiteY54" fmla="*/ 536027 h 609600"/>
              <a:gd name="connsiteX55" fmla="*/ 525668 w 1504251"/>
              <a:gd name="connsiteY55" fmla="*/ 409903 h 609600"/>
              <a:gd name="connsiteX56" fmla="*/ 567710 w 1504251"/>
              <a:gd name="connsiteY56" fmla="*/ 304800 h 609600"/>
              <a:gd name="connsiteX57" fmla="*/ 662303 w 1504251"/>
              <a:gd name="connsiteY57" fmla="*/ 220717 h 609600"/>
              <a:gd name="connsiteX58" fmla="*/ 693834 w 1504251"/>
              <a:gd name="connsiteY58" fmla="*/ 189186 h 609600"/>
              <a:gd name="connsiteX59" fmla="*/ 788427 w 1504251"/>
              <a:gd name="connsiteY59" fmla="*/ 126124 h 609600"/>
              <a:gd name="connsiteX60" fmla="*/ 830468 w 1504251"/>
              <a:gd name="connsiteY60" fmla="*/ 94593 h 609600"/>
              <a:gd name="connsiteX61" fmla="*/ 861999 w 1504251"/>
              <a:gd name="connsiteY61" fmla="*/ 73572 h 609600"/>
              <a:gd name="connsiteX62" fmla="*/ 851489 w 1504251"/>
              <a:gd name="connsiteY62" fmla="*/ 105103 h 609600"/>
              <a:gd name="connsiteX63" fmla="*/ 819958 w 1504251"/>
              <a:gd name="connsiteY63" fmla="*/ 157655 h 609600"/>
              <a:gd name="connsiteX64" fmla="*/ 798937 w 1504251"/>
              <a:gd name="connsiteY64" fmla="*/ 199696 h 609600"/>
              <a:gd name="connsiteX65" fmla="*/ 788427 w 1504251"/>
              <a:gd name="connsiteY65" fmla="*/ 388882 h 609600"/>
              <a:gd name="connsiteX66" fmla="*/ 725365 w 1504251"/>
              <a:gd name="connsiteY66" fmla="*/ 515006 h 609600"/>
              <a:gd name="connsiteX67" fmla="*/ 693834 w 1504251"/>
              <a:gd name="connsiteY67" fmla="*/ 536027 h 609600"/>
              <a:gd name="connsiteX68" fmla="*/ 704344 w 1504251"/>
              <a:gd name="connsiteY68" fmla="*/ 483475 h 609600"/>
              <a:gd name="connsiteX69" fmla="*/ 725365 w 1504251"/>
              <a:gd name="connsiteY69" fmla="*/ 441434 h 609600"/>
              <a:gd name="connsiteX70" fmla="*/ 788427 w 1504251"/>
              <a:gd name="connsiteY70" fmla="*/ 346841 h 609600"/>
              <a:gd name="connsiteX71" fmla="*/ 872510 w 1504251"/>
              <a:gd name="connsiteY71" fmla="*/ 252248 h 609600"/>
              <a:gd name="connsiteX72" fmla="*/ 914551 w 1504251"/>
              <a:gd name="connsiteY72" fmla="*/ 178675 h 609600"/>
              <a:gd name="connsiteX73" fmla="*/ 967103 w 1504251"/>
              <a:gd name="connsiteY73" fmla="*/ 94593 h 609600"/>
              <a:gd name="connsiteX74" fmla="*/ 956592 w 1504251"/>
              <a:gd name="connsiteY74" fmla="*/ 157655 h 609600"/>
              <a:gd name="connsiteX75" fmla="*/ 946082 w 1504251"/>
              <a:gd name="connsiteY75" fmla="*/ 189186 h 609600"/>
              <a:gd name="connsiteX76" fmla="*/ 925061 w 1504251"/>
              <a:gd name="connsiteY76" fmla="*/ 273268 h 609600"/>
              <a:gd name="connsiteX77" fmla="*/ 893530 w 1504251"/>
              <a:gd name="connsiteY77" fmla="*/ 367862 h 609600"/>
              <a:gd name="connsiteX78" fmla="*/ 883020 w 1504251"/>
              <a:gd name="connsiteY78" fmla="*/ 399393 h 609600"/>
              <a:gd name="connsiteX79" fmla="*/ 872510 w 1504251"/>
              <a:gd name="connsiteY79" fmla="*/ 430924 h 609600"/>
              <a:gd name="connsiteX80" fmla="*/ 851489 w 1504251"/>
              <a:gd name="connsiteY80" fmla="*/ 462455 h 609600"/>
              <a:gd name="connsiteX81" fmla="*/ 840979 w 1504251"/>
              <a:gd name="connsiteY81" fmla="*/ 493986 h 609600"/>
              <a:gd name="connsiteX82" fmla="*/ 872510 w 1504251"/>
              <a:gd name="connsiteY82" fmla="*/ 409903 h 609600"/>
              <a:gd name="connsiteX83" fmla="*/ 904041 w 1504251"/>
              <a:gd name="connsiteY83" fmla="*/ 336331 h 609600"/>
              <a:gd name="connsiteX84" fmla="*/ 925061 w 1504251"/>
              <a:gd name="connsiteY84" fmla="*/ 294289 h 609600"/>
              <a:gd name="connsiteX85" fmla="*/ 935572 w 1504251"/>
              <a:gd name="connsiteY85" fmla="*/ 252248 h 609600"/>
              <a:gd name="connsiteX86" fmla="*/ 967103 w 1504251"/>
              <a:gd name="connsiteY86" fmla="*/ 220717 h 609600"/>
              <a:gd name="connsiteX87" fmla="*/ 1009144 w 1504251"/>
              <a:gd name="connsiteY87" fmla="*/ 147144 h 609600"/>
              <a:gd name="connsiteX88" fmla="*/ 1040675 w 1504251"/>
              <a:gd name="connsiteY88" fmla="*/ 126124 h 609600"/>
              <a:gd name="connsiteX89" fmla="*/ 1072206 w 1504251"/>
              <a:gd name="connsiteY89" fmla="*/ 63062 h 609600"/>
              <a:gd name="connsiteX90" fmla="*/ 1103737 w 1504251"/>
              <a:gd name="connsiteY90" fmla="*/ 42041 h 609600"/>
              <a:gd name="connsiteX91" fmla="*/ 1093227 w 1504251"/>
              <a:gd name="connsiteY91" fmla="*/ 357351 h 609600"/>
              <a:gd name="connsiteX92" fmla="*/ 1072206 w 1504251"/>
              <a:gd name="connsiteY92" fmla="*/ 399393 h 609600"/>
              <a:gd name="connsiteX93" fmla="*/ 1019655 w 1504251"/>
              <a:gd name="connsiteY93" fmla="*/ 504496 h 609600"/>
              <a:gd name="connsiteX94" fmla="*/ 998634 w 1504251"/>
              <a:gd name="connsiteY94" fmla="*/ 536027 h 609600"/>
              <a:gd name="connsiteX95" fmla="*/ 1009144 w 1504251"/>
              <a:gd name="connsiteY95" fmla="*/ 493986 h 609600"/>
              <a:gd name="connsiteX96" fmla="*/ 1030165 w 1504251"/>
              <a:gd name="connsiteY96" fmla="*/ 399393 h 609600"/>
              <a:gd name="connsiteX97" fmla="*/ 1051186 w 1504251"/>
              <a:gd name="connsiteY97" fmla="*/ 336331 h 609600"/>
              <a:gd name="connsiteX98" fmla="*/ 1061696 w 1504251"/>
              <a:gd name="connsiteY98" fmla="*/ 283779 h 609600"/>
              <a:gd name="connsiteX99" fmla="*/ 1093227 w 1504251"/>
              <a:gd name="connsiteY99" fmla="*/ 231227 h 609600"/>
              <a:gd name="connsiteX100" fmla="*/ 1187820 w 1504251"/>
              <a:gd name="connsiteY100" fmla="*/ 115613 h 609600"/>
              <a:gd name="connsiteX101" fmla="*/ 1219351 w 1504251"/>
              <a:gd name="connsiteY101" fmla="*/ 84082 h 609600"/>
              <a:gd name="connsiteX102" fmla="*/ 1240372 w 1504251"/>
              <a:gd name="connsiteY102" fmla="*/ 52551 h 609600"/>
              <a:gd name="connsiteX103" fmla="*/ 1271903 w 1504251"/>
              <a:gd name="connsiteY103" fmla="*/ 31531 h 609600"/>
              <a:gd name="connsiteX104" fmla="*/ 1261392 w 1504251"/>
              <a:gd name="connsiteY104" fmla="*/ 94593 h 609600"/>
              <a:gd name="connsiteX105" fmla="*/ 1250882 w 1504251"/>
              <a:gd name="connsiteY105" fmla="*/ 147144 h 609600"/>
              <a:gd name="connsiteX106" fmla="*/ 1229861 w 1504251"/>
              <a:gd name="connsiteY106" fmla="*/ 283779 h 609600"/>
              <a:gd name="connsiteX107" fmla="*/ 1198330 w 1504251"/>
              <a:gd name="connsiteY107" fmla="*/ 336331 h 609600"/>
              <a:gd name="connsiteX108" fmla="*/ 1177310 w 1504251"/>
              <a:gd name="connsiteY108" fmla="*/ 388882 h 609600"/>
              <a:gd name="connsiteX109" fmla="*/ 1166799 w 1504251"/>
              <a:gd name="connsiteY109" fmla="*/ 451944 h 609600"/>
              <a:gd name="connsiteX110" fmla="*/ 1156289 w 1504251"/>
              <a:gd name="connsiteY110" fmla="*/ 536027 h 609600"/>
              <a:gd name="connsiteX111" fmla="*/ 1145779 w 1504251"/>
              <a:gd name="connsiteY111" fmla="*/ 609600 h 609600"/>
              <a:gd name="connsiteX112" fmla="*/ 1124758 w 1504251"/>
              <a:gd name="connsiteY112" fmla="*/ 557048 h 609600"/>
              <a:gd name="connsiteX113" fmla="*/ 1114248 w 1504251"/>
              <a:gd name="connsiteY113" fmla="*/ 515006 h 609600"/>
              <a:gd name="connsiteX114" fmla="*/ 1093227 w 1504251"/>
              <a:gd name="connsiteY114" fmla="*/ 483475 h 609600"/>
              <a:gd name="connsiteX115" fmla="*/ 1103737 w 1504251"/>
              <a:gd name="connsiteY115" fmla="*/ 420413 h 609600"/>
              <a:gd name="connsiteX116" fmla="*/ 1177310 w 1504251"/>
              <a:gd name="connsiteY116" fmla="*/ 336331 h 609600"/>
              <a:gd name="connsiteX117" fmla="*/ 1208841 w 1504251"/>
              <a:gd name="connsiteY117" fmla="*/ 294289 h 609600"/>
              <a:gd name="connsiteX118" fmla="*/ 1250882 w 1504251"/>
              <a:gd name="connsiteY118" fmla="*/ 231227 h 609600"/>
              <a:gd name="connsiteX119" fmla="*/ 1271903 w 1504251"/>
              <a:gd name="connsiteY119" fmla="*/ 199696 h 609600"/>
              <a:gd name="connsiteX120" fmla="*/ 1303434 w 1504251"/>
              <a:gd name="connsiteY120" fmla="*/ 147144 h 609600"/>
              <a:gd name="connsiteX121" fmla="*/ 1334965 w 1504251"/>
              <a:gd name="connsiteY121" fmla="*/ 115613 h 609600"/>
              <a:gd name="connsiteX122" fmla="*/ 1387517 w 1504251"/>
              <a:gd name="connsiteY122" fmla="*/ 52551 h 609600"/>
              <a:gd name="connsiteX123" fmla="*/ 1377006 w 1504251"/>
              <a:gd name="connsiteY123" fmla="*/ 304800 h 609600"/>
              <a:gd name="connsiteX124" fmla="*/ 1366496 w 1504251"/>
              <a:gd name="connsiteY124" fmla="*/ 336331 h 609600"/>
              <a:gd name="connsiteX125" fmla="*/ 1345475 w 1504251"/>
              <a:gd name="connsiteY125" fmla="*/ 420413 h 609600"/>
              <a:gd name="connsiteX126" fmla="*/ 1334965 w 1504251"/>
              <a:gd name="connsiteY126" fmla="*/ 462455 h 609600"/>
              <a:gd name="connsiteX127" fmla="*/ 1313944 w 1504251"/>
              <a:gd name="connsiteY127" fmla="*/ 599089 h 609600"/>
              <a:gd name="connsiteX128" fmla="*/ 1292924 w 1504251"/>
              <a:gd name="connsiteY128" fmla="*/ 567558 h 609600"/>
              <a:gd name="connsiteX129" fmla="*/ 1324455 w 1504251"/>
              <a:gd name="connsiteY129" fmla="*/ 378372 h 609600"/>
              <a:gd name="connsiteX130" fmla="*/ 1377006 w 1504251"/>
              <a:gd name="connsiteY130" fmla="*/ 294289 h 609600"/>
              <a:gd name="connsiteX131" fmla="*/ 1387517 w 1504251"/>
              <a:gd name="connsiteY131" fmla="*/ 262758 h 609600"/>
              <a:gd name="connsiteX132" fmla="*/ 1461089 w 1504251"/>
              <a:gd name="connsiteY132" fmla="*/ 189186 h 609600"/>
              <a:gd name="connsiteX133" fmla="*/ 1482110 w 1504251"/>
              <a:gd name="connsiteY133" fmla="*/ 136634 h 609600"/>
              <a:gd name="connsiteX134" fmla="*/ 1503130 w 1504251"/>
              <a:gd name="connsiteY134" fmla="*/ 94593 h 609600"/>
              <a:gd name="connsiteX135" fmla="*/ 1492620 w 1504251"/>
              <a:gd name="connsiteY135" fmla="*/ 315310 h 609600"/>
              <a:gd name="connsiteX136" fmla="*/ 1482110 w 1504251"/>
              <a:gd name="connsiteY136" fmla="*/ 367862 h 609600"/>
              <a:gd name="connsiteX137" fmla="*/ 1461089 w 1504251"/>
              <a:gd name="connsiteY137" fmla="*/ 546537 h 609600"/>
              <a:gd name="connsiteX138" fmla="*/ 1429558 w 1504251"/>
              <a:gd name="connsiteY138" fmla="*/ 525517 h 609600"/>
              <a:gd name="connsiteX139" fmla="*/ 1419048 w 1504251"/>
              <a:gd name="connsiteY139" fmla="*/ 451944 h 609600"/>
              <a:gd name="connsiteX140" fmla="*/ 1398027 w 1504251"/>
              <a:gd name="connsiteY140" fmla="*/ 409903 h 609600"/>
              <a:gd name="connsiteX141" fmla="*/ 1377006 w 1504251"/>
              <a:gd name="connsiteY141" fmla="*/ 210206 h 609600"/>
              <a:gd name="connsiteX142" fmla="*/ 1355986 w 1504251"/>
              <a:gd name="connsiteY142" fmla="*/ 52551 h 609600"/>
              <a:gd name="connsiteX143" fmla="*/ 1240372 w 1504251"/>
              <a:gd name="connsiteY143" fmla="*/ 63062 h 609600"/>
              <a:gd name="connsiteX144" fmla="*/ 1177310 w 1504251"/>
              <a:gd name="connsiteY144" fmla="*/ 73572 h 609600"/>
              <a:gd name="connsiteX145" fmla="*/ 1135268 w 1504251"/>
              <a:gd name="connsiteY145" fmla="*/ 105103 h 609600"/>
              <a:gd name="connsiteX146" fmla="*/ 1093227 w 1504251"/>
              <a:gd name="connsiteY146" fmla="*/ 115613 h 609600"/>
              <a:gd name="connsiteX147" fmla="*/ 1030165 w 1504251"/>
              <a:gd name="connsiteY147" fmla="*/ 136634 h 609600"/>
              <a:gd name="connsiteX148" fmla="*/ 967103 w 1504251"/>
              <a:gd name="connsiteY148" fmla="*/ 210206 h 609600"/>
              <a:gd name="connsiteX149" fmla="*/ 925061 w 1504251"/>
              <a:gd name="connsiteY149" fmla="*/ 252248 h 609600"/>
              <a:gd name="connsiteX150" fmla="*/ 872510 w 1504251"/>
              <a:gd name="connsiteY150" fmla="*/ 315310 h 609600"/>
              <a:gd name="connsiteX151" fmla="*/ 788427 w 1504251"/>
              <a:gd name="connsiteY151" fmla="*/ 388882 h 609600"/>
              <a:gd name="connsiteX152" fmla="*/ 735875 w 1504251"/>
              <a:gd name="connsiteY152" fmla="*/ 420413 h 609600"/>
              <a:gd name="connsiteX153" fmla="*/ 704344 w 1504251"/>
              <a:gd name="connsiteY153" fmla="*/ 441434 h 609600"/>
              <a:gd name="connsiteX154" fmla="*/ 567710 w 1504251"/>
              <a:gd name="connsiteY154" fmla="*/ 462455 h 609600"/>
              <a:gd name="connsiteX155" fmla="*/ 483627 w 1504251"/>
              <a:gd name="connsiteY155" fmla="*/ 483475 h 609600"/>
              <a:gd name="connsiteX156" fmla="*/ 431075 w 1504251"/>
              <a:gd name="connsiteY156" fmla="*/ 504496 h 609600"/>
              <a:gd name="connsiteX157" fmla="*/ 357503 w 1504251"/>
              <a:gd name="connsiteY157" fmla="*/ 515006 h 609600"/>
              <a:gd name="connsiteX158" fmla="*/ 294441 w 1504251"/>
              <a:gd name="connsiteY158" fmla="*/ 525517 h 609600"/>
              <a:gd name="connsiteX159" fmla="*/ 252399 w 1504251"/>
              <a:gd name="connsiteY159" fmla="*/ 536027 h 609600"/>
              <a:gd name="connsiteX160" fmla="*/ 157806 w 1504251"/>
              <a:gd name="connsiteY160" fmla="*/ 557048 h 609600"/>
              <a:gd name="connsiteX161" fmla="*/ 115765 w 1504251"/>
              <a:gd name="connsiteY161" fmla="*/ 546537 h 609600"/>
              <a:gd name="connsiteX162" fmla="*/ 147296 w 1504251"/>
              <a:gd name="connsiteY162" fmla="*/ 483475 h 609600"/>
              <a:gd name="connsiteX163" fmla="*/ 157806 w 1504251"/>
              <a:gd name="connsiteY163" fmla="*/ 388882 h 609600"/>
              <a:gd name="connsiteX164" fmla="*/ 168317 w 1504251"/>
              <a:gd name="connsiteY164" fmla="*/ 357351 h 609600"/>
              <a:gd name="connsiteX165" fmla="*/ 189337 w 1504251"/>
              <a:gd name="connsiteY165" fmla="*/ 283779 h 609600"/>
              <a:gd name="connsiteX166" fmla="*/ 157806 w 1504251"/>
              <a:gd name="connsiteY166" fmla="*/ 94593 h 609600"/>
              <a:gd name="connsiteX167" fmla="*/ 126275 w 1504251"/>
              <a:gd name="connsiteY167" fmla="*/ 73572 h 609600"/>
              <a:gd name="connsiteX168" fmla="*/ 94744 w 1504251"/>
              <a:gd name="connsiteY168" fmla="*/ 63062 h 609600"/>
              <a:gd name="connsiteX169" fmla="*/ 157806 w 1504251"/>
              <a:gd name="connsiteY169" fmla="*/ 21020 h 609600"/>
              <a:gd name="connsiteX170" fmla="*/ 189337 w 1504251"/>
              <a:gd name="connsiteY170" fmla="*/ 0 h 609600"/>
              <a:gd name="connsiteX171" fmla="*/ 220868 w 1504251"/>
              <a:gd name="connsiteY171" fmla="*/ 21020 h 609600"/>
              <a:gd name="connsiteX172" fmla="*/ 283930 w 1504251"/>
              <a:gd name="connsiteY172" fmla="*/ 73572 h 609600"/>
              <a:gd name="connsiteX173" fmla="*/ 325972 w 1504251"/>
              <a:gd name="connsiteY173" fmla="*/ 115613 h 609600"/>
              <a:gd name="connsiteX174" fmla="*/ 346992 w 1504251"/>
              <a:gd name="connsiteY174" fmla="*/ 147144 h 609600"/>
              <a:gd name="connsiteX175" fmla="*/ 410055 w 1504251"/>
              <a:gd name="connsiteY175" fmla="*/ 189186 h 609600"/>
              <a:gd name="connsiteX176" fmla="*/ 462606 w 1504251"/>
              <a:gd name="connsiteY176" fmla="*/ 283779 h 609600"/>
              <a:gd name="connsiteX177" fmla="*/ 483627 w 1504251"/>
              <a:gd name="connsiteY177" fmla="*/ 325820 h 609600"/>
              <a:gd name="connsiteX178" fmla="*/ 515158 w 1504251"/>
              <a:gd name="connsiteY178" fmla="*/ 346841 h 609600"/>
              <a:gd name="connsiteX179" fmla="*/ 546689 w 1504251"/>
              <a:gd name="connsiteY179" fmla="*/ 378372 h 609600"/>
              <a:gd name="connsiteX180" fmla="*/ 578220 w 1504251"/>
              <a:gd name="connsiteY180" fmla="*/ 399393 h 609600"/>
              <a:gd name="connsiteX181" fmla="*/ 609751 w 1504251"/>
              <a:gd name="connsiteY181" fmla="*/ 430924 h 609600"/>
              <a:gd name="connsiteX182" fmla="*/ 693834 w 1504251"/>
              <a:gd name="connsiteY182" fmla="*/ 451944 h 609600"/>
              <a:gd name="connsiteX183" fmla="*/ 714855 w 1504251"/>
              <a:gd name="connsiteY183" fmla="*/ 483475 h 609600"/>
              <a:gd name="connsiteX184" fmla="*/ 746386 w 1504251"/>
              <a:gd name="connsiteY184" fmla="*/ 557048 h 609600"/>
              <a:gd name="connsiteX185" fmla="*/ 777917 w 1504251"/>
              <a:gd name="connsiteY185" fmla="*/ 567558 h 609600"/>
              <a:gd name="connsiteX186" fmla="*/ 746386 w 1504251"/>
              <a:gd name="connsiteY186" fmla="*/ 588579 h 609600"/>
              <a:gd name="connsiteX187" fmla="*/ 735875 w 1504251"/>
              <a:gd name="connsiteY187" fmla="*/ 515006 h 609600"/>
              <a:gd name="connsiteX188" fmla="*/ 725365 w 1504251"/>
              <a:gd name="connsiteY188" fmla="*/ 451944 h 609600"/>
              <a:gd name="connsiteX189" fmla="*/ 725365 w 1504251"/>
              <a:gd name="connsiteY189" fmla="*/ 168165 h 609600"/>
              <a:gd name="connsiteX190" fmla="*/ 756896 w 1504251"/>
              <a:gd name="connsiteY190" fmla="*/ 178675 h 609600"/>
              <a:gd name="connsiteX191" fmla="*/ 777917 w 1504251"/>
              <a:gd name="connsiteY191" fmla="*/ 220717 h 609600"/>
              <a:gd name="connsiteX192" fmla="*/ 840979 w 1504251"/>
              <a:gd name="connsiteY192" fmla="*/ 325820 h 609600"/>
              <a:gd name="connsiteX193" fmla="*/ 893530 w 1504251"/>
              <a:gd name="connsiteY193" fmla="*/ 399393 h 609600"/>
              <a:gd name="connsiteX194" fmla="*/ 914551 w 1504251"/>
              <a:gd name="connsiteY194" fmla="*/ 430924 h 609600"/>
              <a:gd name="connsiteX195" fmla="*/ 946082 w 1504251"/>
              <a:gd name="connsiteY195" fmla="*/ 441434 h 609600"/>
              <a:gd name="connsiteX196" fmla="*/ 956592 w 1504251"/>
              <a:gd name="connsiteY196" fmla="*/ 472965 h 609600"/>
              <a:gd name="connsiteX197" fmla="*/ 988124 w 1504251"/>
              <a:gd name="connsiteY197" fmla="*/ 493986 h 609600"/>
              <a:gd name="connsiteX198" fmla="*/ 1009144 w 1504251"/>
              <a:gd name="connsiteY198" fmla="*/ 525517 h 609600"/>
              <a:gd name="connsiteX199" fmla="*/ 1030165 w 1504251"/>
              <a:gd name="connsiteY199" fmla="*/ 525517 h 609600"/>
              <a:gd name="connsiteX200" fmla="*/ 1019655 w 1504251"/>
              <a:gd name="connsiteY200" fmla="*/ 483475 h 609600"/>
              <a:gd name="connsiteX201" fmla="*/ 1009144 w 1504251"/>
              <a:gd name="connsiteY201" fmla="*/ 451944 h 609600"/>
              <a:gd name="connsiteX202" fmla="*/ 1019655 w 1504251"/>
              <a:gd name="connsiteY202" fmla="*/ 220717 h 609600"/>
              <a:gd name="connsiteX203" fmla="*/ 1061696 w 1504251"/>
              <a:gd name="connsiteY203" fmla="*/ 231227 h 609600"/>
              <a:gd name="connsiteX204" fmla="*/ 1114248 w 1504251"/>
              <a:gd name="connsiteY204" fmla="*/ 294289 h 609600"/>
              <a:gd name="connsiteX205" fmla="*/ 1177310 w 1504251"/>
              <a:gd name="connsiteY205" fmla="*/ 399393 h 609600"/>
              <a:gd name="connsiteX206" fmla="*/ 1240372 w 1504251"/>
              <a:gd name="connsiteY206" fmla="*/ 472965 h 609600"/>
              <a:gd name="connsiteX207" fmla="*/ 1271903 w 1504251"/>
              <a:gd name="connsiteY207" fmla="*/ 493986 h 609600"/>
              <a:gd name="connsiteX208" fmla="*/ 1282413 w 1504251"/>
              <a:gd name="connsiteY208" fmla="*/ 451944 h 609600"/>
              <a:gd name="connsiteX209" fmla="*/ 1271903 w 1504251"/>
              <a:gd name="connsiteY209" fmla="*/ 420413 h 609600"/>
              <a:gd name="connsiteX210" fmla="*/ 1229861 w 1504251"/>
              <a:gd name="connsiteY210" fmla="*/ 336331 h 609600"/>
              <a:gd name="connsiteX211" fmla="*/ 1208841 w 1504251"/>
              <a:gd name="connsiteY211" fmla="*/ 304800 h 609600"/>
              <a:gd name="connsiteX212" fmla="*/ 1187820 w 1504251"/>
              <a:gd name="connsiteY212" fmla="*/ 241737 h 609600"/>
              <a:gd name="connsiteX213" fmla="*/ 1177310 w 1504251"/>
              <a:gd name="connsiteY213" fmla="*/ 210206 h 609600"/>
              <a:gd name="connsiteX214" fmla="*/ 1156289 w 1504251"/>
              <a:gd name="connsiteY214" fmla="*/ 178675 h 609600"/>
              <a:gd name="connsiteX215" fmla="*/ 1145779 w 1504251"/>
              <a:gd name="connsiteY215" fmla="*/ 147144 h 609600"/>
              <a:gd name="connsiteX216" fmla="*/ 1187820 w 1504251"/>
              <a:gd name="connsiteY216" fmla="*/ 157655 h 609600"/>
              <a:gd name="connsiteX217" fmla="*/ 1250882 w 1504251"/>
              <a:gd name="connsiteY217" fmla="*/ 220717 h 609600"/>
              <a:gd name="connsiteX218" fmla="*/ 1292924 w 1504251"/>
              <a:gd name="connsiteY218" fmla="*/ 283779 h 609600"/>
              <a:gd name="connsiteX219" fmla="*/ 1313944 w 1504251"/>
              <a:gd name="connsiteY219" fmla="*/ 315310 h 609600"/>
              <a:gd name="connsiteX220" fmla="*/ 1345475 w 1504251"/>
              <a:gd name="connsiteY220" fmla="*/ 325820 h 609600"/>
              <a:gd name="connsiteX221" fmla="*/ 1366496 w 1504251"/>
              <a:gd name="connsiteY221" fmla="*/ 357351 h 609600"/>
              <a:gd name="connsiteX222" fmla="*/ 1377006 w 1504251"/>
              <a:gd name="connsiteY222" fmla="*/ 378372 h 609600"/>
              <a:gd name="connsiteX223" fmla="*/ 1355986 w 1504251"/>
              <a:gd name="connsiteY223" fmla="*/ 336331 h 609600"/>
              <a:gd name="connsiteX224" fmla="*/ 1303434 w 1504251"/>
              <a:gd name="connsiteY224" fmla="*/ 273268 h 609600"/>
              <a:gd name="connsiteX225" fmla="*/ 1271903 w 1504251"/>
              <a:gd name="connsiteY225" fmla="*/ 252248 h 609600"/>
              <a:gd name="connsiteX226" fmla="*/ 1229861 w 1504251"/>
              <a:gd name="connsiteY226" fmla="*/ 189186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1504251" h="609600">
                <a:moveTo>
                  <a:pt x="126275" y="52551"/>
                </a:moveTo>
                <a:cubicBezTo>
                  <a:pt x="115765" y="70068"/>
                  <a:pt x="99698" y="85284"/>
                  <a:pt x="94744" y="105103"/>
                </a:cubicBezTo>
                <a:cubicBezTo>
                  <a:pt x="92057" y="115851"/>
                  <a:pt x="102211" y="125981"/>
                  <a:pt x="105255" y="136634"/>
                </a:cubicBezTo>
                <a:cubicBezTo>
                  <a:pt x="109223" y="150523"/>
                  <a:pt x="112262" y="164661"/>
                  <a:pt x="115765" y="178675"/>
                </a:cubicBezTo>
                <a:cubicBezTo>
                  <a:pt x="112262" y="210206"/>
                  <a:pt x="112949" y="242490"/>
                  <a:pt x="105255" y="273268"/>
                </a:cubicBezTo>
                <a:cubicBezTo>
                  <a:pt x="102191" y="285523"/>
                  <a:pt x="89883" y="293501"/>
                  <a:pt x="84234" y="304800"/>
                </a:cubicBezTo>
                <a:cubicBezTo>
                  <a:pt x="79279" y="314709"/>
                  <a:pt x="78679" y="326422"/>
                  <a:pt x="73724" y="336331"/>
                </a:cubicBezTo>
                <a:cubicBezTo>
                  <a:pt x="57717" y="368345"/>
                  <a:pt x="36520" y="384044"/>
                  <a:pt x="10661" y="409903"/>
                </a:cubicBezTo>
                <a:cubicBezTo>
                  <a:pt x="3574" y="431165"/>
                  <a:pt x="-21016" y="470003"/>
                  <a:pt x="42192" y="451944"/>
                </a:cubicBezTo>
                <a:cubicBezTo>
                  <a:pt x="56484" y="447860"/>
                  <a:pt x="60818" y="427788"/>
                  <a:pt x="73724" y="420413"/>
                </a:cubicBezTo>
                <a:cubicBezTo>
                  <a:pt x="86266" y="413246"/>
                  <a:pt x="101751" y="413406"/>
                  <a:pt x="115765" y="409903"/>
                </a:cubicBezTo>
                <a:cubicBezTo>
                  <a:pt x="126764" y="404404"/>
                  <a:pt x="193328" y="374381"/>
                  <a:pt x="210358" y="357351"/>
                </a:cubicBezTo>
                <a:cubicBezTo>
                  <a:pt x="219290" y="348419"/>
                  <a:pt x="224372" y="336330"/>
                  <a:pt x="231379" y="325820"/>
                </a:cubicBezTo>
                <a:cubicBezTo>
                  <a:pt x="256393" y="250774"/>
                  <a:pt x="240108" y="281194"/>
                  <a:pt x="273420" y="231227"/>
                </a:cubicBezTo>
                <a:cubicBezTo>
                  <a:pt x="276923" y="185682"/>
                  <a:pt x="278593" y="139959"/>
                  <a:pt x="283930" y="94593"/>
                </a:cubicBezTo>
                <a:cubicBezTo>
                  <a:pt x="286329" y="74201"/>
                  <a:pt x="298155" y="41407"/>
                  <a:pt x="304951" y="21020"/>
                </a:cubicBezTo>
                <a:cubicBezTo>
                  <a:pt x="315461" y="28027"/>
                  <a:pt x="333012" y="29895"/>
                  <a:pt x="336482" y="42041"/>
                </a:cubicBezTo>
                <a:cubicBezTo>
                  <a:pt x="341390" y="59218"/>
                  <a:pt x="330305" y="77262"/>
                  <a:pt x="325972" y="94593"/>
                </a:cubicBezTo>
                <a:cubicBezTo>
                  <a:pt x="317002" y="130473"/>
                  <a:pt x="301381" y="154284"/>
                  <a:pt x="283930" y="189186"/>
                </a:cubicBezTo>
                <a:cubicBezTo>
                  <a:pt x="280427" y="203200"/>
                  <a:pt x="277988" y="217523"/>
                  <a:pt x="273420" y="231227"/>
                </a:cubicBezTo>
                <a:cubicBezTo>
                  <a:pt x="267454" y="249126"/>
                  <a:pt x="257947" y="265747"/>
                  <a:pt x="252399" y="283779"/>
                </a:cubicBezTo>
                <a:cubicBezTo>
                  <a:pt x="243903" y="311392"/>
                  <a:pt x="231379" y="367862"/>
                  <a:pt x="231379" y="367862"/>
                </a:cubicBezTo>
                <a:cubicBezTo>
                  <a:pt x="227875" y="399393"/>
                  <a:pt x="226084" y="431162"/>
                  <a:pt x="220868" y="462455"/>
                </a:cubicBezTo>
                <a:cubicBezTo>
                  <a:pt x="219047" y="473383"/>
                  <a:pt x="200449" y="498941"/>
                  <a:pt x="210358" y="493986"/>
                </a:cubicBezTo>
                <a:cubicBezTo>
                  <a:pt x="231137" y="483596"/>
                  <a:pt x="267398" y="399922"/>
                  <a:pt x="273420" y="388882"/>
                </a:cubicBezTo>
                <a:cubicBezTo>
                  <a:pt x="285427" y="366869"/>
                  <a:pt x="317165" y="313606"/>
                  <a:pt x="336482" y="294289"/>
                </a:cubicBezTo>
                <a:cubicBezTo>
                  <a:pt x="352345" y="278426"/>
                  <a:pt x="371517" y="266262"/>
                  <a:pt x="389034" y="252248"/>
                </a:cubicBezTo>
                <a:cubicBezTo>
                  <a:pt x="418289" y="179112"/>
                  <a:pt x="404084" y="217607"/>
                  <a:pt x="431075" y="136634"/>
                </a:cubicBezTo>
                <a:cubicBezTo>
                  <a:pt x="437998" y="115865"/>
                  <a:pt x="444086" y="88388"/>
                  <a:pt x="462606" y="73572"/>
                </a:cubicBezTo>
                <a:cubicBezTo>
                  <a:pt x="471257" y="66651"/>
                  <a:pt x="483627" y="66565"/>
                  <a:pt x="494137" y="63062"/>
                </a:cubicBezTo>
                <a:cubicBezTo>
                  <a:pt x="504647" y="56055"/>
                  <a:pt x="523191" y="54428"/>
                  <a:pt x="525668" y="42041"/>
                </a:cubicBezTo>
                <a:cubicBezTo>
                  <a:pt x="528145" y="29655"/>
                  <a:pt x="515946" y="4861"/>
                  <a:pt x="504648" y="10510"/>
                </a:cubicBezTo>
                <a:cubicBezTo>
                  <a:pt x="482051" y="21808"/>
                  <a:pt x="462606" y="73572"/>
                  <a:pt x="462606" y="73572"/>
                </a:cubicBezTo>
                <a:cubicBezTo>
                  <a:pt x="437592" y="148618"/>
                  <a:pt x="460022" y="124343"/>
                  <a:pt x="410055" y="157655"/>
                </a:cubicBezTo>
                <a:cubicBezTo>
                  <a:pt x="388617" y="200531"/>
                  <a:pt x="372377" y="228647"/>
                  <a:pt x="357503" y="273268"/>
                </a:cubicBezTo>
                <a:cubicBezTo>
                  <a:pt x="352935" y="286972"/>
                  <a:pt x="350496" y="301296"/>
                  <a:pt x="346992" y="315310"/>
                </a:cubicBezTo>
                <a:cubicBezTo>
                  <a:pt x="350496" y="350344"/>
                  <a:pt x="352149" y="385613"/>
                  <a:pt x="357503" y="420413"/>
                </a:cubicBezTo>
                <a:cubicBezTo>
                  <a:pt x="359188" y="431363"/>
                  <a:pt x="368013" y="440865"/>
                  <a:pt x="368013" y="451944"/>
                </a:cubicBezTo>
                <a:cubicBezTo>
                  <a:pt x="368013" y="476717"/>
                  <a:pt x="361935" y="501143"/>
                  <a:pt x="357503" y="525517"/>
                </a:cubicBezTo>
                <a:cubicBezTo>
                  <a:pt x="354919" y="539729"/>
                  <a:pt x="346992" y="582003"/>
                  <a:pt x="346992" y="567558"/>
                </a:cubicBezTo>
                <a:cubicBezTo>
                  <a:pt x="346992" y="564610"/>
                  <a:pt x="358815" y="468500"/>
                  <a:pt x="368013" y="451944"/>
                </a:cubicBezTo>
                <a:cubicBezTo>
                  <a:pt x="378907" y="432334"/>
                  <a:pt x="397611" y="418058"/>
                  <a:pt x="410055" y="399393"/>
                </a:cubicBezTo>
                <a:cubicBezTo>
                  <a:pt x="418746" y="386356"/>
                  <a:pt x="421456" y="369719"/>
                  <a:pt x="431075" y="357351"/>
                </a:cubicBezTo>
                <a:cubicBezTo>
                  <a:pt x="446284" y="337796"/>
                  <a:pt x="468151" y="324144"/>
                  <a:pt x="483627" y="304800"/>
                </a:cubicBezTo>
                <a:cubicBezTo>
                  <a:pt x="496389" y="288848"/>
                  <a:pt x="503284" y="268871"/>
                  <a:pt x="515158" y="252248"/>
                </a:cubicBezTo>
                <a:cubicBezTo>
                  <a:pt x="538376" y="219743"/>
                  <a:pt x="564051" y="189065"/>
                  <a:pt x="588730" y="157655"/>
                </a:cubicBezTo>
                <a:cubicBezTo>
                  <a:pt x="602590" y="140015"/>
                  <a:pt x="620740" y="125168"/>
                  <a:pt x="630772" y="105103"/>
                </a:cubicBezTo>
                <a:cubicBezTo>
                  <a:pt x="656747" y="53153"/>
                  <a:pt x="646837" y="77926"/>
                  <a:pt x="662303" y="31531"/>
                </a:cubicBezTo>
                <a:cubicBezTo>
                  <a:pt x="669310" y="42041"/>
                  <a:pt x="681757" y="50528"/>
                  <a:pt x="683324" y="63062"/>
                </a:cubicBezTo>
                <a:cubicBezTo>
                  <a:pt x="685540" y="80788"/>
                  <a:pt x="676009" y="98037"/>
                  <a:pt x="672813" y="115613"/>
                </a:cubicBezTo>
                <a:cubicBezTo>
                  <a:pt x="645280" y="267042"/>
                  <a:pt x="682543" y="97131"/>
                  <a:pt x="641282" y="231227"/>
                </a:cubicBezTo>
                <a:cubicBezTo>
                  <a:pt x="632786" y="258840"/>
                  <a:pt x="620261" y="315310"/>
                  <a:pt x="620261" y="315310"/>
                </a:cubicBezTo>
                <a:cubicBezTo>
                  <a:pt x="616562" y="352297"/>
                  <a:pt x="615211" y="443753"/>
                  <a:pt x="588730" y="483475"/>
                </a:cubicBezTo>
                <a:lnTo>
                  <a:pt x="546689" y="546537"/>
                </a:lnTo>
                <a:cubicBezTo>
                  <a:pt x="536179" y="543034"/>
                  <a:pt x="522992" y="543861"/>
                  <a:pt x="515158" y="536027"/>
                </a:cubicBezTo>
                <a:cubicBezTo>
                  <a:pt x="487057" y="507926"/>
                  <a:pt x="523752" y="415972"/>
                  <a:pt x="525668" y="409903"/>
                </a:cubicBezTo>
                <a:cubicBezTo>
                  <a:pt x="537031" y="373921"/>
                  <a:pt x="541029" y="331482"/>
                  <a:pt x="567710" y="304800"/>
                </a:cubicBezTo>
                <a:cubicBezTo>
                  <a:pt x="661666" y="210842"/>
                  <a:pt x="553467" y="315948"/>
                  <a:pt x="662303" y="220717"/>
                </a:cubicBezTo>
                <a:cubicBezTo>
                  <a:pt x="673489" y="210929"/>
                  <a:pt x="682549" y="198859"/>
                  <a:pt x="693834" y="189186"/>
                </a:cubicBezTo>
                <a:cubicBezTo>
                  <a:pt x="739659" y="149907"/>
                  <a:pt x="735500" y="161408"/>
                  <a:pt x="788427" y="126124"/>
                </a:cubicBezTo>
                <a:cubicBezTo>
                  <a:pt x="803002" y="116407"/>
                  <a:pt x="816214" y="104775"/>
                  <a:pt x="830468" y="94593"/>
                </a:cubicBezTo>
                <a:cubicBezTo>
                  <a:pt x="840747" y="87251"/>
                  <a:pt x="851489" y="80579"/>
                  <a:pt x="861999" y="73572"/>
                </a:cubicBezTo>
                <a:cubicBezTo>
                  <a:pt x="861999" y="73572"/>
                  <a:pt x="856444" y="95194"/>
                  <a:pt x="851489" y="105103"/>
                </a:cubicBezTo>
                <a:cubicBezTo>
                  <a:pt x="842353" y="123375"/>
                  <a:pt x="829879" y="139797"/>
                  <a:pt x="819958" y="157655"/>
                </a:cubicBezTo>
                <a:cubicBezTo>
                  <a:pt x="812349" y="171351"/>
                  <a:pt x="805944" y="185682"/>
                  <a:pt x="798937" y="199696"/>
                </a:cubicBezTo>
                <a:cubicBezTo>
                  <a:pt x="795434" y="262758"/>
                  <a:pt x="796261" y="326210"/>
                  <a:pt x="788427" y="388882"/>
                </a:cubicBezTo>
                <a:cubicBezTo>
                  <a:pt x="783052" y="431880"/>
                  <a:pt x="752748" y="483710"/>
                  <a:pt x="725365" y="515006"/>
                </a:cubicBezTo>
                <a:cubicBezTo>
                  <a:pt x="717047" y="524513"/>
                  <a:pt x="704344" y="529020"/>
                  <a:pt x="693834" y="536027"/>
                </a:cubicBezTo>
                <a:cubicBezTo>
                  <a:pt x="697337" y="518510"/>
                  <a:pt x="698695" y="500422"/>
                  <a:pt x="704344" y="483475"/>
                </a:cubicBezTo>
                <a:cubicBezTo>
                  <a:pt x="709299" y="468611"/>
                  <a:pt x="717153" y="454778"/>
                  <a:pt x="725365" y="441434"/>
                </a:cubicBezTo>
                <a:cubicBezTo>
                  <a:pt x="745226" y="409160"/>
                  <a:pt x="761631" y="373637"/>
                  <a:pt x="788427" y="346841"/>
                </a:cubicBezTo>
                <a:cubicBezTo>
                  <a:pt x="834309" y="300959"/>
                  <a:pt x="831696" y="306667"/>
                  <a:pt x="872510" y="252248"/>
                </a:cubicBezTo>
                <a:cubicBezTo>
                  <a:pt x="915900" y="194394"/>
                  <a:pt x="870914" y="248495"/>
                  <a:pt x="914551" y="178675"/>
                </a:cubicBezTo>
                <a:cubicBezTo>
                  <a:pt x="982774" y="69518"/>
                  <a:pt x="913838" y="201121"/>
                  <a:pt x="967103" y="94593"/>
                </a:cubicBezTo>
                <a:cubicBezTo>
                  <a:pt x="963599" y="115614"/>
                  <a:pt x="963331" y="137438"/>
                  <a:pt x="956592" y="157655"/>
                </a:cubicBezTo>
                <a:cubicBezTo>
                  <a:pt x="953089" y="168165"/>
                  <a:pt x="948997" y="178498"/>
                  <a:pt x="946082" y="189186"/>
                </a:cubicBezTo>
                <a:cubicBezTo>
                  <a:pt x="938481" y="217058"/>
                  <a:pt x="933213" y="245552"/>
                  <a:pt x="925061" y="273268"/>
                </a:cubicBezTo>
                <a:cubicBezTo>
                  <a:pt x="915683" y="305154"/>
                  <a:pt x="904040" y="336331"/>
                  <a:pt x="893530" y="367862"/>
                </a:cubicBezTo>
                <a:lnTo>
                  <a:pt x="883020" y="399393"/>
                </a:lnTo>
                <a:cubicBezTo>
                  <a:pt x="879517" y="409903"/>
                  <a:pt x="878655" y="421706"/>
                  <a:pt x="872510" y="430924"/>
                </a:cubicBezTo>
                <a:lnTo>
                  <a:pt x="851489" y="462455"/>
                </a:lnTo>
                <a:cubicBezTo>
                  <a:pt x="847986" y="472965"/>
                  <a:pt x="833145" y="501820"/>
                  <a:pt x="840979" y="493986"/>
                </a:cubicBezTo>
                <a:cubicBezTo>
                  <a:pt x="863841" y="471121"/>
                  <a:pt x="862456" y="437552"/>
                  <a:pt x="872510" y="409903"/>
                </a:cubicBezTo>
                <a:cubicBezTo>
                  <a:pt x="881628" y="384828"/>
                  <a:pt x="893000" y="360621"/>
                  <a:pt x="904041" y="336331"/>
                </a:cubicBezTo>
                <a:cubicBezTo>
                  <a:pt x="910524" y="322067"/>
                  <a:pt x="919560" y="308959"/>
                  <a:pt x="925061" y="294289"/>
                </a:cubicBezTo>
                <a:cubicBezTo>
                  <a:pt x="930133" y="280764"/>
                  <a:pt x="928405" y="264790"/>
                  <a:pt x="935572" y="252248"/>
                </a:cubicBezTo>
                <a:cubicBezTo>
                  <a:pt x="942947" y="239343"/>
                  <a:pt x="958464" y="232812"/>
                  <a:pt x="967103" y="220717"/>
                </a:cubicBezTo>
                <a:cubicBezTo>
                  <a:pt x="987708" y="191870"/>
                  <a:pt x="984323" y="171965"/>
                  <a:pt x="1009144" y="147144"/>
                </a:cubicBezTo>
                <a:cubicBezTo>
                  <a:pt x="1018076" y="138212"/>
                  <a:pt x="1030165" y="133131"/>
                  <a:pt x="1040675" y="126124"/>
                </a:cubicBezTo>
                <a:cubicBezTo>
                  <a:pt x="1049223" y="100481"/>
                  <a:pt x="1051833" y="83435"/>
                  <a:pt x="1072206" y="63062"/>
                </a:cubicBezTo>
                <a:cubicBezTo>
                  <a:pt x="1081138" y="54130"/>
                  <a:pt x="1093227" y="49048"/>
                  <a:pt x="1103737" y="42041"/>
                </a:cubicBezTo>
                <a:cubicBezTo>
                  <a:pt x="1100234" y="147144"/>
                  <a:pt x="1102470" y="252596"/>
                  <a:pt x="1093227" y="357351"/>
                </a:cubicBezTo>
                <a:cubicBezTo>
                  <a:pt x="1091850" y="372958"/>
                  <a:pt x="1077707" y="384722"/>
                  <a:pt x="1072206" y="399393"/>
                </a:cubicBezTo>
                <a:cubicBezTo>
                  <a:pt x="1036554" y="494465"/>
                  <a:pt x="1102965" y="379532"/>
                  <a:pt x="1019655" y="504496"/>
                </a:cubicBezTo>
                <a:lnTo>
                  <a:pt x="998634" y="536027"/>
                </a:lnTo>
                <a:cubicBezTo>
                  <a:pt x="1002137" y="522013"/>
                  <a:pt x="1006010" y="508087"/>
                  <a:pt x="1009144" y="493986"/>
                </a:cubicBezTo>
                <a:cubicBezTo>
                  <a:pt x="1017713" y="455425"/>
                  <a:pt x="1019183" y="435999"/>
                  <a:pt x="1030165" y="399393"/>
                </a:cubicBezTo>
                <a:cubicBezTo>
                  <a:pt x="1036532" y="378170"/>
                  <a:pt x="1045356" y="357708"/>
                  <a:pt x="1051186" y="336331"/>
                </a:cubicBezTo>
                <a:cubicBezTo>
                  <a:pt x="1055886" y="319096"/>
                  <a:pt x="1055061" y="300366"/>
                  <a:pt x="1061696" y="283779"/>
                </a:cubicBezTo>
                <a:cubicBezTo>
                  <a:pt x="1069283" y="264812"/>
                  <a:pt x="1083306" y="249085"/>
                  <a:pt x="1093227" y="231227"/>
                </a:cubicBezTo>
                <a:cubicBezTo>
                  <a:pt x="1138890" y="149034"/>
                  <a:pt x="1082956" y="220478"/>
                  <a:pt x="1187820" y="115613"/>
                </a:cubicBezTo>
                <a:cubicBezTo>
                  <a:pt x="1198330" y="105103"/>
                  <a:pt x="1211106" y="96449"/>
                  <a:pt x="1219351" y="84082"/>
                </a:cubicBezTo>
                <a:cubicBezTo>
                  <a:pt x="1226358" y="73572"/>
                  <a:pt x="1231440" y="61483"/>
                  <a:pt x="1240372" y="52551"/>
                </a:cubicBezTo>
                <a:cubicBezTo>
                  <a:pt x="1249304" y="43619"/>
                  <a:pt x="1261393" y="38538"/>
                  <a:pt x="1271903" y="31531"/>
                </a:cubicBezTo>
                <a:cubicBezTo>
                  <a:pt x="1268399" y="52552"/>
                  <a:pt x="1265204" y="73626"/>
                  <a:pt x="1261392" y="94593"/>
                </a:cubicBezTo>
                <a:cubicBezTo>
                  <a:pt x="1258196" y="112169"/>
                  <a:pt x="1253598" y="129488"/>
                  <a:pt x="1250882" y="147144"/>
                </a:cubicBezTo>
                <a:cubicBezTo>
                  <a:pt x="1249243" y="157797"/>
                  <a:pt x="1238900" y="261182"/>
                  <a:pt x="1229861" y="283779"/>
                </a:cubicBezTo>
                <a:cubicBezTo>
                  <a:pt x="1222274" y="302746"/>
                  <a:pt x="1207466" y="318059"/>
                  <a:pt x="1198330" y="336331"/>
                </a:cubicBezTo>
                <a:cubicBezTo>
                  <a:pt x="1189893" y="353206"/>
                  <a:pt x="1184317" y="371365"/>
                  <a:pt x="1177310" y="388882"/>
                </a:cubicBezTo>
                <a:cubicBezTo>
                  <a:pt x="1173806" y="409903"/>
                  <a:pt x="1169813" y="430848"/>
                  <a:pt x="1166799" y="451944"/>
                </a:cubicBezTo>
                <a:cubicBezTo>
                  <a:pt x="1162804" y="479906"/>
                  <a:pt x="1160022" y="508029"/>
                  <a:pt x="1156289" y="536027"/>
                </a:cubicBezTo>
                <a:cubicBezTo>
                  <a:pt x="1153015" y="560583"/>
                  <a:pt x="1149282" y="585076"/>
                  <a:pt x="1145779" y="609600"/>
                </a:cubicBezTo>
                <a:cubicBezTo>
                  <a:pt x="1138772" y="592083"/>
                  <a:pt x="1130724" y="574947"/>
                  <a:pt x="1124758" y="557048"/>
                </a:cubicBezTo>
                <a:cubicBezTo>
                  <a:pt x="1120190" y="543344"/>
                  <a:pt x="1119938" y="528283"/>
                  <a:pt x="1114248" y="515006"/>
                </a:cubicBezTo>
                <a:cubicBezTo>
                  <a:pt x="1109272" y="503395"/>
                  <a:pt x="1100234" y="493985"/>
                  <a:pt x="1093227" y="483475"/>
                </a:cubicBezTo>
                <a:cubicBezTo>
                  <a:pt x="1096730" y="462454"/>
                  <a:pt x="1095822" y="440199"/>
                  <a:pt x="1103737" y="420413"/>
                </a:cubicBezTo>
                <a:cubicBezTo>
                  <a:pt x="1114896" y="392516"/>
                  <a:pt x="1159384" y="356818"/>
                  <a:pt x="1177310" y="336331"/>
                </a:cubicBezTo>
                <a:cubicBezTo>
                  <a:pt x="1188845" y="323148"/>
                  <a:pt x="1198796" y="308640"/>
                  <a:pt x="1208841" y="294289"/>
                </a:cubicBezTo>
                <a:cubicBezTo>
                  <a:pt x="1223329" y="273592"/>
                  <a:pt x="1236868" y="252248"/>
                  <a:pt x="1250882" y="231227"/>
                </a:cubicBezTo>
                <a:cubicBezTo>
                  <a:pt x="1257889" y="220717"/>
                  <a:pt x="1265404" y="210528"/>
                  <a:pt x="1271903" y="199696"/>
                </a:cubicBezTo>
                <a:cubicBezTo>
                  <a:pt x="1282413" y="182179"/>
                  <a:pt x="1291177" y="163487"/>
                  <a:pt x="1303434" y="147144"/>
                </a:cubicBezTo>
                <a:cubicBezTo>
                  <a:pt x="1312352" y="135253"/>
                  <a:pt x="1325449" y="127032"/>
                  <a:pt x="1334965" y="115613"/>
                </a:cubicBezTo>
                <a:cubicBezTo>
                  <a:pt x="1408129" y="27816"/>
                  <a:pt x="1295399" y="144669"/>
                  <a:pt x="1387517" y="52551"/>
                </a:cubicBezTo>
                <a:cubicBezTo>
                  <a:pt x="1384013" y="136634"/>
                  <a:pt x="1383223" y="220874"/>
                  <a:pt x="1377006" y="304800"/>
                </a:cubicBezTo>
                <a:cubicBezTo>
                  <a:pt x="1376188" y="315849"/>
                  <a:pt x="1369411" y="325643"/>
                  <a:pt x="1366496" y="336331"/>
                </a:cubicBezTo>
                <a:cubicBezTo>
                  <a:pt x="1358895" y="364203"/>
                  <a:pt x="1352482" y="392386"/>
                  <a:pt x="1345475" y="420413"/>
                </a:cubicBezTo>
                <a:cubicBezTo>
                  <a:pt x="1341972" y="434427"/>
                  <a:pt x="1337340" y="448206"/>
                  <a:pt x="1334965" y="462455"/>
                </a:cubicBezTo>
                <a:cubicBezTo>
                  <a:pt x="1320382" y="549953"/>
                  <a:pt x="1327469" y="504421"/>
                  <a:pt x="1313944" y="599089"/>
                </a:cubicBezTo>
                <a:cubicBezTo>
                  <a:pt x="1306937" y="588579"/>
                  <a:pt x="1293712" y="580165"/>
                  <a:pt x="1292924" y="567558"/>
                </a:cubicBezTo>
                <a:cubicBezTo>
                  <a:pt x="1288773" y="501147"/>
                  <a:pt x="1293122" y="436563"/>
                  <a:pt x="1324455" y="378372"/>
                </a:cubicBezTo>
                <a:cubicBezTo>
                  <a:pt x="1340125" y="349271"/>
                  <a:pt x="1366554" y="325644"/>
                  <a:pt x="1377006" y="294289"/>
                </a:cubicBezTo>
                <a:cubicBezTo>
                  <a:pt x="1380510" y="283779"/>
                  <a:pt x="1380596" y="271409"/>
                  <a:pt x="1387517" y="262758"/>
                </a:cubicBezTo>
                <a:cubicBezTo>
                  <a:pt x="1409183" y="235676"/>
                  <a:pt x="1461089" y="189186"/>
                  <a:pt x="1461089" y="189186"/>
                </a:cubicBezTo>
                <a:cubicBezTo>
                  <a:pt x="1468096" y="171669"/>
                  <a:pt x="1474448" y="153875"/>
                  <a:pt x="1482110" y="136634"/>
                </a:cubicBezTo>
                <a:cubicBezTo>
                  <a:pt x="1488473" y="122317"/>
                  <a:pt x="1502210" y="78952"/>
                  <a:pt x="1503130" y="94593"/>
                </a:cubicBezTo>
                <a:cubicBezTo>
                  <a:pt x="1507455" y="168122"/>
                  <a:pt x="1498269" y="241871"/>
                  <a:pt x="1492620" y="315310"/>
                </a:cubicBezTo>
                <a:cubicBezTo>
                  <a:pt x="1491250" y="333122"/>
                  <a:pt x="1485047" y="350241"/>
                  <a:pt x="1482110" y="367862"/>
                </a:cubicBezTo>
                <a:cubicBezTo>
                  <a:pt x="1470490" y="437580"/>
                  <a:pt x="1468562" y="471800"/>
                  <a:pt x="1461089" y="546537"/>
                </a:cubicBezTo>
                <a:cubicBezTo>
                  <a:pt x="1450579" y="539530"/>
                  <a:pt x="1434688" y="537060"/>
                  <a:pt x="1429558" y="525517"/>
                </a:cubicBezTo>
                <a:cubicBezTo>
                  <a:pt x="1419497" y="502879"/>
                  <a:pt x="1425566" y="475844"/>
                  <a:pt x="1419048" y="451944"/>
                </a:cubicBezTo>
                <a:cubicBezTo>
                  <a:pt x="1414926" y="436828"/>
                  <a:pt x="1405034" y="423917"/>
                  <a:pt x="1398027" y="409903"/>
                </a:cubicBezTo>
                <a:cubicBezTo>
                  <a:pt x="1376228" y="300901"/>
                  <a:pt x="1393321" y="397827"/>
                  <a:pt x="1377006" y="210206"/>
                </a:cubicBezTo>
                <a:cubicBezTo>
                  <a:pt x="1369989" y="129511"/>
                  <a:pt x="1367784" y="123343"/>
                  <a:pt x="1355986" y="52551"/>
                </a:cubicBezTo>
                <a:cubicBezTo>
                  <a:pt x="1317448" y="56055"/>
                  <a:pt x="1278804" y="58541"/>
                  <a:pt x="1240372" y="63062"/>
                </a:cubicBezTo>
                <a:cubicBezTo>
                  <a:pt x="1219207" y="65552"/>
                  <a:pt x="1197096" y="65658"/>
                  <a:pt x="1177310" y="73572"/>
                </a:cubicBezTo>
                <a:cubicBezTo>
                  <a:pt x="1161045" y="80078"/>
                  <a:pt x="1150936" y="97269"/>
                  <a:pt x="1135268" y="105103"/>
                </a:cubicBezTo>
                <a:cubicBezTo>
                  <a:pt x="1122348" y="111563"/>
                  <a:pt x="1107063" y="111462"/>
                  <a:pt x="1093227" y="115613"/>
                </a:cubicBezTo>
                <a:cubicBezTo>
                  <a:pt x="1072004" y="121980"/>
                  <a:pt x="1030165" y="136634"/>
                  <a:pt x="1030165" y="136634"/>
                </a:cubicBezTo>
                <a:cubicBezTo>
                  <a:pt x="940483" y="226316"/>
                  <a:pt x="1061486" y="102341"/>
                  <a:pt x="967103" y="210206"/>
                </a:cubicBezTo>
                <a:cubicBezTo>
                  <a:pt x="954052" y="225121"/>
                  <a:pt x="939075" y="238234"/>
                  <a:pt x="925061" y="252248"/>
                </a:cubicBezTo>
                <a:cubicBezTo>
                  <a:pt x="879967" y="342437"/>
                  <a:pt x="931932" y="255888"/>
                  <a:pt x="872510" y="315310"/>
                </a:cubicBezTo>
                <a:cubicBezTo>
                  <a:pt x="780412" y="407408"/>
                  <a:pt x="878657" y="338755"/>
                  <a:pt x="788427" y="388882"/>
                </a:cubicBezTo>
                <a:cubicBezTo>
                  <a:pt x="770569" y="398803"/>
                  <a:pt x="753198" y="409586"/>
                  <a:pt x="735875" y="420413"/>
                </a:cubicBezTo>
                <a:cubicBezTo>
                  <a:pt x="725163" y="427108"/>
                  <a:pt x="716172" y="436999"/>
                  <a:pt x="704344" y="441434"/>
                </a:cubicBezTo>
                <a:cubicBezTo>
                  <a:pt x="677537" y="451487"/>
                  <a:pt x="585020" y="459209"/>
                  <a:pt x="567710" y="462455"/>
                </a:cubicBezTo>
                <a:cubicBezTo>
                  <a:pt x="539315" y="467779"/>
                  <a:pt x="510451" y="472745"/>
                  <a:pt x="483627" y="483475"/>
                </a:cubicBezTo>
                <a:cubicBezTo>
                  <a:pt x="466110" y="490482"/>
                  <a:pt x="449378" y="499920"/>
                  <a:pt x="431075" y="504496"/>
                </a:cubicBezTo>
                <a:cubicBezTo>
                  <a:pt x="407042" y="510504"/>
                  <a:pt x="381988" y="511239"/>
                  <a:pt x="357503" y="515006"/>
                </a:cubicBezTo>
                <a:cubicBezTo>
                  <a:pt x="336440" y="518246"/>
                  <a:pt x="315338" y="521338"/>
                  <a:pt x="294441" y="525517"/>
                </a:cubicBezTo>
                <a:cubicBezTo>
                  <a:pt x="280276" y="528350"/>
                  <a:pt x="266500" y="532893"/>
                  <a:pt x="252399" y="536027"/>
                </a:cubicBezTo>
                <a:cubicBezTo>
                  <a:pt x="132355" y="562703"/>
                  <a:pt x="260302" y="531423"/>
                  <a:pt x="157806" y="557048"/>
                </a:cubicBezTo>
                <a:cubicBezTo>
                  <a:pt x="143792" y="553544"/>
                  <a:pt x="124432" y="558093"/>
                  <a:pt x="115765" y="546537"/>
                </a:cubicBezTo>
                <a:cubicBezTo>
                  <a:pt x="108086" y="536298"/>
                  <a:pt x="145423" y="486284"/>
                  <a:pt x="147296" y="483475"/>
                </a:cubicBezTo>
                <a:cubicBezTo>
                  <a:pt x="150799" y="451944"/>
                  <a:pt x="152590" y="420175"/>
                  <a:pt x="157806" y="388882"/>
                </a:cubicBezTo>
                <a:cubicBezTo>
                  <a:pt x="159627" y="377954"/>
                  <a:pt x="165273" y="368004"/>
                  <a:pt x="168317" y="357351"/>
                </a:cubicBezTo>
                <a:cubicBezTo>
                  <a:pt x="194720" y="264943"/>
                  <a:pt x="164131" y="359400"/>
                  <a:pt x="189337" y="283779"/>
                </a:cubicBezTo>
                <a:cubicBezTo>
                  <a:pt x="185467" y="225725"/>
                  <a:pt x="206248" y="143035"/>
                  <a:pt x="157806" y="94593"/>
                </a:cubicBezTo>
                <a:cubicBezTo>
                  <a:pt x="148874" y="85661"/>
                  <a:pt x="137573" y="79221"/>
                  <a:pt x="126275" y="73572"/>
                </a:cubicBezTo>
                <a:cubicBezTo>
                  <a:pt x="116366" y="68617"/>
                  <a:pt x="105254" y="66565"/>
                  <a:pt x="94744" y="63062"/>
                </a:cubicBezTo>
                <a:lnTo>
                  <a:pt x="157806" y="21020"/>
                </a:lnTo>
                <a:lnTo>
                  <a:pt x="189337" y="0"/>
                </a:lnTo>
                <a:cubicBezTo>
                  <a:pt x="199847" y="7007"/>
                  <a:pt x="211164" y="12933"/>
                  <a:pt x="220868" y="21020"/>
                </a:cubicBezTo>
                <a:cubicBezTo>
                  <a:pt x="301802" y="88464"/>
                  <a:pt x="205638" y="21376"/>
                  <a:pt x="283930" y="73572"/>
                </a:cubicBezTo>
                <a:cubicBezTo>
                  <a:pt x="306864" y="142369"/>
                  <a:pt x="275012" y="74845"/>
                  <a:pt x="325972" y="115613"/>
                </a:cubicBezTo>
                <a:cubicBezTo>
                  <a:pt x="335836" y="123504"/>
                  <a:pt x="337486" y="138826"/>
                  <a:pt x="346992" y="147144"/>
                </a:cubicBezTo>
                <a:cubicBezTo>
                  <a:pt x="366005" y="163781"/>
                  <a:pt x="410055" y="189186"/>
                  <a:pt x="410055" y="189186"/>
                </a:cubicBezTo>
                <a:cubicBezTo>
                  <a:pt x="460445" y="289968"/>
                  <a:pt x="396632" y="165026"/>
                  <a:pt x="462606" y="283779"/>
                </a:cubicBezTo>
                <a:cubicBezTo>
                  <a:pt x="470215" y="297475"/>
                  <a:pt x="473597" y="313784"/>
                  <a:pt x="483627" y="325820"/>
                </a:cubicBezTo>
                <a:cubicBezTo>
                  <a:pt x="491714" y="335524"/>
                  <a:pt x="505454" y="338754"/>
                  <a:pt x="515158" y="346841"/>
                </a:cubicBezTo>
                <a:cubicBezTo>
                  <a:pt x="526577" y="356357"/>
                  <a:pt x="535270" y="368856"/>
                  <a:pt x="546689" y="378372"/>
                </a:cubicBezTo>
                <a:cubicBezTo>
                  <a:pt x="556393" y="386459"/>
                  <a:pt x="568516" y="391306"/>
                  <a:pt x="578220" y="399393"/>
                </a:cubicBezTo>
                <a:cubicBezTo>
                  <a:pt x="589639" y="408909"/>
                  <a:pt x="596219" y="424773"/>
                  <a:pt x="609751" y="430924"/>
                </a:cubicBezTo>
                <a:cubicBezTo>
                  <a:pt x="636052" y="442879"/>
                  <a:pt x="693834" y="451944"/>
                  <a:pt x="693834" y="451944"/>
                </a:cubicBezTo>
                <a:cubicBezTo>
                  <a:pt x="700841" y="462454"/>
                  <a:pt x="709879" y="471864"/>
                  <a:pt x="714855" y="483475"/>
                </a:cubicBezTo>
                <a:cubicBezTo>
                  <a:pt x="728027" y="514210"/>
                  <a:pt x="717703" y="534102"/>
                  <a:pt x="746386" y="557048"/>
                </a:cubicBezTo>
                <a:cubicBezTo>
                  <a:pt x="755037" y="563969"/>
                  <a:pt x="767407" y="564055"/>
                  <a:pt x="777917" y="567558"/>
                </a:cubicBezTo>
                <a:cubicBezTo>
                  <a:pt x="767407" y="574565"/>
                  <a:pt x="754277" y="598443"/>
                  <a:pt x="746386" y="588579"/>
                </a:cubicBezTo>
                <a:cubicBezTo>
                  <a:pt x="730910" y="569234"/>
                  <a:pt x="739642" y="539491"/>
                  <a:pt x="735875" y="515006"/>
                </a:cubicBezTo>
                <a:cubicBezTo>
                  <a:pt x="732635" y="493943"/>
                  <a:pt x="728868" y="472965"/>
                  <a:pt x="725365" y="451944"/>
                </a:cubicBezTo>
                <a:cubicBezTo>
                  <a:pt x="722841" y="411555"/>
                  <a:pt x="702605" y="225066"/>
                  <a:pt x="725365" y="168165"/>
                </a:cubicBezTo>
                <a:cubicBezTo>
                  <a:pt x="729480" y="157879"/>
                  <a:pt x="746386" y="175172"/>
                  <a:pt x="756896" y="178675"/>
                </a:cubicBezTo>
                <a:cubicBezTo>
                  <a:pt x="763903" y="192689"/>
                  <a:pt x="770143" y="207113"/>
                  <a:pt x="777917" y="220717"/>
                </a:cubicBezTo>
                <a:cubicBezTo>
                  <a:pt x="798188" y="256191"/>
                  <a:pt x="821752" y="289770"/>
                  <a:pt x="840979" y="325820"/>
                </a:cubicBezTo>
                <a:cubicBezTo>
                  <a:pt x="879991" y="398968"/>
                  <a:pt x="837396" y="361970"/>
                  <a:pt x="893530" y="399393"/>
                </a:cubicBezTo>
                <a:cubicBezTo>
                  <a:pt x="900537" y="409903"/>
                  <a:pt x="904687" y="423033"/>
                  <a:pt x="914551" y="430924"/>
                </a:cubicBezTo>
                <a:cubicBezTo>
                  <a:pt x="923202" y="437845"/>
                  <a:pt x="938248" y="433600"/>
                  <a:pt x="946082" y="441434"/>
                </a:cubicBezTo>
                <a:cubicBezTo>
                  <a:pt x="953916" y="449268"/>
                  <a:pt x="949671" y="464314"/>
                  <a:pt x="956592" y="472965"/>
                </a:cubicBezTo>
                <a:cubicBezTo>
                  <a:pt x="964483" y="482829"/>
                  <a:pt x="977613" y="486979"/>
                  <a:pt x="988124" y="493986"/>
                </a:cubicBezTo>
                <a:cubicBezTo>
                  <a:pt x="995131" y="504496"/>
                  <a:pt x="1003495" y="514219"/>
                  <a:pt x="1009144" y="525517"/>
                </a:cubicBezTo>
                <a:cubicBezTo>
                  <a:pt x="1025961" y="559151"/>
                  <a:pt x="1013349" y="575966"/>
                  <a:pt x="1030165" y="525517"/>
                </a:cubicBezTo>
                <a:cubicBezTo>
                  <a:pt x="1026662" y="511503"/>
                  <a:pt x="1023623" y="497364"/>
                  <a:pt x="1019655" y="483475"/>
                </a:cubicBezTo>
                <a:cubicBezTo>
                  <a:pt x="1016611" y="472822"/>
                  <a:pt x="1009144" y="463023"/>
                  <a:pt x="1009144" y="451944"/>
                </a:cubicBezTo>
                <a:cubicBezTo>
                  <a:pt x="1009144" y="374789"/>
                  <a:pt x="1016151" y="297793"/>
                  <a:pt x="1019655" y="220717"/>
                </a:cubicBezTo>
                <a:cubicBezTo>
                  <a:pt x="1033669" y="224220"/>
                  <a:pt x="1049154" y="224060"/>
                  <a:pt x="1061696" y="231227"/>
                </a:cubicBezTo>
                <a:cubicBezTo>
                  <a:pt x="1086930" y="245647"/>
                  <a:pt x="1097924" y="272523"/>
                  <a:pt x="1114248" y="294289"/>
                </a:cubicBezTo>
                <a:cubicBezTo>
                  <a:pt x="1200974" y="409925"/>
                  <a:pt x="1120288" y="285348"/>
                  <a:pt x="1177310" y="399393"/>
                </a:cubicBezTo>
                <a:cubicBezTo>
                  <a:pt x="1191258" y="427289"/>
                  <a:pt x="1217741" y="453568"/>
                  <a:pt x="1240372" y="472965"/>
                </a:cubicBezTo>
                <a:cubicBezTo>
                  <a:pt x="1249963" y="481186"/>
                  <a:pt x="1261393" y="486979"/>
                  <a:pt x="1271903" y="493986"/>
                </a:cubicBezTo>
                <a:cubicBezTo>
                  <a:pt x="1275406" y="479972"/>
                  <a:pt x="1282413" y="466389"/>
                  <a:pt x="1282413" y="451944"/>
                </a:cubicBezTo>
                <a:cubicBezTo>
                  <a:pt x="1282413" y="440865"/>
                  <a:pt x="1276487" y="430499"/>
                  <a:pt x="1271903" y="420413"/>
                </a:cubicBezTo>
                <a:cubicBezTo>
                  <a:pt x="1258936" y="391886"/>
                  <a:pt x="1247243" y="362404"/>
                  <a:pt x="1229861" y="336331"/>
                </a:cubicBezTo>
                <a:cubicBezTo>
                  <a:pt x="1222854" y="325821"/>
                  <a:pt x="1213971" y="316343"/>
                  <a:pt x="1208841" y="304800"/>
                </a:cubicBezTo>
                <a:cubicBezTo>
                  <a:pt x="1199842" y="284552"/>
                  <a:pt x="1194827" y="262758"/>
                  <a:pt x="1187820" y="241737"/>
                </a:cubicBezTo>
                <a:cubicBezTo>
                  <a:pt x="1184317" y="231227"/>
                  <a:pt x="1183455" y="219424"/>
                  <a:pt x="1177310" y="210206"/>
                </a:cubicBezTo>
                <a:lnTo>
                  <a:pt x="1156289" y="178675"/>
                </a:lnTo>
                <a:cubicBezTo>
                  <a:pt x="1152786" y="168165"/>
                  <a:pt x="1136561" y="153289"/>
                  <a:pt x="1145779" y="147144"/>
                </a:cubicBezTo>
                <a:cubicBezTo>
                  <a:pt x="1157798" y="139132"/>
                  <a:pt x="1175986" y="149371"/>
                  <a:pt x="1187820" y="157655"/>
                </a:cubicBezTo>
                <a:cubicBezTo>
                  <a:pt x="1212174" y="174703"/>
                  <a:pt x="1250882" y="220717"/>
                  <a:pt x="1250882" y="220717"/>
                </a:cubicBezTo>
                <a:cubicBezTo>
                  <a:pt x="1269353" y="276131"/>
                  <a:pt x="1249184" y="231291"/>
                  <a:pt x="1292924" y="283779"/>
                </a:cubicBezTo>
                <a:cubicBezTo>
                  <a:pt x="1301011" y="293483"/>
                  <a:pt x="1304080" y="307419"/>
                  <a:pt x="1313944" y="315310"/>
                </a:cubicBezTo>
                <a:cubicBezTo>
                  <a:pt x="1322595" y="322231"/>
                  <a:pt x="1334965" y="322317"/>
                  <a:pt x="1345475" y="325820"/>
                </a:cubicBezTo>
                <a:cubicBezTo>
                  <a:pt x="1352482" y="336330"/>
                  <a:pt x="1356905" y="349130"/>
                  <a:pt x="1366496" y="357351"/>
                </a:cubicBezTo>
                <a:cubicBezTo>
                  <a:pt x="1403932" y="389439"/>
                  <a:pt x="1458314" y="398698"/>
                  <a:pt x="1377006" y="378372"/>
                </a:cubicBezTo>
                <a:cubicBezTo>
                  <a:pt x="1369999" y="364358"/>
                  <a:pt x="1363759" y="349934"/>
                  <a:pt x="1355986" y="336331"/>
                </a:cubicBezTo>
                <a:cubicBezTo>
                  <a:pt x="1340956" y="310028"/>
                  <a:pt x="1327146" y="293028"/>
                  <a:pt x="1303434" y="273268"/>
                </a:cubicBezTo>
                <a:cubicBezTo>
                  <a:pt x="1293730" y="265181"/>
                  <a:pt x="1282413" y="259255"/>
                  <a:pt x="1271903" y="252248"/>
                </a:cubicBezTo>
                <a:cubicBezTo>
                  <a:pt x="1235672" y="203939"/>
                  <a:pt x="1248207" y="225874"/>
                  <a:pt x="1229861" y="189186"/>
                </a:cubicBezTo>
              </a:path>
            </a:pathLst>
          </a:custGeom>
          <a:solidFill>
            <a:srgbClr val="F5821E"/>
          </a:solidFill>
          <a:ln w="28575">
            <a:solidFill>
              <a:srgbClr val="F5821E"/>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25" name="Freeform: Shape 22">
            <a:extLst>
              <a:ext uri="{FF2B5EF4-FFF2-40B4-BE49-F238E27FC236}">
                <a16:creationId xmlns:a16="http://schemas.microsoft.com/office/drawing/2014/main" id="{B7A0A18A-F87C-B149-9D4B-4F479CC42604}"/>
              </a:ext>
            </a:extLst>
          </p:cNvPr>
          <p:cNvSpPr/>
          <p:nvPr/>
        </p:nvSpPr>
        <p:spPr>
          <a:xfrm rot="508906">
            <a:off x="3906999" y="498740"/>
            <a:ext cx="573135" cy="232287"/>
          </a:xfrm>
          <a:custGeom>
            <a:avLst/>
            <a:gdLst>
              <a:gd name="connsiteX0" fmla="*/ 126275 w 1504251"/>
              <a:gd name="connsiteY0" fmla="*/ 52551 h 609600"/>
              <a:gd name="connsiteX1" fmla="*/ 94744 w 1504251"/>
              <a:gd name="connsiteY1" fmla="*/ 105103 h 609600"/>
              <a:gd name="connsiteX2" fmla="*/ 105255 w 1504251"/>
              <a:gd name="connsiteY2" fmla="*/ 136634 h 609600"/>
              <a:gd name="connsiteX3" fmla="*/ 115765 w 1504251"/>
              <a:gd name="connsiteY3" fmla="*/ 178675 h 609600"/>
              <a:gd name="connsiteX4" fmla="*/ 105255 w 1504251"/>
              <a:gd name="connsiteY4" fmla="*/ 273268 h 609600"/>
              <a:gd name="connsiteX5" fmla="*/ 84234 w 1504251"/>
              <a:gd name="connsiteY5" fmla="*/ 304800 h 609600"/>
              <a:gd name="connsiteX6" fmla="*/ 73724 w 1504251"/>
              <a:gd name="connsiteY6" fmla="*/ 336331 h 609600"/>
              <a:gd name="connsiteX7" fmla="*/ 10661 w 1504251"/>
              <a:gd name="connsiteY7" fmla="*/ 409903 h 609600"/>
              <a:gd name="connsiteX8" fmla="*/ 42192 w 1504251"/>
              <a:gd name="connsiteY8" fmla="*/ 451944 h 609600"/>
              <a:gd name="connsiteX9" fmla="*/ 73724 w 1504251"/>
              <a:gd name="connsiteY9" fmla="*/ 420413 h 609600"/>
              <a:gd name="connsiteX10" fmla="*/ 115765 w 1504251"/>
              <a:gd name="connsiteY10" fmla="*/ 409903 h 609600"/>
              <a:gd name="connsiteX11" fmla="*/ 210358 w 1504251"/>
              <a:gd name="connsiteY11" fmla="*/ 357351 h 609600"/>
              <a:gd name="connsiteX12" fmla="*/ 231379 w 1504251"/>
              <a:gd name="connsiteY12" fmla="*/ 325820 h 609600"/>
              <a:gd name="connsiteX13" fmla="*/ 273420 w 1504251"/>
              <a:gd name="connsiteY13" fmla="*/ 231227 h 609600"/>
              <a:gd name="connsiteX14" fmla="*/ 283930 w 1504251"/>
              <a:gd name="connsiteY14" fmla="*/ 94593 h 609600"/>
              <a:gd name="connsiteX15" fmla="*/ 304951 w 1504251"/>
              <a:gd name="connsiteY15" fmla="*/ 21020 h 609600"/>
              <a:gd name="connsiteX16" fmla="*/ 336482 w 1504251"/>
              <a:gd name="connsiteY16" fmla="*/ 42041 h 609600"/>
              <a:gd name="connsiteX17" fmla="*/ 325972 w 1504251"/>
              <a:gd name="connsiteY17" fmla="*/ 94593 h 609600"/>
              <a:gd name="connsiteX18" fmla="*/ 283930 w 1504251"/>
              <a:gd name="connsiteY18" fmla="*/ 189186 h 609600"/>
              <a:gd name="connsiteX19" fmla="*/ 273420 w 1504251"/>
              <a:gd name="connsiteY19" fmla="*/ 231227 h 609600"/>
              <a:gd name="connsiteX20" fmla="*/ 252399 w 1504251"/>
              <a:gd name="connsiteY20" fmla="*/ 283779 h 609600"/>
              <a:gd name="connsiteX21" fmla="*/ 231379 w 1504251"/>
              <a:gd name="connsiteY21" fmla="*/ 367862 h 609600"/>
              <a:gd name="connsiteX22" fmla="*/ 220868 w 1504251"/>
              <a:gd name="connsiteY22" fmla="*/ 462455 h 609600"/>
              <a:gd name="connsiteX23" fmla="*/ 210358 w 1504251"/>
              <a:gd name="connsiteY23" fmla="*/ 493986 h 609600"/>
              <a:gd name="connsiteX24" fmla="*/ 273420 w 1504251"/>
              <a:gd name="connsiteY24" fmla="*/ 388882 h 609600"/>
              <a:gd name="connsiteX25" fmla="*/ 336482 w 1504251"/>
              <a:gd name="connsiteY25" fmla="*/ 294289 h 609600"/>
              <a:gd name="connsiteX26" fmla="*/ 389034 w 1504251"/>
              <a:gd name="connsiteY26" fmla="*/ 252248 h 609600"/>
              <a:gd name="connsiteX27" fmla="*/ 431075 w 1504251"/>
              <a:gd name="connsiteY27" fmla="*/ 136634 h 609600"/>
              <a:gd name="connsiteX28" fmla="*/ 462606 w 1504251"/>
              <a:gd name="connsiteY28" fmla="*/ 73572 h 609600"/>
              <a:gd name="connsiteX29" fmla="*/ 494137 w 1504251"/>
              <a:gd name="connsiteY29" fmla="*/ 63062 h 609600"/>
              <a:gd name="connsiteX30" fmla="*/ 525668 w 1504251"/>
              <a:gd name="connsiteY30" fmla="*/ 42041 h 609600"/>
              <a:gd name="connsiteX31" fmla="*/ 504648 w 1504251"/>
              <a:gd name="connsiteY31" fmla="*/ 10510 h 609600"/>
              <a:gd name="connsiteX32" fmla="*/ 462606 w 1504251"/>
              <a:gd name="connsiteY32" fmla="*/ 73572 h 609600"/>
              <a:gd name="connsiteX33" fmla="*/ 410055 w 1504251"/>
              <a:gd name="connsiteY33" fmla="*/ 157655 h 609600"/>
              <a:gd name="connsiteX34" fmla="*/ 357503 w 1504251"/>
              <a:gd name="connsiteY34" fmla="*/ 273268 h 609600"/>
              <a:gd name="connsiteX35" fmla="*/ 346992 w 1504251"/>
              <a:gd name="connsiteY35" fmla="*/ 315310 h 609600"/>
              <a:gd name="connsiteX36" fmla="*/ 357503 w 1504251"/>
              <a:gd name="connsiteY36" fmla="*/ 420413 h 609600"/>
              <a:gd name="connsiteX37" fmla="*/ 368013 w 1504251"/>
              <a:gd name="connsiteY37" fmla="*/ 451944 h 609600"/>
              <a:gd name="connsiteX38" fmla="*/ 357503 w 1504251"/>
              <a:gd name="connsiteY38" fmla="*/ 525517 h 609600"/>
              <a:gd name="connsiteX39" fmla="*/ 346992 w 1504251"/>
              <a:gd name="connsiteY39" fmla="*/ 567558 h 609600"/>
              <a:gd name="connsiteX40" fmla="*/ 368013 w 1504251"/>
              <a:gd name="connsiteY40" fmla="*/ 451944 h 609600"/>
              <a:gd name="connsiteX41" fmla="*/ 410055 w 1504251"/>
              <a:gd name="connsiteY41" fmla="*/ 399393 h 609600"/>
              <a:gd name="connsiteX42" fmla="*/ 431075 w 1504251"/>
              <a:gd name="connsiteY42" fmla="*/ 357351 h 609600"/>
              <a:gd name="connsiteX43" fmla="*/ 483627 w 1504251"/>
              <a:gd name="connsiteY43" fmla="*/ 304800 h 609600"/>
              <a:gd name="connsiteX44" fmla="*/ 515158 w 1504251"/>
              <a:gd name="connsiteY44" fmla="*/ 252248 h 609600"/>
              <a:gd name="connsiteX45" fmla="*/ 588730 w 1504251"/>
              <a:gd name="connsiteY45" fmla="*/ 157655 h 609600"/>
              <a:gd name="connsiteX46" fmla="*/ 630772 w 1504251"/>
              <a:gd name="connsiteY46" fmla="*/ 105103 h 609600"/>
              <a:gd name="connsiteX47" fmla="*/ 662303 w 1504251"/>
              <a:gd name="connsiteY47" fmla="*/ 31531 h 609600"/>
              <a:gd name="connsiteX48" fmla="*/ 683324 w 1504251"/>
              <a:gd name="connsiteY48" fmla="*/ 63062 h 609600"/>
              <a:gd name="connsiteX49" fmla="*/ 672813 w 1504251"/>
              <a:gd name="connsiteY49" fmla="*/ 115613 h 609600"/>
              <a:gd name="connsiteX50" fmla="*/ 641282 w 1504251"/>
              <a:gd name="connsiteY50" fmla="*/ 231227 h 609600"/>
              <a:gd name="connsiteX51" fmla="*/ 620261 w 1504251"/>
              <a:gd name="connsiteY51" fmla="*/ 315310 h 609600"/>
              <a:gd name="connsiteX52" fmla="*/ 588730 w 1504251"/>
              <a:gd name="connsiteY52" fmla="*/ 483475 h 609600"/>
              <a:gd name="connsiteX53" fmla="*/ 546689 w 1504251"/>
              <a:gd name="connsiteY53" fmla="*/ 546537 h 609600"/>
              <a:gd name="connsiteX54" fmla="*/ 515158 w 1504251"/>
              <a:gd name="connsiteY54" fmla="*/ 536027 h 609600"/>
              <a:gd name="connsiteX55" fmla="*/ 525668 w 1504251"/>
              <a:gd name="connsiteY55" fmla="*/ 409903 h 609600"/>
              <a:gd name="connsiteX56" fmla="*/ 567710 w 1504251"/>
              <a:gd name="connsiteY56" fmla="*/ 304800 h 609600"/>
              <a:gd name="connsiteX57" fmla="*/ 662303 w 1504251"/>
              <a:gd name="connsiteY57" fmla="*/ 220717 h 609600"/>
              <a:gd name="connsiteX58" fmla="*/ 693834 w 1504251"/>
              <a:gd name="connsiteY58" fmla="*/ 189186 h 609600"/>
              <a:gd name="connsiteX59" fmla="*/ 788427 w 1504251"/>
              <a:gd name="connsiteY59" fmla="*/ 126124 h 609600"/>
              <a:gd name="connsiteX60" fmla="*/ 830468 w 1504251"/>
              <a:gd name="connsiteY60" fmla="*/ 94593 h 609600"/>
              <a:gd name="connsiteX61" fmla="*/ 861999 w 1504251"/>
              <a:gd name="connsiteY61" fmla="*/ 73572 h 609600"/>
              <a:gd name="connsiteX62" fmla="*/ 851489 w 1504251"/>
              <a:gd name="connsiteY62" fmla="*/ 105103 h 609600"/>
              <a:gd name="connsiteX63" fmla="*/ 819958 w 1504251"/>
              <a:gd name="connsiteY63" fmla="*/ 157655 h 609600"/>
              <a:gd name="connsiteX64" fmla="*/ 798937 w 1504251"/>
              <a:gd name="connsiteY64" fmla="*/ 199696 h 609600"/>
              <a:gd name="connsiteX65" fmla="*/ 788427 w 1504251"/>
              <a:gd name="connsiteY65" fmla="*/ 388882 h 609600"/>
              <a:gd name="connsiteX66" fmla="*/ 725365 w 1504251"/>
              <a:gd name="connsiteY66" fmla="*/ 515006 h 609600"/>
              <a:gd name="connsiteX67" fmla="*/ 693834 w 1504251"/>
              <a:gd name="connsiteY67" fmla="*/ 536027 h 609600"/>
              <a:gd name="connsiteX68" fmla="*/ 704344 w 1504251"/>
              <a:gd name="connsiteY68" fmla="*/ 483475 h 609600"/>
              <a:gd name="connsiteX69" fmla="*/ 725365 w 1504251"/>
              <a:gd name="connsiteY69" fmla="*/ 441434 h 609600"/>
              <a:gd name="connsiteX70" fmla="*/ 788427 w 1504251"/>
              <a:gd name="connsiteY70" fmla="*/ 346841 h 609600"/>
              <a:gd name="connsiteX71" fmla="*/ 872510 w 1504251"/>
              <a:gd name="connsiteY71" fmla="*/ 252248 h 609600"/>
              <a:gd name="connsiteX72" fmla="*/ 914551 w 1504251"/>
              <a:gd name="connsiteY72" fmla="*/ 178675 h 609600"/>
              <a:gd name="connsiteX73" fmla="*/ 967103 w 1504251"/>
              <a:gd name="connsiteY73" fmla="*/ 94593 h 609600"/>
              <a:gd name="connsiteX74" fmla="*/ 956592 w 1504251"/>
              <a:gd name="connsiteY74" fmla="*/ 157655 h 609600"/>
              <a:gd name="connsiteX75" fmla="*/ 946082 w 1504251"/>
              <a:gd name="connsiteY75" fmla="*/ 189186 h 609600"/>
              <a:gd name="connsiteX76" fmla="*/ 925061 w 1504251"/>
              <a:gd name="connsiteY76" fmla="*/ 273268 h 609600"/>
              <a:gd name="connsiteX77" fmla="*/ 893530 w 1504251"/>
              <a:gd name="connsiteY77" fmla="*/ 367862 h 609600"/>
              <a:gd name="connsiteX78" fmla="*/ 883020 w 1504251"/>
              <a:gd name="connsiteY78" fmla="*/ 399393 h 609600"/>
              <a:gd name="connsiteX79" fmla="*/ 872510 w 1504251"/>
              <a:gd name="connsiteY79" fmla="*/ 430924 h 609600"/>
              <a:gd name="connsiteX80" fmla="*/ 851489 w 1504251"/>
              <a:gd name="connsiteY80" fmla="*/ 462455 h 609600"/>
              <a:gd name="connsiteX81" fmla="*/ 840979 w 1504251"/>
              <a:gd name="connsiteY81" fmla="*/ 493986 h 609600"/>
              <a:gd name="connsiteX82" fmla="*/ 872510 w 1504251"/>
              <a:gd name="connsiteY82" fmla="*/ 409903 h 609600"/>
              <a:gd name="connsiteX83" fmla="*/ 904041 w 1504251"/>
              <a:gd name="connsiteY83" fmla="*/ 336331 h 609600"/>
              <a:gd name="connsiteX84" fmla="*/ 925061 w 1504251"/>
              <a:gd name="connsiteY84" fmla="*/ 294289 h 609600"/>
              <a:gd name="connsiteX85" fmla="*/ 935572 w 1504251"/>
              <a:gd name="connsiteY85" fmla="*/ 252248 h 609600"/>
              <a:gd name="connsiteX86" fmla="*/ 967103 w 1504251"/>
              <a:gd name="connsiteY86" fmla="*/ 220717 h 609600"/>
              <a:gd name="connsiteX87" fmla="*/ 1009144 w 1504251"/>
              <a:gd name="connsiteY87" fmla="*/ 147144 h 609600"/>
              <a:gd name="connsiteX88" fmla="*/ 1040675 w 1504251"/>
              <a:gd name="connsiteY88" fmla="*/ 126124 h 609600"/>
              <a:gd name="connsiteX89" fmla="*/ 1072206 w 1504251"/>
              <a:gd name="connsiteY89" fmla="*/ 63062 h 609600"/>
              <a:gd name="connsiteX90" fmla="*/ 1103737 w 1504251"/>
              <a:gd name="connsiteY90" fmla="*/ 42041 h 609600"/>
              <a:gd name="connsiteX91" fmla="*/ 1093227 w 1504251"/>
              <a:gd name="connsiteY91" fmla="*/ 357351 h 609600"/>
              <a:gd name="connsiteX92" fmla="*/ 1072206 w 1504251"/>
              <a:gd name="connsiteY92" fmla="*/ 399393 h 609600"/>
              <a:gd name="connsiteX93" fmla="*/ 1019655 w 1504251"/>
              <a:gd name="connsiteY93" fmla="*/ 504496 h 609600"/>
              <a:gd name="connsiteX94" fmla="*/ 998634 w 1504251"/>
              <a:gd name="connsiteY94" fmla="*/ 536027 h 609600"/>
              <a:gd name="connsiteX95" fmla="*/ 1009144 w 1504251"/>
              <a:gd name="connsiteY95" fmla="*/ 493986 h 609600"/>
              <a:gd name="connsiteX96" fmla="*/ 1030165 w 1504251"/>
              <a:gd name="connsiteY96" fmla="*/ 399393 h 609600"/>
              <a:gd name="connsiteX97" fmla="*/ 1051186 w 1504251"/>
              <a:gd name="connsiteY97" fmla="*/ 336331 h 609600"/>
              <a:gd name="connsiteX98" fmla="*/ 1061696 w 1504251"/>
              <a:gd name="connsiteY98" fmla="*/ 283779 h 609600"/>
              <a:gd name="connsiteX99" fmla="*/ 1093227 w 1504251"/>
              <a:gd name="connsiteY99" fmla="*/ 231227 h 609600"/>
              <a:gd name="connsiteX100" fmla="*/ 1187820 w 1504251"/>
              <a:gd name="connsiteY100" fmla="*/ 115613 h 609600"/>
              <a:gd name="connsiteX101" fmla="*/ 1219351 w 1504251"/>
              <a:gd name="connsiteY101" fmla="*/ 84082 h 609600"/>
              <a:gd name="connsiteX102" fmla="*/ 1240372 w 1504251"/>
              <a:gd name="connsiteY102" fmla="*/ 52551 h 609600"/>
              <a:gd name="connsiteX103" fmla="*/ 1271903 w 1504251"/>
              <a:gd name="connsiteY103" fmla="*/ 31531 h 609600"/>
              <a:gd name="connsiteX104" fmla="*/ 1261392 w 1504251"/>
              <a:gd name="connsiteY104" fmla="*/ 94593 h 609600"/>
              <a:gd name="connsiteX105" fmla="*/ 1250882 w 1504251"/>
              <a:gd name="connsiteY105" fmla="*/ 147144 h 609600"/>
              <a:gd name="connsiteX106" fmla="*/ 1229861 w 1504251"/>
              <a:gd name="connsiteY106" fmla="*/ 283779 h 609600"/>
              <a:gd name="connsiteX107" fmla="*/ 1198330 w 1504251"/>
              <a:gd name="connsiteY107" fmla="*/ 336331 h 609600"/>
              <a:gd name="connsiteX108" fmla="*/ 1177310 w 1504251"/>
              <a:gd name="connsiteY108" fmla="*/ 388882 h 609600"/>
              <a:gd name="connsiteX109" fmla="*/ 1166799 w 1504251"/>
              <a:gd name="connsiteY109" fmla="*/ 451944 h 609600"/>
              <a:gd name="connsiteX110" fmla="*/ 1156289 w 1504251"/>
              <a:gd name="connsiteY110" fmla="*/ 536027 h 609600"/>
              <a:gd name="connsiteX111" fmla="*/ 1145779 w 1504251"/>
              <a:gd name="connsiteY111" fmla="*/ 609600 h 609600"/>
              <a:gd name="connsiteX112" fmla="*/ 1124758 w 1504251"/>
              <a:gd name="connsiteY112" fmla="*/ 557048 h 609600"/>
              <a:gd name="connsiteX113" fmla="*/ 1114248 w 1504251"/>
              <a:gd name="connsiteY113" fmla="*/ 515006 h 609600"/>
              <a:gd name="connsiteX114" fmla="*/ 1093227 w 1504251"/>
              <a:gd name="connsiteY114" fmla="*/ 483475 h 609600"/>
              <a:gd name="connsiteX115" fmla="*/ 1103737 w 1504251"/>
              <a:gd name="connsiteY115" fmla="*/ 420413 h 609600"/>
              <a:gd name="connsiteX116" fmla="*/ 1177310 w 1504251"/>
              <a:gd name="connsiteY116" fmla="*/ 336331 h 609600"/>
              <a:gd name="connsiteX117" fmla="*/ 1208841 w 1504251"/>
              <a:gd name="connsiteY117" fmla="*/ 294289 h 609600"/>
              <a:gd name="connsiteX118" fmla="*/ 1250882 w 1504251"/>
              <a:gd name="connsiteY118" fmla="*/ 231227 h 609600"/>
              <a:gd name="connsiteX119" fmla="*/ 1271903 w 1504251"/>
              <a:gd name="connsiteY119" fmla="*/ 199696 h 609600"/>
              <a:gd name="connsiteX120" fmla="*/ 1303434 w 1504251"/>
              <a:gd name="connsiteY120" fmla="*/ 147144 h 609600"/>
              <a:gd name="connsiteX121" fmla="*/ 1334965 w 1504251"/>
              <a:gd name="connsiteY121" fmla="*/ 115613 h 609600"/>
              <a:gd name="connsiteX122" fmla="*/ 1387517 w 1504251"/>
              <a:gd name="connsiteY122" fmla="*/ 52551 h 609600"/>
              <a:gd name="connsiteX123" fmla="*/ 1377006 w 1504251"/>
              <a:gd name="connsiteY123" fmla="*/ 304800 h 609600"/>
              <a:gd name="connsiteX124" fmla="*/ 1366496 w 1504251"/>
              <a:gd name="connsiteY124" fmla="*/ 336331 h 609600"/>
              <a:gd name="connsiteX125" fmla="*/ 1345475 w 1504251"/>
              <a:gd name="connsiteY125" fmla="*/ 420413 h 609600"/>
              <a:gd name="connsiteX126" fmla="*/ 1334965 w 1504251"/>
              <a:gd name="connsiteY126" fmla="*/ 462455 h 609600"/>
              <a:gd name="connsiteX127" fmla="*/ 1313944 w 1504251"/>
              <a:gd name="connsiteY127" fmla="*/ 599089 h 609600"/>
              <a:gd name="connsiteX128" fmla="*/ 1292924 w 1504251"/>
              <a:gd name="connsiteY128" fmla="*/ 567558 h 609600"/>
              <a:gd name="connsiteX129" fmla="*/ 1324455 w 1504251"/>
              <a:gd name="connsiteY129" fmla="*/ 378372 h 609600"/>
              <a:gd name="connsiteX130" fmla="*/ 1377006 w 1504251"/>
              <a:gd name="connsiteY130" fmla="*/ 294289 h 609600"/>
              <a:gd name="connsiteX131" fmla="*/ 1387517 w 1504251"/>
              <a:gd name="connsiteY131" fmla="*/ 262758 h 609600"/>
              <a:gd name="connsiteX132" fmla="*/ 1461089 w 1504251"/>
              <a:gd name="connsiteY132" fmla="*/ 189186 h 609600"/>
              <a:gd name="connsiteX133" fmla="*/ 1482110 w 1504251"/>
              <a:gd name="connsiteY133" fmla="*/ 136634 h 609600"/>
              <a:gd name="connsiteX134" fmla="*/ 1503130 w 1504251"/>
              <a:gd name="connsiteY134" fmla="*/ 94593 h 609600"/>
              <a:gd name="connsiteX135" fmla="*/ 1492620 w 1504251"/>
              <a:gd name="connsiteY135" fmla="*/ 315310 h 609600"/>
              <a:gd name="connsiteX136" fmla="*/ 1482110 w 1504251"/>
              <a:gd name="connsiteY136" fmla="*/ 367862 h 609600"/>
              <a:gd name="connsiteX137" fmla="*/ 1461089 w 1504251"/>
              <a:gd name="connsiteY137" fmla="*/ 546537 h 609600"/>
              <a:gd name="connsiteX138" fmla="*/ 1429558 w 1504251"/>
              <a:gd name="connsiteY138" fmla="*/ 525517 h 609600"/>
              <a:gd name="connsiteX139" fmla="*/ 1419048 w 1504251"/>
              <a:gd name="connsiteY139" fmla="*/ 451944 h 609600"/>
              <a:gd name="connsiteX140" fmla="*/ 1398027 w 1504251"/>
              <a:gd name="connsiteY140" fmla="*/ 409903 h 609600"/>
              <a:gd name="connsiteX141" fmla="*/ 1377006 w 1504251"/>
              <a:gd name="connsiteY141" fmla="*/ 210206 h 609600"/>
              <a:gd name="connsiteX142" fmla="*/ 1355986 w 1504251"/>
              <a:gd name="connsiteY142" fmla="*/ 52551 h 609600"/>
              <a:gd name="connsiteX143" fmla="*/ 1240372 w 1504251"/>
              <a:gd name="connsiteY143" fmla="*/ 63062 h 609600"/>
              <a:gd name="connsiteX144" fmla="*/ 1177310 w 1504251"/>
              <a:gd name="connsiteY144" fmla="*/ 73572 h 609600"/>
              <a:gd name="connsiteX145" fmla="*/ 1135268 w 1504251"/>
              <a:gd name="connsiteY145" fmla="*/ 105103 h 609600"/>
              <a:gd name="connsiteX146" fmla="*/ 1093227 w 1504251"/>
              <a:gd name="connsiteY146" fmla="*/ 115613 h 609600"/>
              <a:gd name="connsiteX147" fmla="*/ 1030165 w 1504251"/>
              <a:gd name="connsiteY147" fmla="*/ 136634 h 609600"/>
              <a:gd name="connsiteX148" fmla="*/ 967103 w 1504251"/>
              <a:gd name="connsiteY148" fmla="*/ 210206 h 609600"/>
              <a:gd name="connsiteX149" fmla="*/ 925061 w 1504251"/>
              <a:gd name="connsiteY149" fmla="*/ 252248 h 609600"/>
              <a:gd name="connsiteX150" fmla="*/ 872510 w 1504251"/>
              <a:gd name="connsiteY150" fmla="*/ 315310 h 609600"/>
              <a:gd name="connsiteX151" fmla="*/ 788427 w 1504251"/>
              <a:gd name="connsiteY151" fmla="*/ 388882 h 609600"/>
              <a:gd name="connsiteX152" fmla="*/ 735875 w 1504251"/>
              <a:gd name="connsiteY152" fmla="*/ 420413 h 609600"/>
              <a:gd name="connsiteX153" fmla="*/ 704344 w 1504251"/>
              <a:gd name="connsiteY153" fmla="*/ 441434 h 609600"/>
              <a:gd name="connsiteX154" fmla="*/ 567710 w 1504251"/>
              <a:gd name="connsiteY154" fmla="*/ 462455 h 609600"/>
              <a:gd name="connsiteX155" fmla="*/ 483627 w 1504251"/>
              <a:gd name="connsiteY155" fmla="*/ 483475 h 609600"/>
              <a:gd name="connsiteX156" fmla="*/ 431075 w 1504251"/>
              <a:gd name="connsiteY156" fmla="*/ 504496 h 609600"/>
              <a:gd name="connsiteX157" fmla="*/ 357503 w 1504251"/>
              <a:gd name="connsiteY157" fmla="*/ 515006 h 609600"/>
              <a:gd name="connsiteX158" fmla="*/ 294441 w 1504251"/>
              <a:gd name="connsiteY158" fmla="*/ 525517 h 609600"/>
              <a:gd name="connsiteX159" fmla="*/ 252399 w 1504251"/>
              <a:gd name="connsiteY159" fmla="*/ 536027 h 609600"/>
              <a:gd name="connsiteX160" fmla="*/ 157806 w 1504251"/>
              <a:gd name="connsiteY160" fmla="*/ 557048 h 609600"/>
              <a:gd name="connsiteX161" fmla="*/ 115765 w 1504251"/>
              <a:gd name="connsiteY161" fmla="*/ 546537 h 609600"/>
              <a:gd name="connsiteX162" fmla="*/ 147296 w 1504251"/>
              <a:gd name="connsiteY162" fmla="*/ 483475 h 609600"/>
              <a:gd name="connsiteX163" fmla="*/ 157806 w 1504251"/>
              <a:gd name="connsiteY163" fmla="*/ 388882 h 609600"/>
              <a:gd name="connsiteX164" fmla="*/ 168317 w 1504251"/>
              <a:gd name="connsiteY164" fmla="*/ 357351 h 609600"/>
              <a:gd name="connsiteX165" fmla="*/ 189337 w 1504251"/>
              <a:gd name="connsiteY165" fmla="*/ 283779 h 609600"/>
              <a:gd name="connsiteX166" fmla="*/ 157806 w 1504251"/>
              <a:gd name="connsiteY166" fmla="*/ 94593 h 609600"/>
              <a:gd name="connsiteX167" fmla="*/ 126275 w 1504251"/>
              <a:gd name="connsiteY167" fmla="*/ 73572 h 609600"/>
              <a:gd name="connsiteX168" fmla="*/ 94744 w 1504251"/>
              <a:gd name="connsiteY168" fmla="*/ 63062 h 609600"/>
              <a:gd name="connsiteX169" fmla="*/ 157806 w 1504251"/>
              <a:gd name="connsiteY169" fmla="*/ 21020 h 609600"/>
              <a:gd name="connsiteX170" fmla="*/ 189337 w 1504251"/>
              <a:gd name="connsiteY170" fmla="*/ 0 h 609600"/>
              <a:gd name="connsiteX171" fmla="*/ 220868 w 1504251"/>
              <a:gd name="connsiteY171" fmla="*/ 21020 h 609600"/>
              <a:gd name="connsiteX172" fmla="*/ 283930 w 1504251"/>
              <a:gd name="connsiteY172" fmla="*/ 73572 h 609600"/>
              <a:gd name="connsiteX173" fmla="*/ 325972 w 1504251"/>
              <a:gd name="connsiteY173" fmla="*/ 115613 h 609600"/>
              <a:gd name="connsiteX174" fmla="*/ 346992 w 1504251"/>
              <a:gd name="connsiteY174" fmla="*/ 147144 h 609600"/>
              <a:gd name="connsiteX175" fmla="*/ 410055 w 1504251"/>
              <a:gd name="connsiteY175" fmla="*/ 189186 h 609600"/>
              <a:gd name="connsiteX176" fmla="*/ 462606 w 1504251"/>
              <a:gd name="connsiteY176" fmla="*/ 283779 h 609600"/>
              <a:gd name="connsiteX177" fmla="*/ 483627 w 1504251"/>
              <a:gd name="connsiteY177" fmla="*/ 325820 h 609600"/>
              <a:gd name="connsiteX178" fmla="*/ 515158 w 1504251"/>
              <a:gd name="connsiteY178" fmla="*/ 346841 h 609600"/>
              <a:gd name="connsiteX179" fmla="*/ 546689 w 1504251"/>
              <a:gd name="connsiteY179" fmla="*/ 378372 h 609600"/>
              <a:gd name="connsiteX180" fmla="*/ 578220 w 1504251"/>
              <a:gd name="connsiteY180" fmla="*/ 399393 h 609600"/>
              <a:gd name="connsiteX181" fmla="*/ 609751 w 1504251"/>
              <a:gd name="connsiteY181" fmla="*/ 430924 h 609600"/>
              <a:gd name="connsiteX182" fmla="*/ 693834 w 1504251"/>
              <a:gd name="connsiteY182" fmla="*/ 451944 h 609600"/>
              <a:gd name="connsiteX183" fmla="*/ 714855 w 1504251"/>
              <a:gd name="connsiteY183" fmla="*/ 483475 h 609600"/>
              <a:gd name="connsiteX184" fmla="*/ 746386 w 1504251"/>
              <a:gd name="connsiteY184" fmla="*/ 557048 h 609600"/>
              <a:gd name="connsiteX185" fmla="*/ 777917 w 1504251"/>
              <a:gd name="connsiteY185" fmla="*/ 567558 h 609600"/>
              <a:gd name="connsiteX186" fmla="*/ 746386 w 1504251"/>
              <a:gd name="connsiteY186" fmla="*/ 588579 h 609600"/>
              <a:gd name="connsiteX187" fmla="*/ 735875 w 1504251"/>
              <a:gd name="connsiteY187" fmla="*/ 515006 h 609600"/>
              <a:gd name="connsiteX188" fmla="*/ 725365 w 1504251"/>
              <a:gd name="connsiteY188" fmla="*/ 451944 h 609600"/>
              <a:gd name="connsiteX189" fmla="*/ 725365 w 1504251"/>
              <a:gd name="connsiteY189" fmla="*/ 168165 h 609600"/>
              <a:gd name="connsiteX190" fmla="*/ 756896 w 1504251"/>
              <a:gd name="connsiteY190" fmla="*/ 178675 h 609600"/>
              <a:gd name="connsiteX191" fmla="*/ 777917 w 1504251"/>
              <a:gd name="connsiteY191" fmla="*/ 220717 h 609600"/>
              <a:gd name="connsiteX192" fmla="*/ 840979 w 1504251"/>
              <a:gd name="connsiteY192" fmla="*/ 325820 h 609600"/>
              <a:gd name="connsiteX193" fmla="*/ 893530 w 1504251"/>
              <a:gd name="connsiteY193" fmla="*/ 399393 h 609600"/>
              <a:gd name="connsiteX194" fmla="*/ 914551 w 1504251"/>
              <a:gd name="connsiteY194" fmla="*/ 430924 h 609600"/>
              <a:gd name="connsiteX195" fmla="*/ 946082 w 1504251"/>
              <a:gd name="connsiteY195" fmla="*/ 441434 h 609600"/>
              <a:gd name="connsiteX196" fmla="*/ 956592 w 1504251"/>
              <a:gd name="connsiteY196" fmla="*/ 472965 h 609600"/>
              <a:gd name="connsiteX197" fmla="*/ 988124 w 1504251"/>
              <a:gd name="connsiteY197" fmla="*/ 493986 h 609600"/>
              <a:gd name="connsiteX198" fmla="*/ 1009144 w 1504251"/>
              <a:gd name="connsiteY198" fmla="*/ 525517 h 609600"/>
              <a:gd name="connsiteX199" fmla="*/ 1030165 w 1504251"/>
              <a:gd name="connsiteY199" fmla="*/ 525517 h 609600"/>
              <a:gd name="connsiteX200" fmla="*/ 1019655 w 1504251"/>
              <a:gd name="connsiteY200" fmla="*/ 483475 h 609600"/>
              <a:gd name="connsiteX201" fmla="*/ 1009144 w 1504251"/>
              <a:gd name="connsiteY201" fmla="*/ 451944 h 609600"/>
              <a:gd name="connsiteX202" fmla="*/ 1019655 w 1504251"/>
              <a:gd name="connsiteY202" fmla="*/ 220717 h 609600"/>
              <a:gd name="connsiteX203" fmla="*/ 1061696 w 1504251"/>
              <a:gd name="connsiteY203" fmla="*/ 231227 h 609600"/>
              <a:gd name="connsiteX204" fmla="*/ 1114248 w 1504251"/>
              <a:gd name="connsiteY204" fmla="*/ 294289 h 609600"/>
              <a:gd name="connsiteX205" fmla="*/ 1177310 w 1504251"/>
              <a:gd name="connsiteY205" fmla="*/ 399393 h 609600"/>
              <a:gd name="connsiteX206" fmla="*/ 1240372 w 1504251"/>
              <a:gd name="connsiteY206" fmla="*/ 472965 h 609600"/>
              <a:gd name="connsiteX207" fmla="*/ 1271903 w 1504251"/>
              <a:gd name="connsiteY207" fmla="*/ 493986 h 609600"/>
              <a:gd name="connsiteX208" fmla="*/ 1282413 w 1504251"/>
              <a:gd name="connsiteY208" fmla="*/ 451944 h 609600"/>
              <a:gd name="connsiteX209" fmla="*/ 1271903 w 1504251"/>
              <a:gd name="connsiteY209" fmla="*/ 420413 h 609600"/>
              <a:gd name="connsiteX210" fmla="*/ 1229861 w 1504251"/>
              <a:gd name="connsiteY210" fmla="*/ 336331 h 609600"/>
              <a:gd name="connsiteX211" fmla="*/ 1208841 w 1504251"/>
              <a:gd name="connsiteY211" fmla="*/ 304800 h 609600"/>
              <a:gd name="connsiteX212" fmla="*/ 1187820 w 1504251"/>
              <a:gd name="connsiteY212" fmla="*/ 241737 h 609600"/>
              <a:gd name="connsiteX213" fmla="*/ 1177310 w 1504251"/>
              <a:gd name="connsiteY213" fmla="*/ 210206 h 609600"/>
              <a:gd name="connsiteX214" fmla="*/ 1156289 w 1504251"/>
              <a:gd name="connsiteY214" fmla="*/ 178675 h 609600"/>
              <a:gd name="connsiteX215" fmla="*/ 1145779 w 1504251"/>
              <a:gd name="connsiteY215" fmla="*/ 147144 h 609600"/>
              <a:gd name="connsiteX216" fmla="*/ 1187820 w 1504251"/>
              <a:gd name="connsiteY216" fmla="*/ 157655 h 609600"/>
              <a:gd name="connsiteX217" fmla="*/ 1250882 w 1504251"/>
              <a:gd name="connsiteY217" fmla="*/ 220717 h 609600"/>
              <a:gd name="connsiteX218" fmla="*/ 1292924 w 1504251"/>
              <a:gd name="connsiteY218" fmla="*/ 283779 h 609600"/>
              <a:gd name="connsiteX219" fmla="*/ 1313944 w 1504251"/>
              <a:gd name="connsiteY219" fmla="*/ 315310 h 609600"/>
              <a:gd name="connsiteX220" fmla="*/ 1345475 w 1504251"/>
              <a:gd name="connsiteY220" fmla="*/ 325820 h 609600"/>
              <a:gd name="connsiteX221" fmla="*/ 1366496 w 1504251"/>
              <a:gd name="connsiteY221" fmla="*/ 357351 h 609600"/>
              <a:gd name="connsiteX222" fmla="*/ 1377006 w 1504251"/>
              <a:gd name="connsiteY222" fmla="*/ 378372 h 609600"/>
              <a:gd name="connsiteX223" fmla="*/ 1355986 w 1504251"/>
              <a:gd name="connsiteY223" fmla="*/ 336331 h 609600"/>
              <a:gd name="connsiteX224" fmla="*/ 1303434 w 1504251"/>
              <a:gd name="connsiteY224" fmla="*/ 273268 h 609600"/>
              <a:gd name="connsiteX225" fmla="*/ 1271903 w 1504251"/>
              <a:gd name="connsiteY225" fmla="*/ 252248 h 609600"/>
              <a:gd name="connsiteX226" fmla="*/ 1229861 w 1504251"/>
              <a:gd name="connsiteY226" fmla="*/ 189186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1504251" h="609600">
                <a:moveTo>
                  <a:pt x="126275" y="52551"/>
                </a:moveTo>
                <a:cubicBezTo>
                  <a:pt x="115765" y="70068"/>
                  <a:pt x="99698" y="85284"/>
                  <a:pt x="94744" y="105103"/>
                </a:cubicBezTo>
                <a:cubicBezTo>
                  <a:pt x="92057" y="115851"/>
                  <a:pt x="102211" y="125981"/>
                  <a:pt x="105255" y="136634"/>
                </a:cubicBezTo>
                <a:cubicBezTo>
                  <a:pt x="109223" y="150523"/>
                  <a:pt x="112262" y="164661"/>
                  <a:pt x="115765" y="178675"/>
                </a:cubicBezTo>
                <a:cubicBezTo>
                  <a:pt x="112262" y="210206"/>
                  <a:pt x="112949" y="242490"/>
                  <a:pt x="105255" y="273268"/>
                </a:cubicBezTo>
                <a:cubicBezTo>
                  <a:pt x="102191" y="285523"/>
                  <a:pt x="89883" y="293501"/>
                  <a:pt x="84234" y="304800"/>
                </a:cubicBezTo>
                <a:cubicBezTo>
                  <a:pt x="79279" y="314709"/>
                  <a:pt x="78679" y="326422"/>
                  <a:pt x="73724" y="336331"/>
                </a:cubicBezTo>
                <a:cubicBezTo>
                  <a:pt x="57717" y="368345"/>
                  <a:pt x="36520" y="384044"/>
                  <a:pt x="10661" y="409903"/>
                </a:cubicBezTo>
                <a:cubicBezTo>
                  <a:pt x="3574" y="431165"/>
                  <a:pt x="-21016" y="470003"/>
                  <a:pt x="42192" y="451944"/>
                </a:cubicBezTo>
                <a:cubicBezTo>
                  <a:pt x="56484" y="447860"/>
                  <a:pt x="60818" y="427788"/>
                  <a:pt x="73724" y="420413"/>
                </a:cubicBezTo>
                <a:cubicBezTo>
                  <a:pt x="86266" y="413246"/>
                  <a:pt x="101751" y="413406"/>
                  <a:pt x="115765" y="409903"/>
                </a:cubicBezTo>
                <a:cubicBezTo>
                  <a:pt x="126764" y="404404"/>
                  <a:pt x="193328" y="374381"/>
                  <a:pt x="210358" y="357351"/>
                </a:cubicBezTo>
                <a:cubicBezTo>
                  <a:pt x="219290" y="348419"/>
                  <a:pt x="224372" y="336330"/>
                  <a:pt x="231379" y="325820"/>
                </a:cubicBezTo>
                <a:cubicBezTo>
                  <a:pt x="256393" y="250774"/>
                  <a:pt x="240108" y="281194"/>
                  <a:pt x="273420" y="231227"/>
                </a:cubicBezTo>
                <a:cubicBezTo>
                  <a:pt x="276923" y="185682"/>
                  <a:pt x="278593" y="139959"/>
                  <a:pt x="283930" y="94593"/>
                </a:cubicBezTo>
                <a:cubicBezTo>
                  <a:pt x="286329" y="74201"/>
                  <a:pt x="298155" y="41407"/>
                  <a:pt x="304951" y="21020"/>
                </a:cubicBezTo>
                <a:cubicBezTo>
                  <a:pt x="315461" y="28027"/>
                  <a:pt x="333012" y="29895"/>
                  <a:pt x="336482" y="42041"/>
                </a:cubicBezTo>
                <a:cubicBezTo>
                  <a:pt x="341390" y="59218"/>
                  <a:pt x="330305" y="77262"/>
                  <a:pt x="325972" y="94593"/>
                </a:cubicBezTo>
                <a:cubicBezTo>
                  <a:pt x="317002" y="130473"/>
                  <a:pt x="301381" y="154284"/>
                  <a:pt x="283930" y="189186"/>
                </a:cubicBezTo>
                <a:cubicBezTo>
                  <a:pt x="280427" y="203200"/>
                  <a:pt x="277988" y="217523"/>
                  <a:pt x="273420" y="231227"/>
                </a:cubicBezTo>
                <a:cubicBezTo>
                  <a:pt x="267454" y="249126"/>
                  <a:pt x="257947" y="265747"/>
                  <a:pt x="252399" y="283779"/>
                </a:cubicBezTo>
                <a:cubicBezTo>
                  <a:pt x="243903" y="311392"/>
                  <a:pt x="231379" y="367862"/>
                  <a:pt x="231379" y="367862"/>
                </a:cubicBezTo>
                <a:cubicBezTo>
                  <a:pt x="227875" y="399393"/>
                  <a:pt x="226084" y="431162"/>
                  <a:pt x="220868" y="462455"/>
                </a:cubicBezTo>
                <a:cubicBezTo>
                  <a:pt x="219047" y="473383"/>
                  <a:pt x="200449" y="498941"/>
                  <a:pt x="210358" y="493986"/>
                </a:cubicBezTo>
                <a:cubicBezTo>
                  <a:pt x="231137" y="483596"/>
                  <a:pt x="267398" y="399922"/>
                  <a:pt x="273420" y="388882"/>
                </a:cubicBezTo>
                <a:cubicBezTo>
                  <a:pt x="285427" y="366869"/>
                  <a:pt x="317165" y="313606"/>
                  <a:pt x="336482" y="294289"/>
                </a:cubicBezTo>
                <a:cubicBezTo>
                  <a:pt x="352345" y="278426"/>
                  <a:pt x="371517" y="266262"/>
                  <a:pt x="389034" y="252248"/>
                </a:cubicBezTo>
                <a:cubicBezTo>
                  <a:pt x="418289" y="179112"/>
                  <a:pt x="404084" y="217607"/>
                  <a:pt x="431075" y="136634"/>
                </a:cubicBezTo>
                <a:cubicBezTo>
                  <a:pt x="437998" y="115865"/>
                  <a:pt x="444086" y="88388"/>
                  <a:pt x="462606" y="73572"/>
                </a:cubicBezTo>
                <a:cubicBezTo>
                  <a:pt x="471257" y="66651"/>
                  <a:pt x="483627" y="66565"/>
                  <a:pt x="494137" y="63062"/>
                </a:cubicBezTo>
                <a:cubicBezTo>
                  <a:pt x="504647" y="56055"/>
                  <a:pt x="523191" y="54428"/>
                  <a:pt x="525668" y="42041"/>
                </a:cubicBezTo>
                <a:cubicBezTo>
                  <a:pt x="528145" y="29655"/>
                  <a:pt x="515946" y="4861"/>
                  <a:pt x="504648" y="10510"/>
                </a:cubicBezTo>
                <a:cubicBezTo>
                  <a:pt x="482051" y="21808"/>
                  <a:pt x="462606" y="73572"/>
                  <a:pt x="462606" y="73572"/>
                </a:cubicBezTo>
                <a:cubicBezTo>
                  <a:pt x="437592" y="148618"/>
                  <a:pt x="460022" y="124343"/>
                  <a:pt x="410055" y="157655"/>
                </a:cubicBezTo>
                <a:cubicBezTo>
                  <a:pt x="388617" y="200531"/>
                  <a:pt x="372377" y="228647"/>
                  <a:pt x="357503" y="273268"/>
                </a:cubicBezTo>
                <a:cubicBezTo>
                  <a:pt x="352935" y="286972"/>
                  <a:pt x="350496" y="301296"/>
                  <a:pt x="346992" y="315310"/>
                </a:cubicBezTo>
                <a:cubicBezTo>
                  <a:pt x="350496" y="350344"/>
                  <a:pt x="352149" y="385613"/>
                  <a:pt x="357503" y="420413"/>
                </a:cubicBezTo>
                <a:cubicBezTo>
                  <a:pt x="359188" y="431363"/>
                  <a:pt x="368013" y="440865"/>
                  <a:pt x="368013" y="451944"/>
                </a:cubicBezTo>
                <a:cubicBezTo>
                  <a:pt x="368013" y="476717"/>
                  <a:pt x="361935" y="501143"/>
                  <a:pt x="357503" y="525517"/>
                </a:cubicBezTo>
                <a:cubicBezTo>
                  <a:pt x="354919" y="539729"/>
                  <a:pt x="346992" y="582003"/>
                  <a:pt x="346992" y="567558"/>
                </a:cubicBezTo>
                <a:cubicBezTo>
                  <a:pt x="346992" y="564610"/>
                  <a:pt x="358815" y="468500"/>
                  <a:pt x="368013" y="451944"/>
                </a:cubicBezTo>
                <a:cubicBezTo>
                  <a:pt x="378907" y="432334"/>
                  <a:pt x="397611" y="418058"/>
                  <a:pt x="410055" y="399393"/>
                </a:cubicBezTo>
                <a:cubicBezTo>
                  <a:pt x="418746" y="386356"/>
                  <a:pt x="421456" y="369719"/>
                  <a:pt x="431075" y="357351"/>
                </a:cubicBezTo>
                <a:cubicBezTo>
                  <a:pt x="446284" y="337796"/>
                  <a:pt x="468151" y="324144"/>
                  <a:pt x="483627" y="304800"/>
                </a:cubicBezTo>
                <a:cubicBezTo>
                  <a:pt x="496389" y="288848"/>
                  <a:pt x="503284" y="268871"/>
                  <a:pt x="515158" y="252248"/>
                </a:cubicBezTo>
                <a:cubicBezTo>
                  <a:pt x="538376" y="219743"/>
                  <a:pt x="564051" y="189065"/>
                  <a:pt x="588730" y="157655"/>
                </a:cubicBezTo>
                <a:cubicBezTo>
                  <a:pt x="602590" y="140015"/>
                  <a:pt x="620740" y="125168"/>
                  <a:pt x="630772" y="105103"/>
                </a:cubicBezTo>
                <a:cubicBezTo>
                  <a:pt x="656747" y="53153"/>
                  <a:pt x="646837" y="77926"/>
                  <a:pt x="662303" y="31531"/>
                </a:cubicBezTo>
                <a:cubicBezTo>
                  <a:pt x="669310" y="42041"/>
                  <a:pt x="681757" y="50528"/>
                  <a:pt x="683324" y="63062"/>
                </a:cubicBezTo>
                <a:cubicBezTo>
                  <a:pt x="685540" y="80788"/>
                  <a:pt x="676009" y="98037"/>
                  <a:pt x="672813" y="115613"/>
                </a:cubicBezTo>
                <a:cubicBezTo>
                  <a:pt x="645280" y="267042"/>
                  <a:pt x="682543" y="97131"/>
                  <a:pt x="641282" y="231227"/>
                </a:cubicBezTo>
                <a:cubicBezTo>
                  <a:pt x="632786" y="258840"/>
                  <a:pt x="620261" y="315310"/>
                  <a:pt x="620261" y="315310"/>
                </a:cubicBezTo>
                <a:cubicBezTo>
                  <a:pt x="616562" y="352297"/>
                  <a:pt x="615211" y="443753"/>
                  <a:pt x="588730" y="483475"/>
                </a:cubicBezTo>
                <a:lnTo>
                  <a:pt x="546689" y="546537"/>
                </a:lnTo>
                <a:cubicBezTo>
                  <a:pt x="536179" y="543034"/>
                  <a:pt x="522992" y="543861"/>
                  <a:pt x="515158" y="536027"/>
                </a:cubicBezTo>
                <a:cubicBezTo>
                  <a:pt x="487057" y="507926"/>
                  <a:pt x="523752" y="415972"/>
                  <a:pt x="525668" y="409903"/>
                </a:cubicBezTo>
                <a:cubicBezTo>
                  <a:pt x="537031" y="373921"/>
                  <a:pt x="541029" y="331482"/>
                  <a:pt x="567710" y="304800"/>
                </a:cubicBezTo>
                <a:cubicBezTo>
                  <a:pt x="661666" y="210842"/>
                  <a:pt x="553467" y="315948"/>
                  <a:pt x="662303" y="220717"/>
                </a:cubicBezTo>
                <a:cubicBezTo>
                  <a:pt x="673489" y="210929"/>
                  <a:pt x="682549" y="198859"/>
                  <a:pt x="693834" y="189186"/>
                </a:cubicBezTo>
                <a:cubicBezTo>
                  <a:pt x="739659" y="149907"/>
                  <a:pt x="735500" y="161408"/>
                  <a:pt x="788427" y="126124"/>
                </a:cubicBezTo>
                <a:cubicBezTo>
                  <a:pt x="803002" y="116407"/>
                  <a:pt x="816214" y="104775"/>
                  <a:pt x="830468" y="94593"/>
                </a:cubicBezTo>
                <a:cubicBezTo>
                  <a:pt x="840747" y="87251"/>
                  <a:pt x="851489" y="80579"/>
                  <a:pt x="861999" y="73572"/>
                </a:cubicBezTo>
                <a:cubicBezTo>
                  <a:pt x="861999" y="73572"/>
                  <a:pt x="856444" y="95194"/>
                  <a:pt x="851489" y="105103"/>
                </a:cubicBezTo>
                <a:cubicBezTo>
                  <a:pt x="842353" y="123375"/>
                  <a:pt x="829879" y="139797"/>
                  <a:pt x="819958" y="157655"/>
                </a:cubicBezTo>
                <a:cubicBezTo>
                  <a:pt x="812349" y="171351"/>
                  <a:pt x="805944" y="185682"/>
                  <a:pt x="798937" y="199696"/>
                </a:cubicBezTo>
                <a:cubicBezTo>
                  <a:pt x="795434" y="262758"/>
                  <a:pt x="796261" y="326210"/>
                  <a:pt x="788427" y="388882"/>
                </a:cubicBezTo>
                <a:cubicBezTo>
                  <a:pt x="783052" y="431880"/>
                  <a:pt x="752748" y="483710"/>
                  <a:pt x="725365" y="515006"/>
                </a:cubicBezTo>
                <a:cubicBezTo>
                  <a:pt x="717047" y="524513"/>
                  <a:pt x="704344" y="529020"/>
                  <a:pt x="693834" y="536027"/>
                </a:cubicBezTo>
                <a:cubicBezTo>
                  <a:pt x="697337" y="518510"/>
                  <a:pt x="698695" y="500422"/>
                  <a:pt x="704344" y="483475"/>
                </a:cubicBezTo>
                <a:cubicBezTo>
                  <a:pt x="709299" y="468611"/>
                  <a:pt x="717153" y="454778"/>
                  <a:pt x="725365" y="441434"/>
                </a:cubicBezTo>
                <a:cubicBezTo>
                  <a:pt x="745226" y="409160"/>
                  <a:pt x="761631" y="373637"/>
                  <a:pt x="788427" y="346841"/>
                </a:cubicBezTo>
                <a:cubicBezTo>
                  <a:pt x="834309" y="300959"/>
                  <a:pt x="831696" y="306667"/>
                  <a:pt x="872510" y="252248"/>
                </a:cubicBezTo>
                <a:cubicBezTo>
                  <a:pt x="915900" y="194394"/>
                  <a:pt x="870914" y="248495"/>
                  <a:pt x="914551" y="178675"/>
                </a:cubicBezTo>
                <a:cubicBezTo>
                  <a:pt x="982774" y="69518"/>
                  <a:pt x="913838" y="201121"/>
                  <a:pt x="967103" y="94593"/>
                </a:cubicBezTo>
                <a:cubicBezTo>
                  <a:pt x="963599" y="115614"/>
                  <a:pt x="963331" y="137438"/>
                  <a:pt x="956592" y="157655"/>
                </a:cubicBezTo>
                <a:cubicBezTo>
                  <a:pt x="953089" y="168165"/>
                  <a:pt x="948997" y="178498"/>
                  <a:pt x="946082" y="189186"/>
                </a:cubicBezTo>
                <a:cubicBezTo>
                  <a:pt x="938481" y="217058"/>
                  <a:pt x="933213" y="245552"/>
                  <a:pt x="925061" y="273268"/>
                </a:cubicBezTo>
                <a:cubicBezTo>
                  <a:pt x="915683" y="305154"/>
                  <a:pt x="904040" y="336331"/>
                  <a:pt x="893530" y="367862"/>
                </a:cubicBezTo>
                <a:lnTo>
                  <a:pt x="883020" y="399393"/>
                </a:lnTo>
                <a:cubicBezTo>
                  <a:pt x="879517" y="409903"/>
                  <a:pt x="878655" y="421706"/>
                  <a:pt x="872510" y="430924"/>
                </a:cubicBezTo>
                <a:lnTo>
                  <a:pt x="851489" y="462455"/>
                </a:lnTo>
                <a:cubicBezTo>
                  <a:pt x="847986" y="472965"/>
                  <a:pt x="833145" y="501820"/>
                  <a:pt x="840979" y="493986"/>
                </a:cubicBezTo>
                <a:cubicBezTo>
                  <a:pt x="863841" y="471121"/>
                  <a:pt x="862456" y="437552"/>
                  <a:pt x="872510" y="409903"/>
                </a:cubicBezTo>
                <a:cubicBezTo>
                  <a:pt x="881628" y="384828"/>
                  <a:pt x="893000" y="360621"/>
                  <a:pt x="904041" y="336331"/>
                </a:cubicBezTo>
                <a:cubicBezTo>
                  <a:pt x="910524" y="322067"/>
                  <a:pt x="919560" y="308959"/>
                  <a:pt x="925061" y="294289"/>
                </a:cubicBezTo>
                <a:cubicBezTo>
                  <a:pt x="930133" y="280764"/>
                  <a:pt x="928405" y="264790"/>
                  <a:pt x="935572" y="252248"/>
                </a:cubicBezTo>
                <a:cubicBezTo>
                  <a:pt x="942947" y="239343"/>
                  <a:pt x="958464" y="232812"/>
                  <a:pt x="967103" y="220717"/>
                </a:cubicBezTo>
                <a:cubicBezTo>
                  <a:pt x="987708" y="191870"/>
                  <a:pt x="984323" y="171965"/>
                  <a:pt x="1009144" y="147144"/>
                </a:cubicBezTo>
                <a:cubicBezTo>
                  <a:pt x="1018076" y="138212"/>
                  <a:pt x="1030165" y="133131"/>
                  <a:pt x="1040675" y="126124"/>
                </a:cubicBezTo>
                <a:cubicBezTo>
                  <a:pt x="1049223" y="100481"/>
                  <a:pt x="1051833" y="83435"/>
                  <a:pt x="1072206" y="63062"/>
                </a:cubicBezTo>
                <a:cubicBezTo>
                  <a:pt x="1081138" y="54130"/>
                  <a:pt x="1093227" y="49048"/>
                  <a:pt x="1103737" y="42041"/>
                </a:cubicBezTo>
                <a:cubicBezTo>
                  <a:pt x="1100234" y="147144"/>
                  <a:pt x="1102470" y="252596"/>
                  <a:pt x="1093227" y="357351"/>
                </a:cubicBezTo>
                <a:cubicBezTo>
                  <a:pt x="1091850" y="372958"/>
                  <a:pt x="1077707" y="384722"/>
                  <a:pt x="1072206" y="399393"/>
                </a:cubicBezTo>
                <a:cubicBezTo>
                  <a:pt x="1036554" y="494465"/>
                  <a:pt x="1102965" y="379532"/>
                  <a:pt x="1019655" y="504496"/>
                </a:cubicBezTo>
                <a:lnTo>
                  <a:pt x="998634" y="536027"/>
                </a:lnTo>
                <a:cubicBezTo>
                  <a:pt x="1002137" y="522013"/>
                  <a:pt x="1006010" y="508087"/>
                  <a:pt x="1009144" y="493986"/>
                </a:cubicBezTo>
                <a:cubicBezTo>
                  <a:pt x="1017713" y="455425"/>
                  <a:pt x="1019183" y="435999"/>
                  <a:pt x="1030165" y="399393"/>
                </a:cubicBezTo>
                <a:cubicBezTo>
                  <a:pt x="1036532" y="378170"/>
                  <a:pt x="1045356" y="357708"/>
                  <a:pt x="1051186" y="336331"/>
                </a:cubicBezTo>
                <a:cubicBezTo>
                  <a:pt x="1055886" y="319096"/>
                  <a:pt x="1055061" y="300366"/>
                  <a:pt x="1061696" y="283779"/>
                </a:cubicBezTo>
                <a:cubicBezTo>
                  <a:pt x="1069283" y="264812"/>
                  <a:pt x="1083306" y="249085"/>
                  <a:pt x="1093227" y="231227"/>
                </a:cubicBezTo>
                <a:cubicBezTo>
                  <a:pt x="1138890" y="149034"/>
                  <a:pt x="1082956" y="220478"/>
                  <a:pt x="1187820" y="115613"/>
                </a:cubicBezTo>
                <a:cubicBezTo>
                  <a:pt x="1198330" y="105103"/>
                  <a:pt x="1211106" y="96449"/>
                  <a:pt x="1219351" y="84082"/>
                </a:cubicBezTo>
                <a:cubicBezTo>
                  <a:pt x="1226358" y="73572"/>
                  <a:pt x="1231440" y="61483"/>
                  <a:pt x="1240372" y="52551"/>
                </a:cubicBezTo>
                <a:cubicBezTo>
                  <a:pt x="1249304" y="43619"/>
                  <a:pt x="1261393" y="38538"/>
                  <a:pt x="1271903" y="31531"/>
                </a:cubicBezTo>
                <a:cubicBezTo>
                  <a:pt x="1268399" y="52552"/>
                  <a:pt x="1265204" y="73626"/>
                  <a:pt x="1261392" y="94593"/>
                </a:cubicBezTo>
                <a:cubicBezTo>
                  <a:pt x="1258196" y="112169"/>
                  <a:pt x="1253598" y="129488"/>
                  <a:pt x="1250882" y="147144"/>
                </a:cubicBezTo>
                <a:cubicBezTo>
                  <a:pt x="1249243" y="157797"/>
                  <a:pt x="1238900" y="261182"/>
                  <a:pt x="1229861" y="283779"/>
                </a:cubicBezTo>
                <a:cubicBezTo>
                  <a:pt x="1222274" y="302746"/>
                  <a:pt x="1207466" y="318059"/>
                  <a:pt x="1198330" y="336331"/>
                </a:cubicBezTo>
                <a:cubicBezTo>
                  <a:pt x="1189893" y="353206"/>
                  <a:pt x="1184317" y="371365"/>
                  <a:pt x="1177310" y="388882"/>
                </a:cubicBezTo>
                <a:cubicBezTo>
                  <a:pt x="1173806" y="409903"/>
                  <a:pt x="1169813" y="430848"/>
                  <a:pt x="1166799" y="451944"/>
                </a:cubicBezTo>
                <a:cubicBezTo>
                  <a:pt x="1162804" y="479906"/>
                  <a:pt x="1160022" y="508029"/>
                  <a:pt x="1156289" y="536027"/>
                </a:cubicBezTo>
                <a:cubicBezTo>
                  <a:pt x="1153015" y="560583"/>
                  <a:pt x="1149282" y="585076"/>
                  <a:pt x="1145779" y="609600"/>
                </a:cubicBezTo>
                <a:cubicBezTo>
                  <a:pt x="1138772" y="592083"/>
                  <a:pt x="1130724" y="574947"/>
                  <a:pt x="1124758" y="557048"/>
                </a:cubicBezTo>
                <a:cubicBezTo>
                  <a:pt x="1120190" y="543344"/>
                  <a:pt x="1119938" y="528283"/>
                  <a:pt x="1114248" y="515006"/>
                </a:cubicBezTo>
                <a:cubicBezTo>
                  <a:pt x="1109272" y="503395"/>
                  <a:pt x="1100234" y="493985"/>
                  <a:pt x="1093227" y="483475"/>
                </a:cubicBezTo>
                <a:cubicBezTo>
                  <a:pt x="1096730" y="462454"/>
                  <a:pt x="1095822" y="440199"/>
                  <a:pt x="1103737" y="420413"/>
                </a:cubicBezTo>
                <a:cubicBezTo>
                  <a:pt x="1114896" y="392516"/>
                  <a:pt x="1159384" y="356818"/>
                  <a:pt x="1177310" y="336331"/>
                </a:cubicBezTo>
                <a:cubicBezTo>
                  <a:pt x="1188845" y="323148"/>
                  <a:pt x="1198796" y="308640"/>
                  <a:pt x="1208841" y="294289"/>
                </a:cubicBezTo>
                <a:cubicBezTo>
                  <a:pt x="1223329" y="273592"/>
                  <a:pt x="1236868" y="252248"/>
                  <a:pt x="1250882" y="231227"/>
                </a:cubicBezTo>
                <a:cubicBezTo>
                  <a:pt x="1257889" y="220717"/>
                  <a:pt x="1265404" y="210528"/>
                  <a:pt x="1271903" y="199696"/>
                </a:cubicBezTo>
                <a:cubicBezTo>
                  <a:pt x="1282413" y="182179"/>
                  <a:pt x="1291177" y="163487"/>
                  <a:pt x="1303434" y="147144"/>
                </a:cubicBezTo>
                <a:cubicBezTo>
                  <a:pt x="1312352" y="135253"/>
                  <a:pt x="1325449" y="127032"/>
                  <a:pt x="1334965" y="115613"/>
                </a:cubicBezTo>
                <a:cubicBezTo>
                  <a:pt x="1408129" y="27816"/>
                  <a:pt x="1295399" y="144669"/>
                  <a:pt x="1387517" y="52551"/>
                </a:cubicBezTo>
                <a:cubicBezTo>
                  <a:pt x="1384013" y="136634"/>
                  <a:pt x="1383223" y="220874"/>
                  <a:pt x="1377006" y="304800"/>
                </a:cubicBezTo>
                <a:cubicBezTo>
                  <a:pt x="1376188" y="315849"/>
                  <a:pt x="1369411" y="325643"/>
                  <a:pt x="1366496" y="336331"/>
                </a:cubicBezTo>
                <a:cubicBezTo>
                  <a:pt x="1358895" y="364203"/>
                  <a:pt x="1352482" y="392386"/>
                  <a:pt x="1345475" y="420413"/>
                </a:cubicBezTo>
                <a:cubicBezTo>
                  <a:pt x="1341972" y="434427"/>
                  <a:pt x="1337340" y="448206"/>
                  <a:pt x="1334965" y="462455"/>
                </a:cubicBezTo>
                <a:cubicBezTo>
                  <a:pt x="1320382" y="549953"/>
                  <a:pt x="1327469" y="504421"/>
                  <a:pt x="1313944" y="599089"/>
                </a:cubicBezTo>
                <a:cubicBezTo>
                  <a:pt x="1306937" y="588579"/>
                  <a:pt x="1293712" y="580165"/>
                  <a:pt x="1292924" y="567558"/>
                </a:cubicBezTo>
                <a:cubicBezTo>
                  <a:pt x="1288773" y="501147"/>
                  <a:pt x="1293122" y="436563"/>
                  <a:pt x="1324455" y="378372"/>
                </a:cubicBezTo>
                <a:cubicBezTo>
                  <a:pt x="1340125" y="349271"/>
                  <a:pt x="1366554" y="325644"/>
                  <a:pt x="1377006" y="294289"/>
                </a:cubicBezTo>
                <a:cubicBezTo>
                  <a:pt x="1380510" y="283779"/>
                  <a:pt x="1380596" y="271409"/>
                  <a:pt x="1387517" y="262758"/>
                </a:cubicBezTo>
                <a:cubicBezTo>
                  <a:pt x="1409183" y="235676"/>
                  <a:pt x="1461089" y="189186"/>
                  <a:pt x="1461089" y="189186"/>
                </a:cubicBezTo>
                <a:cubicBezTo>
                  <a:pt x="1468096" y="171669"/>
                  <a:pt x="1474448" y="153875"/>
                  <a:pt x="1482110" y="136634"/>
                </a:cubicBezTo>
                <a:cubicBezTo>
                  <a:pt x="1488473" y="122317"/>
                  <a:pt x="1502210" y="78952"/>
                  <a:pt x="1503130" y="94593"/>
                </a:cubicBezTo>
                <a:cubicBezTo>
                  <a:pt x="1507455" y="168122"/>
                  <a:pt x="1498269" y="241871"/>
                  <a:pt x="1492620" y="315310"/>
                </a:cubicBezTo>
                <a:cubicBezTo>
                  <a:pt x="1491250" y="333122"/>
                  <a:pt x="1485047" y="350241"/>
                  <a:pt x="1482110" y="367862"/>
                </a:cubicBezTo>
                <a:cubicBezTo>
                  <a:pt x="1470490" y="437580"/>
                  <a:pt x="1468562" y="471800"/>
                  <a:pt x="1461089" y="546537"/>
                </a:cubicBezTo>
                <a:cubicBezTo>
                  <a:pt x="1450579" y="539530"/>
                  <a:pt x="1434688" y="537060"/>
                  <a:pt x="1429558" y="525517"/>
                </a:cubicBezTo>
                <a:cubicBezTo>
                  <a:pt x="1419497" y="502879"/>
                  <a:pt x="1425566" y="475844"/>
                  <a:pt x="1419048" y="451944"/>
                </a:cubicBezTo>
                <a:cubicBezTo>
                  <a:pt x="1414926" y="436828"/>
                  <a:pt x="1405034" y="423917"/>
                  <a:pt x="1398027" y="409903"/>
                </a:cubicBezTo>
                <a:cubicBezTo>
                  <a:pt x="1376228" y="300901"/>
                  <a:pt x="1393321" y="397827"/>
                  <a:pt x="1377006" y="210206"/>
                </a:cubicBezTo>
                <a:cubicBezTo>
                  <a:pt x="1369989" y="129511"/>
                  <a:pt x="1367784" y="123343"/>
                  <a:pt x="1355986" y="52551"/>
                </a:cubicBezTo>
                <a:cubicBezTo>
                  <a:pt x="1317448" y="56055"/>
                  <a:pt x="1278804" y="58541"/>
                  <a:pt x="1240372" y="63062"/>
                </a:cubicBezTo>
                <a:cubicBezTo>
                  <a:pt x="1219207" y="65552"/>
                  <a:pt x="1197096" y="65658"/>
                  <a:pt x="1177310" y="73572"/>
                </a:cubicBezTo>
                <a:cubicBezTo>
                  <a:pt x="1161045" y="80078"/>
                  <a:pt x="1150936" y="97269"/>
                  <a:pt x="1135268" y="105103"/>
                </a:cubicBezTo>
                <a:cubicBezTo>
                  <a:pt x="1122348" y="111563"/>
                  <a:pt x="1107063" y="111462"/>
                  <a:pt x="1093227" y="115613"/>
                </a:cubicBezTo>
                <a:cubicBezTo>
                  <a:pt x="1072004" y="121980"/>
                  <a:pt x="1030165" y="136634"/>
                  <a:pt x="1030165" y="136634"/>
                </a:cubicBezTo>
                <a:cubicBezTo>
                  <a:pt x="940483" y="226316"/>
                  <a:pt x="1061486" y="102341"/>
                  <a:pt x="967103" y="210206"/>
                </a:cubicBezTo>
                <a:cubicBezTo>
                  <a:pt x="954052" y="225121"/>
                  <a:pt x="939075" y="238234"/>
                  <a:pt x="925061" y="252248"/>
                </a:cubicBezTo>
                <a:cubicBezTo>
                  <a:pt x="879967" y="342437"/>
                  <a:pt x="931932" y="255888"/>
                  <a:pt x="872510" y="315310"/>
                </a:cubicBezTo>
                <a:cubicBezTo>
                  <a:pt x="780412" y="407408"/>
                  <a:pt x="878657" y="338755"/>
                  <a:pt x="788427" y="388882"/>
                </a:cubicBezTo>
                <a:cubicBezTo>
                  <a:pt x="770569" y="398803"/>
                  <a:pt x="753198" y="409586"/>
                  <a:pt x="735875" y="420413"/>
                </a:cubicBezTo>
                <a:cubicBezTo>
                  <a:pt x="725163" y="427108"/>
                  <a:pt x="716172" y="436999"/>
                  <a:pt x="704344" y="441434"/>
                </a:cubicBezTo>
                <a:cubicBezTo>
                  <a:pt x="677537" y="451487"/>
                  <a:pt x="585020" y="459209"/>
                  <a:pt x="567710" y="462455"/>
                </a:cubicBezTo>
                <a:cubicBezTo>
                  <a:pt x="539315" y="467779"/>
                  <a:pt x="510451" y="472745"/>
                  <a:pt x="483627" y="483475"/>
                </a:cubicBezTo>
                <a:cubicBezTo>
                  <a:pt x="466110" y="490482"/>
                  <a:pt x="449378" y="499920"/>
                  <a:pt x="431075" y="504496"/>
                </a:cubicBezTo>
                <a:cubicBezTo>
                  <a:pt x="407042" y="510504"/>
                  <a:pt x="381988" y="511239"/>
                  <a:pt x="357503" y="515006"/>
                </a:cubicBezTo>
                <a:cubicBezTo>
                  <a:pt x="336440" y="518246"/>
                  <a:pt x="315338" y="521338"/>
                  <a:pt x="294441" y="525517"/>
                </a:cubicBezTo>
                <a:cubicBezTo>
                  <a:pt x="280276" y="528350"/>
                  <a:pt x="266500" y="532893"/>
                  <a:pt x="252399" y="536027"/>
                </a:cubicBezTo>
                <a:cubicBezTo>
                  <a:pt x="132355" y="562703"/>
                  <a:pt x="260302" y="531423"/>
                  <a:pt x="157806" y="557048"/>
                </a:cubicBezTo>
                <a:cubicBezTo>
                  <a:pt x="143792" y="553544"/>
                  <a:pt x="124432" y="558093"/>
                  <a:pt x="115765" y="546537"/>
                </a:cubicBezTo>
                <a:cubicBezTo>
                  <a:pt x="108086" y="536298"/>
                  <a:pt x="145423" y="486284"/>
                  <a:pt x="147296" y="483475"/>
                </a:cubicBezTo>
                <a:cubicBezTo>
                  <a:pt x="150799" y="451944"/>
                  <a:pt x="152590" y="420175"/>
                  <a:pt x="157806" y="388882"/>
                </a:cubicBezTo>
                <a:cubicBezTo>
                  <a:pt x="159627" y="377954"/>
                  <a:pt x="165273" y="368004"/>
                  <a:pt x="168317" y="357351"/>
                </a:cubicBezTo>
                <a:cubicBezTo>
                  <a:pt x="194720" y="264943"/>
                  <a:pt x="164131" y="359400"/>
                  <a:pt x="189337" y="283779"/>
                </a:cubicBezTo>
                <a:cubicBezTo>
                  <a:pt x="185467" y="225725"/>
                  <a:pt x="206248" y="143035"/>
                  <a:pt x="157806" y="94593"/>
                </a:cubicBezTo>
                <a:cubicBezTo>
                  <a:pt x="148874" y="85661"/>
                  <a:pt x="137573" y="79221"/>
                  <a:pt x="126275" y="73572"/>
                </a:cubicBezTo>
                <a:cubicBezTo>
                  <a:pt x="116366" y="68617"/>
                  <a:pt x="105254" y="66565"/>
                  <a:pt x="94744" y="63062"/>
                </a:cubicBezTo>
                <a:lnTo>
                  <a:pt x="157806" y="21020"/>
                </a:lnTo>
                <a:lnTo>
                  <a:pt x="189337" y="0"/>
                </a:lnTo>
                <a:cubicBezTo>
                  <a:pt x="199847" y="7007"/>
                  <a:pt x="211164" y="12933"/>
                  <a:pt x="220868" y="21020"/>
                </a:cubicBezTo>
                <a:cubicBezTo>
                  <a:pt x="301802" y="88464"/>
                  <a:pt x="205638" y="21376"/>
                  <a:pt x="283930" y="73572"/>
                </a:cubicBezTo>
                <a:cubicBezTo>
                  <a:pt x="306864" y="142369"/>
                  <a:pt x="275012" y="74845"/>
                  <a:pt x="325972" y="115613"/>
                </a:cubicBezTo>
                <a:cubicBezTo>
                  <a:pt x="335836" y="123504"/>
                  <a:pt x="337486" y="138826"/>
                  <a:pt x="346992" y="147144"/>
                </a:cubicBezTo>
                <a:cubicBezTo>
                  <a:pt x="366005" y="163781"/>
                  <a:pt x="410055" y="189186"/>
                  <a:pt x="410055" y="189186"/>
                </a:cubicBezTo>
                <a:cubicBezTo>
                  <a:pt x="460445" y="289968"/>
                  <a:pt x="396632" y="165026"/>
                  <a:pt x="462606" y="283779"/>
                </a:cubicBezTo>
                <a:cubicBezTo>
                  <a:pt x="470215" y="297475"/>
                  <a:pt x="473597" y="313784"/>
                  <a:pt x="483627" y="325820"/>
                </a:cubicBezTo>
                <a:cubicBezTo>
                  <a:pt x="491714" y="335524"/>
                  <a:pt x="505454" y="338754"/>
                  <a:pt x="515158" y="346841"/>
                </a:cubicBezTo>
                <a:cubicBezTo>
                  <a:pt x="526577" y="356357"/>
                  <a:pt x="535270" y="368856"/>
                  <a:pt x="546689" y="378372"/>
                </a:cubicBezTo>
                <a:cubicBezTo>
                  <a:pt x="556393" y="386459"/>
                  <a:pt x="568516" y="391306"/>
                  <a:pt x="578220" y="399393"/>
                </a:cubicBezTo>
                <a:cubicBezTo>
                  <a:pt x="589639" y="408909"/>
                  <a:pt x="596219" y="424773"/>
                  <a:pt x="609751" y="430924"/>
                </a:cubicBezTo>
                <a:cubicBezTo>
                  <a:pt x="636052" y="442879"/>
                  <a:pt x="693834" y="451944"/>
                  <a:pt x="693834" y="451944"/>
                </a:cubicBezTo>
                <a:cubicBezTo>
                  <a:pt x="700841" y="462454"/>
                  <a:pt x="709879" y="471864"/>
                  <a:pt x="714855" y="483475"/>
                </a:cubicBezTo>
                <a:cubicBezTo>
                  <a:pt x="728027" y="514210"/>
                  <a:pt x="717703" y="534102"/>
                  <a:pt x="746386" y="557048"/>
                </a:cubicBezTo>
                <a:cubicBezTo>
                  <a:pt x="755037" y="563969"/>
                  <a:pt x="767407" y="564055"/>
                  <a:pt x="777917" y="567558"/>
                </a:cubicBezTo>
                <a:cubicBezTo>
                  <a:pt x="767407" y="574565"/>
                  <a:pt x="754277" y="598443"/>
                  <a:pt x="746386" y="588579"/>
                </a:cubicBezTo>
                <a:cubicBezTo>
                  <a:pt x="730910" y="569234"/>
                  <a:pt x="739642" y="539491"/>
                  <a:pt x="735875" y="515006"/>
                </a:cubicBezTo>
                <a:cubicBezTo>
                  <a:pt x="732635" y="493943"/>
                  <a:pt x="728868" y="472965"/>
                  <a:pt x="725365" y="451944"/>
                </a:cubicBezTo>
                <a:cubicBezTo>
                  <a:pt x="722841" y="411555"/>
                  <a:pt x="702605" y="225066"/>
                  <a:pt x="725365" y="168165"/>
                </a:cubicBezTo>
                <a:cubicBezTo>
                  <a:pt x="729480" y="157879"/>
                  <a:pt x="746386" y="175172"/>
                  <a:pt x="756896" y="178675"/>
                </a:cubicBezTo>
                <a:cubicBezTo>
                  <a:pt x="763903" y="192689"/>
                  <a:pt x="770143" y="207113"/>
                  <a:pt x="777917" y="220717"/>
                </a:cubicBezTo>
                <a:cubicBezTo>
                  <a:pt x="798188" y="256191"/>
                  <a:pt x="821752" y="289770"/>
                  <a:pt x="840979" y="325820"/>
                </a:cubicBezTo>
                <a:cubicBezTo>
                  <a:pt x="879991" y="398968"/>
                  <a:pt x="837396" y="361970"/>
                  <a:pt x="893530" y="399393"/>
                </a:cubicBezTo>
                <a:cubicBezTo>
                  <a:pt x="900537" y="409903"/>
                  <a:pt x="904687" y="423033"/>
                  <a:pt x="914551" y="430924"/>
                </a:cubicBezTo>
                <a:cubicBezTo>
                  <a:pt x="923202" y="437845"/>
                  <a:pt x="938248" y="433600"/>
                  <a:pt x="946082" y="441434"/>
                </a:cubicBezTo>
                <a:cubicBezTo>
                  <a:pt x="953916" y="449268"/>
                  <a:pt x="949671" y="464314"/>
                  <a:pt x="956592" y="472965"/>
                </a:cubicBezTo>
                <a:cubicBezTo>
                  <a:pt x="964483" y="482829"/>
                  <a:pt x="977613" y="486979"/>
                  <a:pt x="988124" y="493986"/>
                </a:cubicBezTo>
                <a:cubicBezTo>
                  <a:pt x="995131" y="504496"/>
                  <a:pt x="1003495" y="514219"/>
                  <a:pt x="1009144" y="525517"/>
                </a:cubicBezTo>
                <a:cubicBezTo>
                  <a:pt x="1025961" y="559151"/>
                  <a:pt x="1013349" y="575966"/>
                  <a:pt x="1030165" y="525517"/>
                </a:cubicBezTo>
                <a:cubicBezTo>
                  <a:pt x="1026662" y="511503"/>
                  <a:pt x="1023623" y="497364"/>
                  <a:pt x="1019655" y="483475"/>
                </a:cubicBezTo>
                <a:cubicBezTo>
                  <a:pt x="1016611" y="472822"/>
                  <a:pt x="1009144" y="463023"/>
                  <a:pt x="1009144" y="451944"/>
                </a:cubicBezTo>
                <a:cubicBezTo>
                  <a:pt x="1009144" y="374789"/>
                  <a:pt x="1016151" y="297793"/>
                  <a:pt x="1019655" y="220717"/>
                </a:cubicBezTo>
                <a:cubicBezTo>
                  <a:pt x="1033669" y="224220"/>
                  <a:pt x="1049154" y="224060"/>
                  <a:pt x="1061696" y="231227"/>
                </a:cubicBezTo>
                <a:cubicBezTo>
                  <a:pt x="1086930" y="245647"/>
                  <a:pt x="1097924" y="272523"/>
                  <a:pt x="1114248" y="294289"/>
                </a:cubicBezTo>
                <a:cubicBezTo>
                  <a:pt x="1200974" y="409925"/>
                  <a:pt x="1120288" y="285348"/>
                  <a:pt x="1177310" y="399393"/>
                </a:cubicBezTo>
                <a:cubicBezTo>
                  <a:pt x="1191258" y="427289"/>
                  <a:pt x="1217741" y="453568"/>
                  <a:pt x="1240372" y="472965"/>
                </a:cubicBezTo>
                <a:cubicBezTo>
                  <a:pt x="1249963" y="481186"/>
                  <a:pt x="1261393" y="486979"/>
                  <a:pt x="1271903" y="493986"/>
                </a:cubicBezTo>
                <a:cubicBezTo>
                  <a:pt x="1275406" y="479972"/>
                  <a:pt x="1282413" y="466389"/>
                  <a:pt x="1282413" y="451944"/>
                </a:cubicBezTo>
                <a:cubicBezTo>
                  <a:pt x="1282413" y="440865"/>
                  <a:pt x="1276487" y="430499"/>
                  <a:pt x="1271903" y="420413"/>
                </a:cubicBezTo>
                <a:cubicBezTo>
                  <a:pt x="1258936" y="391886"/>
                  <a:pt x="1247243" y="362404"/>
                  <a:pt x="1229861" y="336331"/>
                </a:cubicBezTo>
                <a:cubicBezTo>
                  <a:pt x="1222854" y="325821"/>
                  <a:pt x="1213971" y="316343"/>
                  <a:pt x="1208841" y="304800"/>
                </a:cubicBezTo>
                <a:cubicBezTo>
                  <a:pt x="1199842" y="284552"/>
                  <a:pt x="1194827" y="262758"/>
                  <a:pt x="1187820" y="241737"/>
                </a:cubicBezTo>
                <a:cubicBezTo>
                  <a:pt x="1184317" y="231227"/>
                  <a:pt x="1183455" y="219424"/>
                  <a:pt x="1177310" y="210206"/>
                </a:cubicBezTo>
                <a:lnTo>
                  <a:pt x="1156289" y="178675"/>
                </a:lnTo>
                <a:cubicBezTo>
                  <a:pt x="1152786" y="168165"/>
                  <a:pt x="1136561" y="153289"/>
                  <a:pt x="1145779" y="147144"/>
                </a:cubicBezTo>
                <a:cubicBezTo>
                  <a:pt x="1157798" y="139132"/>
                  <a:pt x="1175986" y="149371"/>
                  <a:pt x="1187820" y="157655"/>
                </a:cubicBezTo>
                <a:cubicBezTo>
                  <a:pt x="1212174" y="174703"/>
                  <a:pt x="1250882" y="220717"/>
                  <a:pt x="1250882" y="220717"/>
                </a:cubicBezTo>
                <a:cubicBezTo>
                  <a:pt x="1269353" y="276131"/>
                  <a:pt x="1249184" y="231291"/>
                  <a:pt x="1292924" y="283779"/>
                </a:cubicBezTo>
                <a:cubicBezTo>
                  <a:pt x="1301011" y="293483"/>
                  <a:pt x="1304080" y="307419"/>
                  <a:pt x="1313944" y="315310"/>
                </a:cubicBezTo>
                <a:cubicBezTo>
                  <a:pt x="1322595" y="322231"/>
                  <a:pt x="1334965" y="322317"/>
                  <a:pt x="1345475" y="325820"/>
                </a:cubicBezTo>
                <a:cubicBezTo>
                  <a:pt x="1352482" y="336330"/>
                  <a:pt x="1356905" y="349130"/>
                  <a:pt x="1366496" y="357351"/>
                </a:cubicBezTo>
                <a:cubicBezTo>
                  <a:pt x="1403932" y="389439"/>
                  <a:pt x="1458314" y="398698"/>
                  <a:pt x="1377006" y="378372"/>
                </a:cubicBezTo>
                <a:cubicBezTo>
                  <a:pt x="1369999" y="364358"/>
                  <a:pt x="1363759" y="349934"/>
                  <a:pt x="1355986" y="336331"/>
                </a:cubicBezTo>
                <a:cubicBezTo>
                  <a:pt x="1340956" y="310028"/>
                  <a:pt x="1327146" y="293028"/>
                  <a:pt x="1303434" y="273268"/>
                </a:cubicBezTo>
                <a:cubicBezTo>
                  <a:pt x="1293730" y="265181"/>
                  <a:pt x="1282413" y="259255"/>
                  <a:pt x="1271903" y="252248"/>
                </a:cubicBezTo>
                <a:cubicBezTo>
                  <a:pt x="1235672" y="203939"/>
                  <a:pt x="1248207" y="225874"/>
                  <a:pt x="1229861" y="189186"/>
                </a:cubicBezTo>
              </a:path>
            </a:pathLst>
          </a:custGeom>
          <a:solidFill>
            <a:srgbClr val="F5821E"/>
          </a:solidFill>
          <a:ln w="28575">
            <a:solidFill>
              <a:srgbClr val="F582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26" name="Freeform: Shape 23">
            <a:extLst>
              <a:ext uri="{FF2B5EF4-FFF2-40B4-BE49-F238E27FC236}">
                <a16:creationId xmlns:a16="http://schemas.microsoft.com/office/drawing/2014/main" id="{9A79583B-1160-A047-A2BF-691F5DAAF0FE}"/>
              </a:ext>
            </a:extLst>
          </p:cNvPr>
          <p:cNvSpPr/>
          <p:nvPr/>
        </p:nvSpPr>
        <p:spPr>
          <a:xfrm rot="508906">
            <a:off x="4645204" y="609837"/>
            <a:ext cx="573135" cy="232287"/>
          </a:xfrm>
          <a:custGeom>
            <a:avLst/>
            <a:gdLst>
              <a:gd name="connsiteX0" fmla="*/ 126275 w 1504251"/>
              <a:gd name="connsiteY0" fmla="*/ 52551 h 609600"/>
              <a:gd name="connsiteX1" fmla="*/ 94744 w 1504251"/>
              <a:gd name="connsiteY1" fmla="*/ 105103 h 609600"/>
              <a:gd name="connsiteX2" fmla="*/ 105255 w 1504251"/>
              <a:gd name="connsiteY2" fmla="*/ 136634 h 609600"/>
              <a:gd name="connsiteX3" fmla="*/ 115765 w 1504251"/>
              <a:gd name="connsiteY3" fmla="*/ 178675 h 609600"/>
              <a:gd name="connsiteX4" fmla="*/ 105255 w 1504251"/>
              <a:gd name="connsiteY4" fmla="*/ 273268 h 609600"/>
              <a:gd name="connsiteX5" fmla="*/ 84234 w 1504251"/>
              <a:gd name="connsiteY5" fmla="*/ 304800 h 609600"/>
              <a:gd name="connsiteX6" fmla="*/ 73724 w 1504251"/>
              <a:gd name="connsiteY6" fmla="*/ 336331 h 609600"/>
              <a:gd name="connsiteX7" fmla="*/ 10661 w 1504251"/>
              <a:gd name="connsiteY7" fmla="*/ 409903 h 609600"/>
              <a:gd name="connsiteX8" fmla="*/ 42192 w 1504251"/>
              <a:gd name="connsiteY8" fmla="*/ 451944 h 609600"/>
              <a:gd name="connsiteX9" fmla="*/ 73724 w 1504251"/>
              <a:gd name="connsiteY9" fmla="*/ 420413 h 609600"/>
              <a:gd name="connsiteX10" fmla="*/ 115765 w 1504251"/>
              <a:gd name="connsiteY10" fmla="*/ 409903 h 609600"/>
              <a:gd name="connsiteX11" fmla="*/ 210358 w 1504251"/>
              <a:gd name="connsiteY11" fmla="*/ 357351 h 609600"/>
              <a:gd name="connsiteX12" fmla="*/ 231379 w 1504251"/>
              <a:gd name="connsiteY12" fmla="*/ 325820 h 609600"/>
              <a:gd name="connsiteX13" fmla="*/ 273420 w 1504251"/>
              <a:gd name="connsiteY13" fmla="*/ 231227 h 609600"/>
              <a:gd name="connsiteX14" fmla="*/ 283930 w 1504251"/>
              <a:gd name="connsiteY14" fmla="*/ 94593 h 609600"/>
              <a:gd name="connsiteX15" fmla="*/ 304951 w 1504251"/>
              <a:gd name="connsiteY15" fmla="*/ 21020 h 609600"/>
              <a:gd name="connsiteX16" fmla="*/ 336482 w 1504251"/>
              <a:gd name="connsiteY16" fmla="*/ 42041 h 609600"/>
              <a:gd name="connsiteX17" fmla="*/ 325972 w 1504251"/>
              <a:gd name="connsiteY17" fmla="*/ 94593 h 609600"/>
              <a:gd name="connsiteX18" fmla="*/ 283930 w 1504251"/>
              <a:gd name="connsiteY18" fmla="*/ 189186 h 609600"/>
              <a:gd name="connsiteX19" fmla="*/ 273420 w 1504251"/>
              <a:gd name="connsiteY19" fmla="*/ 231227 h 609600"/>
              <a:gd name="connsiteX20" fmla="*/ 252399 w 1504251"/>
              <a:gd name="connsiteY20" fmla="*/ 283779 h 609600"/>
              <a:gd name="connsiteX21" fmla="*/ 231379 w 1504251"/>
              <a:gd name="connsiteY21" fmla="*/ 367862 h 609600"/>
              <a:gd name="connsiteX22" fmla="*/ 220868 w 1504251"/>
              <a:gd name="connsiteY22" fmla="*/ 462455 h 609600"/>
              <a:gd name="connsiteX23" fmla="*/ 210358 w 1504251"/>
              <a:gd name="connsiteY23" fmla="*/ 493986 h 609600"/>
              <a:gd name="connsiteX24" fmla="*/ 273420 w 1504251"/>
              <a:gd name="connsiteY24" fmla="*/ 388882 h 609600"/>
              <a:gd name="connsiteX25" fmla="*/ 336482 w 1504251"/>
              <a:gd name="connsiteY25" fmla="*/ 294289 h 609600"/>
              <a:gd name="connsiteX26" fmla="*/ 389034 w 1504251"/>
              <a:gd name="connsiteY26" fmla="*/ 252248 h 609600"/>
              <a:gd name="connsiteX27" fmla="*/ 431075 w 1504251"/>
              <a:gd name="connsiteY27" fmla="*/ 136634 h 609600"/>
              <a:gd name="connsiteX28" fmla="*/ 462606 w 1504251"/>
              <a:gd name="connsiteY28" fmla="*/ 73572 h 609600"/>
              <a:gd name="connsiteX29" fmla="*/ 494137 w 1504251"/>
              <a:gd name="connsiteY29" fmla="*/ 63062 h 609600"/>
              <a:gd name="connsiteX30" fmla="*/ 525668 w 1504251"/>
              <a:gd name="connsiteY30" fmla="*/ 42041 h 609600"/>
              <a:gd name="connsiteX31" fmla="*/ 504648 w 1504251"/>
              <a:gd name="connsiteY31" fmla="*/ 10510 h 609600"/>
              <a:gd name="connsiteX32" fmla="*/ 462606 w 1504251"/>
              <a:gd name="connsiteY32" fmla="*/ 73572 h 609600"/>
              <a:gd name="connsiteX33" fmla="*/ 410055 w 1504251"/>
              <a:gd name="connsiteY33" fmla="*/ 157655 h 609600"/>
              <a:gd name="connsiteX34" fmla="*/ 357503 w 1504251"/>
              <a:gd name="connsiteY34" fmla="*/ 273268 h 609600"/>
              <a:gd name="connsiteX35" fmla="*/ 346992 w 1504251"/>
              <a:gd name="connsiteY35" fmla="*/ 315310 h 609600"/>
              <a:gd name="connsiteX36" fmla="*/ 357503 w 1504251"/>
              <a:gd name="connsiteY36" fmla="*/ 420413 h 609600"/>
              <a:gd name="connsiteX37" fmla="*/ 368013 w 1504251"/>
              <a:gd name="connsiteY37" fmla="*/ 451944 h 609600"/>
              <a:gd name="connsiteX38" fmla="*/ 357503 w 1504251"/>
              <a:gd name="connsiteY38" fmla="*/ 525517 h 609600"/>
              <a:gd name="connsiteX39" fmla="*/ 346992 w 1504251"/>
              <a:gd name="connsiteY39" fmla="*/ 567558 h 609600"/>
              <a:gd name="connsiteX40" fmla="*/ 368013 w 1504251"/>
              <a:gd name="connsiteY40" fmla="*/ 451944 h 609600"/>
              <a:gd name="connsiteX41" fmla="*/ 410055 w 1504251"/>
              <a:gd name="connsiteY41" fmla="*/ 399393 h 609600"/>
              <a:gd name="connsiteX42" fmla="*/ 431075 w 1504251"/>
              <a:gd name="connsiteY42" fmla="*/ 357351 h 609600"/>
              <a:gd name="connsiteX43" fmla="*/ 483627 w 1504251"/>
              <a:gd name="connsiteY43" fmla="*/ 304800 h 609600"/>
              <a:gd name="connsiteX44" fmla="*/ 515158 w 1504251"/>
              <a:gd name="connsiteY44" fmla="*/ 252248 h 609600"/>
              <a:gd name="connsiteX45" fmla="*/ 588730 w 1504251"/>
              <a:gd name="connsiteY45" fmla="*/ 157655 h 609600"/>
              <a:gd name="connsiteX46" fmla="*/ 630772 w 1504251"/>
              <a:gd name="connsiteY46" fmla="*/ 105103 h 609600"/>
              <a:gd name="connsiteX47" fmla="*/ 662303 w 1504251"/>
              <a:gd name="connsiteY47" fmla="*/ 31531 h 609600"/>
              <a:gd name="connsiteX48" fmla="*/ 683324 w 1504251"/>
              <a:gd name="connsiteY48" fmla="*/ 63062 h 609600"/>
              <a:gd name="connsiteX49" fmla="*/ 672813 w 1504251"/>
              <a:gd name="connsiteY49" fmla="*/ 115613 h 609600"/>
              <a:gd name="connsiteX50" fmla="*/ 641282 w 1504251"/>
              <a:gd name="connsiteY50" fmla="*/ 231227 h 609600"/>
              <a:gd name="connsiteX51" fmla="*/ 620261 w 1504251"/>
              <a:gd name="connsiteY51" fmla="*/ 315310 h 609600"/>
              <a:gd name="connsiteX52" fmla="*/ 588730 w 1504251"/>
              <a:gd name="connsiteY52" fmla="*/ 483475 h 609600"/>
              <a:gd name="connsiteX53" fmla="*/ 546689 w 1504251"/>
              <a:gd name="connsiteY53" fmla="*/ 546537 h 609600"/>
              <a:gd name="connsiteX54" fmla="*/ 515158 w 1504251"/>
              <a:gd name="connsiteY54" fmla="*/ 536027 h 609600"/>
              <a:gd name="connsiteX55" fmla="*/ 525668 w 1504251"/>
              <a:gd name="connsiteY55" fmla="*/ 409903 h 609600"/>
              <a:gd name="connsiteX56" fmla="*/ 567710 w 1504251"/>
              <a:gd name="connsiteY56" fmla="*/ 304800 h 609600"/>
              <a:gd name="connsiteX57" fmla="*/ 662303 w 1504251"/>
              <a:gd name="connsiteY57" fmla="*/ 220717 h 609600"/>
              <a:gd name="connsiteX58" fmla="*/ 693834 w 1504251"/>
              <a:gd name="connsiteY58" fmla="*/ 189186 h 609600"/>
              <a:gd name="connsiteX59" fmla="*/ 788427 w 1504251"/>
              <a:gd name="connsiteY59" fmla="*/ 126124 h 609600"/>
              <a:gd name="connsiteX60" fmla="*/ 830468 w 1504251"/>
              <a:gd name="connsiteY60" fmla="*/ 94593 h 609600"/>
              <a:gd name="connsiteX61" fmla="*/ 861999 w 1504251"/>
              <a:gd name="connsiteY61" fmla="*/ 73572 h 609600"/>
              <a:gd name="connsiteX62" fmla="*/ 851489 w 1504251"/>
              <a:gd name="connsiteY62" fmla="*/ 105103 h 609600"/>
              <a:gd name="connsiteX63" fmla="*/ 819958 w 1504251"/>
              <a:gd name="connsiteY63" fmla="*/ 157655 h 609600"/>
              <a:gd name="connsiteX64" fmla="*/ 798937 w 1504251"/>
              <a:gd name="connsiteY64" fmla="*/ 199696 h 609600"/>
              <a:gd name="connsiteX65" fmla="*/ 788427 w 1504251"/>
              <a:gd name="connsiteY65" fmla="*/ 388882 h 609600"/>
              <a:gd name="connsiteX66" fmla="*/ 725365 w 1504251"/>
              <a:gd name="connsiteY66" fmla="*/ 515006 h 609600"/>
              <a:gd name="connsiteX67" fmla="*/ 693834 w 1504251"/>
              <a:gd name="connsiteY67" fmla="*/ 536027 h 609600"/>
              <a:gd name="connsiteX68" fmla="*/ 704344 w 1504251"/>
              <a:gd name="connsiteY68" fmla="*/ 483475 h 609600"/>
              <a:gd name="connsiteX69" fmla="*/ 725365 w 1504251"/>
              <a:gd name="connsiteY69" fmla="*/ 441434 h 609600"/>
              <a:gd name="connsiteX70" fmla="*/ 788427 w 1504251"/>
              <a:gd name="connsiteY70" fmla="*/ 346841 h 609600"/>
              <a:gd name="connsiteX71" fmla="*/ 872510 w 1504251"/>
              <a:gd name="connsiteY71" fmla="*/ 252248 h 609600"/>
              <a:gd name="connsiteX72" fmla="*/ 914551 w 1504251"/>
              <a:gd name="connsiteY72" fmla="*/ 178675 h 609600"/>
              <a:gd name="connsiteX73" fmla="*/ 967103 w 1504251"/>
              <a:gd name="connsiteY73" fmla="*/ 94593 h 609600"/>
              <a:gd name="connsiteX74" fmla="*/ 956592 w 1504251"/>
              <a:gd name="connsiteY74" fmla="*/ 157655 h 609600"/>
              <a:gd name="connsiteX75" fmla="*/ 946082 w 1504251"/>
              <a:gd name="connsiteY75" fmla="*/ 189186 h 609600"/>
              <a:gd name="connsiteX76" fmla="*/ 925061 w 1504251"/>
              <a:gd name="connsiteY76" fmla="*/ 273268 h 609600"/>
              <a:gd name="connsiteX77" fmla="*/ 893530 w 1504251"/>
              <a:gd name="connsiteY77" fmla="*/ 367862 h 609600"/>
              <a:gd name="connsiteX78" fmla="*/ 883020 w 1504251"/>
              <a:gd name="connsiteY78" fmla="*/ 399393 h 609600"/>
              <a:gd name="connsiteX79" fmla="*/ 872510 w 1504251"/>
              <a:gd name="connsiteY79" fmla="*/ 430924 h 609600"/>
              <a:gd name="connsiteX80" fmla="*/ 851489 w 1504251"/>
              <a:gd name="connsiteY80" fmla="*/ 462455 h 609600"/>
              <a:gd name="connsiteX81" fmla="*/ 840979 w 1504251"/>
              <a:gd name="connsiteY81" fmla="*/ 493986 h 609600"/>
              <a:gd name="connsiteX82" fmla="*/ 872510 w 1504251"/>
              <a:gd name="connsiteY82" fmla="*/ 409903 h 609600"/>
              <a:gd name="connsiteX83" fmla="*/ 904041 w 1504251"/>
              <a:gd name="connsiteY83" fmla="*/ 336331 h 609600"/>
              <a:gd name="connsiteX84" fmla="*/ 925061 w 1504251"/>
              <a:gd name="connsiteY84" fmla="*/ 294289 h 609600"/>
              <a:gd name="connsiteX85" fmla="*/ 935572 w 1504251"/>
              <a:gd name="connsiteY85" fmla="*/ 252248 h 609600"/>
              <a:gd name="connsiteX86" fmla="*/ 967103 w 1504251"/>
              <a:gd name="connsiteY86" fmla="*/ 220717 h 609600"/>
              <a:gd name="connsiteX87" fmla="*/ 1009144 w 1504251"/>
              <a:gd name="connsiteY87" fmla="*/ 147144 h 609600"/>
              <a:gd name="connsiteX88" fmla="*/ 1040675 w 1504251"/>
              <a:gd name="connsiteY88" fmla="*/ 126124 h 609600"/>
              <a:gd name="connsiteX89" fmla="*/ 1072206 w 1504251"/>
              <a:gd name="connsiteY89" fmla="*/ 63062 h 609600"/>
              <a:gd name="connsiteX90" fmla="*/ 1103737 w 1504251"/>
              <a:gd name="connsiteY90" fmla="*/ 42041 h 609600"/>
              <a:gd name="connsiteX91" fmla="*/ 1093227 w 1504251"/>
              <a:gd name="connsiteY91" fmla="*/ 357351 h 609600"/>
              <a:gd name="connsiteX92" fmla="*/ 1072206 w 1504251"/>
              <a:gd name="connsiteY92" fmla="*/ 399393 h 609600"/>
              <a:gd name="connsiteX93" fmla="*/ 1019655 w 1504251"/>
              <a:gd name="connsiteY93" fmla="*/ 504496 h 609600"/>
              <a:gd name="connsiteX94" fmla="*/ 998634 w 1504251"/>
              <a:gd name="connsiteY94" fmla="*/ 536027 h 609600"/>
              <a:gd name="connsiteX95" fmla="*/ 1009144 w 1504251"/>
              <a:gd name="connsiteY95" fmla="*/ 493986 h 609600"/>
              <a:gd name="connsiteX96" fmla="*/ 1030165 w 1504251"/>
              <a:gd name="connsiteY96" fmla="*/ 399393 h 609600"/>
              <a:gd name="connsiteX97" fmla="*/ 1051186 w 1504251"/>
              <a:gd name="connsiteY97" fmla="*/ 336331 h 609600"/>
              <a:gd name="connsiteX98" fmla="*/ 1061696 w 1504251"/>
              <a:gd name="connsiteY98" fmla="*/ 283779 h 609600"/>
              <a:gd name="connsiteX99" fmla="*/ 1093227 w 1504251"/>
              <a:gd name="connsiteY99" fmla="*/ 231227 h 609600"/>
              <a:gd name="connsiteX100" fmla="*/ 1187820 w 1504251"/>
              <a:gd name="connsiteY100" fmla="*/ 115613 h 609600"/>
              <a:gd name="connsiteX101" fmla="*/ 1219351 w 1504251"/>
              <a:gd name="connsiteY101" fmla="*/ 84082 h 609600"/>
              <a:gd name="connsiteX102" fmla="*/ 1240372 w 1504251"/>
              <a:gd name="connsiteY102" fmla="*/ 52551 h 609600"/>
              <a:gd name="connsiteX103" fmla="*/ 1271903 w 1504251"/>
              <a:gd name="connsiteY103" fmla="*/ 31531 h 609600"/>
              <a:gd name="connsiteX104" fmla="*/ 1261392 w 1504251"/>
              <a:gd name="connsiteY104" fmla="*/ 94593 h 609600"/>
              <a:gd name="connsiteX105" fmla="*/ 1250882 w 1504251"/>
              <a:gd name="connsiteY105" fmla="*/ 147144 h 609600"/>
              <a:gd name="connsiteX106" fmla="*/ 1229861 w 1504251"/>
              <a:gd name="connsiteY106" fmla="*/ 283779 h 609600"/>
              <a:gd name="connsiteX107" fmla="*/ 1198330 w 1504251"/>
              <a:gd name="connsiteY107" fmla="*/ 336331 h 609600"/>
              <a:gd name="connsiteX108" fmla="*/ 1177310 w 1504251"/>
              <a:gd name="connsiteY108" fmla="*/ 388882 h 609600"/>
              <a:gd name="connsiteX109" fmla="*/ 1166799 w 1504251"/>
              <a:gd name="connsiteY109" fmla="*/ 451944 h 609600"/>
              <a:gd name="connsiteX110" fmla="*/ 1156289 w 1504251"/>
              <a:gd name="connsiteY110" fmla="*/ 536027 h 609600"/>
              <a:gd name="connsiteX111" fmla="*/ 1145779 w 1504251"/>
              <a:gd name="connsiteY111" fmla="*/ 609600 h 609600"/>
              <a:gd name="connsiteX112" fmla="*/ 1124758 w 1504251"/>
              <a:gd name="connsiteY112" fmla="*/ 557048 h 609600"/>
              <a:gd name="connsiteX113" fmla="*/ 1114248 w 1504251"/>
              <a:gd name="connsiteY113" fmla="*/ 515006 h 609600"/>
              <a:gd name="connsiteX114" fmla="*/ 1093227 w 1504251"/>
              <a:gd name="connsiteY114" fmla="*/ 483475 h 609600"/>
              <a:gd name="connsiteX115" fmla="*/ 1103737 w 1504251"/>
              <a:gd name="connsiteY115" fmla="*/ 420413 h 609600"/>
              <a:gd name="connsiteX116" fmla="*/ 1177310 w 1504251"/>
              <a:gd name="connsiteY116" fmla="*/ 336331 h 609600"/>
              <a:gd name="connsiteX117" fmla="*/ 1208841 w 1504251"/>
              <a:gd name="connsiteY117" fmla="*/ 294289 h 609600"/>
              <a:gd name="connsiteX118" fmla="*/ 1250882 w 1504251"/>
              <a:gd name="connsiteY118" fmla="*/ 231227 h 609600"/>
              <a:gd name="connsiteX119" fmla="*/ 1271903 w 1504251"/>
              <a:gd name="connsiteY119" fmla="*/ 199696 h 609600"/>
              <a:gd name="connsiteX120" fmla="*/ 1303434 w 1504251"/>
              <a:gd name="connsiteY120" fmla="*/ 147144 h 609600"/>
              <a:gd name="connsiteX121" fmla="*/ 1334965 w 1504251"/>
              <a:gd name="connsiteY121" fmla="*/ 115613 h 609600"/>
              <a:gd name="connsiteX122" fmla="*/ 1387517 w 1504251"/>
              <a:gd name="connsiteY122" fmla="*/ 52551 h 609600"/>
              <a:gd name="connsiteX123" fmla="*/ 1377006 w 1504251"/>
              <a:gd name="connsiteY123" fmla="*/ 304800 h 609600"/>
              <a:gd name="connsiteX124" fmla="*/ 1366496 w 1504251"/>
              <a:gd name="connsiteY124" fmla="*/ 336331 h 609600"/>
              <a:gd name="connsiteX125" fmla="*/ 1345475 w 1504251"/>
              <a:gd name="connsiteY125" fmla="*/ 420413 h 609600"/>
              <a:gd name="connsiteX126" fmla="*/ 1334965 w 1504251"/>
              <a:gd name="connsiteY126" fmla="*/ 462455 h 609600"/>
              <a:gd name="connsiteX127" fmla="*/ 1313944 w 1504251"/>
              <a:gd name="connsiteY127" fmla="*/ 599089 h 609600"/>
              <a:gd name="connsiteX128" fmla="*/ 1292924 w 1504251"/>
              <a:gd name="connsiteY128" fmla="*/ 567558 h 609600"/>
              <a:gd name="connsiteX129" fmla="*/ 1324455 w 1504251"/>
              <a:gd name="connsiteY129" fmla="*/ 378372 h 609600"/>
              <a:gd name="connsiteX130" fmla="*/ 1377006 w 1504251"/>
              <a:gd name="connsiteY130" fmla="*/ 294289 h 609600"/>
              <a:gd name="connsiteX131" fmla="*/ 1387517 w 1504251"/>
              <a:gd name="connsiteY131" fmla="*/ 262758 h 609600"/>
              <a:gd name="connsiteX132" fmla="*/ 1461089 w 1504251"/>
              <a:gd name="connsiteY132" fmla="*/ 189186 h 609600"/>
              <a:gd name="connsiteX133" fmla="*/ 1482110 w 1504251"/>
              <a:gd name="connsiteY133" fmla="*/ 136634 h 609600"/>
              <a:gd name="connsiteX134" fmla="*/ 1503130 w 1504251"/>
              <a:gd name="connsiteY134" fmla="*/ 94593 h 609600"/>
              <a:gd name="connsiteX135" fmla="*/ 1492620 w 1504251"/>
              <a:gd name="connsiteY135" fmla="*/ 315310 h 609600"/>
              <a:gd name="connsiteX136" fmla="*/ 1482110 w 1504251"/>
              <a:gd name="connsiteY136" fmla="*/ 367862 h 609600"/>
              <a:gd name="connsiteX137" fmla="*/ 1461089 w 1504251"/>
              <a:gd name="connsiteY137" fmla="*/ 546537 h 609600"/>
              <a:gd name="connsiteX138" fmla="*/ 1429558 w 1504251"/>
              <a:gd name="connsiteY138" fmla="*/ 525517 h 609600"/>
              <a:gd name="connsiteX139" fmla="*/ 1419048 w 1504251"/>
              <a:gd name="connsiteY139" fmla="*/ 451944 h 609600"/>
              <a:gd name="connsiteX140" fmla="*/ 1398027 w 1504251"/>
              <a:gd name="connsiteY140" fmla="*/ 409903 h 609600"/>
              <a:gd name="connsiteX141" fmla="*/ 1377006 w 1504251"/>
              <a:gd name="connsiteY141" fmla="*/ 210206 h 609600"/>
              <a:gd name="connsiteX142" fmla="*/ 1355986 w 1504251"/>
              <a:gd name="connsiteY142" fmla="*/ 52551 h 609600"/>
              <a:gd name="connsiteX143" fmla="*/ 1240372 w 1504251"/>
              <a:gd name="connsiteY143" fmla="*/ 63062 h 609600"/>
              <a:gd name="connsiteX144" fmla="*/ 1177310 w 1504251"/>
              <a:gd name="connsiteY144" fmla="*/ 73572 h 609600"/>
              <a:gd name="connsiteX145" fmla="*/ 1135268 w 1504251"/>
              <a:gd name="connsiteY145" fmla="*/ 105103 h 609600"/>
              <a:gd name="connsiteX146" fmla="*/ 1093227 w 1504251"/>
              <a:gd name="connsiteY146" fmla="*/ 115613 h 609600"/>
              <a:gd name="connsiteX147" fmla="*/ 1030165 w 1504251"/>
              <a:gd name="connsiteY147" fmla="*/ 136634 h 609600"/>
              <a:gd name="connsiteX148" fmla="*/ 967103 w 1504251"/>
              <a:gd name="connsiteY148" fmla="*/ 210206 h 609600"/>
              <a:gd name="connsiteX149" fmla="*/ 925061 w 1504251"/>
              <a:gd name="connsiteY149" fmla="*/ 252248 h 609600"/>
              <a:gd name="connsiteX150" fmla="*/ 872510 w 1504251"/>
              <a:gd name="connsiteY150" fmla="*/ 315310 h 609600"/>
              <a:gd name="connsiteX151" fmla="*/ 788427 w 1504251"/>
              <a:gd name="connsiteY151" fmla="*/ 388882 h 609600"/>
              <a:gd name="connsiteX152" fmla="*/ 735875 w 1504251"/>
              <a:gd name="connsiteY152" fmla="*/ 420413 h 609600"/>
              <a:gd name="connsiteX153" fmla="*/ 704344 w 1504251"/>
              <a:gd name="connsiteY153" fmla="*/ 441434 h 609600"/>
              <a:gd name="connsiteX154" fmla="*/ 567710 w 1504251"/>
              <a:gd name="connsiteY154" fmla="*/ 462455 h 609600"/>
              <a:gd name="connsiteX155" fmla="*/ 483627 w 1504251"/>
              <a:gd name="connsiteY155" fmla="*/ 483475 h 609600"/>
              <a:gd name="connsiteX156" fmla="*/ 431075 w 1504251"/>
              <a:gd name="connsiteY156" fmla="*/ 504496 h 609600"/>
              <a:gd name="connsiteX157" fmla="*/ 357503 w 1504251"/>
              <a:gd name="connsiteY157" fmla="*/ 515006 h 609600"/>
              <a:gd name="connsiteX158" fmla="*/ 294441 w 1504251"/>
              <a:gd name="connsiteY158" fmla="*/ 525517 h 609600"/>
              <a:gd name="connsiteX159" fmla="*/ 252399 w 1504251"/>
              <a:gd name="connsiteY159" fmla="*/ 536027 h 609600"/>
              <a:gd name="connsiteX160" fmla="*/ 157806 w 1504251"/>
              <a:gd name="connsiteY160" fmla="*/ 557048 h 609600"/>
              <a:gd name="connsiteX161" fmla="*/ 115765 w 1504251"/>
              <a:gd name="connsiteY161" fmla="*/ 546537 h 609600"/>
              <a:gd name="connsiteX162" fmla="*/ 147296 w 1504251"/>
              <a:gd name="connsiteY162" fmla="*/ 483475 h 609600"/>
              <a:gd name="connsiteX163" fmla="*/ 157806 w 1504251"/>
              <a:gd name="connsiteY163" fmla="*/ 388882 h 609600"/>
              <a:gd name="connsiteX164" fmla="*/ 168317 w 1504251"/>
              <a:gd name="connsiteY164" fmla="*/ 357351 h 609600"/>
              <a:gd name="connsiteX165" fmla="*/ 189337 w 1504251"/>
              <a:gd name="connsiteY165" fmla="*/ 283779 h 609600"/>
              <a:gd name="connsiteX166" fmla="*/ 157806 w 1504251"/>
              <a:gd name="connsiteY166" fmla="*/ 94593 h 609600"/>
              <a:gd name="connsiteX167" fmla="*/ 126275 w 1504251"/>
              <a:gd name="connsiteY167" fmla="*/ 73572 h 609600"/>
              <a:gd name="connsiteX168" fmla="*/ 94744 w 1504251"/>
              <a:gd name="connsiteY168" fmla="*/ 63062 h 609600"/>
              <a:gd name="connsiteX169" fmla="*/ 157806 w 1504251"/>
              <a:gd name="connsiteY169" fmla="*/ 21020 h 609600"/>
              <a:gd name="connsiteX170" fmla="*/ 189337 w 1504251"/>
              <a:gd name="connsiteY170" fmla="*/ 0 h 609600"/>
              <a:gd name="connsiteX171" fmla="*/ 220868 w 1504251"/>
              <a:gd name="connsiteY171" fmla="*/ 21020 h 609600"/>
              <a:gd name="connsiteX172" fmla="*/ 283930 w 1504251"/>
              <a:gd name="connsiteY172" fmla="*/ 73572 h 609600"/>
              <a:gd name="connsiteX173" fmla="*/ 325972 w 1504251"/>
              <a:gd name="connsiteY173" fmla="*/ 115613 h 609600"/>
              <a:gd name="connsiteX174" fmla="*/ 346992 w 1504251"/>
              <a:gd name="connsiteY174" fmla="*/ 147144 h 609600"/>
              <a:gd name="connsiteX175" fmla="*/ 410055 w 1504251"/>
              <a:gd name="connsiteY175" fmla="*/ 189186 h 609600"/>
              <a:gd name="connsiteX176" fmla="*/ 462606 w 1504251"/>
              <a:gd name="connsiteY176" fmla="*/ 283779 h 609600"/>
              <a:gd name="connsiteX177" fmla="*/ 483627 w 1504251"/>
              <a:gd name="connsiteY177" fmla="*/ 325820 h 609600"/>
              <a:gd name="connsiteX178" fmla="*/ 515158 w 1504251"/>
              <a:gd name="connsiteY178" fmla="*/ 346841 h 609600"/>
              <a:gd name="connsiteX179" fmla="*/ 546689 w 1504251"/>
              <a:gd name="connsiteY179" fmla="*/ 378372 h 609600"/>
              <a:gd name="connsiteX180" fmla="*/ 578220 w 1504251"/>
              <a:gd name="connsiteY180" fmla="*/ 399393 h 609600"/>
              <a:gd name="connsiteX181" fmla="*/ 609751 w 1504251"/>
              <a:gd name="connsiteY181" fmla="*/ 430924 h 609600"/>
              <a:gd name="connsiteX182" fmla="*/ 693834 w 1504251"/>
              <a:gd name="connsiteY182" fmla="*/ 451944 h 609600"/>
              <a:gd name="connsiteX183" fmla="*/ 714855 w 1504251"/>
              <a:gd name="connsiteY183" fmla="*/ 483475 h 609600"/>
              <a:gd name="connsiteX184" fmla="*/ 746386 w 1504251"/>
              <a:gd name="connsiteY184" fmla="*/ 557048 h 609600"/>
              <a:gd name="connsiteX185" fmla="*/ 777917 w 1504251"/>
              <a:gd name="connsiteY185" fmla="*/ 567558 h 609600"/>
              <a:gd name="connsiteX186" fmla="*/ 746386 w 1504251"/>
              <a:gd name="connsiteY186" fmla="*/ 588579 h 609600"/>
              <a:gd name="connsiteX187" fmla="*/ 735875 w 1504251"/>
              <a:gd name="connsiteY187" fmla="*/ 515006 h 609600"/>
              <a:gd name="connsiteX188" fmla="*/ 725365 w 1504251"/>
              <a:gd name="connsiteY188" fmla="*/ 451944 h 609600"/>
              <a:gd name="connsiteX189" fmla="*/ 725365 w 1504251"/>
              <a:gd name="connsiteY189" fmla="*/ 168165 h 609600"/>
              <a:gd name="connsiteX190" fmla="*/ 756896 w 1504251"/>
              <a:gd name="connsiteY190" fmla="*/ 178675 h 609600"/>
              <a:gd name="connsiteX191" fmla="*/ 777917 w 1504251"/>
              <a:gd name="connsiteY191" fmla="*/ 220717 h 609600"/>
              <a:gd name="connsiteX192" fmla="*/ 840979 w 1504251"/>
              <a:gd name="connsiteY192" fmla="*/ 325820 h 609600"/>
              <a:gd name="connsiteX193" fmla="*/ 893530 w 1504251"/>
              <a:gd name="connsiteY193" fmla="*/ 399393 h 609600"/>
              <a:gd name="connsiteX194" fmla="*/ 914551 w 1504251"/>
              <a:gd name="connsiteY194" fmla="*/ 430924 h 609600"/>
              <a:gd name="connsiteX195" fmla="*/ 946082 w 1504251"/>
              <a:gd name="connsiteY195" fmla="*/ 441434 h 609600"/>
              <a:gd name="connsiteX196" fmla="*/ 956592 w 1504251"/>
              <a:gd name="connsiteY196" fmla="*/ 472965 h 609600"/>
              <a:gd name="connsiteX197" fmla="*/ 988124 w 1504251"/>
              <a:gd name="connsiteY197" fmla="*/ 493986 h 609600"/>
              <a:gd name="connsiteX198" fmla="*/ 1009144 w 1504251"/>
              <a:gd name="connsiteY198" fmla="*/ 525517 h 609600"/>
              <a:gd name="connsiteX199" fmla="*/ 1030165 w 1504251"/>
              <a:gd name="connsiteY199" fmla="*/ 525517 h 609600"/>
              <a:gd name="connsiteX200" fmla="*/ 1019655 w 1504251"/>
              <a:gd name="connsiteY200" fmla="*/ 483475 h 609600"/>
              <a:gd name="connsiteX201" fmla="*/ 1009144 w 1504251"/>
              <a:gd name="connsiteY201" fmla="*/ 451944 h 609600"/>
              <a:gd name="connsiteX202" fmla="*/ 1019655 w 1504251"/>
              <a:gd name="connsiteY202" fmla="*/ 220717 h 609600"/>
              <a:gd name="connsiteX203" fmla="*/ 1061696 w 1504251"/>
              <a:gd name="connsiteY203" fmla="*/ 231227 h 609600"/>
              <a:gd name="connsiteX204" fmla="*/ 1114248 w 1504251"/>
              <a:gd name="connsiteY204" fmla="*/ 294289 h 609600"/>
              <a:gd name="connsiteX205" fmla="*/ 1177310 w 1504251"/>
              <a:gd name="connsiteY205" fmla="*/ 399393 h 609600"/>
              <a:gd name="connsiteX206" fmla="*/ 1240372 w 1504251"/>
              <a:gd name="connsiteY206" fmla="*/ 472965 h 609600"/>
              <a:gd name="connsiteX207" fmla="*/ 1271903 w 1504251"/>
              <a:gd name="connsiteY207" fmla="*/ 493986 h 609600"/>
              <a:gd name="connsiteX208" fmla="*/ 1282413 w 1504251"/>
              <a:gd name="connsiteY208" fmla="*/ 451944 h 609600"/>
              <a:gd name="connsiteX209" fmla="*/ 1271903 w 1504251"/>
              <a:gd name="connsiteY209" fmla="*/ 420413 h 609600"/>
              <a:gd name="connsiteX210" fmla="*/ 1229861 w 1504251"/>
              <a:gd name="connsiteY210" fmla="*/ 336331 h 609600"/>
              <a:gd name="connsiteX211" fmla="*/ 1208841 w 1504251"/>
              <a:gd name="connsiteY211" fmla="*/ 304800 h 609600"/>
              <a:gd name="connsiteX212" fmla="*/ 1187820 w 1504251"/>
              <a:gd name="connsiteY212" fmla="*/ 241737 h 609600"/>
              <a:gd name="connsiteX213" fmla="*/ 1177310 w 1504251"/>
              <a:gd name="connsiteY213" fmla="*/ 210206 h 609600"/>
              <a:gd name="connsiteX214" fmla="*/ 1156289 w 1504251"/>
              <a:gd name="connsiteY214" fmla="*/ 178675 h 609600"/>
              <a:gd name="connsiteX215" fmla="*/ 1145779 w 1504251"/>
              <a:gd name="connsiteY215" fmla="*/ 147144 h 609600"/>
              <a:gd name="connsiteX216" fmla="*/ 1187820 w 1504251"/>
              <a:gd name="connsiteY216" fmla="*/ 157655 h 609600"/>
              <a:gd name="connsiteX217" fmla="*/ 1250882 w 1504251"/>
              <a:gd name="connsiteY217" fmla="*/ 220717 h 609600"/>
              <a:gd name="connsiteX218" fmla="*/ 1292924 w 1504251"/>
              <a:gd name="connsiteY218" fmla="*/ 283779 h 609600"/>
              <a:gd name="connsiteX219" fmla="*/ 1313944 w 1504251"/>
              <a:gd name="connsiteY219" fmla="*/ 315310 h 609600"/>
              <a:gd name="connsiteX220" fmla="*/ 1345475 w 1504251"/>
              <a:gd name="connsiteY220" fmla="*/ 325820 h 609600"/>
              <a:gd name="connsiteX221" fmla="*/ 1366496 w 1504251"/>
              <a:gd name="connsiteY221" fmla="*/ 357351 h 609600"/>
              <a:gd name="connsiteX222" fmla="*/ 1377006 w 1504251"/>
              <a:gd name="connsiteY222" fmla="*/ 378372 h 609600"/>
              <a:gd name="connsiteX223" fmla="*/ 1355986 w 1504251"/>
              <a:gd name="connsiteY223" fmla="*/ 336331 h 609600"/>
              <a:gd name="connsiteX224" fmla="*/ 1303434 w 1504251"/>
              <a:gd name="connsiteY224" fmla="*/ 273268 h 609600"/>
              <a:gd name="connsiteX225" fmla="*/ 1271903 w 1504251"/>
              <a:gd name="connsiteY225" fmla="*/ 252248 h 609600"/>
              <a:gd name="connsiteX226" fmla="*/ 1229861 w 1504251"/>
              <a:gd name="connsiteY226" fmla="*/ 189186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1504251" h="609600">
                <a:moveTo>
                  <a:pt x="126275" y="52551"/>
                </a:moveTo>
                <a:cubicBezTo>
                  <a:pt x="115765" y="70068"/>
                  <a:pt x="99698" y="85284"/>
                  <a:pt x="94744" y="105103"/>
                </a:cubicBezTo>
                <a:cubicBezTo>
                  <a:pt x="92057" y="115851"/>
                  <a:pt x="102211" y="125981"/>
                  <a:pt x="105255" y="136634"/>
                </a:cubicBezTo>
                <a:cubicBezTo>
                  <a:pt x="109223" y="150523"/>
                  <a:pt x="112262" y="164661"/>
                  <a:pt x="115765" y="178675"/>
                </a:cubicBezTo>
                <a:cubicBezTo>
                  <a:pt x="112262" y="210206"/>
                  <a:pt x="112949" y="242490"/>
                  <a:pt x="105255" y="273268"/>
                </a:cubicBezTo>
                <a:cubicBezTo>
                  <a:pt x="102191" y="285523"/>
                  <a:pt x="89883" y="293501"/>
                  <a:pt x="84234" y="304800"/>
                </a:cubicBezTo>
                <a:cubicBezTo>
                  <a:pt x="79279" y="314709"/>
                  <a:pt x="78679" y="326422"/>
                  <a:pt x="73724" y="336331"/>
                </a:cubicBezTo>
                <a:cubicBezTo>
                  <a:pt x="57717" y="368345"/>
                  <a:pt x="36520" y="384044"/>
                  <a:pt x="10661" y="409903"/>
                </a:cubicBezTo>
                <a:cubicBezTo>
                  <a:pt x="3574" y="431165"/>
                  <a:pt x="-21016" y="470003"/>
                  <a:pt x="42192" y="451944"/>
                </a:cubicBezTo>
                <a:cubicBezTo>
                  <a:pt x="56484" y="447860"/>
                  <a:pt x="60818" y="427788"/>
                  <a:pt x="73724" y="420413"/>
                </a:cubicBezTo>
                <a:cubicBezTo>
                  <a:pt x="86266" y="413246"/>
                  <a:pt x="101751" y="413406"/>
                  <a:pt x="115765" y="409903"/>
                </a:cubicBezTo>
                <a:cubicBezTo>
                  <a:pt x="126764" y="404404"/>
                  <a:pt x="193328" y="374381"/>
                  <a:pt x="210358" y="357351"/>
                </a:cubicBezTo>
                <a:cubicBezTo>
                  <a:pt x="219290" y="348419"/>
                  <a:pt x="224372" y="336330"/>
                  <a:pt x="231379" y="325820"/>
                </a:cubicBezTo>
                <a:cubicBezTo>
                  <a:pt x="256393" y="250774"/>
                  <a:pt x="240108" y="281194"/>
                  <a:pt x="273420" y="231227"/>
                </a:cubicBezTo>
                <a:cubicBezTo>
                  <a:pt x="276923" y="185682"/>
                  <a:pt x="278593" y="139959"/>
                  <a:pt x="283930" y="94593"/>
                </a:cubicBezTo>
                <a:cubicBezTo>
                  <a:pt x="286329" y="74201"/>
                  <a:pt x="298155" y="41407"/>
                  <a:pt x="304951" y="21020"/>
                </a:cubicBezTo>
                <a:cubicBezTo>
                  <a:pt x="315461" y="28027"/>
                  <a:pt x="333012" y="29895"/>
                  <a:pt x="336482" y="42041"/>
                </a:cubicBezTo>
                <a:cubicBezTo>
                  <a:pt x="341390" y="59218"/>
                  <a:pt x="330305" y="77262"/>
                  <a:pt x="325972" y="94593"/>
                </a:cubicBezTo>
                <a:cubicBezTo>
                  <a:pt x="317002" y="130473"/>
                  <a:pt x="301381" y="154284"/>
                  <a:pt x="283930" y="189186"/>
                </a:cubicBezTo>
                <a:cubicBezTo>
                  <a:pt x="280427" y="203200"/>
                  <a:pt x="277988" y="217523"/>
                  <a:pt x="273420" y="231227"/>
                </a:cubicBezTo>
                <a:cubicBezTo>
                  <a:pt x="267454" y="249126"/>
                  <a:pt x="257947" y="265747"/>
                  <a:pt x="252399" y="283779"/>
                </a:cubicBezTo>
                <a:cubicBezTo>
                  <a:pt x="243903" y="311392"/>
                  <a:pt x="231379" y="367862"/>
                  <a:pt x="231379" y="367862"/>
                </a:cubicBezTo>
                <a:cubicBezTo>
                  <a:pt x="227875" y="399393"/>
                  <a:pt x="226084" y="431162"/>
                  <a:pt x="220868" y="462455"/>
                </a:cubicBezTo>
                <a:cubicBezTo>
                  <a:pt x="219047" y="473383"/>
                  <a:pt x="200449" y="498941"/>
                  <a:pt x="210358" y="493986"/>
                </a:cubicBezTo>
                <a:cubicBezTo>
                  <a:pt x="231137" y="483596"/>
                  <a:pt x="267398" y="399922"/>
                  <a:pt x="273420" y="388882"/>
                </a:cubicBezTo>
                <a:cubicBezTo>
                  <a:pt x="285427" y="366869"/>
                  <a:pt x="317165" y="313606"/>
                  <a:pt x="336482" y="294289"/>
                </a:cubicBezTo>
                <a:cubicBezTo>
                  <a:pt x="352345" y="278426"/>
                  <a:pt x="371517" y="266262"/>
                  <a:pt x="389034" y="252248"/>
                </a:cubicBezTo>
                <a:cubicBezTo>
                  <a:pt x="418289" y="179112"/>
                  <a:pt x="404084" y="217607"/>
                  <a:pt x="431075" y="136634"/>
                </a:cubicBezTo>
                <a:cubicBezTo>
                  <a:pt x="437998" y="115865"/>
                  <a:pt x="444086" y="88388"/>
                  <a:pt x="462606" y="73572"/>
                </a:cubicBezTo>
                <a:cubicBezTo>
                  <a:pt x="471257" y="66651"/>
                  <a:pt x="483627" y="66565"/>
                  <a:pt x="494137" y="63062"/>
                </a:cubicBezTo>
                <a:cubicBezTo>
                  <a:pt x="504647" y="56055"/>
                  <a:pt x="523191" y="54428"/>
                  <a:pt x="525668" y="42041"/>
                </a:cubicBezTo>
                <a:cubicBezTo>
                  <a:pt x="528145" y="29655"/>
                  <a:pt x="515946" y="4861"/>
                  <a:pt x="504648" y="10510"/>
                </a:cubicBezTo>
                <a:cubicBezTo>
                  <a:pt x="482051" y="21808"/>
                  <a:pt x="462606" y="73572"/>
                  <a:pt x="462606" y="73572"/>
                </a:cubicBezTo>
                <a:cubicBezTo>
                  <a:pt x="437592" y="148618"/>
                  <a:pt x="460022" y="124343"/>
                  <a:pt x="410055" y="157655"/>
                </a:cubicBezTo>
                <a:cubicBezTo>
                  <a:pt x="388617" y="200531"/>
                  <a:pt x="372377" y="228647"/>
                  <a:pt x="357503" y="273268"/>
                </a:cubicBezTo>
                <a:cubicBezTo>
                  <a:pt x="352935" y="286972"/>
                  <a:pt x="350496" y="301296"/>
                  <a:pt x="346992" y="315310"/>
                </a:cubicBezTo>
                <a:cubicBezTo>
                  <a:pt x="350496" y="350344"/>
                  <a:pt x="352149" y="385613"/>
                  <a:pt x="357503" y="420413"/>
                </a:cubicBezTo>
                <a:cubicBezTo>
                  <a:pt x="359188" y="431363"/>
                  <a:pt x="368013" y="440865"/>
                  <a:pt x="368013" y="451944"/>
                </a:cubicBezTo>
                <a:cubicBezTo>
                  <a:pt x="368013" y="476717"/>
                  <a:pt x="361935" y="501143"/>
                  <a:pt x="357503" y="525517"/>
                </a:cubicBezTo>
                <a:cubicBezTo>
                  <a:pt x="354919" y="539729"/>
                  <a:pt x="346992" y="582003"/>
                  <a:pt x="346992" y="567558"/>
                </a:cubicBezTo>
                <a:cubicBezTo>
                  <a:pt x="346992" y="564610"/>
                  <a:pt x="358815" y="468500"/>
                  <a:pt x="368013" y="451944"/>
                </a:cubicBezTo>
                <a:cubicBezTo>
                  <a:pt x="378907" y="432334"/>
                  <a:pt x="397611" y="418058"/>
                  <a:pt x="410055" y="399393"/>
                </a:cubicBezTo>
                <a:cubicBezTo>
                  <a:pt x="418746" y="386356"/>
                  <a:pt x="421456" y="369719"/>
                  <a:pt x="431075" y="357351"/>
                </a:cubicBezTo>
                <a:cubicBezTo>
                  <a:pt x="446284" y="337796"/>
                  <a:pt x="468151" y="324144"/>
                  <a:pt x="483627" y="304800"/>
                </a:cubicBezTo>
                <a:cubicBezTo>
                  <a:pt x="496389" y="288848"/>
                  <a:pt x="503284" y="268871"/>
                  <a:pt x="515158" y="252248"/>
                </a:cubicBezTo>
                <a:cubicBezTo>
                  <a:pt x="538376" y="219743"/>
                  <a:pt x="564051" y="189065"/>
                  <a:pt x="588730" y="157655"/>
                </a:cubicBezTo>
                <a:cubicBezTo>
                  <a:pt x="602590" y="140015"/>
                  <a:pt x="620740" y="125168"/>
                  <a:pt x="630772" y="105103"/>
                </a:cubicBezTo>
                <a:cubicBezTo>
                  <a:pt x="656747" y="53153"/>
                  <a:pt x="646837" y="77926"/>
                  <a:pt x="662303" y="31531"/>
                </a:cubicBezTo>
                <a:cubicBezTo>
                  <a:pt x="669310" y="42041"/>
                  <a:pt x="681757" y="50528"/>
                  <a:pt x="683324" y="63062"/>
                </a:cubicBezTo>
                <a:cubicBezTo>
                  <a:pt x="685540" y="80788"/>
                  <a:pt x="676009" y="98037"/>
                  <a:pt x="672813" y="115613"/>
                </a:cubicBezTo>
                <a:cubicBezTo>
                  <a:pt x="645280" y="267042"/>
                  <a:pt x="682543" y="97131"/>
                  <a:pt x="641282" y="231227"/>
                </a:cubicBezTo>
                <a:cubicBezTo>
                  <a:pt x="632786" y="258840"/>
                  <a:pt x="620261" y="315310"/>
                  <a:pt x="620261" y="315310"/>
                </a:cubicBezTo>
                <a:cubicBezTo>
                  <a:pt x="616562" y="352297"/>
                  <a:pt x="615211" y="443753"/>
                  <a:pt x="588730" y="483475"/>
                </a:cubicBezTo>
                <a:lnTo>
                  <a:pt x="546689" y="546537"/>
                </a:lnTo>
                <a:cubicBezTo>
                  <a:pt x="536179" y="543034"/>
                  <a:pt x="522992" y="543861"/>
                  <a:pt x="515158" y="536027"/>
                </a:cubicBezTo>
                <a:cubicBezTo>
                  <a:pt x="487057" y="507926"/>
                  <a:pt x="523752" y="415972"/>
                  <a:pt x="525668" y="409903"/>
                </a:cubicBezTo>
                <a:cubicBezTo>
                  <a:pt x="537031" y="373921"/>
                  <a:pt x="541029" y="331482"/>
                  <a:pt x="567710" y="304800"/>
                </a:cubicBezTo>
                <a:cubicBezTo>
                  <a:pt x="661666" y="210842"/>
                  <a:pt x="553467" y="315948"/>
                  <a:pt x="662303" y="220717"/>
                </a:cubicBezTo>
                <a:cubicBezTo>
                  <a:pt x="673489" y="210929"/>
                  <a:pt x="682549" y="198859"/>
                  <a:pt x="693834" y="189186"/>
                </a:cubicBezTo>
                <a:cubicBezTo>
                  <a:pt x="739659" y="149907"/>
                  <a:pt x="735500" y="161408"/>
                  <a:pt x="788427" y="126124"/>
                </a:cubicBezTo>
                <a:cubicBezTo>
                  <a:pt x="803002" y="116407"/>
                  <a:pt x="816214" y="104775"/>
                  <a:pt x="830468" y="94593"/>
                </a:cubicBezTo>
                <a:cubicBezTo>
                  <a:pt x="840747" y="87251"/>
                  <a:pt x="851489" y="80579"/>
                  <a:pt x="861999" y="73572"/>
                </a:cubicBezTo>
                <a:cubicBezTo>
                  <a:pt x="861999" y="73572"/>
                  <a:pt x="856444" y="95194"/>
                  <a:pt x="851489" y="105103"/>
                </a:cubicBezTo>
                <a:cubicBezTo>
                  <a:pt x="842353" y="123375"/>
                  <a:pt x="829879" y="139797"/>
                  <a:pt x="819958" y="157655"/>
                </a:cubicBezTo>
                <a:cubicBezTo>
                  <a:pt x="812349" y="171351"/>
                  <a:pt x="805944" y="185682"/>
                  <a:pt x="798937" y="199696"/>
                </a:cubicBezTo>
                <a:cubicBezTo>
                  <a:pt x="795434" y="262758"/>
                  <a:pt x="796261" y="326210"/>
                  <a:pt x="788427" y="388882"/>
                </a:cubicBezTo>
                <a:cubicBezTo>
                  <a:pt x="783052" y="431880"/>
                  <a:pt x="752748" y="483710"/>
                  <a:pt x="725365" y="515006"/>
                </a:cubicBezTo>
                <a:cubicBezTo>
                  <a:pt x="717047" y="524513"/>
                  <a:pt x="704344" y="529020"/>
                  <a:pt x="693834" y="536027"/>
                </a:cubicBezTo>
                <a:cubicBezTo>
                  <a:pt x="697337" y="518510"/>
                  <a:pt x="698695" y="500422"/>
                  <a:pt x="704344" y="483475"/>
                </a:cubicBezTo>
                <a:cubicBezTo>
                  <a:pt x="709299" y="468611"/>
                  <a:pt x="717153" y="454778"/>
                  <a:pt x="725365" y="441434"/>
                </a:cubicBezTo>
                <a:cubicBezTo>
                  <a:pt x="745226" y="409160"/>
                  <a:pt x="761631" y="373637"/>
                  <a:pt x="788427" y="346841"/>
                </a:cubicBezTo>
                <a:cubicBezTo>
                  <a:pt x="834309" y="300959"/>
                  <a:pt x="831696" y="306667"/>
                  <a:pt x="872510" y="252248"/>
                </a:cubicBezTo>
                <a:cubicBezTo>
                  <a:pt x="915900" y="194394"/>
                  <a:pt x="870914" y="248495"/>
                  <a:pt x="914551" y="178675"/>
                </a:cubicBezTo>
                <a:cubicBezTo>
                  <a:pt x="982774" y="69518"/>
                  <a:pt x="913838" y="201121"/>
                  <a:pt x="967103" y="94593"/>
                </a:cubicBezTo>
                <a:cubicBezTo>
                  <a:pt x="963599" y="115614"/>
                  <a:pt x="963331" y="137438"/>
                  <a:pt x="956592" y="157655"/>
                </a:cubicBezTo>
                <a:cubicBezTo>
                  <a:pt x="953089" y="168165"/>
                  <a:pt x="948997" y="178498"/>
                  <a:pt x="946082" y="189186"/>
                </a:cubicBezTo>
                <a:cubicBezTo>
                  <a:pt x="938481" y="217058"/>
                  <a:pt x="933213" y="245552"/>
                  <a:pt x="925061" y="273268"/>
                </a:cubicBezTo>
                <a:cubicBezTo>
                  <a:pt x="915683" y="305154"/>
                  <a:pt x="904040" y="336331"/>
                  <a:pt x="893530" y="367862"/>
                </a:cubicBezTo>
                <a:lnTo>
                  <a:pt x="883020" y="399393"/>
                </a:lnTo>
                <a:cubicBezTo>
                  <a:pt x="879517" y="409903"/>
                  <a:pt x="878655" y="421706"/>
                  <a:pt x="872510" y="430924"/>
                </a:cubicBezTo>
                <a:lnTo>
                  <a:pt x="851489" y="462455"/>
                </a:lnTo>
                <a:cubicBezTo>
                  <a:pt x="847986" y="472965"/>
                  <a:pt x="833145" y="501820"/>
                  <a:pt x="840979" y="493986"/>
                </a:cubicBezTo>
                <a:cubicBezTo>
                  <a:pt x="863841" y="471121"/>
                  <a:pt x="862456" y="437552"/>
                  <a:pt x="872510" y="409903"/>
                </a:cubicBezTo>
                <a:cubicBezTo>
                  <a:pt x="881628" y="384828"/>
                  <a:pt x="893000" y="360621"/>
                  <a:pt x="904041" y="336331"/>
                </a:cubicBezTo>
                <a:cubicBezTo>
                  <a:pt x="910524" y="322067"/>
                  <a:pt x="919560" y="308959"/>
                  <a:pt x="925061" y="294289"/>
                </a:cubicBezTo>
                <a:cubicBezTo>
                  <a:pt x="930133" y="280764"/>
                  <a:pt x="928405" y="264790"/>
                  <a:pt x="935572" y="252248"/>
                </a:cubicBezTo>
                <a:cubicBezTo>
                  <a:pt x="942947" y="239343"/>
                  <a:pt x="958464" y="232812"/>
                  <a:pt x="967103" y="220717"/>
                </a:cubicBezTo>
                <a:cubicBezTo>
                  <a:pt x="987708" y="191870"/>
                  <a:pt x="984323" y="171965"/>
                  <a:pt x="1009144" y="147144"/>
                </a:cubicBezTo>
                <a:cubicBezTo>
                  <a:pt x="1018076" y="138212"/>
                  <a:pt x="1030165" y="133131"/>
                  <a:pt x="1040675" y="126124"/>
                </a:cubicBezTo>
                <a:cubicBezTo>
                  <a:pt x="1049223" y="100481"/>
                  <a:pt x="1051833" y="83435"/>
                  <a:pt x="1072206" y="63062"/>
                </a:cubicBezTo>
                <a:cubicBezTo>
                  <a:pt x="1081138" y="54130"/>
                  <a:pt x="1093227" y="49048"/>
                  <a:pt x="1103737" y="42041"/>
                </a:cubicBezTo>
                <a:cubicBezTo>
                  <a:pt x="1100234" y="147144"/>
                  <a:pt x="1102470" y="252596"/>
                  <a:pt x="1093227" y="357351"/>
                </a:cubicBezTo>
                <a:cubicBezTo>
                  <a:pt x="1091850" y="372958"/>
                  <a:pt x="1077707" y="384722"/>
                  <a:pt x="1072206" y="399393"/>
                </a:cubicBezTo>
                <a:cubicBezTo>
                  <a:pt x="1036554" y="494465"/>
                  <a:pt x="1102965" y="379532"/>
                  <a:pt x="1019655" y="504496"/>
                </a:cubicBezTo>
                <a:lnTo>
                  <a:pt x="998634" y="536027"/>
                </a:lnTo>
                <a:cubicBezTo>
                  <a:pt x="1002137" y="522013"/>
                  <a:pt x="1006010" y="508087"/>
                  <a:pt x="1009144" y="493986"/>
                </a:cubicBezTo>
                <a:cubicBezTo>
                  <a:pt x="1017713" y="455425"/>
                  <a:pt x="1019183" y="435999"/>
                  <a:pt x="1030165" y="399393"/>
                </a:cubicBezTo>
                <a:cubicBezTo>
                  <a:pt x="1036532" y="378170"/>
                  <a:pt x="1045356" y="357708"/>
                  <a:pt x="1051186" y="336331"/>
                </a:cubicBezTo>
                <a:cubicBezTo>
                  <a:pt x="1055886" y="319096"/>
                  <a:pt x="1055061" y="300366"/>
                  <a:pt x="1061696" y="283779"/>
                </a:cubicBezTo>
                <a:cubicBezTo>
                  <a:pt x="1069283" y="264812"/>
                  <a:pt x="1083306" y="249085"/>
                  <a:pt x="1093227" y="231227"/>
                </a:cubicBezTo>
                <a:cubicBezTo>
                  <a:pt x="1138890" y="149034"/>
                  <a:pt x="1082956" y="220478"/>
                  <a:pt x="1187820" y="115613"/>
                </a:cubicBezTo>
                <a:cubicBezTo>
                  <a:pt x="1198330" y="105103"/>
                  <a:pt x="1211106" y="96449"/>
                  <a:pt x="1219351" y="84082"/>
                </a:cubicBezTo>
                <a:cubicBezTo>
                  <a:pt x="1226358" y="73572"/>
                  <a:pt x="1231440" y="61483"/>
                  <a:pt x="1240372" y="52551"/>
                </a:cubicBezTo>
                <a:cubicBezTo>
                  <a:pt x="1249304" y="43619"/>
                  <a:pt x="1261393" y="38538"/>
                  <a:pt x="1271903" y="31531"/>
                </a:cubicBezTo>
                <a:cubicBezTo>
                  <a:pt x="1268399" y="52552"/>
                  <a:pt x="1265204" y="73626"/>
                  <a:pt x="1261392" y="94593"/>
                </a:cubicBezTo>
                <a:cubicBezTo>
                  <a:pt x="1258196" y="112169"/>
                  <a:pt x="1253598" y="129488"/>
                  <a:pt x="1250882" y="147144"/>
                </a:cubicBezTo>
                <a:cubicBezTo>
                  <a:pt x="1249243" y="157797"/>
                  <a:pt x="1238900" y="261182"/>
                  <a:pt x="1229861" y="283779"/>
                </a:cubicBezTo>
                <a:cubicBezTo>
                  <a:pt x="1222274" y="302746"/>
                  <a:pt x="1207466" y="318059"/>
                  <a:pt x="1198330" y="336331"/>
                </a:cubicBezTo>
                <a:cubicBezTo>
                  <a:pt x="1189893" y="353206"/>
                  <a:pt x="1184317" y="371365"/>
                  <a:pt x="1177310" y="388882"/>
                </a:cubicBezTo>
                <a:cubicBezTo>
                  <a:pt x="1173806" y="409903"/>
                  <a:pt x="1169813" y="430848"/>
                  <a:pt x="1166799" y="451944"/>
                </a:cubicBezTo>
                <a:cubicBezTo>
                  <a:pt x="1162804" y="479906"/>
                  <a:pt x="1160022" y="508029"/>
                  <a:pt x="1156289" y="536027"/>
                </a:cubicBezTo>
                <a:cubicBezTo>
                  <a:pt x="1153015" y="560583"/>
                  <a:pt x="1149282" y="585076"/>
                  <a:pt x="1145779" y="609600"/>
                </a:cubicBezTo>
                <a:cubicBezTo>
                  <a:pt x="1138772" y="592083"/>
                  <a:pt x="1130724" y="574947"/>
                  <a:pt x="1124758" y="557048"/>
                </a:cubicBezTo>
                <a:cubicBezTo>
                  <a:pt x="1120190" y="543344"/>
                  <a:pt x="1119938" y="528283"/>
                  <a:pt x="1114248" y="515006"/>
                </a:cubicBezTo>
                <a:cubicBezTo>
                  <a:pt x="1109272" y="503395"/>
                  <a:pt x="1100234" y="493985"/>
                  <a:pt x="1093227" y="483475"/>
                </a:cubicBezTo>
                <a:cubicBezTo>
                  <a:pt x="1096730" y="462454"/>
                  <a:pt x="1095822" y="440199"/>
                  <a:pt x="1103737" y="420413"/>
                </a:cubicBezTo>
                <a:cubicBezTo>
                  <a:pt x="1114896" y="392516"/>
                  <a:pt x="1159384" y="356818"/>
                  <a:pt x="1177310" y="336331"/>
                </a:cubicBezTo>
                <a:cubicBezTo>
                  <a:pt x="1188845" y="323148"/>
                  <a:pt x="1198796" y="308640"/>
                  <a:pt x="1208841" y="294289"/>
                </a:cubicBezTo>
                <a:cubicBezTo>
                  <a:pt x="1223329" y="273592"/>
                  <a:pt x="1236868" y="252248"/>
                  <a:pt x="1250882" y="231227"/>
                </a:cubicBezTo>
                <a:cubicBezTo>
                  <a:pt x="1257889" y="220717"/>
                  <a:pt x="1265404" y="210528"/>
                  <a:pt x="1271903" y="199696"/>
                </a:cubicBezTo>
                <a:cubicBezTo>
                  <a:pt x="1282413" y="182179"/>
                  <a:pt x="1291177" y="163487"/>
                  <a:pt x="1303434" y="147144"/>
                </a:cubicBezTo>
                <a:cubicBezTo>
                  <a:pt x="1312352" y="135253"/>
                  <a:pt x="1325449" y="127032"/>
                  <a:pt x="1334965" y="115613"/>
                </a:cubicBezTo>
                <a:cubicBezTo>
                  <a:pt x="1408129" y="27816"/>
                  <a:pt x="1295399" y="144669"/>
                  <a:pt x="1387517" y="52551"/>
                </a:cubicBezTo>
                <a:cubicBezTo>
                  <a:pt x="1384013" y="136634"/>
                  <a:pt x="1383223" y="220874"/>
                  <a:pt x="1377006" y="304800"/>
                </a:cubicBezTo>
                <a:cubicBezTo>
                  <a:pt x="1376188" y="315849"/>
                  <a:pt x="1369411" y="325643"/>
                  <a:pt x="1366496" y="336331"/>
                </a:cubicBezTo>
                <a:cubicBezTo>
                  <a:pt x="1358895" y="364203"/>
                  <a:pt x="1352482" y="392386"/>
                  <a:pt x="1345475" y="420413"/>
                </a:cubicBezTo>
                <a:cubicBezTo>
                  <a:pt x="1341972" y="434427"/>
                  <a:pt x="1337340" y="448206"/>
                  <a:pt x="1334965" y="462455"/>
                </a:cubicBezTo>
                <a:cubicBezTo>
                  <a:pt x="1320382" y="549953"/>
                  <a:pt x="1327469" y="504421"/>
                  <a:pt x="1313944" y="599089"/>
                </a:cubicBezTo>
                <a:cubicBezTo>
                  <a:pt x="1306937" y="588579"/>
                  <a:pt x="1293712" y="580165"/>
                  <a:pt x="1292924" y="567558"/>
                </a:cubicBezTo>
                <a:cubicBezTo>
                  <a:pt x="1288773" y="501147"/>
                  <a:pt x="1293122" y="436563"/>
                  <a:pt x="1324455" y="378372"/>
                </a:cubicBezTo>
                <a:cubicBezTo>
                  <a:pt x="1340125" y="349271"/>
                  <a:pt x="1366554" y="325644"/>
                  <a:pt x="1377006" y="294289"/>
                </a:cubicBezTo>
                <a:cubicBezTo>
                  <a:pt x="1380510" y="283779"/>
                  <a:pt x="1380596" y="271409"/>
                  <a:pt x="1387517" y="262758"/>
                </a:cubicBezTo>
                <a:cubicBezTo>
                  <a:pt x="1409183" y="235676"/>
                  <a:pt x="1461089" y="189186"/>
                  <a:pt x="1461089" y="189186"/>
                </a:cubicBezTo>
                <a:cubicBezTo>
                  <a:pt x="1468096" y="171669"/>
                  <a:pt x="1474448" y="153875"/>
                  <a:pt x="1482110" y="136634"/>
                </a:cubicBezTo>
                <a:cubicBezTo>
                  <a:pt x="1488473" y="122317"/>
                  <a:pt x="1502210" y="78952"/>
                  <a:pt x="1503130" y="94593"/>
                </a:cubicBezTo>
                <a:cubicBezTo>
                  <a:pt x="1507455" y="168122"/>
                  <a:pt x="1498269" y="241871"/>
                  <a:pt x="1492620" y="315310"/>
                </a:cubicBezTo>
                <a:cubicBezTo>
                  <a:pt x="1491250" y="333122"/>
                  <a:pt x="1485047" y="350241"/>
                  <a:pt x="1482110" y="367862"/>
                </a:cubicBezTo>
                <a:cubicBezTo>
                  <a:pt x="1470490" y="437580"/>
                  <a:pt x="1468562" y="471800"/>
                  <a:pt x="1461089" y="546537"/>
                </a:cubicBezTo>
                <a:cubicBezTo>
                  <a:pt x="1450579" y="539530"/>
                  <a:pt x="1434688" y="537060"/>
                  <a:pt x="1429558" y="525517"/>
                </a:cubicBezTo>
                <a:cubicBezTo>
                  <a:pt x="1419497" y="502879"/>
                  <a:pt x="1425566" y="475844"/>
                  <a:pt x="1419048" y="451944"/>
                </a:cubicBezTo>
                <a:cubicBezTo>
                  <a:pt x="1414926" y="436828"/>
                  <a:pt x="1405034" y="423917"/>
                  <a:pt x="1398027" y="409903"/>
                </a:cubicBezTo>
                <a:cubicBezTo>
                  <a:pt x="1376228" y="300901"/>
                  <a:pt x="1393321" y="397827"/>
                  <a:pt x="1377006" y="210206"/>
                </a:cubicBezTo>
                <a:cubicBezTo>
                  <a:pt x="1369989" y="129511"/>
                  <a:pt x="1367784" y="123343"/>
                  <a:pt x="1355986" y="52551"/>
                </a:cubicBezTo>
                <a:cubicBezTo>
                  <a:pt x="1317448" y="56055"/>
                  <a:pt x="1278804" y="58541"/>
                  <a:pt x="1240372" y="63062"/>
                </a:cubicBezTo>
                <a:cubicBezTo>
                  <a:pt x="1219207" y="65552"/>
                  <a:pt x="1197096" y="65658"/>
                  <a:pt x="1177310" y="73572"/>
                </a:cubicBezTo>
                <a:cubicBezTo>
                  <a:pt x="1161045" y="80078"/>
                  <a:pt x="1150936" y="97269"/>
                  <a:pt x="1135268" y="105103"/>
                </a:cubicBezTo>
                <a:cubicBezTo>
                  <a:pt x="1122348" y="111563"/>
                  <a:pt x="1107063" y="111462"/>
                  <a:pt x="1093227" y="115613"/>
                </a:cubicBezTo>
                <a:cubicBezTo>
                  <a:pt x="1072004" y="121980"/>
                  <a:pt x="1030165" y="136634"/>
                  <a:pt x="1030165" y="136634"/>
                </a:cubicBezTo>
                <a:cubicBezTo>
                  <a:pt x="940483" y="226316"/>
                  <a:pt x="1061486" y="102341"/>
                  <a:pt x="967103" y="210206"/>
                </a:cubicBezTo>
                <a:cubicBezTo>
                  <a:pt x="954052" y="225121"/>
                  <a:pt x="939075" y="238234"/>
                  <a:pt x="925061" y="252248"/>
                </a:cubicBezTo>
                <a:cubicBezTo>
                  <a:pt x="879967" y="342437"/>
                  <a:pt x="931932" y="255888"/>
                  <a:pt x="872510" y="315310"/>
                </a:cubicBezTo>
                <a:cubicBezTo>
                  <a:pt x="780412" y="407408"/>
                  <a:pt x="878657" y="338755"/>
                  <a:pt x="788427" y="388882"/>
                </a:cubicBezTo>
                <a:cubicBezTo>
                  <a:pt x="770569" y="398803"/>
                  <a:pt x="753198" y="409586"/>
                  <a:pt x="735875" y="420413"/>
                </a:cubicBezTo>
                <a:cubicBezTo>
                  <a:pt x="725163" y="427108"/>
                  <a:pt x="716172" y="436999"/>
                  <a:pt x="704344" y="441434"/>
                </a:cubicBezTo>
                <a:cubicBezTo>
                  <a:pt x="677537" y="451487"/>
                  <a:pt x="585020" y="459209"/>
                  <a:pt x="567710" y="462455"/>
                </a:cubicBezTo>
                <a:cubicBezTo>
                  <a:pt x="539315" y="467779"/>
                  <a:pt x="510451" y="472745"/>
                  <a:pt x="483627" y="483475"/>
                </a:cubicBezTo>
                <a:cubicBezTo>
                  <a:pt x="466110" y="490482"/>
                  <a:pt x="449378" y="499920"/>
                  <a:pt x="431075" y="504496"/>
                </a:cubicBezTo>
                <a:cubicBezTo>
                  <a:pt x="407042" y="510504"/>
                  <a:pt x="381988" y="511239"/>
                  <a:pt x="357503" y="515006"/>
                </a:cubicBezTo>
                <a:cubicBezTo>
                  <a:pt x="336440" y="518246"/>
                  <a:pt x="315338" y="521338"/>
                  <a:pt x="294441" y="525517"/>
                </a:cubicBezTo>
                <a:cubicBezTo>
                  <a:pt x="280276" y="528350"/>
                  <a:pt x="266500" y="532893"/>
                  <a:pt x="252399" y="536027"/>
                </a:cubicBezTo>
                <a:cubicBezTo>
                  <a:pt x="132355" y="562703"/>
                  <a:pt x="260302" y="531423"/>
                  <a:pt x="157806" y="557048"/>
                </a:cubicBezTo>
                <a:cubicBezTo>
                  <a:pt x="143792" y="553544"/>
                  <a:pt x="124432" y="558093"/>
                  <a:pt x="115765" y="546537"/>
                </a:cubicBezTo>
                <a:cubicBezTo>
                  <a:pt x="108086" y="536298"/>
                  <a:pt x="145423" y="486284"/>
                  <a:pt x="147296" y="483475"/>
                </a:cubicBezTo>
                <a:cubicBezTo>
                  <a:pt x="150799" y="451944"/>
                  <a:pt x="152590" y="420175"/>
                  <a:pt x="157806" y="388882"/>
                </a:cubicBezTo>
                <a:cubicBezTo>
                  <a:pt x="159627" y="377954"/>
                  <a:pt x="165273" y="368004"/>
                  <a:pt x="168317" y="357351"/>
                </a:cubicBezTo>
                <a:cubicBezTo>
                  <a:pt x="194720" y="264943"/>
                  <a:pt x="164131" y="359400"/>
                  <a:pt x="189337" y="283779"/>
                </a:cubicBezTo>
                <a:cubicBezTo>
                  <a:pt x="185467" y="225725"/>
                  <a:pt x="206248" y="143035"/>
                  <a:pt x="157806" y="94593"/>
                </a:cubicBezTo>
                <a:cubicBezTo>
                  <a:pt x="148874" y="85661"/>
                  <a:pt x="137573" y="79221"/>
                  <a:pt x="126275" y="73572"/>
                </a:cubicBezTo>
                <a:cubicBezTo>
                  <a:pt x="116366" y="68617"/>
                  <a:pt x="105254" y="66565"/>
                  <a:pt x="94744" y="63062"/>
                </a:cubicBezTo>
                <a:lnTo>
                  <a:pt x="157806" y="21020"/>
                </a:lnTo>
                <a:lnTo>
                  <a:pt x="189337" y="0"/>
                </a:lnTo>
                <a:cubicBezTo>
                  <a:pt x="199847" y="7007"/>
                  <a:pt x="211164" y="12933"/>
                  <a:pt x="220868" y="21020"/>
                </a:cubicBezTo>
                <a:cubicBezTo>
                  <a:pt x="301802" y="88464"/>
                  <a:pt x="205638" y="21376"/>
                  <a:pt x="283930" y="73572"/>
                </a:cubicBezTo>
                <a:cubicBezTo>
                  <a:pt x="306864" y="142369"/>
                  <a:pt x="275012" y="74845"/>
                  <a:pt x="325972" y="115613"/>
                </a:cubicBezTo>
                <a:cubicBezTo>
                  <a:pt x="335836" y="123504"/>
                  <a:pt x="337486" y="138826"/>
                  <a:pt x="346992" y="147144"/>
                </a:cubicBezTo>
                <a:cubicBezTo>
                  <a:pt x="366005" y="163781"/>
                  <a:pt x="410055" y="189186"/>
                  <a:pt x="410055" y="189186"/>
                </a:cubicBezTo>
                <a:cubicBezTo>
                  <a:pt x="460445" y="289968"/>
                  <a:pt x="396632" y="165026"/>
                  <a:pt x="462606" y="283779"/>
                </a:cubicBezTo>
                <a:cubicBezTo>
                  <a:pt x="470215" y="297475"/>
                  <a:pt x="473597" y="313784"/>
                  <a:pt x="483627" y="325820"/>
                </a:cubicBezTo>
                <a:cubicBezTo>
                  <a:pt x="491714" y="335524"/>
                  <a:pt x="505454" y="338754"/>
                  <a:pt x="515158" y="346841"/>
                </a:cubicBezTo>
                <a:cubicBezTo>
                  <a:pt x="526577" y="356357"/>
                  <a:pt x="535270" y="368856"/>
                  <a:pt x="546689" y="378372"/>
                </a:cubicBezTo>
                <a:cubicBezTo>
                  <a:pt x="556393" y="386459"/>
                  <a:pt x="568516" y="391306"/>
                  <a:pt x="578220" y="399393"/>
                </a:cubicBezTo>
                <a:cubicBezTo>
                  <a:pt x="589639" y="408909"/>
                  <a:pt x="596219" y="424773"/>
                  <a:pt x="609751" y="430924"/>
                </a:cubicBezTo>
                <a:cubicBezTo>
                  <a:pt x="636052" y="442879"/>
                  <a:pt x="693834" y="451944"/>
                  <a:pt x="693834" y="451944"/>
                </a:cubicBezTo>
                <a:cubicBezTo>
                  <a:pt x="700841" y="462454"/>
                  <a:pt x="709879" y="471864"/>
                  <a:pt x="714855" y="483475"/>
                </a:cubicBezTo>
                <a:cubicBezTo>
                  <a:pt x="728027" y="514210"/>
                  <a:pt x="717703" y="534102"/>
                  <a:pt x="746386" y="557048"/>
                </a:cubicBezTo>
                <a:cubicBezTo>
                  <a:pt x="755037" y="563969"/>
                  <a:pt x="767407" y="564055"/>
                  <a:pt x="777917" y="567558"/>
                </a:cubicBezTo>
                <a:cubicBezTo>
                  <a:pt x="767407" y="574565"/>
                  <a:pt x="754277" y="598443"/>
                  <a:pt x="746386" y="588579"/>
                </a:cubicBezTo>
                <a:cubicBezTo>
                  <a:pt x="730910" y="569234"/>
                  <a:pt x="739642" y="539491"/>
                  <a:pt x="735875" y="515006"/>
                </a:cubicBezTo>
                <a:cubicBezTo>
                  <a:pt x="732635" y="493943"/>
                  <a:pt x="728868" y="472965"/>
                  <a:pt x="725365" y="451944"/>
                </a:cubicBezTo>
                <a:cubicBezTo>
                  <a:pt x="722841" y="411555"/>
                  <a:pt x="702605" y="225066"/>
                  <a:pt x="725365" y="168165"/>
                </a:cubicBezTo>
                <a:cubicBezTo>
                  <a:pt x="729480" y="157879"/>
                  <a:pt x="746386" y="175172"/>
                  <a:pt x="756896" y="178675"/>
                </a:cubicBezTo>
                <a:cubicBezTo>
                  <a:pt x="763903" y="192689"/>
                  <a:pt x="770143" y="207113"/>
                  <a:pt x="777917" y="220717"/>
                </a:cubicBezTo>
                <a:cubicBezTo>
                  <a:pt x="798188" y="256191"/>
                  <a:pt x="821752" y="289770"/>
                  <a:pt x="840979" y="325820"/>
                </a:cubicBezTo>
                <a:cubicBezTo>
                  <a:pt x="879991" y="398968"/>
                  <a:pt x="837396" y="361970"/>
                  <a:pt x="893530" y="399393"/>
                </a:cubicBezTo>
                <a:cubicBezTo>
                  <a:pt x="900537" y="409903"/>
                  <a:pt x="904687" y="423033"/>
                  <a:pt x="914551" y="430924"/>
                </a:cubicBezTo>
                <a:cubicBezTo>
                  <a:pt x="923202" y="437845"/>
                  <a:pt x="938248" y="433600"/>
                  <a:pt x="946082" y="441434"/>
                </a:cubicBezTo>
                <a:cubicBezTo>
                  <a:pt x="953916" y="449268"/>
                  <a:pt x="949671" y="464314"/>
                  <a:pt x="956592" y="472965"/>
                </a:cubicBezTo>
                <a:cubicBezTo>
                  <a:pt x="964483" y="482829"/>
                  <a:pt x="977613" y="486979"/>
                  <a:pt x="988124" y="493986"/>
                </a:cubicBezTo>
                <a:cubicBezTo>
                  <a:pt x="995131" y="504496"/>
                  <a:pt x="1003495" y="514219"/>
                  <a:pt x="1009144" y="525517"/>
                </a:cubicBezTo>
                <a:cubicBezTo>
                  <a:pt x="1025961" y="559151"/>
                  <a:pt x="1013349" y="575966"/>
                  <a:pt x="1030165" y="525517"/>
                </a:cubicBezTo>
                <a:cubicBezTo>
                  <a:pt x="1026662" y="511503"/>
                  <a:pt x="1023623" y="497364"/>
                  <a:pt x="1019655" y="483475"/>
                </a:cubicBezTo>
                <a:cubicBezTo>
                  <a:pt x="1016611" y="472822"/>
                  <a:pt x="1009144" y="463023"/>
                  <a:pt x="1009144" y="451944"/>
                </a:cubicBezTo>
                <a:cubicBezTo>
                  <a:pt x="1009144" y="374789"/>
                  <a:pt x="1016151" y="297793"/>
                  <a:pt x="1019655" y="220717"/>
                </a:cubicBezTo>
                <a:cubicBezTo>
                  <a:pt x="1033669" y="224220"/>
                  <a:pt x="1049154" y="224060"/>
                  <a:pt x="1061696" y="231227"/>
                </a:cubicBezTo>
                <a:cubicBezTo>
                  <a:pt x="1086930" y="245647"/>
                  <a:pt x="1097924" y="272523"/>
                  <a:pt x="1114248" y="294289"/>
                </a:cubicBezTo>
                <a:cubicBezTo>
                  <a:pt x="1200974" y="409925"/>
                  <a:pt x="1120288" y="285348"/>
                  <a:pt x="1177310" y="399393"/>
                </a:cubicBezTo>
                <a:cubicBezTo>
                  <a:pt x="1191258" y="427289"/>
                  <a:pt x="1217741" y="453568"/>
                  <a:pt x="1240372" y="472965"/>
                </a:cubicBezTo>
                <a:cubicBezTo>
                  <a:pt x="1249963" y="481186"/>
                  <a:pt x="1261393" y="486979"/>
                  <a:pt x="1271903" y="493986"/>
                </a:cubicBezTo>
                <a:cubicBezTo>
                  <a:pt x="1275406" y="479972"/>
                  <a:pt x="1282413" y="466389"/>
                  <a:pt x="1282413" y="451944"/>
                </a:cubicBezTo>
                <a:cubicBezTo>
                  <a:pt x="1282413" y="440865"/>
                  <a:pt x="1276487" y="430499"/>
                  <a:pt x="1271903" y="420413"/>
                </a:cubicBezTo>
                <a:cubicBezTo>
                  <a:pt x="1258936" y="391886"/>
                  <a:pt x="1247243" y="362404"/>
                  <a:pt x="1229861" y="336331"/>
                </a:cubicBezTo>
                <a:cubicBezTo>
                  <a:pt x="1222854" y="325821"/>
                  <a:pt x="1213971" y="316343"/>
                  <a:pt x="1208841" y="304800"/>
                </a:cubicBezTo>
                <a:cubicBezTo>
                  <a:pt x="1199842" y="284552"/>
                  <a:pt x="1194827" y="262758"/>
                  <a:pt x="1187820" y="241737"/>
                </a:cubicBezTo>
                <a:cubicBezTo>
                  <a:pt x="1184317" y="231227"/>
                  <a:pt x="1183455" y="219424"/>
                  <a:pt x="1177310" y="210206"/>
                </a:cubicBezTo>
                <a:lnTo>
                  <a:pt x="1156289" y="178675"/>
                </a:lnTo>
                <a:cubicBezTo>
                  <a:pt x="1152786" y="168165"/>
                  <a:pt x="1136561" y="153289"/>
                  <a:pt x="1145779" y="147144"/>
                </a:cubicBezTo>
                <a:cubicBezTo>
                  <a:pt x="1157798" y="139132"/>
                  <a:pt x="1175986" y="149371"/>
                  <a:pt x="1187820" y="157655"/>
                </a:cubicBezTo>
                <a:cubicBezTo>
                  <a:pt x="1212174" y="174703"/>
                  <a:pt x="1250882" y="220717"/>
                  <a:pt x="1250882" y="220717"/>
                </a:cubicBezTo>
                <a:cubicBezTo>
                  <a:pt x="1269353" y="276131"/>
                  <a:pt x="1249184" y="231291"/>
                  <a:pt x="1292924" y="283779"/>
                </a:cubicBezTo>
                <a:cubicBezTo>
                  <a:pt x="1301011" y="293483"/>
                  <a:pt x="1304080" y="307419"/>
                  <a:pt x="1313944" y="315310"/>
                </a:cubicBezTo>
                <a:cubicBezTo>
                  <a:pt x="1322595" y="322231"/>
                  <a:pt x="1334965" y="322317"/>
                  <a:pt x="1345475" y="325820"/>
                </a:cubicBezTo>
                <a:cubicBezTo>
                  <a:pt x="1352482" y="336330"/>
                  <a:pt x="1356905" y="349130"/>
                  <a:pt x="1366496" y="357351"/>
                </a:cubicBezTo>
                <a:cubicBezTo>
                  <a:pt x="1403932" y="389439"/>
                  <a:pt x="1458314" y="398698"/>
                  <a:pt x="1377006" y="378372"/>
                </a:cubicBezTo>
                <a:cubicBezTo>
                  <a:pt x="1369999" y="364358"/>
                  <a:pt x="1363759" y="349934"/>
                  <a:pt x="1355986" y="336331"/>
                </a:cubicBezTo>
                <a:cubicBezTo>
                  <a:pt x="1340956" y="310028"/>
                  <a:pt x="1327146" y="293028"/>
                  <a:pt x="1303434" y="273268"/>
                </a:cubicBezTo>
                <a:cubicBezTo>
                  <a:pt x="1293730" y="265181"/>
                  <a:pt x="1282413" y="259255"/>
                  <a:pt x="1271903" y="252248"/>
                </a:cubicBezTo>
                <a:cubicBezTo>
                  <a:pt x="1235672" y="203939"/>
                  <a:pt x="1248207" y="225874"/>
                  <a:pt x="1229861" y="189186"/>
                </a:cubicBezTo>
              </a:path>
            </a:pathLst>
          </a:custGeom>
          <a:solidFill>
            <a:srgbClr val="F5821E"/>
          </a:solidFill>
          <a:ln w="28575">
            <a:solidFill>
              <a:srgbClr val="F5821E"/>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27" name="Freeform: Shape 24">
            <a:extLst>
              <a:ext uri="{FF2B5EF4-FFF2-40B4-BE49-F238E27FC236}">
                <a16:creationId xmlns:a16="http://schemas.microsoft.com/office/drawing/2014/main" id="{763D2DD8-9F86-7C44-910E-AC7761D0EEED}"/>
              </a:ext>
            </a:extLst>
          </p:cNvPr>
          <p:cNvSpPr/>
          <p:nvPr/>
        </p:nvSpPr>
        <p:spPr>
          <a:xfrm rot="508906">
            <a:off x="4663867" y="347358"/>
            <a:ext cx="573135" cy="232287"/>
          </a:xfrm>
          <a:custGeom>
            <a:avLst/>
            <a:gdLst>
              <a:gd name="connsiteX0" fmla="*/ 126275 w 1504251"/>
              <a:gd name="connsiteY0" fmla="*/ 52551 h 609600"/>
              <a:gd name="connsiteX1" fmla="*/ 94744 w 1504251"/>
              <a:gd name="connsiteY1" fmla="*/ 105103 h 609600"/>
              <a:gd name="connsiteX2" fmla="*/ 105255 w 1504251"/>
              <a:gd name="connsiteY2" fmla="*/ 136634 h 609600"/>
              <a:gd name="connsiteX3" fmla="*/ 115765 w 1504251"/>
              <a:gd name="connsiteY3" fmla="*/ 178675 h 609600"/>
              <a:gd name="connsiteX4" fmla="*/ 105255 w 1504251"/>
              <a:gd name="connsiteY4" fmla="*/ 273268 h 609600"/>
              <a:gd name="connsiteX5" fmla="*/ 84234 w 1504251"/>
              <a:gd name="connsiteY5" fmla="*/ 304800 h 609600"/>
              <a:gd name="connsiteX6" fmla="*/ 73724 w 1504251"/>
              <a:gd name="connsiteY6" fmla="*/ 336331 h 609600"/>
              <a:gd name="connsiteX7" fmla="*/ 10661 w 1504251"/>
              <a:gd name="connsiteY7" fmla="*/ 409903 h 609600"/>
              <a:gd name="connsiteX8" fmla="*/ 42192 w 1504251"/>
              <a:gd name="connsiteY8" fmla="*/ 451944 h 609600"/>
              <a:gd name="connsiteX9" fmla="*/ 73724 w 1504251"/>
              <a:gd name="connsiteY9" fmla="*/ 420413 h 609600"/>
              <a:gd name="connsiteX10" fmla="*/ 115765 w 1504251"/>
              <a:gd name="connsiteY10" fmla="*/ 409903 h 609600"/>
              <a:gd name="connsiteX11" fmla="*/ 210358 w 1504251"/>
              <a:gd name="connsiteY11" fmla="*/ 357351 h 609600"/>
              <a:gd name="connsiteX12" fmla="*/ 231379 w 1504251"/>
              <a:gd name="connsiteY12" fmla="*/ 325820 h 609600"/>
              <a:gd name="connsiteX13" fmla="*/ 273420 w 1504251"/>
              <a:gd name="connsiteY13" fmla="*/ 231227 h 609600"/>
              <a:gd name="connsiteX14" fmla="*/ 283930 w 1504251"/>
              <a:gd name="connsiteY14" fmla="*/ 94593 h 609600"/>
              <a:gd name="connsiteX15" fmla="*/ 304951 w 1504251"/>
              <a:gd name="connsiteY15" fmla="*/ 21020 h 609600"/>
              <a:gd name="connsiteX16" fmla="*/ 336482 w 1504251"/>
              <a:gd name="connsiteY16" fmla="*/ 42041 h 609600"/>
              <a:gd name="connsiteX17" fmla="*/ 325972 w 1504251"/>
              <a:gd name="connsiteY17" fmla="*/ 94593 h 609600"/>
              <a:gd name="connsiteX18" fmla="*/ 283930 w 1504251"/>
              <a:gd name="connsiteY18" fmla="*/ 189186 h 609600"/>
              <a:gd name="connsiteX19" fmla="*/ 273420 w 1504251"/>
              <a:gd name="connsiteY19" fmla="*/ 231227 h 609600"/>
              <a:gd name="connsiteX20" fmla="*/ 252399 w 1504251"/>
              <a:gd name="connsiteY20" fmla="*/ 283779 h 609600"/>
              <a:gd name="connsiteX21" fmla="*/ 231379 w 1504251"/>
              <a:gd name="connsiteY21" fmla="*/ 367862 h 609600"/>
              <a:gd name="connsiteX22" fmla="*/ 220868 w 1504251"/>
              <a:gd name="connsiteY22" fmla="*/ 462455 h 609600"/>
              <a:gd name="connsiteX23" fmla="*/ 210358 w 1504251"/>
              <a:gd name="connsiteY23" fmla="*/ 493986 h 609600"/>
              <a:gd name="connsiteX24" fmla="*/ 273420 w 1504251"/>
              <a:gd name="connsiteY24" fmla="*/ 388882 h 609600"/>
              <a:gd name="connsiteX25" fmla="*/ 336482 w 1504251"/>
              <a:gd name="connsiteY25" fmla="*/ 294289 h 609600"/>
              <a:gd name="connsiteX26" fmla="*/ 389034 w 1504251"/>
              <a:gd name="connsiteY26" fmla="*/ 252248 h 609600"/>
              <a:gd name="connsiteX27" fmla="*/ 431075 w 1504251"/>
              <a:gd name="connsiteY27" fmla="*/ 136634 h 609600"/>
              <a:gd name="connsiteX28" fmla="*/ 462606 w 1504251"/>
              <a:gd name="connsiteY28" fmla="*/ 73572 h 609600"/>
              <a:gd name="connsiteX29" fmla="*/ 494137 w 1504251"/>
              <a:gd name="connsiteY29" fmla="*/ 63062 h 609600"/>
              <a:gd name="connsiteX30" fmla="*/ 525668 w 1504251"/>
              <a:gd name="connsiteY30" fmla="*/ 42041 h 609600"/>
              <a:gd name="connsiteX31" fmla="*/ 504648 w 1504251"/>
              <a:gd name="connsiteY31" fmla="*/ 10510 h 609600"/>
              <a:gd name="connsiteX32" fmla="*/ 462606 w 1504251"/>
              <a:gd name="connsiteY32" fmla="*/ 73572 h 609600"/>
              <a:gd name="connsiteX33" fmla="*/ 410055 w 1504251"/>
              <a:gd name="connsiteY33" fmla="*/ 157655 h 609600"/>
              <a:gd name="connsiteX34" fmla="*/ 357503 w 1504251"/>
              <a:gd name="connsiteY34" fmla="*/ 273268 h 609600"/>
              <a:gd name="connsiteX35" fmla="*/ 346992 w 1504251"/>
              <a:gd name="connsiteY35" fmla="*/ 315310 h 609600"/>
              <a:gd name="connsiteX36" fmla="*/ 357503 w 1504251"/>
              <a:gd name="connsiteY36" fmla="*/ 420413 h 609600"/>
              <a:gd name="connsiteX37" fmla="*/ 368013 w 1504251"/>
              <a:gd name="connsiteY37" fmla="*/ 451944 h 609600"/>
              <a:gd name="connsiteX38" fmla="*/ 357503 w 1504251"/>
              <a:gd name="connsiteY38" fmla="*/ 525517 h 609600"/>
              <a:gd name="connsiteX39" fmla="*/ 346992 w 1504251"/>
              <a:gd name="connsiteY39" fmla="*/ 567558 h 609600"/>
              <a:gd name="connsiteX40" fmla="*/ 368013 w 1504251"/>
              <a:gd name="connsiteY40" fmla="*/ 451944 h 609600"/>
              <a:gd name="connsiteX41" fmla="*/ 410055 w 1504251"/>
              <a:gd name="connsiteY41" fmla="*/ 399393 h 609600"/>
              <a:gd name="connsiteX42" fmla="*/ 431075 w 1504251"/>
              <a:gd name="connsiteY42" fmla="*/ 357351 h 609600"/>
              <a:gd name="connsiteX43" fmla="*/ 483627 w 1504251"/>
              <a:gd name="connsiteY43" fmla="*/ 304800 h 609600"/>
              <a:gd name="connsiteX44" fmla="*/ 515158 w 1504251"/>
              <a:gd name="connsiteY44" fmla="*/ 252248 h 609600"/>
              <a:gd name="connsiteX45" fmla="*/ 588730 w 1504251"/>
              <a:gd name="connsiteY45" fmla="*/ 157655 h 609600"/>
              <a:gd name="connsiteX46" fmla="*/ 630772 w 1504251"/>
              <a:gd name="connsiteY46" fmla="*/ 105103 h 609600"/>
              <a:gd name="connsiteX47" fmla="*/ 662303 w 1504251"/>
              <a:gd name="connsiteY47" fmla="*/ 31531 h 609600"/>
              <a:gd name="connsiteX48" fmla="*/ 683324 w 1504251"/>
              <a:gd name="connsiteY48" fmla="*/ 63062 h 609600"/>
              <a:gd name="connsiteX49" fmla="*/ 672813 w 1504251"/>
              <a:gd name="connsiteY49" fmla="*/ 115613 h 609600"/>
              <a:gd name="connsiteX50" fmla="*/ 641282 w 1504251"/>
              <a:gd name="connsiteY50" fmla="*/ 231227 h 609600"/>
              <a:gd name="connsiteX51" fmla="*/ 620261 w 1504251"/>
              <a:gd name="connsiteY51" fmla="*/ 315310 h 609600"/>
              <a:gd name="connsiteX52" fmla="*/ 588730 w 1504251"/>
              <a:gd name="connsiteY52" fmla="*/ 483475 h 609600"/>
              <a:gd name="connsiteX53" fmla="*/ 546689 w 1504251"/>
              <a:gd name="connsiteY53" fmla="*/ 546537 h 609600"/>
              <a:gd name="connsiteX54" fmla="*/ 515158 w 1504251"/>
              <a:gd name="connsiteY54" fmla="*/ 536027 h 609600"/>
              <a:gd name="connsiteX55" fmla="*/ 525668 w 1504251"/>
              <a:gd name="connsiteY55" fmla="*/ 409903 h 609600"/>
              <a:gd name="connsiteX56" fmla="*/ 567710 w 1504251"/>
              <a:gd name="connsiteY56" fmla="*/ 304800 h 609600"/>
              <a:gd name="connsiteX57" fmla="*/ 662303 w 1504251"/>
              <a:gd name="connsiteY57" fmla="*/ 220717 h 609600"/>
              <a:gd name="connsiteX58" fmla="*/ 693834 w 1504251"/>
              <a:gd name="connsiteY58" fmla="*/ 189186 h 609600"/>
              <a:gd name="connsiteX59" fmla="*/ 788427 w 1504251"/>
              <a:gd name="connsiteY59" fmla="*/ 126124 h 609600"/>
              <a:gd name="connsiteX60" fmla="*/ 830468 w 1504251"/>
              <a:gd name="connsiteY60" fmla="*/ 94593 h 609600"/>
              <a:gd name="connsiteX61" fmla="*/ 861999 w 1504251"/>
              <a:gd name="connsiteY61" fmla="*/ 73572 h 609600"/>
              <a:gd name="connsiteX62" fmla="*/ 851489 w 1504251"/>
              <a:gd name="connsiteY62" fmla="*/ 105103 h 609600"/>
              <a:gd name="connsiteX63" fmla="*/ 819958 w 1504251"/>
              <a:gd name="connsiteY63" fmla="*/ 157655 h 609600"/>
              <a:gd name="connsiteX64" fmla="*/ 798937 w 1504251"/>
              <a:gd name="connsiteY64" fmla="*/ 199696 h 609600"/>
              <a:gd name="connsiteX65" fmla="*/ 788427 w 1504251"/>
              <a:gd name="connsiteY65" fmla="*/ 388882 h 609600"/>
              <a:gd name="connsiteX66" fmla="*/ 725365 w 1504251"/>
              <a:gd name="connsiteY66" fmla="*/ 515006 h 609600"/>
              <a:gd name="connsiteX67" fmla="*/ 693834 w 1504251"/>
              <a:gd name="connsiteY67" fmla="*/ 536027 h 609600"/>
              <a:gd name="connsiteX68" fmla="*/ 704344 w 1504251"/>
              <a:gd name="connsiteY68" fmla="*/ 483475 h 609600"/>
              <a:gd name="connsiteX69" fmla="*/ 725365 w 1504251"/>
              <a:gd name="connsiteY69" fmla="*/ 441434 h 609600"/>
              <a:gd name="connsiteX70" fmla="*/ 788427 w 1504251"/>
              <a:gd name="connsiteY70" fmla="*/ 346841 h 609600"/>
              <a:gd name="connsiteX71" fmla="*/ 872510 w 1504251"/>
              <a:gd name="connsiteY71" fmla="*/ 252248 h 609600"/>
              <a:gd name="connsiteX72" fmla="*/ 914551 w 1504251"/>
              <a:gd name="connsiteY72" fmla="*/ 178675 h 609600"/>
              <a:gd name="connsiteX73" fmla="*/ 967103 w 1504251"/>
              <a:gd name="connsiteY73" fmla="*/ 94593 h 609600"/>
              <a:gd name="connsiteX74" fmla="*/ 956592 w 1504251"/>
              <a:gd name="connsiteY74" fmla="*/ 157655 h 609600"/>
              <a:gd name="connsiteX75" fmla="*/ 946082 w 1504251"/>
              <a:gd name="connsiteY75" fmla="*/ 189186 h 609600"/>
              <a:gd name="connsiteX76" fmla="*/ 925061 w 1504251"/>
              <a:gd name="connsiteY76" fmla="*/ 273268 h 609600"/>
              <a:gd name="connsiteX77" fmla="*/ 893530 w 1504251"/>
              <a:gd name="connsiteY77" fmla="*/ 367862 h 609600"/>
              <a:gd name="connsiteX78" fmla="*/ 883020 w 1504251"/>
              <a:gd name="connsiteY78" fmla="*/ 399393 h 609600"/>
              <a:gd name="connsiteX79" fmla="*/ 872510 w 1504251"/>
              <a:gd name="connsiteY79" fmla="*/ 430924 h 609600"/>
              <a:gd name="connsiteX80" fmla="*/ 851489 w 1504251"/>
              <a:gd name="connsiteY80" fmla="*/ 462455 h 609600"/>
              <a:gd name="connsiteX81" fmla="*/ 840979 w 1504251"/>
              <a:gd name="connsiteY81" fmla="*/ 493986 h 609600"/>
              <a:gd name="connsiteX82" fmla="*/ 872510 w 1504251"/>
              <a:gd name="connsiteY82" fmla="*/ 409903 h 609600"/>
              <a:gd name="connsiteX83" fmla="*/ 904041 w 1504251"/>
              <a:gd name="connsiteY83" fmla="*/ 336331 h 609600"/>
              <a:gd name="connsiteX84" fmla="*/ 925061 w 1504251"/>
              <a:gd name="connsiteY84" fmla="*/ 294289 h 609600"/>
              <a:gd name="connsiteX85" fmla="*/ 935572 w 1504251"/>
              <a:gd name="connsiteY85" fmla="*/ 252248 h 609600"/>
              <a:gd name="connsiteX86" fmla="*/ 967103 w 1504251"/>
              <a:gd name="connsiteY86" fmla="*/ 220717 h 609600"/>
              <a:gd name="connsiteX87" fmla="*/ 1009144 w 1504251"/>
              <a:gd name="connsiteY87" fmla="*/ 147144 h 609600"/>
              <a:gd name="connsiteX88" fmla="*/ 1040675 w 1504251"/>
              <a:gd name="connsiteY88" fmla="*/ 126124 h 609600"/>
              <a:gd name="connsiteX89" fmla="*/ 1072206 w 1504251"/>
              <a:gd name="connsiteY89" fmla="*/ 63062 h 609600"/>
              <a:gd name="connsiteX90" fmla="*/ 1103737 w 1504251"/>
              <a:gd name="connsiteY90" fmla="*/ 42041 h 609600"/>
              <a:gd name="connsiteX91" fmla="*/ 1093227 w 1504251"/>
              <a:gd name="connsiteY91" fmla="*/ 357351 h 609600"/>
              <a:gd name="connsiteX92" fmla="*/ 1072206 w 1504251"/>
              <a:gd name="connsiteY92" fmla="*/ 399393 h 609600"/>
              <a:gd name="connsiteX93" fmla="*/ 1019655 w 1504251"/>
              <a:gd name="connsiteY93" fmla="*/ 504496 h 609600"/>
              <a:gd name="connsiteX94" fmla="*/ 998634 w 1504251"/>
              <a:gd name="connsiteY94" fmla="*/ 536027 h 609600"/>
              <a:gd name="connsiteX95" fmla="*/ 1009144 w 1504251"/>
              <a:gd name="connsiteY95" fmla="*/ 493986 h 609600"/>
              <a:gd name="connsiteX96" fmla="*/ 1030165 w 1504251"/>
              <a:gd name="connsiteY96" fmla="*/ 399393 h 609600"/>
              <a:gd name="connsiteX97" fmla="*/ 1051186 w 1504251"/>
              <a:gd name="connsiteY97" fmla="*/ 336331 h 609600"/>
              <a:gd name="connsiteX98" fmla="*/ 1061696 w 1504251"/>
              <a:gd name="connsiteY98" fmla="*/ 283779 h 609600"/>
              <a:gd name="connsiteX99" fmla="*/ 1093227 w 1504251"/>
              <a:gd name="connsiteY99" fmla="*/ 231227 h 609600"/>
              <a:gd name="connsiteX100" fmla="*/ 1187820 w 1504251"/>
              <a:gd name="connsiteY100" fmla="*/ 115613 h 609600"/>
              <a:gd name="connsiteX101" fmla="*/ 1219351 w 1504251"/>
              <a:gd name="connsiteY101" fmla="*/ 84082 h 609600"/>
              <a:gd name="connsiteX102" fmla="*/ 1240372 w 1504251"/>
              <a:gd name="connsiteY102" fmla="*/ 52551 h 609600"/>
              <a:gd name="connsiteX103" fmla="*/ 1271903 w 1504251"/>
              <a:gd name="connsiteY103" fmla="*/ 31531 h 609600"/>
              <a:gd name="connsiteX104" fmla="*/ 1261392 w 1504251"/>
              <a:gd name="connsiteY104" fmla="*/ 94593 h 609600"/>
              <a:gd name="connsiteX105" fmla="*/ 1250882 w 1504251"/>
              <a:gd name="connsiteY105" fmla="*/ 147144 h 609600"/>
              <a:gd name="connsiteX106" fmla="*/ 1229861 w 1504251"/>
              <a:gd name="connsiteY106" fmla="*/ 283779 h 609600"/>
              <a:gd name="connsiteX107" fmla="*/ 1198330 w 1504251"/>
              <a:gd name="connsiteY107" fmla="*/ 336331 h 609600"/>
              <a:gd name="connsiteX108" fmla="*/ 1177310 w 1504251"/>
              <a:gd name="connsiteY108" fmla="*/ 388882 h 609600"/>
              <a:gd name="connsiteX109" fmla="*/ 1166799 w 1504251"/>
              <a:gd name="connsiteY109" fmla="*/ 451944 h 609600"/>
              <a:gd name="connsiteX110" fmla="*/ 1156289 w 1504251"/>
              <a:gd name="connsiteY110" fmla="*/ 536027 h 609600"/>
              <a:gd name="connsiteX111" fmla="*/ 1145779 w 1504251"/>
              <a:gd name="connsiteY111" fmla="*/ 609600 h 609600"/>
              <a:gd name="connsiteX112" fmla="*/ 1124758 w 1504251"/>
              <a:gd name="connsiteY112" fmla="*/ 557048 h 609600"/>
              <a:gd name="connsiteX113" fmla="*/ 1114248 w 1504251"/>
              <a:gd name="connsiteY113" fmla="*/ 515006 h 609600"/>
              <a:gd name="connsiteX114" fmla="*/ 1093227 w 1504251"/>
              <a:gd name="connsiteY114" fmla="*/ 483475 h 609600"/>
              <a:gd name="connsiteX115" fmla="*/ 1103737 w 1504251"/>
              <a:gd name="connsiteY115" fmla="*/ 420413 h 609600"/>
              <a:gd name="connsiteX116" fmla="*/ 1177310 w 1504251"/>
              <a:gd name="connsiteY116" fmla="*/ 336331 h 609600"/>
              <a:gd name="connsiteX117" fmla="*/ 1208841 w 1504251"/>
              <a:gd name="connsiteY117" fmla="*/ 294289 h 609600"/>
              <a:gd name="connsiteX118" fmla="*/ 1250882 w 1504251"/>
              <a:gd name="connsiteY118" fmla="*/ 231227 h 609600"/>
              <a:gd name="connsiteX119" fmla="*/ 1271903 w 1504251"/>
              <a:gd name="connsiteY119" fmla="*/ 199696 h 609600"/>
              <a:gd name="connsiteX120" fmla="*/ 1303434 w 1504251"/>
              <a:gd name="connsiteY120" fmla="*/ 147144 h 609600"/>
              <a:gd name="connsiteX121" fmla="*/ 1334965 w 1504251"/>
              <a:gd name="connsiteY121" fmla="*/ 115613 h 609600"/>
              <a:gd name="connsiteX122" fmla="*/ 1387517 w 1504251"/>
              <a:gd name="connsiteY122" fmla="*/ 52551 h 609600"/>
              <a:gd name="connsiteX123" fmla="*/ 1377006 w 1504251"/>
              <a:gd name="connsiteY123" fmla="*/ 304800 h 609600"/>
              <a:gd name="connsiteX124" fmla="*/ 1366496 w 1504251"/>
              <a:gd name="connsiteY124" fmla="*/ 336331 h 609600"/>
              <a:gd name="connsiteX125" fmla="*/ 1345475 w 1504251"/>
              <a:gd name="connsiteY125" fmla="*/ 420413 h 609600"/>
              <a:gd name="connsiteX126" fmla="*/ 1334965 w 1504251"/>
              <a:gd name="connsiteY126" fmla="*/ 462455 h 609600"/>
              <a:gd name="connsiteX127" fmla="*/ 1313944 w 1504251"/>
              <a:gd name="connsiteY127" fmla="*/ 599089 h 609600"/>
              <a:gd name="connsiteX128" fmla="*/ 1292924 w 1504251"/>
              <a:gd name="connsiteY128" fmla="*/ 567558 h 609600"/>
              <a:gd name="connsiteX129" fmla="*/ 1324455 w 1504251"/>
              <a:gd name="connsiteY129" fmla="*/ 378372 h 609600"/>
              <a:gd name="connsiteX130" fmla="*/ 1377006 w 1504251"/>
              <a:gd name="connsiteY130" fmla="*/ 294289 h 609600"/>
              <a:gd name="connsiteX131" fmla="*/ 1387517 w 1504251"/>
              <a:gd name="connsiteY131" fmla="*/ 262758 h 609600"/>
              <a:gd name="connsiteX132" fmla="*/ 1461089 w 1504251"/>
              <a:gd name="connsiteY132" fmla="*/ 189186 h 609600"/>
              <a:gd name="connsiteX133" fmla="*/ 1482110 w 1504251"/>
              <a:gd name="connsiteY133" fmla="*/ 136634 h 609600"/>
              <a:gd name="connsiteX134" fmla="*/ 1503130 w 1504251"/>
              <a:gd name="connsiteY134" fmla="*/ 94593 h 609600"/>
              <a:gd name="connsiteX135" fmla="*/ 1492620 w 1504251"/>
              <a:gd name="connsiteY135" fmla="*/ 315310 h 609600"/>
              <a:gd name="connsiteX136" fmla="*/ 1482110 w 1504251"/>
              <a:gd name="connsiteY136" fmla="*/ 367862 h 609600"/>
              <a:gd name="connsiteX137" fmla="*/ 1461089 w 1504251"/>
              <a:gd name="connsiteY137" fmla="*/ 546537 h 609600"/>
              <a:gd name="connsiteX138" fmla="*/ 1429558 w 1504251"/>
              <a:gd name="connsiteY138" fmla="*/ 525517 h 609600"/>
              <a:gd name="connsiteX139" fmla="*/ 1419048 w 1504251"/>
              <a:gd name="connsiteY139" fmla="*/ 451944 h 609600"/>
              <a:gd name="connsiteX140" fmla="*/ 1398027 w 1504251"/>
              <a:gd name="connsiteY140" fmla="*/ 409903 h 609600"/>
              <a:gd name="connsiteX141" fmla="*/ 1377006 w 1504251"/>
              <a:gd name="connsiteY141" fmla="*/ 210206 h 609600"/>
              <a:gd name="connsiteX142" fmla="*/ 1355986 w 1504251"/>
              <a:gd name="connsiteY142" fmla="*/ 52551 h 609600"/>
              <a:gd name="connsiteX143" fmla="*/ 1240372 w 1504251"/>
              <a:gd name="connsiteY143" fmla="*/ 63062 h 609600"/>
              <a:gd name="connsiteX144" fmla="*/ 1177310 w 1504251"/>
              <a:gd name="connsiteY144" fmla="*/ 73572 h 609600"/>
              <a:gd name="connsiteX145" fmla="*/ 1135268 w 1504251"/>
              <a:gd name="connsiteY145" fmla="*/ 105103 h 609600"/>
              <a:gd name="connsiteX146" fmla="*/ 1093227 w 1504251"/>
              <a:gd name="connsiteY146" fmla="*/ 115613 h 609600"/>
              <a:gd name="connsiteX147" fmla="*/ 1030165 w 1504251"/>
              <a:gd name="connsiteY147" fmla="*/ 136634 h 609600"/>
              <a:gd name="connsiteX148" fmla="*/ 967103 w 1504251"/>
              <a:gd name="connsiteY148" fmla="*/ 210206 h 609600"/>
              <a:gd name="connsiteX149" fmla="*/ 925061 w 1504251"/>
              <a:gd name="connsiteY149" fmla="*/ 252248 h 609600"/>
              <a:gd name="connsiteX150" fmla="*/ 872510 w 1504251"/>
              <a:gd name="connsiteY150" fmla="*/ 315310 h 609600"/>
              <a:gd name="connsiteX151" fmla="*/ 788427 w 1504251"/>
              <a:gd name="connsiteY151" fmla="*/ 388882 h 609600"/>
              <a:gd name="connsiteX152" fmla="*/ 735875 w 1504251"/>
              <a:gd name="connsiteY152" fmla="*/ 420413 h 609600"/>
              <a:gd name="connsiteX153" fmla="*/ 704344 w 1504251"/>
              <a:gd name="connsiteY153" fmla="*/ 441434 h 609600"/>
              <a:gd name="connsiteX154" fmla="*/ 567710 w 1504251"/>
              <a:gd name="connsiteY154" fmla="*/ 462455 h 609600"/>
              <a:gd name="connsiteX155" fmla="*/ 483627 w 1504251"/>
              <a:gd name="connsiteY155" fmla="*/ 483475 h 609600"/>
              <a:gd name="connsiteX156" fmla="*/ 431075 w 1504251"/>
              <a:gd name="connsiteY156" fmla="*/ 504496 h 609600"/>
              <a:gd name="connsiteX157" fmla="*/ 357503 w 1504251"/>
              <a:gd name="connsiteY157" fmla="*/ 515006 h 609600"/>
              <a:gd name="connsiteX158" fmla="*/ 294441 w 1504251"/>
              <a:gd name="connsiteY158" fmla="*/ 525517 h 609600"/>
              <a:gd name="connsiteX159" fmla="*/ 252399 w 1504251"/>
              <a:gd name="connsiteY159" fmla="*/ 536027 h 609600"/>
              <a:gd name="connsiteX160" fmla="*/ 157806 w 1504251"/>
              <a:gd name="connsiteY160" fmla="*/ 557048 h 609600"/>
              <a:gd name="connsiteX161" fmla="*/ 115765 w 1504251"/>
              <a:gd name="connsiteY161" fmla="*/ 546537 h 609600"/>
              <a:gd name="connsiteX162" fmla="*/ 147296 w 1504251"/>
              <a:gd name="connsiteY162" fmla="*/ 483475 h 609600"/>
              <a:gd name="connsiteX163" fmla="*/ 157806 w 1504251"/>
              <a:gd name="connsiteY163" fmla="*/ 388882 h 609600"/>
              <a:gd name="connsiteX164" fmla="*/ 168317 w 1504251"/>
              <a:gd name="connsiteY164" fmla="*/ 357351 h 609600"/>
              <a:gd name="connsiteX165" fmla="*/ 189337 w 1504251"/>
              <a:gd name="connsiteY165" fmla="*/ 283779 h 609600"/>
              <a:gd name="connsiteX166" fmla="*/ 157806 w 1504251"/>
              <a:gd name="connsiteY166" fmla="*/ 94593 h 609600"/>
              <a:gd name="connsiteX167" fmla="*/ 126275 w 1504251"/>
              <a:gd name="connsiteY167" fmla="*/ 73572 h 609600"/>
              <a:gd name="connsiteX168" fmla="*/ 94744 w 1504251"/>
              <a:gd name="connsiteY168" fmla="*/ 63062 h 609600"/>
              <a:gd name="connsiteX169" fmla="*/ 157806 w 1504251"/>
              <a:gd name="connsiteY169" fmla="*/ 21020 h 609600"/>
              <a:gd name="connsiteX170" fmla="*/ 189337 w 1504251"/>
              <a:gd name="connsiteY170" fmla="*/ 0 h 609600"/>
              <a:gd name="connsiteX171" fmla="*/ 220868 w 1504251"/>
              <a:gd name="connsiteY171" fmla="*/ 21020 h 609600"/>
              <a:gd name="connsiteX172" fmla="*/ 283930 w 1504251"/>
              <a:gd name="connsiteY172" fmla="*/ 73572 h 609600"/>
              <a:gd name="connsiteX173" fmla="*/ 325972 w 1504251"/>
              <a:gd name="connsiteY173" fmla="*/ 115613 h 609600"/>
              <a:gd name="connsiteX174" fmla="*/ 346992 w 1504251"/>
              <a:gd name="connsiteY174" fmla="*/ 147144 h 609600"/>
              <a:gd name="connsiteX175" fmla="*/ 410055 w 1504251"/>
              <a:gd name="connsiteY175" fmla="*/ 189186 h 609600"/>
              <a:gd name="connsiteX176" fmla="*/ 462606 w 1504251"/>
              <a:gd name="connsiteY176" fmla="*/ 283779 h 609600"/>
              <a:gd name="connsiteX177" fmla="*/ 483627 w 1504251"/>
              <a:gd name="connsiteY177" fmla="*/ 325820 h 609600"/>
              <a:gd name="connsiteX178" fmla="*/ 515158 w 1504251"/>
              <a:gd name="connsiteY178" fmla="*/ 346841 h 609600"/>
              <a:gd name="connsiteX179" fmla="*/ 546689 w 1504251"/>
              <a:gd name="connsiteY179" fmla="*/ 378372 h 609600"/>
              <a:gd name="connsiteX180" fmla="*/ 578220 w 1504251"/>
              <a:gd name="connsiteY180" fmla="*/ 399393 h 609600"/>
              <a:gd name="connsiteX181" fmla="*/ 609751 w 1504251"/>
              <a:gd name="connsiteY181" fmla="*/ 430924 h 609600"/>
              <a:gd name="connsiteX182" fmla="*/ 693834 w 1504251"/>
              <a:gd name="connsiteY182" fmla="*/ 451944 h 609600"/>
              <a:gd name="connsiteX183" fmla="*/ 714855 w 1504251"/>
              <a:gd name="connsiteY183" fmla="*/ 483475 h 609600"/>
              <a:gd name="connsiteX184" fmla="*/ 746386 w 1504251"/>
              <a:gd name="connsiteY184" fmla="*/ 557048 h 609600"/>
              <a:gd name="connsiteX185" fmla="*/ 777917 w 1504251"/>
              <a:gd name="connsiteY185" fmla="*/ 567558 h 609600"/>
              <a:gd name="connsiteX186" fmla="*/ 746386 w 1504251"/>
              <a:gd name="connsiteY186" fmla="*/ 588579 h 609600"/>
              <a:gd name="connsiteX187" fmla="*/ 735875 w 1504251"/>
              <a:gd name="connsiteY187" fmla="*/ 515006 h 609600"/>
              <a:gd name="connsiteX188" fmla="*/ 725365 w 1504251"/>
              <a:gd name="connsiteY188" fmla="*/ 451944 h 609600"/>
              <a:gd name="connsiteX189" fmla="*/ 725365 w 1504251"/>
              <a:gd name="connsiteY189" fmla="*/ 168165 h 609600"/>
              <a:gd name="connsiteX190" fmla="*/ 756896 w 1504251"/>
              <a:gd name="connsiteY190" fmla="*/ 178675 h 609600"/>
              <a:gd name="connsiteX191" fmla="*/ 777917 w 1504251"/>
              <a:gd name="connsiteY191" fmla="*/ 220717 h 609600"/>
              <a:gd name="connsiteX192" fmla="*/ 840979 w 1504251"/>
              <a:gd name="connsiteY192" fmla="*/ 325820 h 609600"/>
              <a:gd name="connsiteX193" fmla="*/ 893530 w 1504251"/>
              <a:gd name="connsiteY193" fmla="*/ 399393 h 609600"/>
              <a:gd name="connsiteX194" fmla="*/ 914551 w 1504251"/>
              <a:gd name="connsiteY194" fmla="*/ 430924 h 609600"/>
              <a:gd name="connsiteX195" fmla="*/ 946082 w 1504251"/>
              <a:gd name="connsiteY195" fmla="*/ 441434 h 609600"/>
              <a:gd name="connsiteX196" fmla="*/ 956592 w 1504251"/>
              <a:gd name="connsiteY196" fmla="*/ 472965 h 609600"/>
              <a:gd name="connsiteX197" fmla="*/ 988124 w 1504251"/>
              <a:gd name="connsiteY197" fmla="*/ 493986 h 609600"/>
              <a:gd name="connsiteX198" fmla="*/ 1009144 w 1504251"/>
              <a:gd name="connsiteY198" fmla="*/ 525517 h 609600"/>
              <a:gd name="connsiteX199" fmla="*/ 1030165 w 1504251"/>
              <a:gd name="connsiteY199" fmla="*/ 525517 h 609600"/>
              <a:gd name="connsiteX200" fmla="*/ 1019655 w 1504251"/>
              <a:gd name="connsiteY200" fmla="*/ 483475 h 609600"/>
              <a:gd name="connsiteX201" fmla="*/ 1009144 w 1504251"/>
              <a:gd name="connsiteY201" fmla="*/ 451944 h 609600"/>
              <a:gd name="connsiteX202" fmla="*/ 1019655 w 1504251"/>
              <a:gd name="connsiteY202" fmla="*/ 220717 h 609600"/>
              <a:gd name="connsiteX203" fmla="*/ 1061696 w 1504251"/>
              <a:gd name="connsiteY203" fmla="*/ 231227 h 609600"/>
              <a:gd name="connsiteX204" fmla="*/ 1114248 w 1504251"/>
              <a:gd name="connsiteY204" fmla="*/ 294289 h 609600"/>
              <a:gd name="connsiteX205" fmla="*/ 1177310 w 1504251"/>
              <a:gd name="connsiteY205" fmla="*/ 399393 h 609600"/>
              <a:gd name="connsiteX206" fmla="*/ 1240372 w 1504251"/>
              <a:gd name="connsiteY206" fmla="*/ 472965 h 609600"/>
              <a:gd name="connsiteX207" fmla="*/ 1271903 w 1504251"/>
              <a:gd name="connsiteY207" fmla="*/ 493986 h 609600"/>
              <a:gd name="connsiteX208" fmla="*/ 1282413 w 1504251"/>
              <a:gd name="connsiteY208" fmla="*/ 451944 h 609600"/>
              <a:gd name="connsiteX209" fmla="*/ 1271903 w 1504251"/>
              <a:gd name="connsiteY209" fmla="*/ 420413 h 609600"/>
              <a:gd name="connsiteX210" fmla="*/ 1229861 w 1504251"/>
              <a:gd name="connsiteY210" fmla="*/ 336331 h 609600"/>
              <a:gd name="connsiteX211" fmla="*/ 1208841 w 1504251"/>
              <a:gd name="connsiteY211" fmla="*/ 304800 h 609600"/>
              <a:gd name="connsiteX212" fmla="*/ 1187820 w 1504251"/>
              <a:gd name="connsiteY212" fmla="*/ 241737 h 609600"/>
              <a:gd name="connsiteX213" fmla="*/ 1177310 w 1504251"/>
              <a:gd name="connsiteY213" fmla="*/ 210206 h 609600"/>
              <a:gd name="connsiteX214" fmla="*/ 1156289 w 1504251"/>
              <a:gd name="connsiteY214" fmla="*/ 178675 h 609600"/>
              <a:gd name="connsiteX215" fmla="*/ 1145779 w 1504251"/>
              <a:gd name="connsiteY215" fmla="*/ 147144 h 609600"/>
              <a:gd name="connsiteX216" fmla="*/ 1187820 w 1504251"/>
              <a:gd name="connsiteY216" fmla="*/ 157655 h 609600"/>
              <a:gd name="connsiteX217" fmla="*/ 1250882 w 1504251"/>
              <a:gd name="connsiteY217" fmla="*/ 220717 h 609600"/>
              <a:gd name="connsiteX218" fmla="*/ 1292924 w 1504251"/>
              <a:gd name="connsiteY218" fmla="*/ 283779 h 609600"/>
              <a:gd name="connsiteX219" fmla="*/ 1313944 w 1504251"/>
              <a:gd name="connsiteY219" fmla="*/ 315310 h 609600"/>
              <a:gd name="connsiteX220" fmla="*/ 1345475 w 1504251"/>
              <a:gd name="connsiteY220" fmla="*/ 325820 h 609600"/>
              <a:gd name="connsiteX221" fmla="*/ 1366496 w 1504251"/>
              <a:gd name="connsiteY221" fmla="*/ 357351 h 609600"/>
              <a:gd name="connsiteX222" fmla="*/ 1377006 w 1504251"/>
              <a:gd name="connsiteY222" fmla="*/ 378372 h 609600"/>
              <a:gd name="connsiteX223" fmla="*/ 1355986 w 1504251"/>
              <a:gd name="connsiteY223" fmla="*/ 336331 h 609600"/>
              <a:gd name="connsiteX224" fmla="*/ 1303434 w 1504251"/>
              <a:gd name="connsiteY224" fmla="*/ 273268 h 609600"/>
              <a:gd name="connsiteX225" fmla="*/ 1271903 w 1504251"/>
              <a:gd name="connsiteY225" fmla="*/ 252248 h 609600"/>
              <a:gd name="connsiteX226" fmla="*/ 1229861 w 1504251"/>
              <a:gd name="connsiteY226" fmla="*/ 189186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1504251" h="609600">
                <a:moveTo>
                  <a:pt x="126275" y="52551"/>
                </a:moveTo>
                <a:cubicBezTo>
                  <a:pt x="115765" y="70068"/>
                  <a:pt x="99698" y="85284"/>
                  <a:pt x="94744" y="105103"/>
                </a:cubicBezTo>
                <a:cubicBezTo>
                  <a:pt x="92057" y="115851"/>
                  <a:pt x="102211" y="125981"/>
                  <a:pt x="105255" y="136634"/>
                </a:cubicBezTo>
                <a:cubicBezTo>
                  <a:pt x="109223" y="150523"/>
                  <a:pt x="112262" y="164661"/>
                  <a:pt x="115765" y="178675"/>
                </a:cubicBezTo>
                <a:cubicBezTo>
                  <a:pt x="112262" y="210206"/>
                  <a:pt x="112949" y="242490"/>
                  <a:pt x="105255" y="273268"/>
                </a:cubicBezTo>
                <a:cubicBezTo>
                  <a:pt x="102191" y="285523"/>
                  <a:pt x="89883" y="293501"/>
                  <a:pt x="84234" y="304800"/>
                </a:cubicBezTo>
                <a:cubicBezTo>
                  <a:pt x="79279" y="314709"/>
                  <a:pt x="78679" y="326422"/>
                  <a:pt x="73724" y="336331"/>
                </a:cubicBezTo>
                <a:cubicBezTo>
                  <a:pt x="57717" y="368345"/>
                  <a:pt x="36520" y="384044"/>
                  <a:pt x="10661" y="409903"/>
                </a:cubicBezTo>
                <a:cubicBezTo>
                  <a:pt x="3574" y="431165"/>
                  <a:pt x="-21016" y="470003"/>
                  <a:pt x="42192" y="451944"/>
                </a:cubicBezTo>
                <a:cubicBezTo>
                  <a:pt x="56484" y="447860"/>
                  <a:pt x="60818" y="427788"/>
                  <a:pt x="73724" y="420413"/>
                </a:cubicBezTo>
                <a:cubicBezTo>
                  <a:pt x="86266" y="413246"/>
                  <a:pt x="101751" y="413406"/>
                  <a:pt x="115765" y="409903"/>
                </a:cubicBezTo>
                <a:cubicBezTo>
                  <a:pt x="126764" y="404404"/>
                  <a:pt x="193328" y="374381"/>
                  <a:pt x="210358" y="357351"/>
                </a:cubicBezTo>
                <a:cubicBezTo>
                  <a:pt x="219290" y="348419"/>
                  <a:pt x="224372" y="336330"/>
                  <a:pt x="231379" y="325820"/>
                </a:cubicBezTo>
                <a:cubicBezTo>
                  <a:pt x="256393" y="250774"/>
                  <a:pt x="240108" y="281194"/>
                  <a:pt x="273420" y="231227"/>
                </a:cubicBezTo>
                <a:cubicBezTo>
                  <a:pt x="276923" y="185682"/>
                  <a:pt x="278593" y="139959"/>
                  <a:pt x="283930" y="94593"/>
                </a:cubicBezTo>
                <a:cubicBezTo>
                  <a:pt x="286329" y="74201"/>
                  <a:pt x="298155" y="41407"/>
                  <a:pt x="304951" y="21020"/>
                </a:cubicBezTo>
                <a:cubicBezTo>
                  <a:pt x="315461" y="28027"/>
                  <a:pt x="333012" y="29895"/>
                  <a:pt x="336482" y="42041"/>
                </a:cubicBezTo>
                <a:cubicBezTo>
                  <a:pt x="341390" y="59218"/>
                  <a:pt x="330305" y="77262"/>
                  <a:pt x="325972" y="94593"/>
                </a:cubicBezTo>
                <a:cubicBezTo>
                  <a:pt x="317002" y="130473"/>
                  <a:pt x="301381" y="154284"/>
                  <a:pt x="283930" y="189186"/>
                </a:cubicBezTo>
                <a:cubicBezTo>
                  <a:pt x="280427" y="203200"/>
                  <a:pt x="277988" y="217523"/>
                  <a:pt x="273420" y="231227"/>
                </a:cubicBezTo>
                <a:cubicBezTo>
                  <a:pt x="267454" y="249126"/>
                  <a:pt x="257947" y="265747"/>
                  <a:pt x="252399" y="283779"/>
                </a:cubicBezTo>
                <a:cubicBezTo>
                  <a:pt x="243903" y="311392"/>
                  <a:pt x="231379" y="367862"/>
                  <a:pt x="231379" y="367862"/>
                </a:cubicBezTo>
                <a:cubicBezTo>
                  <a:pt x="227875" y="399393"/>
                  <a:pt x="226084" y="431162"/>
                  <a:pt x="220868" y="462455"/>
                </a:cubicBezTo>
                <a:cubicBezTo>
                  <a:pt x="219047" y="473383"/>
                  <a:pt x="200449" y="498941"/>
                  <a:pt x="210358" y="493986"/>
                </a:cubicBezTo>
                <a:cubicBezTo>
                  <a:pt x="231137" y="483596"/>
                  <a:pt x="267398" y="399922"/>
                  <a:pt x="273420" y="388882"/>
                </a:cubicBezTo>
                <a:cubicBezTo>
                  <a:pt x="285427" y="366869"/>
                  <a:pt x="317165" y="313606"/>
                  <a:pt x="336482" y="294289"/>
                </a:cubicBezTo>
                <a:cubicBezTo>
                  <a:pt x="352345" y="278426"/>
                  <a:pt x="371517" y="266262"/>
                  <a:pt x="389034" y="252248"/>
                </a:cubicBezTo>
                <a:cubicBezTo>
                  <a:pt x="418289" y="179112"/>
                  <a:pt x="404084" y="217607"/>
                  <a:pt x="431075" y="136634"/>
                </a:cubicBezTo>
                <a:cubicBezTo>
                  <a:pt x="437998" y="115865"/>
                  <a:pt x="444086" y="88388"/>
                  <a:pt x="462606" y="73572"/>
                </a:cubicBezTo>
                <a:cubicBezTo>
                  <a:pt x="471257" y="66651"/>
                  <a:pt x="483627" y="66565"/>
                  <a:pt x="494137" y="63062"/>
                </a:cubicBezTo>
                <a:cubicBezTo>
                  <a:pt x="504647" y="56055"/>
                  <a:pt x="523191" y="54428"/>
                  <a:pt x="525668" y="42041"/>
                </a:cubicBezTo>
                <a:cubicBezTo>
                  <a:pt x="528145" y="29655"/>
                  <a:pt x="515946" y="4861"/>
                  <a:pt x="504648" y="10510"/>
                </a:cubicBezTo>
                <a:cubicBezTo>
                  <a:pt x="482051" y="21808"/>
                  <a:pt x="462606" y="73572"/>
                  <a:pt x="462606" y="73572"/>
                </a:cubicBezTo>
                <a:cubicBezTo>
                  <a:pt x="437592" y="148618"/>
                  <a:pt x="460022" y="124343"/>
                  <a:pt x="410055" y="157655"/>
                </a:cubicBezTo>
                <a:cubicBezTo>
                  <a:pt x="388617" y="200531"/>
                  <a:pt x="372377" y="228647"/>
                  <a:pt x="357503" y="273268"/>
                </a:cubicBezTo>
                <a:cubicBezTo>
                  <a:pt x="352935" y="286972"/>
                  <a:pt x="350496" y="301296"/>
                  <a:pt x="346992" y="315310"/>
                </a:cubicBezTo>
                <a:cubicBezTo>
                  <a:pt x="350496" y="350344"/>
                  <a:pt x="352149" y="385613"/>
                  <a:pt x="357503" y="420413"/>
                </a:cubicBezTo>
                <a:cubicBezTo>
                  <a:pt x="359188" y="431363"/>
                  <a:pt x="368013" y="440865"/>
                  <a:pt x="368013" y="451944"/>
                </a:cubicBezTo>
                <a:cubicBezTo>
                  <a:pt x="368013" y="476717"/>
                  <a:pt x="361935" y="501143"/>
                  <a:pt x="357503" y="525517"/>
                </a:cubicBezTo>
                <a:cubicBezTo>
                  <a:pt x="354919" y="539729"/>
                  <a:pt x="346992" y="582003"/>
                  <a:pt x="346992" y="567558"/>
                </a:cubicBezTo>
                <a:cubicBezTo>
                  <a:pt x="346992" y="564610"/>
                  <a:pt x="358815" y="468500"/>
                  <a:pt x="368013" y="451944"/>
                </a:cubicBezTo>
                <a:cubicBezTo>
                  <a:pt x="378907" y="432334"/>
                  <a:pt x="397611" y="418058"/>
                  <a:pt x="410055" y="399393"/>
                </a:cubicBezTo>
                <a:cubicBezTo>
                  <a:pt x="418746" y="386356"/>
                  <a:pt x="421456" y="369719"/>
                  <a:pt x="431075" y="357351"/>
                </a:cubicBezTo>
                <a:cubicBezTo>
                  <a:pt x="446284" y="337796"/>
                  <a:pt x="468151" y="324144"/>
                  <a:pt x="483627" y="304800"/>
                </a:cubicBezTo>
                <a:cubicBezTo>
                  <a:pt x="496389" y="288848"/>
                  <a:pt x="503284" y="268871"/>
                  <a:pt x="515158" y="252248"/>
                </a:cubicBezTo>
                <a:cubicBezTo>
                  <a:pt x="538376" y="219743"/>
                  <a:pt x="564051" y="189065"/>
                  <a:pt x="588730" y="157655"/>
                </a:cubicBezTo>
                <a:cubicBezTo>
                  <a:pt x="602590" y="140015"/>
                  <a:pt x="620740" y="125168"/>
                  <a:pt x="630772" y="105103"/>
                </a:cubicBezTo>
                <a:cubicBezTo>
                  <a:pt x="656747" y="53153"/>
                  <a:pt x="646837" y="77926"/>
                  <a:pt x="662303" y="31531"/>
                </a:cubicBezTo>
                <a:cubicBezTo>
                  <a:pt x="669310" y="42041"/>
                  <a:pt x="681757" y="50528"/>
                  <a:pt x="683324" y="63062"/>
                </a:cubicBezTo>
                <a:cubicBezTo>
                  <a:pt x="685540" y="80788"/>
                  <a:pt x="676009" y="98037"/>
                  <a:pt x="672813" y="115613"/>
                </a:cubicBezTo>
                <a:cubicBezTo>
                  <a:pt x="645280" y="267042"/>
                  <a:pt x="682543" y="97131"/>
                  <a:pt x="641282" y="231227"/>
                </a:cubicBezTo>
                <a:cubicBezTo>
                  <a:pt x="632786" y="258840"/>
                  <a:pt x="620261" y="315310"/>
                  <a:pt x="620261" y="315310"/>
                </a:cubicBezTo>
                <a:cubicBezTo>
                  <a:pt x="616562" y="352297"/>
                  <a:pt x="615211" y="443753"/>
                  <a:pt x="588730" y="483475"/>
                </a:cubicBezTo>
                <a:lnTo>
                  <a:pt x="546689" y="546537"/>
                </a:lnTo>
                <a:cubicBezTo>
                  <a:pt x="536179" y="543034"/>
                  <a:pt x="522992" y="543861"/>
                  <a:pt x="515158" y="536027"/>
                </a:cubicBezTo>
                <a:cubicBezTo>
                  <a:pt x="487057" y="507926"/>
                  <a:pt x="523752" y="415972"/>
                  <a:pt x="525668" y="409903"/>
                </a:cubicBezTo>
                <a:cubicBezTo>
                  <a:pt x="537031" y="373921"/>
                  <a:pt x="541029" y="331482"/>
                  <a:pt x="567710" y="304800"/>
                </a:cubicBezTo>
                <a:cubicBezTo>
                  <a:pt x="661666" y="210842"/>
                  <a:pt x="553467" y="315948"/>
                  <a:pt x="662303" y="220717"/>
                </a:cubicBezTo>
                <a:cubicBezTo>
                  <a:pt x="673489" y="210929"/>
                  <a:pt x="682549" y="198859"/>
                  <a:pt x="693834" y="189186"/>
                </a:cubicBezTo>
                <a:cubicBezTo>
                  <a:pt x="739659" y="149907"/>
                  <a:pt x="735500" y="161408"/>
                  <a:pt x="788427" y="126124"/>
                </a:cubicBezTo>
                <a:cubicBezTo>
                  <a:pt x="803002" y="116407"/>
                  <a:pt x="816214" y="104775"/>
                  <a:pt x="830468" y="94593"/>
                </a:cubicBezTo>
                <a:cubicBezTo>
                  <a:pt x="840747" y="87251"/>
                  <a:pt x="851489" y="80579"/>
                  <a:pt x="861999" y="73572"/>
                </a:cubicBezTo>
                <a:cubicBezTo>
                  <a:pt x="861999" y="73572"/>
                  <a:pt x="856444" y="95194"/>
                  <a:pt x="851489" y="105103"/>
                </a:cubicBezTo>
                <a:cubicBezTo>
                  <a:pt x="842353" y="123375"/>
                  <a:pt x="829879" y="139797"/>
                  <a:pt x="819958" y="157655"/>
                </a:cubicBezTo>
                <a:cubicBezTo>
                  <a:pt x="812349" y="171351"/>
                  <a:pt x="805944" y="185682"/>
                  <a:pt x="798937" y="199696"/>
                </a:cubicBezTo>
                <a:cubicBezTo>
                  <a:pt x="795434" y="262758"/>
                  <a:pt x="796261" y="326210"/>
                  <a:pt x="788427" y="388882"/>
                </a:cubicBezTo>
                <a:cubicBezTo>
                  <a:pt x="783052" y="431880"/>
                  <a:pt x="752748" y="483710"/>
                  <a:pt x="725365" y="515006"/>
                </a:cubicBezTo>
                <a:cubicBezTo>
                  <a:pt x="717047" y="524513"/>
                  <a:pt x="704344" y="529020"/>
                  <a:pt x="693834" y="536027"/>
                </a:cubicBezTo>
                <a:cubicBezTo>
                  <a:pt x="697337" y="518510"/>
                  <a:pt x="698695" y="500422"/>
                  <a:pt x="704344" y="483475"/>
                </a:cubicBezTo>
                <a:cubicBezTo>
                  <a:pt x="709299" y="468611"/>
                  <a:pt x="717153" y="454778"/>
                  <a:pt x="725365" y="441434"/>
                </a:cubicBezTo>
                <a:cubicBezTo>
                  <a:pt x="745226" y="409160"/>
                  <a:pt x="761631" y="373637"/>
                  <a:pt x="788427" y="346841"/>
                </a:cubicBezTo>
                <a:cubicBezTo>
                  <a:pt x="834309" y="300959"/>
                  <a:pt x="831696" y="306667"/>
                  <a:pt x="872510" y="252248"/>
                </a:cubicBezTo>
                <a:cubicBezTo>
                  <a:pt x="915900" y="194394"/>
                  <a:pt x="870914" y="248495"/>
                  <a:pt x="914551" y="178675"/>
                </a:cubicBezTo>
                <a:cubicBezTo>
                  <a:pt x="982774" y="69518"/>
                  <a:pt x="913838" y="201121"/>
                  <a:pt x="967103" y="94593"/>
                </a:cubicBezTo>
                <a:cubicBezTo>
                  <a:pt x="963599" y="115614"/>
                  <a:pt x="963331" y="137438"/>
                  <a:pt x="956592" y="157655"/>
                </a:cubicBezTo>
                <a:cubicBezTo>
                  <a:pt x="953089" y="168165"/>
                  <a:pt x="948997" y="178498"/>
                  <a:pt x="946082" y="189186"/>
                </a:cubicBezTo>
                <a:cubicBezTo>
                  <a:pt x="938481" y="217058"/>
                  <a:pt x="933213" y="245552"/>
                  <a:pt x="925061" y="273268"/>
                </a:cubicBezTo>
                <a:cubicBezTo>
                  <a:pt x="915683" y="305154"/>
                  <a:pt x="904040" y="336331"/>
                  <a:pt x="893530" y="367862"/>
                </a:cubicBezTo>
                <a:lnTo>
                  <a:pt x="883020" y="399393"/>
                </a:lnTo>
                <a:cubicBezTo>
                  <a:pt x="879517" y="409903"/>
                  <a:pt x="878655" y="421706"/>
                  <a:pt x="872510" y="430924"/>
                </a:cubicBezTo>
                <a:lnTo>
                  <a:pt x="851489" y="462455"/>
                </a:lnTo>
                <a:cubicBezTo>
                  <a:pt x="847986" y="472965"/>
                  <a:pt x="833145" y="501820"/>
                  <a:pt x="840979" y="493986"/>
                </a:cubicBezTo>
                <a:cubicBezTo>
                  <a:pt x="863841" y="471121"/>
                  <a:pt x="862456" y="437552"/>
                  <a:pt x="872510" y="409903"/>
                </a:cubicBezTo>
                <a:cubicBezTo>
                  <a:pt x="881628" y="384828"/>
                  <a:pt x="893000" y="360621"/>
                  <a:pt x="904041" y="336331"/>
                </a:cubicBezTo>
                <a:cubicBezTo>
                  <a:pt x="910524" y="322067"/>
                  <a:pt x="919560" y="308959"/>
                  <a:pt x="925061" y="294289"/>
                </a:cubicBezTo>
                <a:cubicBezTo>
                  <a:pt x="930133" y="280764"/>
                  <a:pt x="928405" y="264790"/>
                  <a:pt x="935572" y="252248"/>
                </a:cubicBezTo>
                <a:cubicBezTo>
                  <a:pt x="942947" y="239343"/>
                  <a:pt x="958464" y="232812"/>
                  <a:pt x="967103" y="220717"/>
                </a:cubicBezTo>
                <a:cubicBezTo>
                  <a:pt x="987708" y="191870"/>
                  <a:pt x="984323" y="171965"/>
                  <a:pt x="1009144" y="147144"/>
                </a:cubicBezTo>
                <a:cubicBezTo>
                  <a:pt x="1018076" y="138212"/>
                  <a:pt x="1030165" y="133131"/>
                  <a:pt x="1040675" y="126124"/>
                </a:cubicBezTo>
                <a:cubicBezTo>
                  <a:pt x="1049223" y="100481"/>
                  <a:pt x="1051833" y="83435"/>
                  <a:pt x="1072206" y="63062"/>
                </a:cubicBezTo>
                <a:cubicBezTo>
                  <a:pt x="1081138" y="54130"/>
                  <a:pt x="1093227" y="49048"/>
                  <a:pt x="1103737" y="42041"/>
                </a:cubicBezTo>
                <a:cubicBezTo>
                  <a:pt x="1100234" y="147144"/>
                  <a:pt x="1102470" y="252596"/>
                  <a:pt x="1093227" y="357351"/>
                </a:cubicBezTo>
                <a:cubicBezTo>
                  <a:pt x="1091850" y="372958"/>
                  <a:pt x="1077707" y="384722"/>
                  <a:pt x="1072206" y="399393"/>
                </a:cubicBezTo>
                <a:cubicBezTo>
                  <a:pt x="1036554" y="494465"/>
                  <a:pt x="1102965" y="379532"/>
                  <a:pt x="1019655" y="504496"/>
                </a:cubicBezTo>
                <a:lnTo>
                  <a:pt x="998634" y="536027"/>
                </a:lnTo>
                <a:cubicBezTo>
                  <a:pt x="1002137" y="522013"/>
                  <a:pt x="1006010" y="508087"/>
                  <a:pt x="1009144" y="493986"/>
                </a:cubicBezTo>
                <a:cubicBezTo>
                  <a:pt x="1017713" y="455425"/>
                  <a:pt x="1019183" y="435999"/>
                  <a:pt x="1030165" y="399393"/>
                </a:cubicBezTo>
                <a:cubicBezTo>
                  <a:pt x="1036532" y="378170"/>
                  <a:pt x="1045356" y="357708"/>
                  <a:pt x="1051186" y="336331"/>
                </a:cubicBezTo>
                <a:cubicBezTo>
                  <a:pt x="1055886" y="319096"/>
                  <a:pt x="1055061" y="300366"/>
                  <a:pt x="1061696" y="283779"/>
                </a:cubicBezTo>
                <a:cubicBezTo>
                  <a:pt x="1069283" y="264812"/>
                  <a:pt x="1083306" y="249085"/>
                  <a:pt x="1093227" y="231227"/>
                </a:cubicBezTo>
                <a:cubicBezTo>
                  <a:pt x="1138890" y="149034"/>
                  <a:pt x="1082956" y="220478"/>
                  <a:pt x="1187820" y="115613"/>
                </a:cubicBezTo>
                <a:cubicBezTo>
                  <a:pt x="1198330" y="105103"/>
                  <a:pt x="1211106" y="96449"/>
                  <a:pt x="1219351" y="84082"/>
                </a:cubicBezTo>
                <a:cubicBezTo>
                  <a:pt x="1226358" y="73572"/>
                  <a:pt x="1231440" y="61483"/>
                  <a:pt x="1240372" y="52551"/>
                </a:cubicBezTo>
                <a:cubicBezTo>
                  <a:pt x="1249304" y="43619"/>
                  <a:pt x="1261393" y="38538"/>
                  <a:pt x="1271903" y="31531"/>
                </a:cubicBezTo>
                <a:cubicBezTo>
                  <a:pt x="1268399" y="52552"/>
                  <a:pt x="1265204" y="73626"/>
                  <a:pt x="1261392" y="94593"/>
                </a:cubicBezTo>
                <a:cubicBezTo>
                  <a:pt x="1258196" y="112169"/>
                  <a:pt x="1253598" y="129488"/>
                  <a:pt x="1250882" y="147144"/>
                </a:cubicBezTo>
                <a:cubicBezTo>
                  <a:pt x="1249243" y="157797"/>
                  <a:pt x="1238900" y="261182"/>
                  <a:pt x="1229861" y="283779"/>
                </a:cubicBezTo>
                <a:cubicBezTo>
                  <a:pt x="1222274" y="302746"/>
                  <a:pt x="1207466" y="318059"/>
                  <a:pt x="1198330" y="336331"/>
                </a:cubicBezTo>
                <a:cubicBezTo>
                  <a:pt x="1189893" y="353206"/>
                  <a:pt x="1184317" y="371365"/>
                  <a:pt x="1177310" y="388882"/>
                </a:cubicBezTo>
                <a:cubicBezTo>
                  <a:pt x="1173806" y="409903"/>
                  <a:pt x="1169813" y="430848"/>
                  <a:pt x="1166799" y="451944"/>
                </a:cubicBezTo>
                <a:cubicBezTo>
                  <a:pt x="1162804" y="479906"/>
                  <a:pt x="1160022" y="508029"/>
                  <a:pt x="1156289" y="536027"/>
                </a:cubicBezTo>
                <a:cubicBezTo>
                  <a:pt x="1153015" y="560583"/>
                  <a:pt x="1149282" y="585076"/>
                  <a:pt x="1145779" y="609600"/>
                </a:cubicBezTo>
                <a:cubicBezTo>
                  <a:pt x="1138772" y="592083"/>
                  <a:pt x="1130724" y="574947"/>
                  <a:pt x="1124758" y="557048"/>
                </a:cubicBezTo>
                <a:cubicBezTo>
                  <a:pt x="1120190" y="543344"/>
                  <a:pt x="1119938" y="528283"/>
                  <a:pt x="1114248" y="515006"/>
                </a:cubicBezTo>
                <a:cubicBezTo>
                  <a:pt x="1109272" y="503395"/>
                  <a:pt x="1100234" y="493985"/>
                  <a:pt x="1093227" y="483475"/>
                </a:cubicBezTo>
                <a:cubicBezTo>
                  <a:pt x="1096730" y="462454"/>
                  <a:pt x="1095822" y="440199"/>
                  <a:pt x="1103737" y="420413"/>
                </a:cubicBezTo>
                <a:cubicBezTo>
                  <a:pt x="1114896" y="392516"/>
                  <a:pt x="1159384" y="356818"/>
                  <a:pt x="1177310" y="336331"/>
                </a:cubicBezTo>
                <a:cubicBezTo>
                  <a:pt x="1188845" y="323148"/>
                  <a:pt x="1198796" y="308640"/>
                  <a:pt x="1208841" y="294289"/>
                </a:cubicBezTo>
                <a:cubicBezTo>
                  <a:pt x="1223329" y="273592"/>
                  <a:pt x="1236868" y="252248"/>
                  <a:pt x="1250882" y="231227"/>
                </a:cubicBezTo>
                <a:cubicBezTo>
                  <a:pt x="1257889" y="220717"/>
                  <a:pt x="1265404" y="210528"/>
                  <a:pt x="1271903" y="199696"/>
                </a:cubicBezTo>
                <a:cubicBezTo>
                  <a:pt x="1282413" y="182179"/>
                  <a:pt x="1291177" y="163487"/>
                  <a:pt x="1303434" y="147144"/>
                </a:cubicBezTo>
                <a:cubicBezTo>
                  <a:pt x="1312352" y="135253"/>
                  <a:pt x="1325449" y="127032"/>
                  <a:pt x="1334965" y="115613"/>
                </a:cubicBezTo>
                <a:cubicBezTo>
                  <a:pt x="1408129" y="27816"/>
                  <a:pt x="1295399" y="144669"/>
                  <a:pt x="1387517" y="52551"/>
                </a:cubicBezTo>
                <a:cubicBezTo>
                  <a:pt x="1384013" y="136634"/>
                  <a:pt x="1383223" y="220874"/>
                  <a:pt x="1377006" y="304800"/>
                </a:cubicBezTo>
                <a:cubicBezTo>
                  <a:pt x="1376188" y="315849"/>
                  <a:pt x="1369411" y="325643"/>
                  <a:pt x="1366496" y="336331"/>
                </a:cubicBezTo>
                <a:cubicBezTo>
                  <a:pt x="1358895" y="364203"/>
                  <a:pt x="1352482" y="392386"/>
                  <a:pt x="1345475" y="420413"/>
                </a:cubicBezTo>
                <a:cubicBezTo>
                  <a:pt x="1341972" y="434427"/>
                  <a:pt x="1337340" y="448206"/>
                  <a:pt x="1334965" y="462455"/>
                </a:cubicBezTo>
                <a:cubicBezTo>
                  <a:pt x="1320382" y="549953"/>
                  <a:pt x="1327469" y="504421"/>
                  <a:pt x="1313944" y="599089"/>
                </a:cubicBezTo>
                <a:cubicBezTo>
                  <a:pt x="1306937" y="588579"/>
                  <a:pt x="1293712" y="580165"/>
                  <a:pt x="1292924" y="567558"/>
                </a:cubicBezTo>
                <a:cubicBezTo>
                  <a:pt x="1288773" y="501147"/>
                  <a:pt x="1293122" y="436563"/>
                  <a:pt x="1324455" y="378372"/>
                </a:cubicBezTo>
                <a:cubicBezTo>
                  <a:pt x="1340125" y="349271"/>
                  <a:pt x="1366554" y="325644"/>
                  <a:pt x="1377006" y="294289"/>
                </a:cubicBezTo>
                <a:cubicBezTo>
                  <a:pt x="1380510" y="283779"/>
                  <a:pt x="1380596" y="271409"/>
                  <a:pt x="1387517" y="262758"/>
                </a:cubicBezTo>
                <a:cubicBezTo>
                  <a:pt x="1409183" y="235676"/>
                  <a:pt x="1461089" y="189186"/>
                  <a:pt x="1461089" y="189186"/>
                </a:cubicBezTo>
                <a:cubicBezTo>
                  <a:pt x="1468096" y="171669"/>
                  <a:pt x="1474448" y="153875"/>
                  <a:pt x="1482110" y="136634"/>
                </a:cubicBezTo>
                <a:cubicBezTo>
                  <a:pt x="1488473" y="122317"/>
                  <a:pt x="1502210" y="78952"/>
                  <a:pt x="1503130" y="94593"/>
                </a:cubicBezTo>
                <a:cubicBezTo>
                  <a:pt x="1507455" y="168122"/>
                  <a:pt x="1498269" y="241871"/>
                  <a:pt x="1492620" y="315310"/>
                </a:cubicBezTo>
                <a:cubicBezTo>
                  <a:pt x="1491250" y="333122"/>
                  <a:pt x="1485047" y="350241"/>
                  <a:pt x="1482110" y="367862"/>
                </a:cubicBezTo>
                <a:cubicBezTo>
                  <a:pt x="1470490" y="437580"/>
                  <a:pt x="1468562" y="471800"/>
                  <a:pt x="1461089" y="546537"/>
                </a:cubicBezTo>
                <a:cubicBezTo>
                  <a:pt x="1450579" y="539530"/>
                  <a:pt x="1434688" y="537060"/>
                  <a:pt x="1429558" y="525517"/>
                </a:cubicBezTo>
                <a:cubicBezTo>
                  <a:pt x="1419497" y="502879"/>
                  <a:pt x="1425566" y="475844"/>
                  <a:pt x="1419048" y="451944"/>
                </a:cubicBezTo>
                <a:cubicBezTo>
                  <a:pt x="1414926" y="436828"/>
                  <a:pt x="1405034" y="423917"/>
                  <a:pt x="1398027" y="409903"/>
                </a:cubicBezTo>
                <a:cubicBezTo>
                  <a:pt x="1376228" y="300901"/>
                  <a:pt x="1393321" y="397827"/>
                  <a:pt x="1377006" y="210206"/>
                </a:cubicBezTo>
                <a:cubicBezTo>
                  <a:pt x="1369989" y="129511"/>
                  <a:pt x="1367784" y="123343"/>
                  <a:pt x="1355986" y="52551"/>
                </a:cubicBezTo>
                <a:cubicBezTo>
                  <a:pt x="1317448" y="56055"/>
                  <a:pt x="1278804" y="58541"/>
                  <a:pt x="1240372" y="63062"/>
                </a:cubicBezTo>
                <a:cubicBezTo>
                  <a:pt x="1219207" y="65552"/>
                  <a:pt x="1197096" y="65658"/>
                  <a:pt x="1177310" y="73572"/>
                </a:cubicBezTo>
                <a:cubicBezTo>
                  <a:pt x="1161045" y="80078"/>
                  <a:pt x="1150936" y="97269"/>
                  <a:pt x="1135268" y="105103"/>
                </a:cubicBezTo>
                <a:cubicBezTo>
                  <a:pt x="1122348" y="111563"/>
                  <a:pt x="1107063" y="111462"/>
                  <a:pt x="1093227" y="115613"/>
                </a:cubicBezTo>
                <a:cubicBezTo>
                  <a:pt x="1072004" y="121980"/>
                  <a:pt x="1030165" y="136634"/>
                  <a:pt x="1030165" y="136634"/>
                </a:cubicBezTo>
                <a:cubicBezTo>
                  <a:pt x="940483" y="226316"/>
                  <a:pt x="1061486" y="102341"/>
                  <a:pt x="967103" y="210206"/>
                </a:cubicBezTo>
                <a:cubicBezTo>
                  <a:pt x="954052" y="225121"/>
                  <a:pt x="939075" y="238234"/>
                  <a:pt x="925061" y="252248"/>
                </a:cubicBezTo>
                <a:cubicBezTo>
                  <a:pt x="879967" y="342437"/>
                  <a:pt x="931932" y="255888"/>
                  <a:pt x="872510" y="315310"/>
                </a:cubicBezTo>
                <a:cubicBezTo>
                  <a:pt x="780412" y="407408"/>
                  <a:pt x="878657" y="338755"/>
                  <a:pt x="788427" y="388882"/>
                </a:cubicBezTo>
                <a:cubicBezTo>
                  <a:pt x="770569" y="398803"/>
                  <a:pt x="753198" y="409586"/>
                  <a:pt x="735875" y="420413"/>
                </a:cubicBezTo>
                <a:cubicBezTo>
                  <a:pt x="725163" y="427108"/>
                  <a:pt x="716172" y="436999"/>
                  <a:pt x="704344" y="441434"/>
                </a:cubicBezTo>
                <a:cubicBezTo>
                  <a:pt x="677537" y="451487"/>
                  <a:pt x="585020" y="459209"/>
                  <a:pt x="567710" y="462455"/>
                </a:cubicBezTo>
                <a:cubicBezTo>
                  <a:pt x="539315" y="467779"/>
                  <a:pt x="510451" y="472745"/>
                  <a:pt x="483627" y="483475"/>
                </a:cubicBezTo>
                <a:cubicBezTo>
                  <a:pt x="466110" y="490482"/>
                  <a:pt x="449378" y="499920"/>
                  <a:pt x="431075" y="504496"/>
                </a:cubicBezTo>
                <a:cubicBezTo>
                  <a:pt x="407042" y="510504"/>
                  <a:pt x="381988" y="511239"/>
                  <a:pt x="357503" y="515006"/>
                </a:cubicBezTo>
                <a:cubicBezTo>
                  <a:pt x="336440" y="518246"/>
                  <a:pt x="315338" y="521338"/>
                  <a:pt x="294441" y="525517"/>
                </a:cubicBezTo>
                <a:cubicBezTo>
                  <a:pt x="280276" y="528350"/>
                  <a:pt x="266500" y="532893"/>
                  <a:pt x="252399" y="536027"/>
                </a:cubicBezTo>
                <a:cubicBezTo>
                  <a:pt x="132355" y="562703"/>
                  <a:pt x="260302" y="531423"/>
                  <a:pt x="157806" y="557048"/>
                </a:cubicBezTo>
                <a:cubicBezTo>
                  <a:pt x="143792" y="553544"/>
                  <a:pt x="124432" y="558093"/>
                  <a:pt x="115765" y="546537"/>
                </a:cubicBezTo>
                <a:cubicBezTo>
                  <a:pt x="108086" y="536298"/>
                  <a:pt x="145423" y="486284"/>
                  <a:pt x="147296" y="483475"/>
                </a:cubicBezTo>
                <a:cubicBezTo>
                  <a:pt x="150799" y="451944"/>
                  <a:pt x="152590" y="420175"/>
                  <a:pt x="157806" y="388882"/>
                </a:cubicBezTo>
                <a:cubicBezTo>
                  <a:pt x="159627" y="377954"/>
                  <a:pt x="165273" y="368004"/>
                  <a:pt x="168317" y="357351"/>
                </a:cubicBezTo>
                <a:cubicBezTo>
                  <a:pt x="194720" y="264943"/>
                  <a:pt x="164131" y="359400"/>
                  <a:pt x="189337" y="283779"/>
                </a:cubicBezTo>
                <a:cubicBezTo>
                  <a:pt x="185467" y="225725"/>
                  <a:pt x="206248" y="143035"/>
                  <a:pt x="157806" y="94593"/>
                </a:cubicBezTo>
                <a:cubicBezTo>
                  <a:pt x="148874" y="85661"/>
                  <a:pt x="137573" y="79221"/>
                  <a:pt x="126275" y="73572"/>
                </a:cubicBezTo>
                <a:cubicBezTo>
                  <a:pt x="116366" y="68617"/>
                  <a:pt x="105254" y="66565"/>
                  <a:pt x="94744" y="63062"/>
                </a:cubicBezTo>
                <a:lnTo>
                  <a:pt x="157806" y="21020"/>
                </a:lnTo>
                <a:lnTo>
                  <a:pt x="189337" y="0"/>
                </a:lnTo>
                <a:cubicBezTo>
                  <a:pt x="199847" y="7007"/>
                  <a:pt x="211164" y="12933"/>
                  <a:pt x="220868" y="21020"/>
                </a:cubicBezTo>
                <a:cubicBezTo>
                  <a:pt x="301802" y="88464"/>
                  <a:pt x="205638" y="21376"/>
                  <a:pt x="283930" y="73572"/>
                </a:cubicBezTo>
                <a:cubicBezTo>
                  <a:pt x="306864" y="142369"/>
                  <a:pt x="275012" y="74845"/>
                  <a:pt x="325972" y="115613"/>
                </a:cubicBezTo>
                <a:cubicBezTo>
                  <a:pt x="335836" y="123504"/>
                  <a:pt x="337486" y="138826"/>
                  <a:pt x="346992" y="147144"/>
                </a:cubicBezTo>
                <a:cubicBezTo>
                  <a:pt x="366005" y="163781"/>
                  <a:pt x="410055" y="189186"/>
                  <a:pt x="410055" y="189186"/>
                </a:cubicBezTo>
                <a:cubicBezTo>
                  <a:pt x="460445" y="289968"/>
                  <a:pt x="396632" y="165026"/>
                  <a:pt x="462606" y="283779"/>
                </a:cubicBezTo>
                <a:cubicBezTo>
                  <a:pt x="470215" y="297475"/>
                  <a:pt x="473597" y="313784"/>
                  <a:pt x="483627" y="325820"/>
                </a:cubicBezTo>
                <a:cubicBezTo>
                  <a:pt x="491714" y="335524"/>
                  <a:pt x="505454" y="338754"/>
                  <a:pt x="515158" y="346841"/>
                </a:cubicBezTo>
                <a:cubicBezTo>
                  <a:pt x="526577" y="356357"/>
                  <a:pt x="535270" y="368856"/>
                  <a:pt x="546689" y="378372"/>
                </a:cubicBezTo>
                <a:cubicBezTo>
                  <a:pt x="556393" y="386459"/>
                  <a:pt x="568516" y="391306"/>
                  <a:pt x="578220" y="399393"/>
                </a:cubicBezTo>
                <a:cubicBezTo>
                  <a:pt x="589639" y="408909"/>
                  <a:pt x="596219" y="424773"/>
                  <a:pt x="609751" y="430924"/>
                </a:cubicBezTo>
                <a:cubicBezTo>
                  <a:pt x="636052" y="442879"/>
                  <a:pt x="693834" y="451944"/>
                  <a:pt x="693834" y="451944"/>
                </a:cubicBezTo>
                <a:cubicBezTo>
                  <a:pt x="700841" y="462454"/>
                  <a:pt x="709879" y="471864"/>
                  <a:pt x="714855" y="483475"/>
                </a:cubicBezTo>
                <a:cubicBezTo>
                  <a:pt x="728027" y="514210"/>
                  <a:pt x="717703" y="534102"/>
                  <a:pt x="746386" y="557048"/>
                </a:cubicBezTo>
                <a:cubicBezTo>
                  <a:pt x="755037" y="563969"/>
                  <a:pt x="767407" y="564055"/>
                  <a:pt x="777917" y="567558"/>
                </a:cubicBezTo>
                <a:cubicBezTo>
                  <a:pt x="767407" y="574565"/>
                  <a:pt x="754277" y="598443"/>
                  <a:pt x="746386" y="588579"/>
                </a:cubicBezTo>
                <a:cubicBezTo>
                  <a:pt x="730910" y="569234"/>
                  <a:pt x="739642" y="539491"/>
                  <a:pt x="735875" y="515006"/>
                </a:cubicBezTo>
                <a:cubicBezTo>
                  <a:pt x="732635" y="493943"/>
                  <a:pt x="728868" y="472965"/>
                  <a:pt x="725365" y="451944"/>
                </a:cubicBezTo>
                <a:cubicBezTo>
                  <a:pt x="722841" y="411555"/>
                  <a:pt x="702605" y="225066"/>
                  <a:pt x="725365" y="168165"/>
                </a:cubicBezTo>
                <a:cubicBezTo>
                  <a:pt x="729480" y="157879"/>
                  <a:pt x="746386" y="175172"/>
                  <a:pt x="756896" y="178675"/>
                </a:cubicBezTo>
                <a:cubicBezTo>
                  <a:pt x="763903" y="192689"/>
                  <a:pt x="770143" y="207113"/>
                  <a:pt x="777917" y="220717"/>
                </a:cubicBezTo>
                <a:cubicBezTo>
                  <a:pt x="798188" y="256191"/>
                  <a:pt x="821752" y="289770"/>
                  <a:pt x="840979" y="325820"/>
                </a:cubicBezTo>
                <a:cubicBezTo>
                  <a:pt x="879991" y="398968"/>
                  <a:pt x="837396" y="361970"/>
                  <a:pt x="893530" y="399393"/>
                </a:cubicBezTo>
                <a:cubicBezTo>
                  <a:pt x="900537" y="409903"/>
                  <a:pt x="904687" y="423033"/>
                  <a:pt x="914551" y="430924"/>
                </a:cubicBezTo>
                <a:cubicBezTo>
                  <a:pt x="923202" y="437845"/>
                  <a:pt x="938248" y="433600"/>
                  <a:pt x="946082" y="441434"/>
                </a:cubicBezTo>
                <a:cubicBezTo>
                  <a:pt x="953916" y="449268"/>
                  <a:pt x="949671" y="464314"/>
                  <a:pt x="956592" y="472965"/>
                </a:cubicBezTo>
                <a:cubicBezTo>
                  <a:pt x="964483" y="482829"/>
                  <a:pt x="977613" y="486979"/>
                  <a:pt x="988124" y="493986"/>
                </a:cubicBezTo>
                <a:cubicBezTo>
                  <a:pt x="995131" y="504496"/>
                  <a:pt x="1003495" y="514219"/>
                  <a:pt x="1009144" y="525517"/>
                </a:cubicBezTo>
                <a:cubicBezTo>
                  <a:pt x="1025961" y="559151"/>
                  <a:pt x="1013349" y="575966"/>
                  <a:pt x="1030165" y="525517"/>
                </a:cubicBezTo>
                <a:cubicBezTo>
                  <a:pt x="1026662" y="511503"/>
                  <a:pt x="1023623" y="497364"/>
                  <a:pt x="1019655" y="483475"/>
                </a:cubicBezTo>
                <a:cubicBezTo>
                  <a:pt x="1016611" y="472822"/>
                  <a:pt x="1009144" y="463023"/>
                  <a:pt x="1009144" y="451944"/>
                </a:cubicBezTo>
                <a:cubicBezTo>
                  <a:pt x="1009144" y="374789"/>
                  <a:pt x="1016151" y="297793"/>
                  <a:pt x="1019655" y="220717"/>
                </a:cubicBezTo>
                <a:cubicBezTo>
                  <a:pt x="1033669" y="224220"/>
                  <a:pt x="1049154" y="224060"/>
                  <a:pt x="1061696" y="231227"/>
                </a:cubicBezTo>
                <a:cubicBezTo>
                  <a:pt x="1086930" y="245647"/>
                  <a:pt x="1097924" y="272523"/>
                  <a:pt x="1114248" y="294289"/>
                </a:cubicBezTo>
                <a:cubicBezTo>
                  <a:pt x="1200974" y="409925"/>
                  <a:pt x="1120288" y="285348"/>
                  <a:pt x="1177310" y="399393"/>
                </a:cubicBezTo>
                <a:cubicBezTo>
                  <a:pt x="1191258" y="427289"/>
                  <a:pt x="1217741" y="453568"/>
                  <a:pt x="1240372" y="472965"/>
                </a:cubicBezTo>
                <a:cubicBezTo>
                  <a:pt x="1249963" y="481186"/>
                  <a:pt x="1261393" y="486979"/>
                  <a:pt x="1271903" y="493986"/>
                </a:cubicBezTo>
                <a:cubicBezTo>
                  <a:pt x="1275406" y="479972"/>
                  <a:pt x="1282413" y="466389"/>
                  <a:pt x="1282413" y="451944"/>
                </a:cubicBezTo>
                <a:cubicBezTo>
                  <a:pt x="1282413" y="440865"/>
                  <a:pt x="1276487" y="430499"/>
                  <a:pt x="1271903" y="420413"/>
                </a:cubicBezTo>
                <a:cubicBezTo>
                  <a:pt x="1258936" y="391886"/>
                  <a:pt x="1247243" y="362404"/>
                  <a:pt x="1229861" y="336331"/>
                </a:cubicBezTo>
                <a:cubicBezTo>
                  <a:pt x="1222854" y="325821"/>
                  <a:pt x="1213971" y="316343"/>
                  <a:pt x="1208841" y="304800"/>
                </a:cubicBezTo>
                <a:cubicBezTo>
                  <a:pt x="1199842" y="284552"/>
                  <a:pt x="1194827" y="262758"/>
                  <a:pt x="1187820" y="241737"/>
                </a:cubicBezTo>
                <a:cubicBezTo>
                  <a:pt x="1184317" y="231227"/>
                  <a:pt x="1183455" y="219424"/>
                  <a:pt x="1177310" y="210206"/>
                </a:cubicBezTo>
                <a:lnTo>
                  <a:pt x="1156289" y="178675"/>
                </a:lnTo>
                <a:cubicBezTo>
                  <a:pt x="1152786" y="168165"/>
                  <a:pt x="1136561" y="153289"/>
                  <a:pt x="1145779" y="147144"/>
                </a:cubicBezTo>
                <a:cubicBezTo>
                  <a:pt x="1157798" y="139132"/>
                  <a:pt x="1175986" y="149371"/>
                  <a:pt x="1187820" y="157655"/>
                </a:cubicBezTo>
                <a:cubicBezTo>
                  <a:pt x="1212174" y="174703"/>
                  <a:pt x="1250882" y="220717"/>
                  <a:pt x="1250882" y="220717"/>
                </a:cubicBezTo>
                <a:cubicBezTo>
                  <a:pt x="1269353" y="276131"/>
                  <a:pt x="1249184" y="231291"/>
                  <a:pt x="1292924" y="283779"/>
                </a:cubicBezTo>
                <a:cubicBezTo>
                  <a:pt x="1301011" y="293483"/>
                  <a:pt x="1304080" y="307419"/>
                  <a:pt x="1313944" y="315310"/>
                </a:cubicBezTo>
                <a:cubicBezTo>
                  <a:pt x="1322595" y="322231"/>
                  <a:pt x="1334965" y="322317"/>
                  <a:pt x="1345475" y="325820"/>
                </a:cubicBezTo>
                <a:cubicBezTo>
                  <a:pt x="1352482" y="336330"/>
                  <a:pt x="1356905" y="349130"/>
                  <a:pt x="1366496" y="357351"/>
                </a:cubicBezTo>
                <a:cubicBezTo>
                  <a:pt x="1403932" y="389439"/>
                  <a:pt x="1458314" y="398698"/>
                  <a:pt x="1377006" y="378372"/>
                </a:cubicBezTo>
                <a:cubicBezTo>
                  <a:pt x="1369999" y="364358"/>
                  <a:pt x="1363759" y="349934"/>
                  <a:pt x="1355986" y="336331"/>
                </a:cubicBezTo>
                <a:cubicBezTo>
                  <a:pt x="1340956" y="310028"/>
                  <a:pt x="1327146" y="293028"/>
                  <a:pt x="1303434" y="273268"/>
                </a:cubicBezTo>
                <a:cubicBezTo>
                  <a:pt x="1293730" y="265181"/>
                  <a:pt x="1282413" y="259255"/>
                  <a:pt x="1271903" y="252248"/>
                </a:cubicBezTo>
                <a:cubicBezTo>
                  <a:pt x="1235672" y="203939"/>
                  <a:pt x="1248207" y="225874"/>
                  <a:pt x="1229861" y="189186"/>
                </a:cubicBezTo>
              </a:path>
            </a:pathLst>
          </a:custGeom>
          <a:solidFill>
            <a:srgbClr val="F5821E"/>
          </a:solidFill>
          <a:ln w="28575">
            <a:solidFill>
              <a:srgbClr val="F5821E"/>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Tree>
    <p:extLst>
      <p:ext uri="{BB962C8B-B14F-4D97-AF65-F5344CB8AC3E}">
        <p14:creationId xmlns:p14="http://schemas.microsoft.com/office/powerpoint/2010/main" val="271946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5F55D4C6-ABC3-554C-A8CB-DF37BAAFD4B4}"/>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en-US" sz="2400" dirty="0">
                <a:solidFill>
                  <a:srgbClr val="0C8066"/>
                </a:solidFill>
                <a:latin typeface="Arial" panose="020B0604020202020204" pitchFamily="34" charset="0"/>
                <a:cs typeface="Arial" panose="020B0604020202020204" pitchFamily="34" charset="0"/>
              </a:rPr>
              <a:t>R</a:t>
            </a:r>
            <a:r>
              <a:rPr lang="nl-NL" sz="2400" dirty="0" err="1">
                <a:solidFill>
                  <a:srgbClr val="0C8066"/>
                </a:solidFill>
                <a:latin typeface="Arial" panose="020B0604020202020204" pitchFamily="34" charset="0"/>
                <a:cs typeface="Arial" panose="020B0604020202020204" pitchFamily="34" charset="0"/>
              </a:rPr>
              <a:t>eflectie</a:t>
            </a:r>
            <a:endParaRPr lang="nl-NL" sz="2400" b="0" dirty="0">
              <a:solidFill>
                <a:srgbClr val="0C8066"/>
              </a:solidFill>
              <a:latin typeface="Arial" panose="020B0604020202020204" pitchFamily="34" charset="0"/>
              <a:cs typeface="Arial" panose="020B0604020202020204" pitchFamily="34" charset="0"/>
            </a:endParaRPr>
          </a:p>
        </p:txBody>
      </p:sp>
      <p:sp>
        <p:nvSpPr>
          <p:cNvPr id="7" name="Tijdelijke aanduiding voor voettekst 1">
            <a:extLst>
              <a:ext uri="{FF2B5EF4-FFF2-40B4-BE49-F238E27FC236}">
                <a16:creationId xmlns:a16="http://schemas.microsoft.com/office/drawing/2014/main" id="{6CC9875F-5695-B141-90FF-62CCC72475A1}"/>
              </a:ext>
            </a:extLst>
          </p:cNvPr>
          <p:cNvSpPr>
            <a:spLocks noGrp="1"/>
          </p:cNvSpPr>
          <p:nvPr>
            <p:ph type="ftr" sz="quarter" idx="11"/>
          </p:nvPr>
        </p:nvSpPr>
        <p:spPr>
          <a:xfrm>
            <a:off x="482617" y="4707296"/>
            <a:ext cx="3827190" cy="240380"/>
          </a:xfrm>
        </p:spPr>
        <p:txBody>
          <a:bodyPr/>
          <a:lstStyle/>
          <a:p>
            <a:r>
              <a:rPr lang="en-US" dirty="0">
                <a:latin typeface="Arial" panose="020B0604020202020204" pitchFamily="34" charset="0"/>
                <a:cs typeface="Arial" panose="020B0604020202020204" pitchFamily="34" charset="0"/>
              </a:rPr>
              <a:t>In </a:t>
            </a:r>
            <a:r>
              <a:rPr lang="en-US" dirty="0" err="1">
                <a:latin typeface="Arial" panose="020B0604020202020204" pitchFamily="34" charset="0"/>
                <a:cs typeface="Arial" panose="020B0604020202020204" pitchFamily="34" charset="0"/>
              </a:rPr>
              <a:t>groepjes</a:t>
            </a:r>
            <a:endParaRPr lang="nl-NL" dirty="0">
              <a:latin typeface="Arial" panose="020B0604020202020204" pitchFamily="34" charset="0"/>
              <a:cs typeface="Arial" panose="020B0604020202020204" pitchFamily="34" charset="0"/>
            </a:endParaRPr>
          </a:p>
        </p:txBody>
      </p:sp>
      <p:grpSp>
        <p:nvGrpSpPr>
          <p:cNvPr id="18" name="Groep 17">
            <a:extLst>
              <a:ext uri="{FF2B5EF4-FFF2-40B4-BE49-F238E27FC236}">
                <a16:creationId xmlns:a16="http://schemas.microsoft.com/office/drawing/2014/main" id="{ED3D1030-0DEE-844D-A278-1BADFBEA1FB7}"/>
              </a:ext>
            </a:extLst>
          </p:cNvPr>
          <p:cNvGrpSpPr/>
          <p:nvPr/>
        </p:nvGrpSpPr>
        <p:grpSpPr>
          <a:xfrm>
            <a:off x="4255337" y="831017"/>
            <a:ext cx="2995668" cy="2082096"/>
            <a:chOff x="4255337" y="831017"/>
            <a:chExt cx="2995668" cy="2082096"/>
          </a:xfrm>
        </p:grpSpPr>
        <p:sp>
          <p:nvSpPr>
            <p:cNvPr id="12" name="Toelichting met afgeronde rechthoek 11">
              <a:extLst>
                <a:ext uri="{FF2B5EF4-FFF2-40B4-BE49-F238E27FC236}">
                  <a16:creationId xmlns:a16="http://schemas.microsoft.com/office/drawing/2014/main" id="{29BECB32-4ABF-9D45-8A1E-0452C69F9A48}"/>
                </a:ext>
              </a:extLst>
            </p:cNvPr>
            <p:cNvSpPr/>
            <p:nvPr/>
          </p:nvSpPr>
          <p:spPr>
            <a:xfrm flipH="1">
              <a:off x="4255337" y="831017"/>
              <a:ext cx="2995668" cy="2082096"/>
            </a:xfrm>
            <a:custGeom>
              <a:avLst/>
              <a:gdLst>
                <a:gd name="connsiteX0" fmla="*/ 0 w 2995668"/>
                <a:gd name="connsiteY0" fmla="*/ 347023 h 2082096"/>
                <a:gd name="connsiteX1" fmla="*/ 347023 w 2995668"/>
                <a:gd name="connsiteY1" fmla="*/ 0 h 2082096"/>
                <a:gd name="connsiteX2" fmla="*/ 499278 w 2995668"/>
                <a:gd name="connsiteY2" fmla="*/ 0 h 2082096"/>
                <a:gd name="connsiteX3" fmla="*/ 499278 w 2995668"/>
                <a:gd name="connsiteY3" fmla="*/ 0 h 2082096"/>
                <a:gd name="connsiteX4" fmla="*/ 866247 w 2995668"/>
                <a:gd name="connsiteY4" fmla="*/ 0 h 2082096"/>
                <a:gd name="connsiteX5" fmla="*/ 1248195 w 2995668"/>
                <a:gd name="connsiteY5" fmla="*/ 0 h 2082096"/>
                <a:gd name="connsiteX6" fmla="*/ 1743021 w 2995668"/>
                <a:gd name="connsiteY6" fmla="*/ 0 h 2082096"/>
                <a:gd name="connsiteX7" fmla="*/ 2167824 w 2995668"/>
                <a:gd name="connsiteY7" fmla="*/ 0 h 2082096"/>
                <a:gd name="connsiteX8" fmla="*/ 2648645 w 2995668"/>
                <a:gd name="connsiteY8" fmla="*/ 0 h 2082096"/>
                <a:gd name="connsiteX9" fmla="*/ 2995668 w 2995668"/>
                <a:gd name="connsiteY9" fmla="*/ 347023 h 2082096"/>
                <a:gd name="connsiteX10" fmla="*/ 2995668 w 2995668"/>
                <a:gd name="connsiteY10" fmla="*/ 754764 h 2082096"/>
                <a:gd name="connsiteX11" fmla="*/ 2995668 w 2995668"/>
                <a:gd name="connsiteY11" fmla="*/ 1214556 h 2082096"/>
                <a:gd name="connsiteX12" fmla="*/ 2995668 w 2995668"/>
                <a:gd name="connsiteY12" fmla="*/ 1214556 h 2082096"/>
                <a:gd name="connsiteX13" fmla="*/ 2995668 w 2995668"/>
                <a:gd name="connsiteY13" fmla="*/ 1735080 h 2082096"/>
                <a:gd name="connsiteX14" fmla="*/ 2995668 w 2995668"/>
                <a:gd name="connsiteY14" fmla="*/ 1735073 h 2082096"/>
                <a:gd name="connsiteX15" fmla="*/ 2648645 w 2995668"/>
                <a:gd name="connsiteY15" fmla="*/ 2082096 h 2082096"/>
                <a:gd name="connsiteX16" fmla="*/ 2209837 w 2995668"/>
                <a:gd name="connsiteY16" fmla="*/ 2082096 h 2082096"/>
                <a:gd name="connsiteX17" fmla="*/ 1743021 w 2995668"/>
                <a:gd name="connsiteY17" fmla="*/ 2082096 h 2082096"/>
                <a:gd name="connsiteX18" fmla="*/ 1248195 w 2995668"/>
                <a:gd name="connsiteY18" fmla="*/ 2082096 h 2082096"/>
                <a:gd name="connsiteX19" fmla="*/ 891610 w 2995668"/>
                <a:gd name="connsiteY19" fmla="*/ 2329399 h 2082096"/>
                <a:gd name="connsiteX20" fmla="*/ 505309 w 2995668"/>
                <a:gd name="connsiteY20" fmla="*/ 2597311 h 2082096"/>
                <a:gd name="connsiteX21" fmla="*/ 499278 w 2995668"/>
                <a:gd name="connsiteY21" fmla="*/ 2082096 h 2082096"/>
                <a:gd name="connsiteX22" fmla="*/ 347023 w 2995668"/>
                <a:gd name="connsiteY22" fmla="*/ 2082096 h 2082096"/>
                <a:gd name="connsiteX23" fmla="*/ 0 w 2995668"/>
                <a:gd name="connsiteY23" fmla="*/ 1735073 h 2082096"/>
                <a:gd name="connsiteX24" fmla="*/ 0 w 2995668"/>
                <a:gd name="connsiteY24" fmla="*/ 1735080 h 2082096"/>
                <a:gd name="connsiteX25" fmla="*/ 0 w 2995668"/>
                <a:gd name="connsiteY25" fmla="*/ 1214556 h 2082096"/>
                <a:gd name="connsiteX26" fmla="*/ 0 w 2995668"/>
                <a:gd name="connsiteY26" fmla="*/ 1214556 h 2082096"/>
                <a:gd name="connsiteX27" fmla="*/ 0 w 2995668"/>
                <a:gd name="connsiteY27" fmla="*/ 798140 h 2082096"/>
                <a:gd name="connsiteX28" fmla="*/ 0 w 2995668"/>
                <a:gd name="connsiteY28" fmla="*/ 347023 h 208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95668" h="2082096" fill="none" extrusionOk="0">
                  <a:moveTo>
                    <a:pt x="0" y="347023"/>
                  </a:moveTo>
                  <a:cubicBezTo>
                    <a:pt x="-3979" y="127000"/>
                    <a:pt x="152503" y="34333"/>
                    <a:pt x="347023" y="0"/>
                  </a:cubicBezTo>
                  <a:cubicBezTo>
                    <a:pt x="402861" y="-3002"/>
                    <a:pt x="456754" y="-6741"/>
                    <a:pt x="499278" y="0"/>
                  </a:cubicBezTo>
                  <a:lnTo>
                    <a:pt x="499278" y="0"/>
                  </a:lnTo>
                  <a:cubicBezTo>
                    <a:pt x="642074" y="5399"/>
                    <a:pt x="714390" y="-10677"/>
                    <a:pt x="866247" y="0"/>
                  </a:cubicBezTo>
                  <a:cubicBezTo>
                    <a:pt x="1018104" y="10677"/>
                    <a:pt x="1163694" y="15239"/>
                    <a:pt x="1248195" y="0"/>
                  </a:cubicBezTo>
                  <a:cubicBezTo>
                    <a:pt x="1432888" y="-1898"/>
                    <a:pt x="1641825" y="19621"/>
                    <a:pt x="1743021" y="0"/>
                  </a:cubicBezTo>
                  <a:cubicBezTo>
                    <a:pt x="1844217" y="-19621"/>
                    <a:pt x="1972269" y="-5132"/>
                    <a:pt x="2167824" y="0"/>
                  </a:cubicBezTo>
                  <a:cubicBezTo>
                    <a:pt x="2363379" y="5132"/>
                    <a:pt x="2541662" y="994"/>
                    <a:pt x="2648645" y="0"/>
                  </a:cubicBezTo>
                  <a:cubicBezTo>
                    <a:pt x="2840180" y="19041"/>
                    <a:pt x="3037383" y="170422"/>
                    <a:pt x="2995668" y="347023"/>
                  </a:cubicBezTo>
                  <a:cubicBezTo>
                    <a:pt x="2978824" y="514839"/>
                    <a:pt x="2977374" y="596339"/>
                    <a:pt x="2995668" y="754764"/>
                  </a:cubicBezTo>
                  <a:cubicBezTo>
                    <a:pt x="3013962" y="913189"/>
                    <a:pt x="3008290" y="1093440"/>
                    <a:pt x="2995668" y="1214556"/>
                  </a:cubicBezTo>
                  <a:lnTo>
                    <a:pt x="2995668" y="1214556"/>
                  </a:lnTo>
                  <a:cubicBezTo>
                    <a:pt x="2983977" y="1352989"/>
                    <a:pt x="2990734" y="1475238"/>
                    <a:pt x="2995668" y="1735080"/>
                  </a:cubicBezTo>
                  <a:lnTo>
                    <a:pt x="2995668" y="1735073"/>
                  </a:lnTo>
                  <a:cubicBezTo>
                    <a:pt x="3004381" y="1936462"/>
                    <a:pt x="2832893" y="2080989"/>
                    <a:pt x="2648645" y="2082096"/>
                  </a:cubicBezTo>
                  <a:cubicBezTo>
                    <a:pt x="2526516" y="2098386"/>
                    <a:pt x="2322473" y="2061262"/>
                    <a:pt x="2209837" y="2082096"/>
                  </a:cubicBezTo>
                  <a:cubicBezTo>
                    <a:pt x="2097201" y="2102930"/>
                    <a:pt x="1886020" y="2084273"/>
                    <a:pt x="1743021" y="2082096"/>
                  </a:cubicBezTo>
                  <a:cubicBezTo>
                    <a:pt x="1600022" y="2079919"/>
                    <a:pt x="1388720" y="2077630"/>
                    <a:pt x="1248195" y="2082096"/>
                  </a:cubicBezTo>
                  <a:cubicBezTo>
                    <a:pt x="1059459" y="2187780"/>
                    <a:pt x="964634" y="2261910"/>
                    <a:pt x="891610" y="2329399"/>
                  </a:cubicBezTo>
                  <a:cubicBezTo>
                    <a:pt x="818586" y="2396888"/>
                    <a:pt x="670484" y="2460571"/>
                    <a:pt x="505309" y="2597311"/>
                  </a:cubicBezTo>
                  <a:cubicBezTo>
                    <a:pt x="490261" y="2434921"/>
                    <a:pt x="478136" y="2281848"/>
                    <a:pt x="499278" y="2082096"/>
                  </a:cubicBezTo>
                  <a:cubicBezTo>
                    <a:pt x="430681" y="2085469"/>
                    <a:pt x="386801" y="2074776"/>
                    <a:pt x="347023" y="2082096"/>
                  </a:cubicBezTo>
                  <a:cubicBezTo>
                    <a:pt x="156356" y="2077355"/>
                    <a:pt x="20333" y="1944651"/>
                    <a:pt x="0" y="1735073"/>
                  </a:cubicBezTo>
                  <a:lnTo>
                    <a:pt x="0" y="1735080"/>
                  </a:lnTo>
                  <a:cubicBezTo>
                    <a:pt x="22102" y="1510113"/>
                    <a:pt x="-11341" y="1448194"/>
                    <a:pt x="0" y="1214556"/>
                  </a:cubicBezTo>
                  <a:lnTo>
                    <a:pt x="0" y="1214556"/>
                  </a:lnTo>
                  <a:cubicBezTo>
                    <a:pt x="6614" y="1019662"/>
                    <a:pt x="-14033" y="955525"/>
                    <a:pt x="0" y="798140"/>
                  </a:cubicBezTo>
                  <a:cubicBezTo>
                    <a:pt x="14033" y="640755"/>
                    <a:pt x="6296" y="558625"/>
                    <a:pt x="0" y="347023"/>
                  </a:cubicBezTo>
                  <a:close/>
                </a:path>
                <a:path w="2995668" h="2082096" stroke="0" extrusionOk="0">
                  <a:moveTo>
                    <a:pt x="0" y="347023"/>
                  </a:moveTo>
                  <a:cubicBezTo>
                    <a:pt x="-508" y="176141"/>
                    <a:pt x="155431" y="-30352"/>
                    <a:pt x="347023" y="0"/>
                  </a:cubicBezTo>
                  <a:cubicBezTo>
                    <a:pt x="384257" y="7604"/>
                    <a:pt x="443283" y="-5741"/>
                    <a:pt x="499278" y="0"/>
                  </a:cubicBezTo>
                  <a:lnTo>
                    <a:pt x="499278" y="0"/>
                  </a:lnTo>
                  <a:cubicBezTo>
                    <a:pt x="619171" y="-6686"/>
                    <a:pt x="733951" y="-4562"/>
                    <a:pt x="873737" y="0"/>
                  </a:cubicBezTo>
                  <a:cubicBezTo>
                    <a:pt x="1013523" y="4562"/>
                    <a:pt x="1072841" y="-2331"/>
                    <a:pt x="1248195" y="0"/>
                  </a:cubicBezTo>
                  <a:cubicBezTo>
                    <a:pt x="1421874" y="13671"/>
                    <a:pt x="1471429" y="3481"/>
                    <a:pt x="1687003" y="0"/>
                  </a:cubicBezTo>
                  <a:cubicBezTo>
                    <a:pt x="1902577" y="-3481"/>
                    <a:pt x="1950264" y="-15507"/>
                    <a:pt x="2125810" y="0"/>
                  </a:cubicBezTo>
                  <a:cubicBezTo>
                    <a:pt x="2301356" y="15507"/>
                    <a:pt x="2441628" y="-11535"/>
                    <a:pt x="2648645" y="0"/>
                  </a:cubicBezTo>
                  <a:cubicBezTo>
                    <a:pt x="2859092" y="14230"/>
                    <a:pt x="2979604" y="159523"/>
                    <a:pt x="2995668" y="347023"/>
                  </a:cubicBezTo>
                  <a:cubicBezTo>
                    <a:pt x="2983625" y="512901"/>
                    <a:pt x="3000033" y="671030"/>
                    <a:pt x="2995668" y="763439"/>
                  </a:cubicBezTo>
                  <a:cubicBezTo>
                    <a:pt x="2991303" y="855848"/>
                    <a:pt x="3008143" y="1012382"/>
                    <a:pt x="2995668" y="1214556"/>
                  </a:cubicBezTo>
                  <a:lnTo>
                    <a:pt x="2995668" y="1214556"/>
                  </a:lnTo>
                  <a:cubicBezTo>
                    <a:pt x="2972159" y="1330587"/>
                    <a:pt x="2986509" y="1588201"/>
                    <a:pt x="2995668" y="1735080"/>
                  </a:cubicBezTo>
                  <a:lnTo>
                    <a:pt x="2995668" y="1735073"/>
                  </a:lnTo>
                  <a:cubicBezTo>
                    <a:pt x="2991674" y="1936871"/>
                    <a:pt x="2850481" y="2098876"/>
                    <a:pt x="2648645" y="2082096"/>
                  </a:cubicBezTo>
                  <a:cubicBezTo>
                    <a:pt x="2513408" y="2089509"/>
                    <a:pt x="2396842" y="2104895"/>
                    <a:pt x="2167824" y="2082096"/>
                  </a:cubicBezTo>
                  <a:cubicBezTo>
                    <a:pt x="1938806" y="2059297"/>
                    <a:pt x="1940089" y="2082454"/>
                    <a:pt x="1729016" y="2082096"/>
                  </a:cubicBezTo>
                  <a:cubicBezTo>
                    <a:pt x="1517943" y="2081738"/>
                    <a:pt x="1354617" y="2069747"/>
                    <a:pt x="1248195" y="2082096"/>
                  </a:cubicBezTo>
                  <a:cubicBezTo>
                    <a:pt x="1097424" y="2179335"/>
                    <a:pt x="1055752" y="2189764"/>
                    <a:pt x="899039" y="2324247"/>
                  </a:cubicBezTo>
                  <a:cubicBezTo>
                    <a:pt x="742326" y="2458730"/>
                    <a:pt x="646323" y="2487110"/>
                    <a:pt x="505309" y="2597311"/>
                  </a:cubicBezTo>
                  <a:cubicBezTo>
                    <a:pt x="509967" y="2413132"/>
                    <a:pt x="521979" y="2226516"/>
                    <a:pt x="499278" y="2082096"/>
                  </a:cubicBezTo>
                  <a:cubicBezTo>
                    <a:pt x="445586" y="2089033"/>
                    <a:pt x="391985" y="2081966"/>
                    <a:pt x="347023" y="2082096"/>
                  </a:cubicBezTo>
                  <a:cubicBezTo>
                    <a:pt x="112623" y="2068285"/>
                    <a:pt x="7726" y="1933778"/>
                    <a:pt x="0" y="1735073"/>
                  </a:cubicBezTo>
                  <a:lnTo>
                    <a:pt x="0" y="1735080"/>
                  </a:lnTo>
                  <a:cubicBezTo>
                    <a:pt x="-11216" y="1583307"/>
                    <a:pt x="23079" y="1339460"/>
                    <a:pt x="0" y="1214556"/>
                  </a:cubicBezTo>
                  <a:lnTo>
                    <a:pt x="0" y="1214556"/>
                  </a:lnTo>
                  <a:cubicBezTo>
                    <a:pt x="-12863" y="1123264"/>
                    <a:pt x="-7116" y="874161"/>
                    <a:pt x="0" y="780790"/>
                  </a:cubicBezTo>
                  <a:cubicBezTo>
                    <a:pt x="7116" y="687419"/>
                    <a:pt x="14831" y="519088"/>
                    <a:pt x="0" y="347023"/>
                  </a:cubicBezTo>
                  <a:close/>
                </a:path>
              </a:pathLst>
            </a:custGeom>
            <a:solidFill>
              <a:schemeClr val="bg1"/>
            </a:solidFill>
            <a:ln w="25400">
              <a:solidFill>
                <a:srgbClr val="002328"/>
              </a:solidFill>
              <a:extLst>
                <a:ext uri="{C807C97D-BFC1-408E-A445-0C87EB9F89A2}">
                  <ask:lineSketchStyleProps xmlns:ask="http://schemas.microsoft.com/office/drawing/2018/sketchyshapes" sd="1007475747">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Titel 4">
              <a:extLst>
                <a:ext uri="{FF2B5EF4-FFF2-40B4-BE49-F238E27FC236}">
                  <a16:creationId xmlns:a16="http://schemas.microsoft.com/office/drawing/2014/main" id="{73367B2F-0E9D-584E-8D8B-A8B51D30BF97}"/>
                </a:ext>
              </a:extLst>
            </p:cNvPr>
            <p:cNvSpPr txBox="1">
              <a:spLocks/>
            </p:cNvSpPr>
            <p:nvPr/>
          </p:nvSpPr>
          <p:spPr>
            <a:xfrm>
              <a:off x="4291199" y="1524319"/>
              <a:ext cx="2923944" cy="7709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lvl="0" algn="ctr">
                <a:lnSpc>
                  <a:spcPct val="100000"/>
                </a:lnSpc>
              </a:pPr>
              <a:r>
                <a:rPr lang="nl-NL" sz="1600" dirty="0">
                  <a:effectLst/>
                  <a:latin typeface="Arial" panose="020B0604020202020204" pitchFamily="34" charset="0"/>
                  <a:ea typeface="Calibri" panose="020F0502020204030204" pitchFamily="34" charset="0"/>
                  <a:cs typeface="Arial" panose="020B0604020202020204" pitchFamily="34" charset="0"/>
                </a:rPr>
                <a:t>Wat moet je doen als je in een moeilijke situatie zit?</a:t>
              </a:r>
            </a:p>
          </p:txBody>
        </p:sp>
      </p:grpSp>
      <p:grpSp>
        <p:nvGrpSpPr>
          <p:cNvPr id="19" name="Groep 18">
            <a:extLst>
              <a:ext uri="{FF2B5EF4-FFF2-40B4-BE49-F238E27FC236}">
                <a16:creationId xmlns:a16="http://schemas.microsoft.com/office/drawing/2014/main" id="{4439B69B-5089-8945-BC78-4819A5BC3F79}"/>
              </a:ext>
            </a:extLst>
          </p:cNvPr>
          <p:cNvGrpSpPr/>
          <p:nvPr/>
        </p:nvGrpSpPr>
        <p:grpSpPr>
          <a:xfrm>
            <a:off x="1725463" y="1927917"/>
            <a:ext cx="2923945" cy="1926587"/>
            <a:chOff x="3256086" y="2856112"/>
            <a:chExt cx="2254552" cy="1651590"/>
          </a:xfrm>
        </p:grpSpPr>
        <p:sp>
          <p:nvSpPr>
            <p:cNvPr id="13" name="Toelichting met afgeronde rechthoek 12">
              <a:extLst>
                <a:ext uri="{FF2B5EF4-FFF2-40B4-BE49-F238E27FC236}">
                  <a16:creationId xmlns:a16="http://schemas.microsoft.com/office/drawing/2014/main" id="{8E770AE7-C7C6-7C45-962D-1EE48BC7E0D0}"/>
                </a:ext>
              </a:extLst>
            </p:cNvPr>
            <p:cNvSpPr/>
            <p:nvPr/>
          </p:nvSpPr>
          <p:spPr>
            <a:xfrm>
              <a:off x="3256086" y="2856112"/>
              <a:ext cx="2254552" cy="1566994"/>
            </a:xfrm>
            <a:custGeom>
              <a:avLst/>
              <a:gdLst>
                <a:gd name="connsiteX0" fmla="*/ 0 w 2254552"/>
                <a:gd name="connsiteY0" fmla="*/ 261171 h 1566994"/>
                <a:gd name="connsiteX1" fmla="*/ 261171 w 2254552"/>
                <a:gd name="connsiteY1" fmla="*/ 0 h 1566994"/>
                <a:gd name="connsiteX2" fmla="*/ 375759 w 2254552"/>
                <a:gd name="connsiteY2" fmla="*/ 0 h 1566994"/>
                <a:gd name="connsiteX3" fmla="*/ 375759 w 2254552"/>
                <a:gd name="connsiteY3" fmla="*/ 0 h 1566994"/>
                <a:gd name="connsiteX4" fmla="*/ 939397 w 2254552"/>
                <a:gd name="connsiteY4" fmla="*/ 0 h 1566994"/>
                <a:gd name="connsiteX5" fmla="*/ 1434769 w 2254552"/>
                <a:gd name="connsiteY5" fmla="*/ 0 h 1566994"/>
                <a:gd name="connsiteX6" fmla="*/ 1993381 w 2254552"/>
                <a:gd name="connsiteY6" fmla="*/ 0 h 1566994"/>
                <a:gd name="connsiteX7" fmla="*/ 2254552 w 2254552"/>
                <a:gd name="connsiteY7" fmla="*/ 261171 h 1566994"/>
                <a:gd name="connsiteX8" fmla="*/ 2254552 w 2254552"/>
                <a:gd name="connsiteY8" fmla="*/ 914080 h 1566994"/>
                <a:gd name="connsiteX9" fmla="*/ 2254552 w 2254552"/>
                <a:gd name="connsiteY9" fmla="*/ 914080 h 1566994"/>
                <a:gd name="connsiteX10" fmla="*/ 2254552 w 2254552"/>
                <a:gd name="connsiteY10" fmla="*/ 1305828 h 1566994"/>
                <a:gd name="connsiteX11" fmla="*/ 2254552 w 2254552"/>
                <a:gd name="connsiteY11" fmla="*/ 1305823 h 1566994"/>
                <a:gd name="connsiteX12" fmla="*/ 1993381 w 2254552"/>
                <a:gd name="connsiteY12" fmla="*/ 1566994 h 1566994"/>
                <a:gd name="connsiteX13" fmla="*/ 1487469 w 2254552"/>
                <a:gd name="connsiteY13" fmla="*/ 1566994 h 1566994"/>
                <a:gd name="connsiteX14" fmla="*/ 939397 w 2254552"/>
                <a:gd name="connsiteY14" fmla="*/ 1566994 h 1566994"/>
                <a:gd name="connsiteX15" fmla="*/ 380298 w 2254552"/>
                <a:gd name="connsiteY15" fmla="*/ 1954747 h 1566994"/>
                <a:gd name="connsiteX16" fmla="*/ 375759 w 2254552"/>
                <a:gd name="connsiteY16" fmla="*/ 1566994 h 1566994"/>
                <a:gd name="connsiteX17" fmla="*/ 261171 w 2254552"/>
                <a:gd name="connsiteY17" fmla="*/ 1566994 h 1566994"/>
                <a:gd name="connsiteX18" fmla="*/ 0 w 2254552"/>
                <a:gd name="connsiteY18" fmla="*/ 1305823 h 1566994"/>
                <a:gd name="connsiteX19" fmla="*/ 0 w 2254552"/>
                <a:gd name="connsiteY19" fmla="*/ 1305828 h 1566994"/>
                <a:gd name="connsiteX20" fmla="*/ 0 w 2254552"/>
                <a:gd name="connsiteY20" fmla="*/ 914080 h 1566994"/>
                <a:gd name="connsiteX21" fmla="*/ 0 w 2254552"/>
                <a:gd name="connsiteY21" fmla="*/ 914080 h 1566994"/>
                <a:gd name="connsiteX22" fmla="*/ 0 w 2254552"/>
                <a:gd name="connsiteY22" fmla="*/ 261171 h 156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54552" h="1566994" fill="none" extrusionOk="0">
                  <a:moveTo>
                    <a:pt x="0" y="261171"/>
                  </a:moveTo>
                  <a:cubicBezTo>
                    <a:pt x="12006" y="119433"/>
                    <a:pt x="110436" y="8094"/>
                    <a:pt x="261171" y="0"/>
                  </a:cubicBezTo>
                  <a:cubicBezTo>
                    <a:pt x="290182" y="-4139"/>
                    <a:pt x="337831" y="298"/>
                    <a:pt x="375759" y="0"/>
                  </a:cubicBezTo>
                  <a:lnTo>
                    <a:pt x="375759" y="0"/>
                  </a:lnTo>
                  <a:cubicBezTo>
                    <a:pt x="511137" y="-8880"/>
                    <a:pt x="793455" y="22323"/>
                    <a:pt x="939397" y="0"/>
                  </a:cubicBezTo>
                  <a:cubicBezTo>
                    <a:pt x="1184272" y="-9570"/>
                    <a:pt x="1320490" y="9066"/>
                    <a:pt x="1434769" y="0"/>
                  </a:cubicBezTo>
                  <a:cubicBezTo>
                    <a:pt x="1549048" y="-9066"/>
                    <a:pt x="1756535" y="19107"/>
                    <a:pt x="1993381" y="0"/>
                  </a:cubicBezTo>
                  <a:cubicBezTo>
                    <a:pt x="2123339" y="14458"/>
                    <a:pt x="2247135" y="132803"/>
                    <a:pt x="2254552" y="261171"/>
                  </a:cubicBezTo>
                  <a:cubicBezTo>
                    <a:pt x="2262522" y="504499"/>
                    <a:pt x="2276139" y="726249"/>
                    <a:pt x="2254552" y="914080"/>
                  </a:cubicBezTo>
                  <a:lnTo>
                    <a:pt x="2254552" y="914080"/>
                  </a:lnTo>
                  <a:cubicBezTo>
                    <a:pt x="2266649" y="1022709"/>
                    <a:pt x="2260842" y="1187269"/>
                    <a:pt x="2254552" y="1305828"/>
                  </a:cubicBezTo>
                  <a:lnTo>
                    <a:pt x="2254552" y="1305823"/>
                  </a:lnTo>
                  <a:cubicBezTo>
                    <a:pt x="2232139" y="1449342"/>
                    <a:pt x="2165944" y="1575091"/>
                    <a:pt x="1993381" y="1566994"/>
                  </a:cubicBezTo>
                  <a:cubicBezTo>
                    <a:pt x="1771933" y="1586253"/>
                    <a:pt x="1605169" y="1560100"/>
                    <a:pt x="1487469" y="1566994"/>
                  </a:cubicBezTo>
                  <a:cubicBezTo>
                    <a:pt x="1369769" y="1573888"/>
                    <a:pt x="1166456" y="1568835"/>
                    <a:pt x="939397" y="1566994"/>
                  </a:cubicBezTo>
                  <a:cubicBezTo>
                    <a:pt x="743394" y="1714060"/>
                    <a:pt x="660237" y="1790918"/>
                    <a:pt x="380298" y="1954747"/>
                  </a:cubicBezTo>
                  <a:cubicBezTo>
                    <a:pt x="368488" y="1868984"/>
                    <a:pt x="365267" y="1730070"/>
                    <a:pt x="375759" y="1566994"/>
                  </a:cubicBezTo>
                  <a:cubicBezTo>
                    <a:pt x="330179" y="1569943"/>
                    <a:pt x="315653" y="1562004"/>
                    <a:pt x="261171" y="1566994"/>
                  </a:cubicBezTo>
                  <a:cubicBezTo>
                    <a:pt x="86666" y="1581059"/>
                    <a:pt x="853" y="1462858"/>
                    <a:pt x="0" y="1305823"/>
                  </a:cubicBezTo>
                  <a:lnTo>
                    <a:pt x="0" y="1305828"/>
                  </a:lnTo>
                  <a:cubicBezTo>
                    <a:pt x="10442" y="1197924"/>
                    <a:pt x="-8712" y="1021139"/>
                    <a:pt x="0" y="914080"/>
                  </a:cubicBezTo>
                  <a:lnTo>
                    <a:pt x="0" y="914080"/>
                  </a:lnTo>
                  <a:cubicBezTo>
                    <a:pt x="3421" y="683064"/>
                    <a:pt x="9104" y="484340"/>
                    <a:pt x="0" y="261171"/>
                  </a:cubicBezTo>
                  <a:close/>
                </a:path>
                <a:path w="2254552" h="1566994" stroke="0" extrusionOk="0">
                  <a:moveTo>
                    <a:pt x="0" y="261171"/>
                  </a:moveTo>
                  <a:cubicBezTo>
                    <a:pt x="-27276" y="100105"/>
                    <a:pt x="87699" y="10971"/>
                    <a:pt x="261171" y="0"/>
                  </a:cubicBezTo>
                  <a:cubicBezTo>
                    <a:pt x="288570" y="2457"/>
                    <a:pt x="324382" y="3319"/>
                    <a:pt x="375759" y="0"/>
                  </a:cubicBezTo>
                  <a:lnTo>
                    <a:pt x="375759" y="0"/>
                  </a:lnTo>
                  <a:cubicBezTo>
                    <a:pt x="580793" y="14319"/>
                    <a:pt x="746103" y="8873"/>
                    <a:pt x="939397" y="0"/>
                  </a:cubicBezTo>
                  <a:cubicBezTo>
                    <a:pt x="1078140" y="17732"/>
                    <a:pt x="1331772" y="-4571"/>
                    <a:pt x="1455849" y="0"/>
                  </a:cubicBezTo>
                  <a:cubicBezTo>
                    <a:pt x="1579926" y="4571"/>
                    <a:pt x="1844306" y="2126"/>
                    <a:pt x="1993381" y="0"/>
                  </a:cubicBezTo>
                  <a:cubicBezTo>
                    <a:pt x="2122172" y="14546"/>
                    <a:pt x="2252682" y="99093"/>
                    <a:pt x="2254552" y="261171"/>
                  </a:cubicBezTo>
                  <a:cubicBezTo>
                    <a:pt x="2221943" y="449529"/>
                    <a:pt x="2267130" y="632216"/>
                    <a:pt x="2254552" y="914080"/>
                  </a:cubicBezTo>
                  <a:lnTo>
                    <a:pt x="2254552" y="914080"/>
                  </a:lnTo>
                  <a:cubicBezTo>
                    <a:pt x="2245399" y="1068470"/>
                    <a:pt x="2263994" y="1193094"/>
                    <a:pt x="2254552" y="1305828"/>
                  </a:cubicBezTo>
                  <a:lnTo>
                    <a:pt x="2254552" y="1305823"/>
                  </a:lnTo>
                  <a:cubicBezTo>
                    <a:pt x="2263574" y="1463495"/>
                    <a:pt x="2139081" y="1582102"/>
                    <a:pt x="1993381" y="1566994"/>
                  </a:cubicBezTo>
                  <a:cubicBezTo>
                    <a:pt x="1855111" y="1581862"/>
                    <a:pt x="1613474" y="1560970"/>
                    <a:pt x="1498009" y="1566994"/>
                  </a:cubicBezTo>
                  <a:cubicBezTo>
                    <a:pt x="1382544" y="1573018"/>
                    <a:pt x="1217122" y="1594198"/>
                    <a:pt x="939397" y="1566994"/>
                  </a:cubicBezTo>
                  <a:cubicBezTo>
                    <a:pt x="776060" y="1696647"/>
                    <a:pt x="525566" y="1873060"/>
                    <a:pt x="380298" y="1954747"/>
                  </a:cubicBezTo>
                  <a:cubicBezTo>
                    <a:pt x="362718" y="1863074"/>
                    <a:pt x="395331" y="1666419"/>
                    <a:pt x="375759" y="1566994"/>
                  </a:cubicBezTo>
                  <a:cubicBezTo>
                    <a:pt x="325986" y="1571645"/>
                    <a:pt x="289227" y="1568957"/>
                    <a:pt x="261171" y="1566994"/>
                  </a:cubicBezTo>
                  <a:cubicBezTo>
                    <a:pt x="80920" y="1568477"/>
                    <a:pt x="7749" y="1436096"/>
                    <a:pt x="0" y="1305823"/>
                  </a:cubicBezTo>
                  <a:lnTo>
                    <a:pt x="0" y="1305828"/>
                  </a:lnTo>
                  <a:cubicBezTo>
                    <a:pt x="-15684" y="1179884"/>
                    <a:pt x="10946" y="1051984"/>
                    <a:pt x="0" y="914080"/>
                  </a:cubicBezTo>
                  <a:lnTo>
                    <a:pt x="0" y="914080"/>
                  </a:lnTo>
                  <a:cubicBezTo>
                    <a:pt x="8322" y="611015"/>
                    <a:pt x="11966" y="443616"/>
                    <a:pt x="0" y="261171"/>
                  </a:cubicBezTo>
                  <a:close/>
                </a:path>
              </a:pathLst>
            </a:custGeom>
            <a:solidFill>
              <a:schemeClr val="bg1"/>
            </a:solidFill>
            <a:ln w="25400">
              <a:solidFill>
                <a:srgbClr val="FF9E00"/>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6" name="Titel 4">
              <a:extLst>
                <a:ext uri="{FF2B5EF4-FFF2-40B4-BE49-F238E27FC236}">
                  <a16:creationId xmlns:a16="http://schemas.microsoft.com/office/drawing/2014/main" id="{7181B619-5BA5-5A40-A988-1E7C15C8C495}"/>
                </a:ext>
              </a:extLst>
            </p:cNvPr>
            <p:cNvSpPr txBox="1">
              <a:spLocks/>
            </p:cNvSpPr>
            <p:nvPr/>
          </p:nvSpPr>
          <p:spPr>
            <a:xfrm>
              <a:off x="3266873" y="3423311"/>
              <a:ext cx="2164510" cy="1084391"/>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gn="ctr">
                <a:lnSpc>
                  <a:spcPct val="100000"/>
                </a:lnSpc>
              </a:pPr>
              <a:r>
                <a:rPr lang="nl-NL" sz="1600" dirty="0">
                  <a:latin typeface="Arial" panose="020B0604020202020204" pitchFamily="34" charset="0"/>
                  <a:cs typeface="Arial" panose="020B0604020202020204" pitchFamily="34" charset="0"/>
                </a:rPr>
                <a:t>Hoe gaat onze klas om met moeilijke situaties? </a:t>
              </a:r>
            </a:p>
          </p:txBody>
        </p:sp>
      </p:grpSp>
      <p:pic>
        <p:nvPicPr>
          <p:cNvPr id="10" name="Picture 2" descr="Het schrijven van, een open boek Pictogram in Humanitarian Icons 2">
            <a:extLst>
              <a:ext uri="{FF2B5EF4-FFF2-40B4-BE49-F238E27FC236}">
                <a16:creationId xmlns:a16="http://schemas.microsoft.com/office/drawing/2014/main" id="{5E63B9FD-7C34-4C92-A121-AA787A807BA3}"/>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646" y="4296240"/>
            <a:ext cx="433446" cy="43344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889106A-B8BF-4F4D-89C8-70C21EFFC2B0}"/>
              </a:ext>
            </a:extLst>
          </p:cNvPr>
          <p:cNvSpPr txBox="1"/>
          <p:nvPr/>
        </p:nvSpPr>
        <p:spPr>
          <a:xfrm>
            <a:off x="512001" y="4468076"/>
            <a:ext cx="139929" cy="261610"/>
          </a:xfrm>
          <a:prstGeom prst="rect">
            <a:avLst/>
          </a:prstGeom>
          <a:noFill/>
        </p:spPr>
        <p:txBody>
          <a:bodyPr wrap="square" rtlCol="0">
            <a:spAutoFit/>
          </a:bodyPr>
          <a:lstStyle/>
          <a:p>
            <a:r>
              <a:rPr lang="en-US" sz="1050" b="1" dirty="0">
                <a:solidFill>
                  <a:srgbClr val="D27400"/>
                </a:solidFill>
              </a:rPr>
              <a:t>4</a:t>
            </a:r>
            <a:endParaRPr lang="nl-NL" sz="1050" b="1" dirty="0">
              <a:solidFill>
                <a:srgbClr val="D27400"/>
              </a:solidFill>
            </a:endParaRPr>
          </a:p>
        </p:txBody>
      </p:sp>
    </p:spTree>
    <p:extLst>
      <p:ext uri="{BB962C8B-B14F-4D97-AF65-F5344CB8AC3E}">
        <p14:creationId xmlns:p14="http://schemas.microsoft.com/office/powerpoint/2010/main" val="50740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0644DDBF-D9CA-794C-B380-B9B90AA610EC}"/>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67A76BE9-3E6B-C543-B7EE-BB5A7E5AB0FA}"/>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Oefenactiviteit</a:t>
            </a:r>
          </a:p>
        </p:txBody>
      </p:sp>
      <p:pic>
        <p:nvPicPr>
          <p:cNvPr id="4" name="Afbeelding 3">
            <a:extLst>
              <a:ext uri="{FF2B5EF4-FFF2-40B4-BE49-F238E27FC236}">
                <a16:creationId xmlns:a16="http://schemas.microsoft.com/office/drawing/2014/main" id="{C3F45377-D25E-914E-814B-40B21D0CB040}"/>
              </a:ext>
            </a:extLst>
          </p:cNvPr>
          <p:cNvPicPr>
            <a:picLocks noChangeAspect="1"/>
          </p:cNvPicPr>
          <p:nvPr/>
        </p:nvPicPr>
        <p:blipFill>
          <a:blip r:embed="rId3"/>
          <a:stretch>
            <a:fillRect/>
          </a:stretch>
        </p:blipFill>
        <p:spPr>
          <a:xfrm>
            <a:off x="5176554" y="-98242"/>
            <a:ext cx="1416592" cy="3904148"/>
          </a:xfrm>
          <a:prstGeom prst="rect">
            <a:avLst/>
          </a:prstGeom>
        </p:spPr>
      </p:pic>
      <p:pic>
        <p:nvPicPr>
          <p:cNvPr id="5" name="Afbeelding 4">
            <a:extLst>
              <a:ext uri="{FF2B5EF4-FFF2-40B4-BE49-F238E27FC236}">
                <a16:creationId xmlns:a16="http://schemas.microsoft.com/office/drawing/2014/main" id="{F07A69DB-3847-B74F-B151-FA068AC0F581}"/>
              </a:ext>
            </a:extLst>
          </p:cNvPr>
          <p:cNvPicPr>
            <a:picLocks noChangeAspect="1"/>
          </p:cNvPicPr>
          <p:nvPr/>
        </p:nvPicPr>
        <p:blipFill>
          <a:blip r:embed="rId4"/>
          <a:stretch>
            <a:fillRect/>
          </a:stretch>
        </p:blipFill>
        <p:spPr>
          <a:xfrm>
            <a:off x="3073188" y="1951218"/>
            <a:ext cx="1788517" cy="2571750"/>
          </a:xfrm>
          <a:prstGeom prst="rect">
            <a:avLst/>
          </a:prstGeom>
        </p:spPr>
      </p:pic>
      <p:sp>
        <p:nvSpPr>
          <p:cNvPr id="6" name="Titel 4">
            <a:extLst>
              <a:ext uri="{FF2B5EF4-FFF2-40B4-BE49-F238E27FC236}">
                <a16:creationId xmlns:a16="http://schemas.microsoft.com/office/drawing/2014/main" id="{29CAFA34-51CA-254F-AACC-0FDD6229E2FC}"/>
              </a:ext>
            </a:extLst>
          </p:cNvPr>
          <p:cNvSpPr txBox="1">
            <a:spLocks/>
          </p:cNvSpPr>
          <p:nvPr/>
        </p:nvSpPr>
        <p:spPr>
          <a:xfrm>
            <a:off x="482617" y="1375379"/>
            <a:ext cx="3962924" cy="3033506"/>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600" b="0" dirty="0">
                <a:latin typeface="Arial" panose="020B0604020202020204" pitchFamily="34" charset="0"/>
                <a:cs typeface="Arial" panose="020B0604020202020204" pitchFamily="34" charset="0"/>
              </a:rPr>
              <a:t>Gebruik de stoplicht-methode</a:t>
            </a:r>
          </a:p>
          <a:p>
            <a:pPr>
              <a:lnSpc>
                <a:spcPct val="100000"/>
              </a:lnSpc>
            </a:pPr>
            <a:r>
              <a:rPr lang="nl-NL" sz="1600" dirty="0">
                <a:latin typeface="Arial" panose="020B0604020202020204" pitchFamily="34" charset="0"/>
                <a:cs typeface="Arial" panose="020B0604020202020204" pitchFamily="34" charset="0"/>
              </a:rPr>
              <a:t>bij moeilijke situaties.</a:t>
            </a:r>
            <a:endParaRPr lang="nl-NL" sz="16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5912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4255D1-E4F9-4055-9470-61DAA1A1189B}"/>
              </a:ext>
            </a:extLst>
          </p:cNvPr>
          <p:cNvSpPr/>
          <p:nvPr/>
        </p:nvSpPr>
        <p:spPr>
          <a:xfrm>
            <a:off x="0" y="589448"/>
            <a:ext cx="9144000" cy="4020337"/>
          </a:xfrm>
          <a:prstGeom prst="rect">
            <a:avLst/>
          </a:prstGeom>
          <a:solidFill>
            <a:srgbClr val="0C8066"/>
          </a:solidFill>
          <a:ln>
            <a:solidFill>
              <a:srgbClr val="0C8066"/>
            </a:solid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112156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Veerkracht</a:t>
            </a:r>
            <a:endParaRPr lang="nl-NL" sz="4000" dirty="0"/>
          </a:p>
        </p:txBody>
      </p:sp>
      <p:sp>
        <p:nvSpPr>
          <p:cNvPr id="3" name="Subtitel 2"/>
          <p:cNvSpPr>
            <a:spLocks noGrp="1"/>
          </p:cNvSpPr>
          <p:nvPr>
            <p:ph type="subTitle" idx="1"/>
          </p:nvPr>
        </p:nvSpPr>
        <p:spPr>
          <a:xfrm>
            <a:off x="491526" y="1799304"/>
            <a:ext cx="2949943" cy="1000434"/>
          </a:xfrm>
        </p:spPr>
        <p:txBody>
          <a:bodyPr/>
          <a:lstStyle/>
          <a:p>
            <a:r>
              <a:rPr lang="nl-NL" dirty="0"/>
              <a:t>Lesprogramma</a:t>
            </a:r>
          </a:p>
        </p:txBody>
      </p:sp>
      <p:sp>
        <p:nvSpPr>
          <p:cNvPr id="4" name="Titel 1">
            <a:extLst>
              <a:ext uri="{FF2B5EF4-FFF2-40B4-BE49-F238E27FC236}">
                <a16:creationId xmlns:a16="http://schemas.microsoft.com/office/drawing/2014/main" id="{12C5D5E5-7DEB-4AE8-A21B-7DE50D59D406}"/>
              </a:ext>
            </a:extLst>
          </p:cNvPr>
          <p:cNvSpPr txBox="1">
            <a:spLocks/>
          </p:cNvSpPr>
          <p:nvPr/>
        </p:nvSpPr>
        <p:spPr>
          <a:xfrm>
            <a:off x="491526" y="2677368"/>
            <a:ext cx="5941025" cy="1134000"/>
          </a:xfrm>
          <a:prstGeom prst="rect">
            <a:avLst/>
          </a:prstGeom>
        </p:spPr>
        <p:txBody>
          <a:bodyPr vert="horz" lIns="0" tIns="0" rIns="0" bIns="0" rtlCol="0" anchor="t" anchorCtr="0">
            <a:noAutofit/>
          </a:bodyPr>
          <a:lstStyle>
            <a:lvl1pPr algn="l" defTabSz="457200" rtl="0" eaLnBrk="1" latinLnBrk="0" hangingPunct="1">
              <a:lnSpc>
                <a:spcPts val="6000"/>
              </a:lnSpc>
              <a:spcBef>
                <a:spcPct val="0"/>
              </a:spcBef>
              <a:buNone/>
              <a:defRPr sz="6000" b="1" i="0" kern="1200" baseline="0">
                <a:solidFill>
                  <a:srgbClr val="0C8066"/>
                </a:solidFill>
                <a:latin typeface="Arial" panose="020B0604020202020204" pitchFamily="34" charset="0"/>
                <a:ea typeface="+mj-ea"/>
                <a:cs typeface="Arial" panose="020B0604020202020204" pitchFamily="34" charset="0"/>
              </a:defRPr>
            </a:lvl1pPr>
          </a:lstStyle>
          <a:p>
            <a:r>
              <a:rPr lang="nl-NL" sz="2800" dirty="0">
                <a:solidFill>
                  <a:srgbClr val="00B969"/>
                </a:solidFill>
              </a:rPr>
              <a:t>LES 3</a:t>
            </a:r>
            <a:endParaRPr lang="nl-NL" sz="1600" dirty="0">
              <a:solidFill>
                <a:srgbClr val="00B969"/>
              </a:solidFill>
            </a:endParaRPr>
          </a:p>
        </p:txBody>
      </p:sp>
    </p:spTree>
    <p:extLst>
      <p:ext uri="{BB962C8B-B14F-4D97-AF65-F5344CB8AC3E}">
        <p14:creationId xmlns:p14="http://schemas.microsoft.com/office/powerpoint/2010/main" val="1802940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5F55D4C6-ABC3-554C-A8CB-DF37BAAFD4B4}"/>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Doelen van de les</a:t>
            </a:r>
          </a:p>
        </p:txBody>
      </p:sp>
      <p:sp>
        <p:nvSpPr>
          <p:cNvPr id="7" name="Tijdelijke aanduiding voor voettekst 1">
            <a:extLst>
              <a:ext uri="{FF2B5EF4-FFF2-40B4-BE49-F238E27FC236}">
                <a16:creationId xmlns:a16="http://schemas.microsoft.com/office/drawing/2014/main" id="{6CC9875F-5695-B141-90FF-62CCC72475A1}"/>
              </a:ext>
            </a:extLst>
          </p:cNvPr>
          <p:cNvSpPr>
            <a:spLocks noGrp="1"/>
          </p:cNvSpPr>
          <p:nvPr>
            <p:ph type="ftr" sz="quarter" idx="11"/>
          </p:nvPr>
        </p:nvSpPr>
        <p:spPr>
          <a:xfrm>
            <a:off x="482617" y="4707296"/>
            <a:ext cx="3827190" cy="240380"/>
          </a:xfrm>
        </p:spPr>
        <p:txBody>
          <a:bodyPr/>
          <a:lstStyle/>
          <a:p>
            <a:r>
              <a:rPr lang="nl-NL" dirty="0"/>
              <a:t>Klassikaal</a:t>
            </a:r>
            <a:endParaRPr lang="nl-NL" dirty="0">
              <a:latin typeface="Arial" panose="020B0604020202020204" pitchFamily="34" charset="0"/>
              <a:cs typeface="Arial" panose="020B0604020202020204" pitchFamily="34" charset="0"/>
            </a:endParaRPr>
          </a:p>
        </p:txBody>
      </p:sp>
      <p:grpSp>
        <p:nvGrpSpPr>
          <p:cNvPr id="18" name="Groep 17">
            <a:extLst>
              <a:ext uri="{FF2B5EF4-FFF2-40B4-BE49-F238E27FC236}">
                <a16:creationId xmlns:a16="http://schemas.microsoft.com/office/drawing/2014/main" id="{ED3D1030-0DEE-844D-A278-1BADFBEA1FB7}"/>
              </a:ext>
            </a:extLst>
          </p:cNvPr>
          <p:cNvGrpSpPr/>
          <p:nvPr/>
        </p:nvGrpSpPr>
        <p:grpSpPr>
          <a:xfrm>
            <a:off x="4255337" y="831017"/>
            <a:ext cx="2995668" cy="2082096"/>
            <a:chOff x="4255337" y="831017"/>
            <a:chExt cx="2995668" cy="2082096"/>
          </a:xfrm>
        </p:grpSpPr>
        <p:sp>
          <p:nvSpPr>
            <p:cNvPr id="12" name="Toelichting met afgeronde rechthoek 11">
              <a:extLst>
                <a:ext uri="{FF2B5EF4-FFF2-40B4-BE49-F238E27FC236}">
                  <a16:creationId xmlns:a16="http://schemas.microsoft.com/office/drawing/2014/main" id="{29BECB32-4ABF-9D45-8A1E-0452C69F9A48}"/>
                </a:ext>
              </a:extLst>
            </p:cNvPr>
            <p:cNvSpPr/>
            <p:nvPr/>
          </p:nvSpPr>
          <p:spPr>
            <a:xfrm flipH="1">
              <a:off x="4255337" y="831017"/>
              <a:ext cx="2995668" cy="2082096"/>
            </a:xfrm>
            <a:custGeom>
              <a:avLst/>
              <a:gdLst>
                <a:gd name="connsiteX0" fmla="*/ 0 w 2995668"/>
                <a:gd name="connsiteY0" fmla="*/ 347023 h 2082096"/>
                <a:gd name="connsiteX1" fmla="*/ 347023 w 2995668"/>
                <a:gd name="connsiteY1" fmla="*/ 0 h 2082096"/>
                <a:gd name="connsiteX2" fmla="*/ 499278 w 2995668"/>
                <a:gd name="connsiteY2" fmla="*/ 0 h 2082096"/>
                <a:gd name="connsiteX3" fmla="*/ 499278 w 2995668"/>
                <a:gd name="connsiteY3" fmla="*/ 0 h 2082096"/>
                <a:gd name="connsiteX4" fmla="*/ 866247 w 2995668"/>
                <a:gd name="connsiteY4" fmla="*/ 0 h 2082096"/>
                <a:gd name="connsiteX5" fmla="*/ 1248195 w 2995668"/>
                <a:gd name="connsiteY5" fmla="*/ 0 h 2082096"/>
                <a:gd name="connsiteX6" fmla="*/ 1743021 w 2995668"/>
                <a:gd name="connsiteY6" fmla="*/ 0 h 2082096"/>
                <a:gd name="connsiteX7" fmla="*/ 2167824 w 2995668"/>
                <a:gd name="connsiteY7" fmla="*/ 0 h 2082096"/>
                <a:gd name="connsiteX8" fmla="*/ 2648645 w 2995668"/>
                <a:gd name="connsiteY8" fmla="*/ 0 h 2082096"/>
                <a:gd name="connsiteX9" fmla="*/ 2995668 w 2995668"/>
                <a:gd name="connsiteY9" fmla="*/ 347023 h 2082096"/>
                <a:gd name="connsiteX10" fmla="*/ 2995668 w 2995668"/>
                <a:gd name="connsiteY10" fmla="*/ 754764 h 2082096"/>
                <a:gd name="connsiteX11" fmla="*/ 2995668 w 2995668"/>
                <a:gd name="connsiteY11" fmla="*/ 1214556 h 2082096"/>
                <a:gd name="connsiteX12" fmla="*/ 2995668 w 2995668"/>
                <a:gd name="connsiteY12" fmla="*/ 1214556 h 2082096"/>
                <a:gd name="connsiteX13" fmla="*/ 2995668 w 2995668"/>
                <a:gd name="connsiteY13" fmla="*/ 1735080 h 2082096"/>
                <a:gd name="connsiteX14" fmla="*/ 2995668 w 2995668"/>
                <a:gd name="connsiteY14" fmla="*/ 1735073 h 2082096"/>
                <a:gd name="connsiteX15" fmla="*/ 2648645 w 2995668"/>
                <a:gd name="connsiteY15" fmla="*/ 2082096 h 2082096"/>
                <a:gd name="connsiteX16" fmla="*/ 2209837 w 2995668"/>
                <a:gd name="connsiteY16" fmla="*/ 2082096 h 2082096"/>
                <a:gd name="connsiteX17" fmla="*/ 1743021 w 2995668"/>
                <a:gd name="connsiteY17" fmla="*/ 2082096 h 2082096"/>
                <a:gd name="connsiteX18" fmla="*/ 1248195 w 2995668"/>
                <a:gd name="connsiteY18" fmla="*/ 2082096 h 2082096"/>
                <a:gd name="connsiteX19" fmla="*/ 891610 w 2995668"/>
                <a:gd name="connsiteY19" fmla="*/ 2329399 h 2082096"/>
                <a:gd name="connsiteX20" fmla="*/ 505309 w 2995668"/>
                <a:gd name="connsiteY20" fmla="*/ 2597311 h 2082096"/>
                <a:gd name="connsiteX21" fmla="*/ 499278 w 2995668"/>
                <a:gd name="connsiteY21" fmla="*/ 2082096 h 2082096"/>
                <a:gd name="connsiteX22" fmla="*/ 347023 w 2995668"/>
                <a:gd name="connsiteY22" fmla="*/ 2082096 h 2082096"/>
                <a:gd name="connsiteX23" fmla="*/ 0 w 2995668"/>
                <a:gd name="connsiteY23" fmla="*/ 1735073 h 2082096"/>
                <a:gd name="connsiteX24" fmla="*/ 0 w 2995668"/>
                <a:gd name="connsiteY24" fmla="*/ 1735080 h 2082096"/>
                <a:gd name="connsiteX25" fmla="*/ 0 w 2995668"/>
                <a:gd name="connsiteY25" fmla="*/ 1214556 h 2082096"/>
                <a:gd name="connsiteX26" fmla="*/ 0 w 2995668"/>
                <a:gd name="connsiteY26" fmla="*/ 1214556 h 2082096"/>
                <a:gd name="connsiteX27" fmla="*/ 0 w 2995668"/>
                <a:gd name="connsiteY27" fmla="*/ 798140 h 2082096"/>
                <a:gd name="connsiteX28" fmla="*/ 0 w 2995668"/>
                <a:gd name="connsiteY28" fmla="*/ 347023 h 208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95668" h="2082096" fill="none" extrusionOk="0">
                  <a:moveTo>
                    <a:pt x="0" y="347023"/>
                  </a:moveTo>
                  <a:cubicBezTo>
                    <a:pt x="-3979" y="127000"/>
                    <a:pt x="152503" y="34333"/>
                    <a:pt x="347023" y="0"/>
                  </a:cubicBezTo>
                  <a:cubicBezTo>
                    <a:pt x="402861" y="-3002"/>
                    <a:pt x="456754" y="-6741"/>
                    <a:pt x="499278" y="0"/>
                  </a:cubicBezTo>
                  <a:lnTo>
                    <a:pt x="499278" y="0"/>
                  </a:lnTo>
                  <a:cubicBezTo>
                    <a:pt x="642074" y="5399"/>
                    <a:pt x="714390" y="-10677"/>
                    <a:pt x="866247" y="0"/>
                  </a:cubicBezTo>
                  <a:cubicBezTo>
                    <a:pt x="1018104" y="10677"/>
                    <a:pt x="1163694" y="15239"/>
                    <a:pt x="1248195" y="0"/>
                  </a:cubicBezTo>
                  <a:cubicBezTo>
                    <a:pt x="1432888" y="-1898"/>
                    <a:pt x="1641825" y="19621"/>
                    <a:pt x="1743021" y="0"/>
                  </a:cubicBezTo>
                  <a:cubicBezTo>
                    <a:pt x="1844217" y="-19621"/>
                    <a:pt x="1972269" y="-5132"/>
                    <a:pt x="2167824" y="0"/>
                  </a:cubicBezTo>
                  <a:cubicBezTo>
                    <a:pt x="2363379" y="5132"/>
                    <a:pt x="2541662" y="994"/>
                    <a:pt x="2648645" y="0"/>
                  </a:cubicBezTo>
                  <a:cubicBezTo>
                    <a:pt x="2840180" y="19041"/>
                    <a:pt x="3037383" y="170422"/>
                    <a:pt x="2995668" y="347023"/>
                  </a:cubicBezTo>
                  <a:cubicBezTo>
                    <a:pt x="2978824" y="514839"/>
                    <a:pt x="2977374" y="596339"/>
                    <a:pt x="2995668" y="754764"/>
                  </a:cubicBezTo>
                  <a:cubicBezTo>
                    <a:pt x="3013962" y="913189"/>
                    <a:pt x="3008290" y="1093440"/>
                    <a:pt x="2995668" y="1214556"/>
                  </a:cubicBezTo>
                  <a:lnTo>
                    <a:pt x="2995668" y="1214556"/>
                  </a:lnTo>
                  <a:cubicBezTo>
                    <a:pt x="2983977" y="1352989"/>
                    <a:pt x="2990734" y="1475238"/>
                    <a:pt x="2995668" y="1735080"/>
                  </a:cubicBezTo>
                  <a:lnTo>
                    <a:pt x="2995668" y="1735073"/>
                  </a:lnTo>
                  <a:cubicBezTo>
                    <a:pt x="3004381" y="1936462"/>
                    <a:pt x="2832893" y="2080989"/>
                    <a:pt x="2648645" y="2082096"/>
                  </a:cubicBezTo>
                  <a:cubicBezTo>
                    <a:pt x="2526516" y="2098386"/>
                    <a:pt x="2322473" y="2061262"/>
                    <a:pt x="2209837" y="2082096"/>
                  </a:cubicBezTo>
                  <a:cubicBezTo>
                    <a:pt x="2097201" y="2102930"/>
                    <a:pt x="1886020" y="2084273"/>
                    <a:pt x="1743021" y="2082096"/>
                  </a:cubicBezTo>
                  <a:cubicBezTo>
                    <a:pt x="1600022" y="2079919"/>
                    <a:pt x="1388720" y="2077630"/>
                    <a:pt x="1248195" y="2082096"/>
                  </a:cubicBezTo>
                  <a:cubicBezTo>
                    <a:pt x="1059459" y="2187780"/>
                    <a:pt x="964634" y="2261910"/>
                    <a:pt x="891610" y="2329399"/>
                  </a:cubicBezTo>
                  <a:cubicBezTo>
                    <a:pt x="818586" y="2396888"/>
                    <a:pt x="670484" y="2460571"/>
                    <a:pt x="505309" y="2597311"/>
                  </a:cubicBezTo>
                  <a:cubicBezTo>
                    <a:pt x="490261" y="2434921"/>
                    <a:pt x="478136" y="2281848"/>
                    <a:pt x="499278" y="2082096"/>
                  </a:cubicBezTo>
                  <a:cubicBezTo>
                    <a:pt x="430681" y="2085469"/>
                    <a:pt x="386801" y="2074776"/>
                    <a:pt x="347023" y="2082096"/>
                  </a:cubicBezTo>
                  <a:cubicBezTo>
                    <a:pt x="156356" y="2077355"/>
                    <a:pt x="20333" y="1944651"/>
                    <a:pt x="0" y="1735073"/>
                  </a:cubicBezTo>
                  <a:lnTo>
                    <a:pt x="0" y="1735080"/>
                  </a:lnTo>
                  <a:cubicBezTo>
                    <a:pt x="22102" y="1510113"/>
                    <a:pt x="-11341" y="1448194"/>
                    <a:pt x="0" y="1214556"/>
                  </a:cubicBezTo>
                  <a:lnTo>
                    <a:pt x="0" y="1214556"/>
                  </a:lnTo>
                  <a:cubicBezTo>
                    <a:pt x="6614" y="1019662"/>
                    <a:pt x="-14033" y="955525"/>
                    <a:pt x="0" y="798140"/>
                  </a:cubicBezTo>
                  <a:cubicBezTo>
                    <a:pt x="14033" y="640755"/>
                    <a:pt x="6296" y="558625"/>
                    <a:pt x="0" y="347023"/>
                  </a:cubicBezTo>
                  <a:close/>
                </a:path>
                <a:path w="2995668" h="2082096" stroke="0" extrusionOk="0">
                  <a:moveTo>
                    <a:pt x="0" y="347023"/>
                  </a:moveTo>
                  <a:cubicBezTo>
                    <a:pt x="-508" y="176141"/>
                    <a:pt x="155431" y="-30352"/>
                    <a:pt x="347023" y="0"/>
                  </a:cubicBezTo>
                  <a:cubicBezTo>
                    <a:pt x="384257" y="7604"/>
                    <a:pt x="443283" y="-5741"/>
                    <a:pt x="499278" y="0"/>
                  </a:cubicBezTo>
                  <a:lnTo>
                    <a:pt x="499278" y="0"/>
                  </a:lnTo>
                  <a:cubicBezTo>
                    <a:pt x="619171" y="-6686"/>
                    <a:pt x="733951" y="-4562"/>
                    <a:pt x="873737" y="0"/>
                  </a:cubicBezTo>
                  <a:cubicBezTo>
                    <a:pt x="1013523" y="4562"/>
                    <a:pt x="1072841" y="-2331"/>
                    <a:pt x="1248195" y="0"/>
                  </a:cubicBezTo>
                  <a:cubicBezTo>
                    <a:pt x="1421874" y="13671"/>
                    <a:pt x="1471429" y="3481"/>
                    <a:pt x="1687003" y="0"/>
                  </a:cubicBezTo>
                  <a:cubicBezTo>
                    <a:pt x="1902577" y="-3481"/>
                    <a:pt x="1950264" y="-15507"/>
                    <a:pt x="2125810" y="0"/>
                  </a:cubicBezTo>
                  <a:cubicBezTo>
                    <a:pt x="2301356" y="15507"/>
                    <a:pt x="2441628" y="-11535"/>
                    <a:pt x="2648645" y="0"/>
                  </a:cubicBezTo>
                  <a:cubicBezTo>
                    <a:pt x="2859092" y="14230"/>
                    <a:pt x="2979604" y="159523"/>
                    <a:pt x="2995668" y="347023"/>
                  </a:cubicBezTo>
                  <a:cubicBezTo>
                    <a:pt x="2983625" y="512901"/>
                    <a:pt x="3000033" y="671030"/>
                    <a:pt x="2995668" y="763439"/>
                  </a:cubicBezTo>
                  <a:cubicBezTo>
                    <a:pt x="2991303" y="855848"/>
                    <a:pt x="3008143" y="1012382"/>
                    <a:pt x="2995668" y="1214556"/>
                  </a:cubicBezTo>
                  <a:lnTo>
                    <a:pt x="2995668" y="1214556"/>
                  </a:lnTo>
                  <a:cubicBezTo>
                    <a:pt x="2972159" y="1330587"/>
                    <a:pt x="2986509" y="1588201"/>
                    <a:pt x="2995668" y="1735080"/>
                  </a:cubicBezTo>
                  <a:lnTo>
                    <a:pt x="2995668" y="1735073"/>
                  </a:lnTo>
                  <a:cubicBezTo>
                    <a:pt x="2991674" y="1936871"/>
                    <a:pt x="2850481" y="2098876"/>
                    <a:pt x="2648645" y="2082096"/>
                  </a:cubicBezTo>
                  <a:cubicBezTo>
                    <a:pt x="2513408" y="2089509"/>
                    <a:pt x="2396842" y="2104895"/>
                    <a:pt x="2167824" y="2082096"/>
                  </a:cubicBezTo>
                  <a:cubicBezTo>
                    <a:pt x="1938806" y="2059297"/>
                    <a:pt x="1940089" y="2082454"/>
                    <a:pt x="1729016" y="2082096"/>
                  </a:cubicBezTo>
                  <a:cubicBezTo>
                    <a:pt x="1517943" y="2081738"/>
                    <a:pt x="1354617" y="2069747"/>
                    <a:pt x="1248195" y="2082096"/>
                  </a:cubicBezTo>
                  <a:cubicBezTo>
                    <a:pt x="1097424" y="2179335"/>
                    <a:pt x="1055752" y="2189764"/>
                    <a:pt x="899039" y="2324247"/>
                  </a:cubicBezTo>
                  <a:cubicBezTo>
                    <a:pt x="742326" y="2458730"/>
                    <a:pt x="646323" y="2487110"/>
                    <a:pt x="505309" y="2597311"/>
                  </a:cubicBezTo>
                  <a:cubicBezTo>
                    <a:pt x="509967" y="2413132"/>
                    <a:pt x="521979" y="2226516"/>
                    <a:pt x="499278" y="2082096"/>
                  </a:cubicBezTo>
                  <a:cubicBezTo>
                    <a:pt x="445586" y="2089033"/>
                    <a:pt x="391985" y="2081966"/>
                    <a:pt x="347023" y="2082096"/>
                  </a:cubicBezTo>
                  <a:cubicBezTo>
                    <a:pt x="112623" y="2068285"/>
                    <a:pt x="7726" y="1933778"/>
                    <a:pt x="0" y="1735073"/>
                  </a:cubicBezTo>
                  <a:lnTo>
                    <a:pt x="0" y="1735080"/>
                  </a:lnTo>
                  <a:cubicBezTo>
                    <a:pt x="-11216" y="1583307"/>
                    <a:pt x="23079" y="1339460"/>
                    <a:pt x="0" y="1214556"/>
                  </a:cubicBezTo>
                  <a:lnTo>
                    <a:pt x="0" y="1214556"/>
                  </a:lnTo>
                  <a:cubicBezTo>
                    <a:pt x="-12863" y="1123264"/>
                    <a:pt x="-7116" y="874161"/>
                    <a:pt x="0" y="780790"/>
                  </a:cubicBezTo>
                  <a:cubicBezTo>
                    <a:pt x="7116" y="687419"/>
                    <a:pt x="14831" y="519088"/>
                    <a:pt x="0" y="347023"/>
                  </a:cubicBezTo>
                  <a:close/>
                </a:path>
              </a:pathLst>
            </a:custGeom>
            <a:solidFill>
              <a:schemeClr val="bg1"/>
            </a:solidFill>
            <a:ln w="25400">
              <a:solidFill>
                <a:srgbClr val="002328"/>
              </a:solidFill>
              <a:extLst>
                <a:ext uri="{C807C97D-BFC1-408E-A445-0C87EB9F89A2}">
                  <ask:lineSketchStyleProps xmlns:ask="http://schemas.microsoft.com/office/drawing/2018/sketchyshapes" sd="1007475747">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Titel 4">
              <a:extLst>
                <a:ext uri="{FF2B5EF4-FFF2-40B4-BE49-F238E27FC236}">
                  <a16:creationId xmlns:a16="http://schemas.microsoft.com/office/drawing/2014/main" id="{73367B2F-0E9D-584E-8D8B-A8B51D30BF97}"/>
                </a:ext>
              </a:extLst>
            </p:cNvPr>
            <p:cNvSpPr txBox="1">
              <a:spLocks/>
            </p:cNvSpPr>
            <p:nvPr/>
          </p:nvSpPr>
          <p:spPr>
            <a:xfrm>
              <a:off x="4349586" y="1418275"/>
              <a:ext cx="2807169" cy="7709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lvl="0" algn="ctr">
                <a:lnSpc>
                  <a:spcPct val="100000"/>
                </a:lnSpc>
              </a:pPr>
              <a:r>
                <a:rPr lang="nl-NL" sz="1600" dirty="0">
                  <a:effectLst/>
                  <a:latin typeface="Arial" panose="020B0604020202020204" pitchFamily="34" charset="0"/>
                  <a:ea typeface="Calibri" panose="020F0502020204030204" pitchFamily="34" charset="0"/>
                  <a:cs typeface="Arial" panose="020B0604020202020204" pitchFamily="34" charset="0"/>
                </a:rPr>
                <a:t>Welke strategie is het beste om te kiezen als je in een moeilijke situatie zit?</a:t>
              </a:r>
            </a:p>
          </p:txBody>
        </p:sp>
      </p:grpSp>
      <p:grpSp>
        <p:nvGrpSpPr>
          <p:cNvPr id="19" name="Groep 18">
            <a:extLst>
              <a:ext uri="{FF2B5EF4-FFF2-40B4-BE49-F238E27FC236}">
                <a16:creationId xmlns:a16="http://schemas.microsoft.com/office/drawing/2014/main" id="{4439B69B-5089-8945-BC78-4819A5BC3F79}"/>
              </a:ext>
            </a:extLst>
          </p:cNvPr>
          <p:cNvGrpSpPr/>
          <p:nvPr/>
        </p:nvGrpSpPr>
        <p:grpSpPr>
          <a:xfrm>
            <a:off x="1725463" y="1927917"/>
            <a:ext cx="2923945" cy="1926587"/>
            <a:chOff x="3256086" y="2856112"/>
            <a:chExt cx="2254552" cy="1651590"/>
          </a:xfrm>
        </p:grpSpPr>
        <p:sp>
          <p:nvSpPr>
            <p:cNvPr id="13" name="Toelichting met afgeronde rechthoek 12">
              <a:extLst>
                <a:ext uri="{FF2B5EF4-FFF2-40B4-BE49-F238E27FC236}">
                  <a16:creationId xmlns:a16="http://schemas.microsoft.com/office/drawing/2014/main" id="{8E770AE7-C7C6-7C45-962D-1EE48BC7E0D0}"/>
                </a:ext>
              </a:extLst>
            </p:cNvPr>
            <p:cNvSpPr/>
            <p:nvPr/>
          </p:nvSpPr>
          <p:spPr>
            <a:xfrm>
              <a:off x="3256086" y="2856112"/>
              <a:ext cx="2254552" cy="1566994"/>
            </a:xfrm>
            <a:custGeom>
              <a:avLst/>
              <a:gdLst>
                <a:gd name="connsiteX0" fmla="*/ 0 w 2254552"/>
                <a:gd name="connsiteY0" fmla="*/ 261171 h 1566994"/>
                <a:gd name="connsiteX1" fmla="*/ 261171 w 2254552"/>
                <a:gd name="connsiteY1" fmla="*/ 0 h 1566994"/>
                <a:gd name="connsiteX2" fmla="*/ 375759 w 2254552"/>
                <a:gd name="connsiteY2" fmla="*/ 0 h 1566994"/>
                <a:gd name="connsiteX3" fmla="*/ 375759 w 2254552"/>
                <a:gd name="connsiteY3" fmla="*/ 0 h 1566994"/>
                <a:gd name="connsiteX4" fmla="*/ 939397 w 2254552"/>
                <a:gd name="connsiteY4" fmla="*/ 0 h 1566994"/>
                <a:gd name="connsiteX5" fmla="*/ 1434769 w 2254552"/>
                <a:gd name="connsiteY5" fmla="*/ 0 h 1566994"/>
                <a:gd name="connsiteX6" fmla="*/ 1993381 w 2254552"/>
                <a:gd name="connsiteY6" fmla="*/ 0 h 1566994"/>
                <a:gd name="connsiteX7" fmla="*/ 2254552 w 2254552"/>
                <a:gd name="connsiteY7" fmla="*/ 261171 h 1566994"/>
                <a:gd name="connsiteX8" fmla="*/ 2254552 w 2254552"/>
                <a:gd name="connsiteY8" fmla="*/ 914080 h 1566994"/>
                <a:gd name="connsiteX9" fmla="*/ 2254552 w 2254552"/>
                <a:gd name="connsiteY9" fmla="*/ 914080 h 1566994"/>
                <a:gd name="connsiteX10" fmla="*/ 2254552 w 2254552"/>
                <a:gd name="connsiteY10" fmla="*/ 1305828 h 1566994"/>
                <a:gd name="connsiteX11" fmla="*/ 2254552 w 2254552"/>
                <a:gd name="connsiteY11" fmla="*/ 1305823 h 1566994"/>
                <a:gd name="connsiteX12" fmla="*/ 1993381 w 2254552"/>
                <a:gd name="connsiteY12" fmla="*/ 1566994 h 1566994"/>
                <a:gd name="connsiteX13" fmla="*/ 1487469 w 2254552"/>
                <a:gd name="connsiteY13" fmla="*/ 1566994 h 1566994"/>
                <a:gd name="connsiteX14" fmla="*/ 939397 w 2254552"/>
                <a:gd name="connsiteY14" fmla="*/ 1566994 h 1566994"/>
                <a:gd name="connsiteX15" fmla="*/ 380298 w 2254552"/>
                <a:gd name="connsiteY15" fmla="*/ 1954747 h 1566994"/>
                <a:gd name="connsiteX16" fmla="*/ 375759 w 2254552"/>
                <a:gd name="connsiteY16" fmla="*/ 1566994 h 1566994"/>
                <a:gd name="connsiteX17" fmla="*/ 261171 w 2254552"/>
                <a:gd name="connsiteY17" fmla="*/ 1566994 h 1566994"/>
                <a:gd name="connsiteX18" fmla="*/ 0 w 2254552"/>
                <a:gd name="connsiteY18" fmla="*/ 1305823 h 1566994"/>
                <a:gd name="connsiteX19" fmla="*/ 0 w 2254552"/>
                <a:gd name="connsiteY19" fmla="*/ 1305828 h 1566994"/>
                <a:gd name="connsiteX20" fmla="*/ 0 w 2254552"/>
                <a:gd name="connsiteY20" fmla="*/ 914080 h 1566994"/>
                <a:gd name="connsiteX21" fmla="*/ 0 w 2254552"/>
                <a:gd name="connsiteY21" fmla="*/ 914080 h 1566994"/>
                <a:gd name="connsiteX22" fmla="*/ 0 w 2254552"/>
                <a:gd name="connsiteY22" fmla="*/ 261171 h 156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54552" h="1566994" fill="none" extrusionOk="0">
                  <a:moveTo>
                    <a:pt x="0" y="261171"/>
                  </a:moveTo>
                  <a:cubicBezTo>
                    <a:pt x="12006" y="119433"/>
                    <a:pt x="110436" y="8094"/>
                    <a:pt x="261171" y="0"/>
                  </a:cubicBezTo>
                  <a:cubicBezTo>
                    <a:pt x="290182" y="-4139"/>
                    <a:pt x="337831" y="298"/>
                    <a:pt x="375759" y="0"/>
                  </a:cubicBezTo>
                  <a:lnTo>
                    <a:pt x="375759" y="0"/>
                  </a:lnTo>
                  <a:cubicBezTo>
                    <a:pt x="511137" y="-8880"/>
                    <a:pt x="793455" y="22323"/>
                    <a:pt x="939397" y="0"/>
                  </a:cubicBezTo>
                  <a:cubicBezTo>
                    <a:pt x="1184272" y="-9570"/>
                    <a:pt x="1320490" y="9066"/>
                    <a:pt x="1434769" y="0"/>
                  </a:cubicBezTo>
                  <a:cubicBezTo>
                    <a:pt x="1549048" y="-9066"/>
                    <a:pt x="1756535" y="19107"/>
                    <a:pt x="1993381" y="0"/>
                  </a:cubicBezTo>
                  <a:cubicBezTo>
                    <a:pt x="2123339" y="14458"/>
                    <a:pt x="2247135" y="132803"/>
                    <a:pt x="2254552" y="261171"/>
                  </a:cubicBezTo>
                  <a:cubicBezTo>
                    <a:pt x="2262522" y="504499"/>
                    <a:pt x="2276139" y="726249"/>
                    <a:pt x="2254552" y="914080"/>
                  </a:cubicBezTo>
                  <a:lnTo>
                    <a:pt x="2254552" y="914080"/>
                  </a:lnTo>
                  <a:cubicBezTo>
                    <a:pt x="2266649" y="1022709"/>
                    <a:pt x="2260842" y="1187269"/>
                    <a:pt x="2254552" y="1305828"/>
                  </a:cubicBezTo>
                  <a:lnTo>
                    <a:pt x="2254552" y="1305823"/>
                  </a:lnTo>
                  <a:cubicBezTo>
                    <a:pt x="2232139" y="1449342"/>
                    <a:pt x="2165944" y="1575091"/>
                    <a:pt x="1993381" y="1566994"/>
                  </a:cubicBezTo>
                  <a:cubicBezTo>
                    <a:pt x="1771933" y="1586253"/>
                    <a:pt x="1605169" y="1560100"/>
                    <a:pt x="1487469" y="1566994"/>
                  </a:cubicBezTo>
                  <a:cubicBezTo>
                    <a:pt x="1369769" y="1573888"/>
                    <a:pt x="1166456" y="1568835"/>
                    <a:pt x="939397" y="1566994"/>
                  </a:cubicBezTo>
                  <a:cubicBezTo>
                    <a:pt x="743394" y="1714060"/>
                    <a:pt x="660237" y="1790918"/>
                    <a:pt x="380298" y="1954747"/>
                  </a:cubicBezTo>
                  <a:cubicBezTo>
                    <a:pt x="368488" y="1868984"/>
                    <a:pt x="365267" y="1730070"/>
                    <a:pt x="375759" y="1566994"/>
                  </a:cubicBezTo>
                  <a:cubicBezTo>
                    <a:pt x="330179" y="1569943"/>
                    <a:pt x="315653" y="1562004"/>
                    <a:pt x="261171" y="1566994"/>
                  </a:cubicBezTo>
                  <a:cubicBezTo>
                    <a:pt x="86666" y="1581059"/>
                    <a:pt x="853" y="1462858"/>
                    <a:pt x="0" y="1305823"/>
                  </a:cubicBezTo>
                  <a:lnTo>
                    <a:pt x="0" y="1305828"/>
                  </a:lnTo>
                  <a:cubicBezTo>
                    <a:pt x="10442" y="1197924"/>
                    <a:pt x="-8712" y="1021139"/>
                    <a:pt x="0" y="914080"/>
                  </a:cubicBezTo>
                  <a:lnTo>
                    <a:pt x="0" y="914080"/>
                  </a:lnTo>
                  <a:cubicBezTo>
                    <a:pt x="3421" y="683064"/>
                    <a:pt x="9104" y="484340"/>
                    <a:pt x="0" y="261171"/>
                  </a:cubicBezTo>
                  <a:close/>
                </a:path>
                <a:path w="2254552" h="1566994" stroke="0" extrusionOk="0">
                  <a:moveTo>
                    <a:pt x="0" y="261171"/>
                  </a:moveTo>
                  <a:cubicBezTo>
                    <a:pt x="-27276" y="100105"/>
                    <a:pt x="87699" y="10971"/>
                    <a:pt x="261171" y="0"/>
                  </a:cubicBezTo>
                  <a:cubicBezTo>
                    <a:pt x="288570" y="2457"/>
                    <a:pt x="324382" y="3319"/>
                    <a:pt x="375759" y="0"/>
                  </a:cubicBezTo>
                  <a:lnTo>
                    <a:pt x="375759" y="0"/>
                  </a:lnTo>
                  <a:cubicBezTo>
                    <a:pt x="580793" y="14319"/>
                    <a:pt x="746103" y="8873"/>
                    <a:pt x="939397" y="0"/>
                  </a:cubicBezTo>
                  <a:cubicBezTo>
                    <a:pt x="1078140" y="17732"/>
                    <a:pt x="1331772" y="-4571"/>
                    <a:pt x="1455849" y="0"/>
                  </a:cubicBezTo>
                  <a:cubicBezTo>
                    <a:pt x="1579926" y="4571"/>
                    <a:pt x="1844306" y="2126"/>
                    <a:pt x="1993381" y="0"/>
                  </a:cubicBezTo>
                  <a:cubicBezTo>
                    <a:pt x="2122172" y="14546"/>
                    <a:pt x="2252682" y="99093"/>
                    <a:pt x="2254552" y="261171"/>
                  </a:cubicBezTo>
                  <a:cubicBezTo>
                    <a:pt x="2221943" y="449529"/>
                    <a:pt x="2267130" y="632216"/>
                    <a:pt x="2254552" y="914080"/>
                  </a:cubicBezTo>
                  <a:lnTo>
                    <a:pt x="2254552" y="914080"/>
                  </a:lnTo>
                  <a:cubicBezTo>
                    <a:pt x="2245399" y="1068470"/>
                    <a:pt x="2263994" y="1193094"/>
                    <a:pt x="2254552" y="1305828"/>
                  </a:cubicBezTo>
                  <a:lnTo>
                    <a:pt x="2254552" y="1305823"/>
                  </a:lnTo>
                  <a:cubicBezTo>
                    <a:pt x="2263574" y="1463495"/>
                    <a:pt x="2139081" y="1582102"/>
                    <a:pt x="1993381" y="1566994"/>
                  </a:cubicBezTo>
                  <a:cubicBezTo>
                    <a:pt x="1855111" y="1581862"/>
                    <a:pt x="1613474" y="1560970"/>
                    <a:pt x="1498009" y="1566994"/>
                  </a:cubicBezTo>
                  <a:cubicBezTo>
                    <a:pt x="1382544" y="1573018"/>
                    <a:pt x="1217122" y="1594198"/>
                    <a:pt x="939397" y="1566994"/>
                  </a:cubicBezTo>
                  <a:cubicBezTo>
                    <a:pt x="776060" y="1696647"/>
                    <a:pt x="525566" y="1873060"/>
                    <a:pt x="380298" y="1954747"/>
                  </a:cubicBezTo>
                  <a:cubicBezTo>
                    <a:pt x="362718" y="1863074"/>
                    <a:pt x="395331" y="1666419"/>
                    <a:pt x="375759" y="1566994"/>
                  </a:cubicBezTo>
                  <a:cubicBezTo>
                    <a:pt x="325986" y="1571645"/>
                    <a:pt x="289227" y="1568957"/>
                    <a:pt x="261171" y="1566994"/>
                  </a:cubicBezTo>
                  <a:cubicBezTo>
                    <a:pt x="80920" y="1568477"/>
                    <a:pt x="7749" y="1436096"/>
                    <a:pt x="0" y="1305823"/>
                  </a:cubicBezTo>
                  <a:lnTo>
                    <a:pt x="0" y="1305828"/>
                  </a:lnTo>
                  <a:cubicBezTo>
                    <a:pt x="-15684" y="1179884"/>
                    <a:pt x="10946" y="1051984"/>
                    <a:pt x="0" y="914080"/>
                  </a:cubicBezTo>
                  <a:lnTo>
                    <a:pt x="0" y="914080"/>
                  </a:lnTo>
                  <a:cubicBezTo>
                    <a:pt x="8322" y="611015"/>
                    <a:pt x="11966" y="443616"/>
                    <a:pt x="0" y="261171"/>
                  </a:cubicBezTo>
                  <a:close/>
                </a:path>
              </a:pathLst>
            </a:custGeom>
            <a:solidFill>
              <a:schemeClr val="bg1"/>
            </a:solidFill>
            <a:ln w="25400">
              <a:solidFill>
                <a:srgbClr val="FF9E00"/>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6" name="Titel 4">
              <a:extLst>
                <a:ext uri="{FF2B5EF4-FFF2-40B4-BE49-F238E27FC236}">
                  <a16:creationId xmlns:a16="http://schemas.microsoft.com/office/drawing/2014/main" id="{7181B619-5BA5-5A40-A988-1E7C15C8C495}"/>
                </a:ext>
              </a:extLst>
            </p:cNvPr>
            <p:cNvSpPr txBox="1">
              <a:spLocks/>
            </p:cNvSpPr>
            <p:nvPr/>
          </p:nvSpPr>
          <p:spPr>
            <a:xfrm>
              <a:off x="3266873" y="3423311"/>
              <a:ext cx="2164510" cy="1084391"/>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gn="ctr">
                <a:lnSpc>
                  <a:spcPct val="100000"/>
                </a:lnSpc>
              </a:pPr>
              <a:r>
                <a:rPr lang="nl-NL" sz="1600" dirty="0">
                  <a:latin typeface="Arial" panose="020B0604020202020204" pitchFamily="34" charset="0"/>
                  <a:cs typeface="Arial" panose="020B0604020202020204" pitchFamily="34" charset="0"/>
                </a:rPr>
                <a:t>…en waarom is deze strategie het beste? </a:t>
              </a:r>
            </a:p>
          </p:txBody>
        </p:sp>
      </p:grpSp>
    </p:spTree>
    <p:extLst>
      <p:ext uri="{BB962C8B-B14F-4D97-AF65-F5344CB8AC3E}">
        <p14:creationId xmlns:p14="http://schemas.microsoft.com/office/powerpoint/2010/main" val="65134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5F55D4C6-ABC3-554C-A8CB-DF37BAAFD4B4}"/>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Doelen van de les</a:t>
            </a:r>
          </a:p>
        </p:txBody>
      </p:sp>
      <p:sp>
        <p:nvSpPr>
          <p:cNvPr id="7" name="Tijdelijke aanduiding voor voettekst 1">
            <a:extLst>
              <a:ext uri="{FF2B5EF4-FFF2-40B4-BE49-F238E27FC236}">
                <a16:creationId xmlns:a16="http://schemas.microsoft.com/office/drawing/2014/main" id="{6CC9875F-5695-B141-90FF-62CCC72475A1}"/>
              </a:ext>
            </a:extLst>
          </p:cNvPr>
          <p:cNvSpPr>
            <a:spLocks noGrp="1"/>
          </p:cNvSpPr>
          <p:nvPr>
            <p:ph type="ftr" sz="quarter" idx="11"/>
          </p:nvPr>
        </p:nvSpPr>
        <p:spPr>
          <a:xfrm>
            <a:off x="482617" y="4707296"/>
            <a:ext cx="3827190" cy="240380"/>
          </a:xfrm>
        </p:spPr>
        <p:txBody>
          <a:bodyPr/>
          <a:lstStyle/>
          <a:p>
            <a:r>
              <a:rPr lang="nl-NL" dirty="0"/>
              <a:t>Klassikaal</a:t>
            </a:r>
            <a:endParaRPr lang="nl-NL" dirty="0">
              <a:latin typeface="Arial" panose="020B0604020202020204" pitchFamily="34" charset="0"/>
              <a:cs typeface="Arial" panose="020B0604020202020204" pitchFamily="34" charset="0"/>
            </a:endParaRPr>
          </a:p>
        </p:txBody>
      </p:sp>
      <p:grpSp>
        <p:nvGrpSpPr>
          <p:cNvPr id="17" name="Groep 16">
            <a:extLst>
              <a:ext uri="{FF2B5EF4-FFF2-40B4-BE49-F238E27FC236}">
                <a16:creationId xmlns:a16="http://schemas.microsoft.com/office/drawing/2014/main" id="{12D5521E-3810-D447-B91E-9A6C4AD60437}"/>
              </a:ext>
            </a:extLst>
          </p:cNvPr>
          <p:cNvGrpSpPr/>
          <p:nvPr/>
        </p:nvGrpSpPr>
        <p:grpSpPr>
          <a:xfrm>
            <a:off x="1831037" y="1421958"/>
            <a:ext cx="2642367" cy="1836539"/>
            <a:chOff x="1831037" y="1421958"/>
            <a:chExt cx="2642367" cy="1836539"/>
          </a:xfrm>
        </p:grpSpPr>
        <p:sp>
          <p:nvSpPr>
            <p:cNvPr id="11" name="Toelichting met afgeronde rechthoek 10">
              <a:extLst>
                <a:ext uri="{FF2B5EF4-FFF2-40B4-BE49-F238E27FC236}">
                  <a16:creationId xmlns:a16="http://schemas.microsoft.com/office/drawing/2014/main" id="{7A400B3A-F91A-A24F-A4DC-B7480E76BF1C}"/>
                </a:ext>
              </a:extLst>
            </p:cNvPr>
            <p:cNvSpPr/>
            <p:nvPr/>
          </p:nvSpPr>
          <p:spPr>
            <a:xfrm>
              <a:off x="1831037" y="1421958"/>
              <a:ext cx="2642367" cy="1836539"/>
            </a:xfrm>
            <a:custGeom>
              <a:avLst/>
              <a:gdLst>
                <a:gd name="connsiteX0" fmla="*/ 0 w 2642367"/>
                <a:gd name="connsiteY0" fmla="*/ 306096 h 1836539"/>
                <a:gd name="connsiteX1" fmla="*/ 306096 w 2642367"/>
                <a:gd name="connsiteY1" fmla="*/ 0 h 1836539"/>
                <a:gd name="connsiteX2" fmla="*/ 440395 w 2642367"/>
                <a:gd name="connsiteY2" fmla="*/ 0 h 1836539"/>
                <a:gd name="connsiteX3" fmla="*/ 440395 w 2642367"/>
                <a:gd name="connsiteY3" fmla="*/ 0 h 1836539"/>
                <a:gd name="connsiteX4" fmla="*/ 1100986 w 2642367"/>
                <a:gd name="connsiteY4" fmla="*/ 0 h 1836539"/>
                <a:gd name="connsiteX5" fmla="*/ 1718629 w 2642367"/>
                <a:gd name="connsiteY5" fmla="*/ 0 h 1836539"/>
                <a:gd name="connsiteX6" fmla="*/ 2336271 w 2642367"/>
                <a:gd name="connsiteY6" fmla="*/ 0 h 1836539"/>
                <a:gd name="connsiteX7" fmla="*/ 2642367 w 2642367"/>
                <a:gd name="connsiteY7" fmla="*/ 306096 h 1836539"/>
                <a:gd name="connsiteX8" fmla="*/ 2642367 w 2642367"/>
                <a:gd name="connsiteY8" fmla="*/ 704009 h 1836539"/>
                <a:gd name="connsiteX9" fmla="*/ 2642367 w 2642367"/>
                <a:gd name="connsiteY9" fmla="*/ 1071314 h 1836539"/>
                <a:gd name="connsiteX10" fmla="*/ 2642367 w 2642367"/>
                <a:gd name="connsiteY10" fmla="*/ 1071314 h 1836539"/>
                <a:gd name="connsiteX11" fmla="*/ 2642367 w 2642367"/>
                <a:gd name="connsiteY11" fmla="*/ 1530449 h 1836539"/>
                <a:gd name="connsiteX12" fmla="*/ 2642367 w 2642367"/>
                <a:gd name="connsiteY12" fmla="*/ 1530443 h 1836539"/>
                <a:gd name="connsiteX13" fmla="*/ 2336271 w 2642367"/>
                <a:gd name="connsiteY13" fmla="*/ 1836539 h 1836539"/>
                <a:gd name="connsiteX14" fmla="*/ 1718629 w 2642367"/>
                <a:gd name="connsiteY14" fmla="*/ 1836539 h 1836539"/>
                <a:gd name="connsiteX15" fmla="*/ 1100986 w 2642367"/>
                <a:gd name="connsiteY15" fmla="*/ 1836539 h 1836539"/>
                <a:gd name="connsiteX16" fmla="*/ 786455 w 2642367"/>
                <a:gd name="connsiteY16" fmla="*/ 2054676 h 1836539"/>
                <a:gd name="connsiteX17" fmla="*/ 445714 w 2642367"/>
                <a:gd name="connsiteY17" fmla="*/ 2290991 h 1836539"/>
                <a:gd name="connsiteX18" fmla="*/ 440395 w 2642367"/>
                <a:gd name="connsiteY18" fmla="*/ 1836539 h 1836539"/>
                <a:gd name="connsiteX19" fmla="*/ 306096 w 2642367"/>
                <a:gd name="connsiteY19" fmla="*/ 1836539 h 1836539"/>
                <a:gd name="connsiteX20" fmla="*/ 0 w 2642367"/>
                <a:gd name="connsiteY20" fmla="*/ 1530443 h 1836539"/>
                <a:gd name="connsiteX21" fmla="*/ 0 w 2642367"/>
                <a:gd name="connsiteY21" fmla="*/ 1530449 h 1836539"/>
                <a:gd name="connsiteX22" fmla="*/ 0 w 2642367"/>
                <a:gd name="connsiteY22" fmla="*/ 1071314 h 1836539"/>
                <a:gd name="connsiteX23" fmla="*/ 0 w 2642367"/>
                <a:gd name="connsiteY23" fmla="*/ 1071314 h 1836539"/>
                <a:gd name="connsiteX24" fmla="*/ 0 w 2642367"/>
                <a:gd name="connsiteY24" fmla="*/ 673401 h 1836539"/>
                <a:gd name="connsiteX25" fmla="*/ 0 w 2642367"/>
                <a:gd name="connsiteY25" fmla="*/ 306096 h 1836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42367" h="1836539" fill="none" extrusionOk="0">
                  <a:moveTo>
                    <a:pt x="0" y="306096"/>
                  </a:moveTo>
                  <a:cubicBezTo>
                    <a:pt x="-16439" y="115232"/>
                    <a:pt x="169768" y="10253"/>
                    <a:pt x="306096" y="0"/>
                  </a:cubicBezTo>
                  <a:cubicBezTo>
                    <a:pt x="337504" y="1458"/>
                    <a:pt x="380677" y="5069"/>
                    <a:pt x="440395" y="0"/>
                  </a:cubicBezTo>
                  <a:lnTo>
                    <a:pt x="440395" y="0"/>
                  </a:lnTo>
                  <a:cubicBezTo>
                    <a:pt x="605531" y="-24738"/>
                    <a:pt x="805104" y="-8167"/>
                    <a:pt x="1100986" y="0"/>
                  </a:cubicBezTo>
                  <a:cubicBezTo>
                    <a:pt x="1338397" y="-14931"/>
                    <a:pt x="1435111" y="24935"/>
                    <a:pt x="1718629" y="0"/>
                  </a:cubicBezTo>
                  <a:cubicBezTo>
                    <a:pt x="2002147" y="-24935"/>
                    <a:pt x="2140604" y="22533"/>
                    <a:pt x="2336271" y="0"/>
                  </a:cubicBezTo>
                  <a:cubicBezTo>
                    <a:pt x="2485549" y="11088"/>
                    <a:pt x="2647407" y="150700"/>
                    <a:pt x="2642367" y="306096"/>
                  </a:cubicBezTo>
                  <a:cubicBezTo>
                    <a:pt x="2622592" y="468538"/>
                    <a:pt x="2643458" y="598063"/>
                    <a:pt x="2642367" y="704009"/>
                  </a:cubicBezTo>
                  <a:cubicBezTo>
                    <a:pt x="2641276" y="809955"/>
                    <a:pt x="2628102" y="931343"/>
                    <a:pt x="2642367" y="1071314"/>
                  </a:cubicBezTo>
                  <a:lnTo>
                    <a:pt x="2642367" y="1071314"/>
                  </a:lnTo>
                  <a:cubicBezTo>
                    <a:pt x="2623552" y="1261631"/>
                    <a:pt x="2644580" y="1309768"/>
                    <a:pt x="2642367" y="1530449"/>
                  </a:cubicBezTo>
                  <a:lnTo>
                    <a:pt x="2642367" y="1530443"/>
                  </a:lnTo>
                  <a:cubicBezTo>
                    <a:pt x="2616791" y="1716009"/>
                    <a:pt x="2488807" y="1811819"/>
                    <a:pt x="2336271" y="1836539"/>
                  </a:cubicBezTo>
                  <a:cubicBezTo>
                    <a:pt x="2115081" y="1838780"/>
                    <a:pt x="1853276" y="1825194"/>
                    <a:pt x="1718629" y="1836539"/>
                  </a:cubicBezTo>
                  <a:cubicBezTo>
                    <a:pt x="1583982" y="1847884"/>
                    <a:pt x="1249240" y="1838442"/>
                    <a:pt x="1100986" y="1836539"/>
                  </a:cubicBezTo>
                  <a:cubicBezTo>
                    <a:pt x="971143" y="1907790"/>
                    <a:pt x="875870" y="1993881"/>
                    <a:pt x="786455" y="2054676"/>
                  </a:cubicBezTo>
                  <a:cubicBezTo>
                    <a:pt x="697040" y="2115471"/>
                    <a:pt x="579099" y="2175707"/>
                    <a:pt x="445714" y="2290991"/>
                  </a:cubicBezTo>
                  <a:cubicBezTo>
                    <a:pt x="423186" y="2170679"/>
                    <a:pt x="447681" y="2034035"/>
                    <a:pt x="440395" y="1836539"/>
                  </a:cubicBezTo>
                  <a:cubicBezTo>
                    <a:pt x="374257" y="1832225"/>
                    <a:pt x="370530" y="1832626"/>
                    <a:pt x="306096" y="1836539"/>
                  </a:cubicBezTo>
                  <a:cubicBezTo>
                    <a:pt x="168351" y="1808447"/>
                    <a:pt x="-5265" y="1715933"/>
                    <a:pt x="0" y="1530443"/>
                  </a:cubicBezTo>
                  <a:lnTo>
                    <a:pt x="0" y="1530449"/>
                  </a:lnTo>
                  <a:cubicBezTo>
                    <a:pt x="22804" y="1369050"/>
                    <a:pt x="18632" y="1256411"/>
                    <a:pt x="0" y="1071314"/>
                  </a:cubicBezTo>
                  <a:lnTo>
                    <a:pt x="0" y="1071314"/>
                  </a:lnTo>
                  <a:cubicBezTo>
                    <a:pt x="-2279" y="987941"/>
                    <a:pt x="6986" y="827151"/>
                    <a:pt x="0" y="673401"/>
                  </a:cubicBezTo>
                  <a:cubicBezTo>
                    <a:pt x="-6986" y="519651"/>
                    <a:pt x="-17444" y="476644"/>
                    <a:pt x="0" y="306096"/>
                  </a:cubicBezTo>
                  <a:close/>
                </a:path>
                <a:path w="2642367" h="1836539" stroke="0" extrusionOk="0">
                  <a:moveTo>
                    <a:pt x="0" y="306096"/>
                  </a:moveTo>
                  <a:cubicBezTo>
                    <a:pt x="-16062" y="127137"/>
                    <a:pt x="101184" y="13459"/>
                    <a:pt x="306096" y="0"/>
                  </a:cubicBezTo>
                  <a:cubicBezTo>
                    <a:pt x="364875" y="1322"/>
                    <a:pt x="390976" y="6645"/>
                    <a:pt x="440395" y="0"/>
                  </a:cubicBezTo>
                  <a:lnTo>
                    <a:pt x="440395" y="0"/>
                  </a:lnTo>
                  <a:cubicBezTo>
                    <a:pt x="738655" y="-30511"/>
                    <a:pt x="850086" y="21268"/>
                    <a:pt x="1100986" y="0"/>
                  </a:cubicBezTo>
                  <a:cubicBezTo>
                    <a:pt x="1348652" y="-15008"/>
                    <a:pt x="1414166" y="-5419"/>
                    <a:pt x="1706276" y="0"/>
                  </a:cubicBezTo>
                  <a:cubicBezTo>
                    <a:pt x="1998386" y="5419"/>
                    <a:pt x="2160839" y="-14526"/>
                    <a:pt x="2336271" y="0"/>
                  </a:cubicBezTo>
                  <a:cubicBezTo>
                    <a:pt x="2484698" y="19418"/>
                    <a:pt x="2640956" y="123592"/>
                    <a:pt x="2642367" y="306096"/>
                  </a:cubicBezTo>
                  <a:cubicBezTo>
                    <a:pt x="2626047" y="419826"/>
                    <a:pt x="2646906" y="550549"/>
                    <a:pt x="2642367" y="704009"/>
                  </a:cubicBezTo>
                  <a:cubicBezTo>
                    <a:pt x="2637828" y="857469"/>
                    <a:pt x="2636411" y="948386"/>
                    <a:pt x="2642367" y="1071314"/>
                  </a:cubicBezTo>
                  <a:lnTo>
                    <a:pt x="2642367" y="1071314"/>
                  </a:lnTo>
                  <a:cubicBezTo>
                    <a:pt x="2637691" y="1180335"/>
                    <a:pt x="2652381" y="1343618"/>
                    <a:pt x="2642367" y="1530449"/>
                  </a:cubicBezTo>
                  <a:lnTo>
                    <a:pt x="2642367" y="1530443"/>
                  </a:lnTo>
                  <a:cubicBezTo>
                    <a:pt x="2665170" y="1676962"/>
                    <a:pt x="2519781" y="1827216"/>
                    <a:pt x="2336271" y="1836539"/>
                  </a:cubicBezTo>
                  <a:cubicBezTo>
                    <a:pt x="2070399" y="1819001"/>
                    <a:pt x="1848002" y="1863846"/>
                    <a:pt x="1718629" y="1836539"/>
                  </a:cubicBezTo>
                  <a:cubicBezTo>
                    <a:pt x="1589256" y="1809232"/>
                    <a:pt x="1272457" y="1844164"/>
                    <a:pt x="1100986" y="1836539"/>
                  </a:cubicBezTo>
                  <a:cubicBezTo>
                    <a:pt x="952394" y="1955612"/>
                    <a:pt x="929081" y="1943275"/>
                    <a:pt x="773350" y="2063765"/>
                  </a:cubicBezTo>
                  <a:cubicBezTo>
                    <a:pt x="617619" y="2184255"/>
                    <a:pt x="577450" y="2181675"/>
                    <a:pt x="445714" y="2290991"/>
                  </a:cubicBezTo>
                  <a:cubicBezTo>
                    <a:pt x="461388" y="2112141"/>
                    <a:pt x="421497" y="1952031"/>
                    <a:pt x="440395" y="1836539"/>
                  </a:cubicBezTo>
                  <a:cubicBezTo>
                    <a:pt x="410418" y="1837454"/>
                    <a:pt x="357760" y="1837202"/>
                    <a:pt x="306096" y="1836539"/>
                  </a:cubicBezTo>
                  <a:cubicBezTo>
                    <a:pt x="144360" y="1834991"/>
                    <a:pt x="2005" y="1718534"/>
                    <a:pt x="0" y="1530443"/>
                  </a:cubicBezTo>
                  <a:lnTo>
                    <a:pt x="0" y="1530449"/>
                  </a:lnTo>
                  <a:cubicBezTo>
                    <a:pt x="-15823" y="1342314"/>
                    <a:pt x="-20826" y="1239976"/>
                    <a:pt x="0" y="1071314"/>
                  </a:cubicBezTo>
                  <a:lnTo>
                    <a:pt x="0" y="1071314"/>
                  </a:lnTo>
                  <a:cubicBezTo>
                    <a:pt x="15289" y="932611"/>
                    <a:pt x="9694" y="885535"/>
                    <a:pt x="0" y="711662"/>
                  </a:cubicBezTo>
                  <a:cubicBezTo>
                    <a:pt x="-9694" y="537789"/>
                    <a:pt x="16168" y="473555"/>
                    <a:pt x="0" y="306096"/>
                  </a:cubicBezTo>
                  <a:close/>
                </a:path>
              </a:pathLst>
            </a:custGeom>
            <a:solidFill>
              <a:schemeClr val="bg1"/>
            </a:solidFill>
            <a:ln w="25400">
              <a:solidFill>
                <a:srgbClr val="33AD68"/>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4" name="Titel 4">
              <a:extLst>
                <a:ext uri="{FF2B5EF4-FFF2-40B4-BE49-F238E27FC236}">
                  <a16:creationId xmlns:a16="http://schemas.microsoft.com/office/drawing/2014/main" id="{B90CCDC4-1F7C-654E-8569-116A6B9D5BDC}"/>
                </a:ext>
              </a:extLst>
            </p:cNvPr>
            <p:cNvSpPr txBox="1">
              <a:spLocks/>
            </p:cNvSpPr>
            <p:nvPr/>
          </p:nvSpPr>
          <p:spPr>
            <a:xfrm>
              <a:off x="1831037" y="2060032"/>
              <a:ext cx="2424300" cy="619347"/>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lvl="0" algn="ctr">
                <a:lnSpc>
                  <a:spcPct val="100000"/>
                </a:lnSpc>
              </a:pPr>
              <a:r>
                <a:rPr lang="nl-NL" sz="1600" dirty="0">
                  <a:latin typeface="Arial" panose="020B0604020202020204" pitchFamily="34" charset="0"/>
                  <a:cs typeface="Arial" panose="020B0604020202020204" pitchFamily="34" charset="0"/>
                </a:rPr>
                <a:t>Wat is een moeilijke situatie voor jou?</a:t>
              </a:r>
            </a:p>
          </p:txBody>
        </p:sp>
      </p:grpSp>
      <p:grpSp>
        <p:nvGrpSpPr>
          <p:cNvPr id="18" name="Groep 17">
            <a:extLst>
              <a:ext uri="{FF2B5EF4-FFF2-40B4-BE49-F238E27FC236}">
                <a16:creationId xmlns:a16="http://schemas.microsoft.com/office/drawing/2014/main" id="{ED3D1030-0DEE-844D-A278-1BADFBEA1FB7}"/>
              </a:ext>
            </a:extLst>
          </p:cNvPr>
          <p:cNvGrpSpPr/>
          <p:nvPr/>
        </p:nvGrpSpPr>
        <p:grpSpPr>
          <a:xfrm>
            <a:off x="4255337" y="831017"/>
            <a:ext cx="2995668" cy="2082096"/>
            <a:chOff x="4255337" y="831017"/>
            <a:chExt cx="2995668" cy="2082096"/>
          </a:xfrm>
        </p:grpSpPr>
        <p:sp>
          <p:nvSpPr>
            <p:cNvPr id="12" name="Toelichting met afgeronde rechthoek 11">
              <a:extLst>
                <a:ext uri="{FF2B5EF4-FFF2-40B4-BE49-F238E27FC236}">
                  <a16:creationId xmlns:a16="http://schemas.microsoft.com/office/drawing/2014/main" id="{29BECB32-4ABF-9D45-8A1E-0452C69F9A48}"/>
                </a:ext>
              </a:extLst>
            </p:cNvPr>
            <p:cNvSpPr/>
            <p:nvPr/>
          </p:nvSpPr>
          <p:spPr>
            <a:xfrm flipH="1">
              <a:off x="4255337" y="831017"/>
              <a:ext cx="2995668" cy="2082096"/>
            </a:xfrm>
            <a:custGeom>
              <a:avLst/>
              <a:gdLst>
                <a:gd name="connsiteX0" fmla="*/ 0 w 2995668"/>
                <a:gd name="connsiteY0" fmla="*/ 347023 h 2082096"/>
                <a:gd name="connsiteX1" fmla="*/ 347023 w 2995668"/>
                <a:gd name="connsiteY1" fmla="*/ 0 h 2082096"/>
                <a:gd name="connsiteX2" fmla="*/ 499278 w 2995668"/>
                <a:gd name="connsiteY2" fmla="*/ 0 h 2082096"/>
                <a:gd name="connsiteX3" fmla="*/ 499278 w 2995668"/>
                <a:gd name="connsiteY3" fmla="*/ 0 h 2082096"/>
                <a:gd name="connsiteX4" fmla="*/ 866247 w 2995668"/>
                <a:gd name="connsiteY4" fmla="*/ 0 h 2082096"/>
                <a:gd name="connsiteX5" fmla="*/ 1248195 w 2995668"/>
                <a:gd name="connsiteY5" fmla="*/ 0 h 2082096"/>
                <a:gd name="connsiteX6" fmla="*/ 1743021 w 2995668"/>
                <a:gd name="connsiteY6" fmla="*/ 0 h 2082096"/>
                <a:gd name="connsiteX7" fmla="*/ 2167824 w 2995668"/>
                <a:gd name="connsiteY7" fmla="*/ 0 h 2082096"/>
                <a:gd name="connsiteX8" fmla="*/ 2648645 w 2995668"/>
                <a:gd name="connsiteY8" fmla="*/ 0 h 2082096"/>
                <a:gd name="connsiteX9" fmla="*/ 2995668 w 2995668"/>
                <a:gd name="connsiteY9" fmla="*/ 347023 h 2082096"/>
                <a:gd name="connsiteX10" fmla="*/ 2995668 w 2995668"/>
                <a:gd name="connsiteY10" fmla="*/ 754764 h 2082096"/>
                <a:gd name="connsiteX11" fmla="*/ 2995668 w 2995668"/>
                <a:gd name="connsiteY11" fmla="*/ 1214556 h 2082096"/>
                <a:gd name="connsiteX12" fmla="*/ 2995668 w 2995668"/>
                <a:gd name="connsiteY12" fmla="*/ 1214556 h 2082096"/>
                <a:gd name="connsiteX13" fmla="*/ 2995668 w 2995668"/>
                <a:gd name="connsiteY13" fmla="*/ 1735080 h 2082096"/>
                <a:gd name="connsiteX14" fmla="*/ 2995668 w 2995668"/>
                <a:gd name="connsiteY14" fmla="*/ 1735073 h 2082096"/>
                <a:gd name="connsiteX15" fmla="*/ 2648645 w 2995668"/>
                <a:gd name="connsiteY15" fmla="*/ 2082096 h 2082096"/>
                <a:gd name="connsiteX16" fmla="*/ 2209837 w 2995668"/>
                <a:gd name="connsiteY16" fmla="*/ 2082096 h 2082096"/>
                <a:gd name="connsiteX17" fmla="*/ 1743021 w 2995668"/>
                <a:gd name="connsiteY17" fmla="*/ 2082096 h 2082096"/>
                <a:gd name="connsiteX18" fmla="*/ 1248195 w 2995668"/>
                <a:gd name="connsiteY18" fmla="*/ 2082096 h 2082096"/>
                <a:gd name="connsiteX19" fmla="*/ 891610 w 2995668"/>
                <a:gd name="connsiteY19" fmla="*/ 2329399 h 2082096"/>
                <a:gd name="connsiteX20" fmla="*/ 505309 w 2995668"/>
                <a:gd name="connsiteY20" fmla="*/ 2597311 h 2082096"/>
                <a:gd name="connsiteX21" fmla="*/ 499278 w 2995668"/>
                <a:gd name="connsiteY21" fmla="*/ 2082096 h 2082096"/>
                <a:gd name="connsiteX22" fmla="*/ 347023 w 2995668"/>
                <a:gd name="connsiteY22" fmla="*/ 2082096 h 2082096"/>
                <a:gd name="connsiteX23" fmla="*/ 0 w 2995668"/>
                <a:gd name="connsiteY23" fmla="*/ 1735073 h 2082096"/>
                <a:gd name="connsiteX24" fmla="*/ 0 w 2995668"/>
                <a:gd name="connsiteY24" fmla="*/ 1735080 h 2082096"/>
                <a:gd name="connsiteX25" fmla="*/ 0 w 2995668"/>
                <a:gd name="connsiteY25" fmla="*/ 1214556 h 2082096"/>
                <a:gd name="connsiteX26" fmla="*/ 0 w 2995668"/>
                <a:gd name="connsiteY26" fmla="*/ 1214556 h 2082096"/>
                <a:gd name="connsiteX27" fmla="*/ 0 w 2995668"/>
                <a:gd name="connsiteY27" fmla="*/ 798140 h 2082096"/>
                <a:gd name="connsiteX28" fmla="*/ 0 w 2995668"/>
                <a:gd name="connsiteY28" fmla="*/ 347023 h 208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95668" h="2082096" fill="none" extrusionOk="0">
                  <a:moveTo>
                    <a:pt x="0" y="347023"/>
                  </a:moveTo>
                  <a:cubicBezTo>
                    <a:pt x="-3979" y="127000"/>
                    <a:pt x="152503" y="34333"/>
                    <a:pt x="347023" y="0"/>
                  </a:cubicBezTo>
                  <a:cubicBezTo>
                    <a:pt x="402861" y="-3002"/>
                    <a:pt x="456754" y="-6741"/>
                    <a:pt x="499278" y="0"/>
                  </a:cubicBezTo>
                  <a:lnTo>
                    <a:pt x="499278" y="0"/>
                  </a:lnTo>
                  <a:cubicBezTo>
                    <a:pt x="642074" y="5399"/>
                    <a:pt x="714390" y="-10677"/>
                    <a:pt x="866247" y="0"/>
                  </a:cubicBezTo>
                  <a:cubicBezTo>
                    <a:pt x="1018104" y="10677"/>
                    <a:pt x="1163694" y="15239"/>
                    <a:pt x="1248195" y="0"/>
                  </a:cubicBezTo>
                  <a:cubicBezTo>
                    <a:pt x="1432888" y="-1898"/>
                    <a:pt x="1641825" y="19621"/>
                    <a:pt x="1743021" y="0"/>
                  </a:cubicBezTo>
                  <a:cubicBezTo>
                    <a:pt x="1844217" y="-19621"/>
                    <a:pt x="1972269" y="-5132"/>
                    <a:pt x="2167824" y="0"/>
                  </a:cubicBezTo>
                  <a:cubicBezTo>
                    <a:pt x="2363379" y="5132"/>
                    <a:pt x="2541662" y="994"/>
                    <a:pt x="2648645" y="0"/>
                  </a:cubicBezTo>
                  <a:cubicBezTo>
                    <a:pt x="2840180" y="19041"/>
                    <a:pt x="3037383" y="170422"/>
                    <a:pt x="2995668" y="347023"/>
                  </a:cubicBezTo>
                  <a:cubicBezTo>
                    <a:pt x="2978824" y="514839"/>
                    <a:pt x="2977374" y="596339"/>
                    <a:pt x="2995668" y="754764"/>
                  </a:cubicBezTo>
                  <a:cubicBezTo>
                    <a:pt x="3013962" y="913189"/>
                    <a:pt x="3008290" y="1093440"/>
                    <a:pt x="2995668" y="1214556"/>
                  </a:cubicBezTo>
                  <a:lnTo>
                    <a:pt x="2995668" y="1214556"/>
                  </a:lnTo>
                  <a:cubicBezTo>
                    <a:pt x="2983977" y="1352989"/>
                    <a:pt x="2990734" y="1475238"/>
                    <a:pt x="2995668" y="1735080"/>
                  </a:cubicBezTo>
                  <a:lnTo>
                    <a:pt x="2995668" y="1735073"/>
                  </a:lnTo>
                  <a:cubicBezTo>
                    <a:pt x="3004381" y="1936462"/>
                    <a:pt x="2832893" y="2080989"/>
                    <a:pt x="2648645" y="2082096"/>
                  </a:cubicBezTo>
                  <a:cubicBezTo>
                    <a:pt x="2526516" y="2098386"/>
                    <a:pt x="2322473" y="2061262"/>
                    <a:pt x="2209837" y="2082096"/>
                  </a:cubicBezTo>
                  <a:cubicBezTo>
                    <a:pt x="2097201" y="2102930"/>
                    <a:pt x="1886020" y="2084273"/>
                    <a:pt x="1743021" y="2082096"/>
                  </a:cubicBezTo>
                  <a:cubicBezTo>
                    <a:pt x="1600022" y="2079919"/>
                    <a:pt x="1388720" y="2077630"/>
                    <a:pt x="1248195" y="2082096"/>
                  </a:cubicBezTo>
                  <a:cubicBezTo>
                    <a:pt x="1059459" y="2187780"/>
                    <a:pt x="964634" y="2261910"/>
                    <a:pt x="891610" y="2329399"/>
                  </a:cubicBezTo>
                  <a:cubicBezTo>
                    <a:pt x="818586" y="2396888"/>
                    <a:pt x="670484" y="2460571"/>
                    <a:pt x="505309" y="2597311"/>
                  </a:cubicBezTo>
                  <a:cubicBezTo>
                    <a:pt x="490261" y="2434921"/>
                    <a:pt x="478136" y="2281848"/>
                    <a:pt x="499278" y="2082096"/>
                  </a:cubicBezTo>
                  <a:cubicBezTo>
                    <a:pt x="430681" y="2085469"/>
                    <a:pt x="386801" y="2074776"/>
                    <a:pt x="347023" y="2082096"/>
                  </a:cubicBezTo>
                  <a:cubicBezTo>
                    <a:pt x="156356" y="2077355"/>
                    <a:pt x="20333" y="1944651"/>
                    <a:pt x="0" y="1735073"/>
                  </a:cubicBezTo>
                  <a:lnTo>
                    <a:pt x="0" y="1735080"/>
                  </a:lnTo>
                  <a:cubicBezTo>
                    <a:pt x="22102" y="1510113"/>
                    <a:pt x="-11341" y="1448194"/>
                    <a:pt x="0" y="1214556"/>
                  </a:cubicBezTo>
                  <a:lnTo>
                    <a:pt x="0" y="1214556"/>
                  </a:lnTo>
                  <a:cubicBezTo>
                    <a:pt x="6614" y="1019662"/>
                    <a:pt x="-14033" y="955525"/>
                    <a:pt x="0" y="798140"/>
                  </a:cubicBezTo>
                  <a:cubicBezTo>
                    <a:pt x="14033" y="640755"/>
                    <a:pt x="6296" y="558625"/>
                    <a:pt x="0" y="347023"/>
                  </a:cubicBezTo>
                  <a:close/>
                </a:path>
                <a:path w="2995668" h="2082096" stroke="0" extrusionOk="0">
                  <a:moveTo>
                    <a:pt x="0" y="347023"/>
                  </a:moveTo>
                  <a:cubicBezTo>
                    <a:pt x="-508" y="176141"/>
                    <a:pt x="155431" y="-30352"/>
                    <a:pt x="347023" y="0"/>
                  </a:cubicBezTo>
                  <a:cubicBezTo>
                    <a:pt x="384257" y="7604"/>
                    <a:pt x="443283" y="-5741"/>
                    <a:pt x="499278" y="0"/>
                  </a:cubicBezTo>
                  <a:lnTo>
                    <a:pt x="499278" y="0"/>
                  </a:lnTo>
                  <a:cubicBezTo>
                    <a:pt x="619171" y="-6686"/>
                    <a:pt x="733951" y="-4562"/>
                    <a:pt x="873737" y="0"/>
                  </a:cubicBezTo>
                  <a:cubicBezTo>
                    <a:pt x="1013523" y="4562"/>
                    <a:pt x="1072841" y="-2331"/>
                    <a:pt x="1248195" y="0"/>
                  </a:cubicBezTo>
                  <a:cubicBezTo>
                    <a:pt x="1421874" y="13671"/>
                    <a:pt x="1471429" y="3481"/>
                    <a:pt x="1687003" y="0"/>
                  </a:cubicBezTo>
                  <a:cubicBezTo>
                    <a:pt x="1902577" y="-3481"/>
                    <a:pt x="1950264" y="-15507"/>
                    <a:pt x="2125810" y="0"/>
                  </a:cubicBezTo>
                  <a:cubicBezTo>
                    <a:pt x="2301356" y="15507"/>
                    <a:pt x="2441628" y="-11535"/>
                    <a:pt x="2648645" y="0"/>
                  </a:cubicBezTo>
                  <a:cubicBezTo>
                    <a:pt x="2859092" y="14230"/>
                    <a:pt x="2979604" y="159523"/>
                    <a:pt x="2995668" y="347023"/>
                  </a:cubicBezTo>
                  <a:cubicBezTo>
                    <a:pt x="2983625" y="512901"/>
                    <a:pt x="3000033" y="671030"/>
                    <a:pt x="2995668" y="763439"/>
                  </a:cubicBezTo>
                  <a:cubicBezTo>
                    <a:pt x="2991303" y="855848"/>
                    <a:pt x="3008143" y="1012382"/>
                    <a:pt x="2995668" y="1214556"/>
                  </a:cubicBezTo>
                  <a:lnTo>
                    <a:pt x="2995668" y="1214556"/>
                  </a:lnTo>
                  <a:cubicBezTo>
                    <a:pt x="2972159" y="1330587"/>
                    <a:pt x="2986509" y="1588201"/>
                    <a:pt x="2995668" y="1735080"/>
                  </a:cubicBezTo>
                  <a:lnTo>
                    <a:pt x="2995668" y="1735073"/>
                  </a:lnTo>
                  <a:cubicBezTo>
                    <a:pt x="2991674" y="1936871"/>
                    <a:pt x="2850481" y="2098876"/>
                    <a:pt x="2648645" y="2082096"/>
                  </a:cubicBezTo>
                  <a:cubicBezTo>
                    <a:pt x="2513408" y="2089509"/>
                    <a:pt x="2396842" y="2104895"/>
                    <a:pt x="2167824" y="2082096"/>
                  </a:cubicBezTo>
                  <a:cubicBezTo>
                    <a:pt x="1938806" y="2059297"/>
                    <a:pt x="1940089" y="2082454"/>
                    <a:pt x="1729016" y="2082096"/>
                  </a:cubicBezTo>
                  <a:cubicBezTo>
                    <a:pt x="1517943" y="2081738"/>
                    <a:pt x="1354617" y="2069747"/>
                    <a:pt x="1248195" y="2082096"/>
                  </a:cubicBezTo>
                  <a:cubicBezTo>
                    <a:pt x="1097424" y="2179335"/>
                    <a:pt x="1055752" y="2189764"/>
                    <a:pt x="899039" y="2324247"/>
                  </a:cubicBezTo>
                  <a:cubicBezTo>
                    <a:pt x="742326" y="2458730"/>
                    <a:pt x="646323" y="2487110"/>
                    <a:pt x="505309" y="2597311"/>
                  </a:cubicBezTo>
                  <a:cubicBezTo>
                    <a:pt x="509967" y="2413132"/>
                    <a:pt x="521979" y="2226516"/>
                    <a:pt x="499278" y="2082096"/>
                  </a:cubicBezTo>
                  <a:cubicBezTo>
                    <a:pt x="445586" y="2089033"/>
                    <a:pt x="391985" y="2081966"/>
                    <a:pt x="347023" y="2082096"/>
                  </a:cubicBezTo>
                  <a:cubicBezTo>
                    <a:pt x="112623" y="2068285"/>
                    <a:pt x="7726" y="1933778"/>
                    <a:pt x="0" y="1735073"/>
                  </a:cubicBezTo>
                  <a:lnTo>
                    <a:pt x="0" y="1735080"/>
                  </a:lnTo>
                  <a:cubicBezTo>
                    <a:pt x="-11216" y="1583307"/>
                    <a:pt x="23079" y="1339460"/>
                    <a:pt x="0" y="1214556"/>
                  </a:cubicBezTo>
                  <a:lnTo>
                    <a:pt x="0" y="1214556"/>
                  </a:lnTo>
                  <a:cubicBezTo>
                    <a:pt x="-12863" y="1123264"/>
                    <a:pt x="-7116" y="874161"/>
                    <a:pt x="0" y="780790"/>
                  </a:cubicBezTo>
                  <a:cubicBezTo>
                    <a:pt x="7116" y="687419"/>
                    <a:pt x="14831" y="519088"/>
                    <a:pt x="0" y="347023"/>
                  </a:cubicBezTo>
                  <a:close/>
                </a:path>
              </a:pathLst>
            </a:custGeom>
            <a:solidFill>
              <a:schemeClr val="bg1"/>
            </a:solidFill>
            <a:ln w="25400">
              <a:solidFill>
                <a:srgbClr val="002328"/>
              </a:solidFill>
              <a:extLst>
                <a:ext uri="{C807C97D-BFC1-408E-A445-0C87EB9F89A2}">
                  <ask:lineSketchStyleProps xmlns:ask="http://schemas.microsoft.com/office/drawing/2018/sketchyshapes" sd="1007475747">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Titel 4">
              <a:extLst>
                <a:ext uri="{FF2B5EF4-FFF2-40B4-BE49-F238E27FC236}">
                  <a16:creationId xmlns:a16="http://schemas.microsoft.com/office/drawing/2014/main" id="{73367B2F-0E9D-584E-8D8B-A8B51D30BF97}"/>
                </a:ext>
              </a:extLst>
            </p:cNvPr>
            <p:cNvSpPr txBox="1">
              <a:spLocks/>
            </p:cNvSpPr>
            <p:nvPr/>
          </p:nvSpPr>
          <p:spPr>
            <a:xfrm>
              <a:off x="4291199" y="1524319"/>
              <a:ext cx="2923944" cy="7709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lvl="0" algn="ctr">
                <a:lnSpc>
                  <a:spcPct val="100000"/>
                </a:lnSpc>
              </a:pPr>
              <a:r>
                <a:rPr lang="nl-NL" sz="1600" dirty="0">
                  <a:effectLst/>
                  <a:latin typeface="Arial" panose="020B0604020202020204" pitchFamily="34" charset="0"/>
                  <a:ea typeface="Calibri" panose="020F0502020204030204" pitchFamily="34" charset="0"/>
                  <a:cs typeface="Arial" panose="020B0604020202020204" pitchFamily="34" charset="0"/>
                </a:rPr>
                <a:t>Hoe herken je dat jij of een ander in een moeilijke situatie zit?</a:t>
              </a:r>
            </a:p>
          </p:txBody>
        </p:sp>
      </p:grpSp>
      <p:grpSp>
        <p:nvGrpSpPr>
          <p:cNvPr id="19" name="Groep 18">
            <a:extLst>
              <a:ext uri="{FF2B5EF4-FFF2-40B4-BE49-F238E27FC236}">
                <a16:creationId xmlns:a16="http://schemas.microsoft.com/office/drawing/2014/main" id="{4439B69B-5089-8945-BC78-4819A5BC3F79}"/>
              </a:ext>
            </a:extLst>
          </p:cNvPr>
          <p:cNvGrpSpPr/>
          <p:nvPr/>
        </p:nvGrpSpPr>
        <p:grpSpPr>
          <a:xfrm>
            <a:off x="3256086" y="2856112"/>
            <a:ext cx="2254552" cy="1566994"/>
            <a:chOff x="3256086" y="2856112"/>
            <a:chExt cx="2254552" cy="1566994"/>
          </a:xfrm>
        </p:grpSpPr>
        <p:sp>
          <p:nvSpPr>
            <p:cNvPr id="13" name="Toelichting met afgeronde rechthoek 12">
              <a:extLst>
                <a:ext uri="{FF2B5EF4-FFF2-40B4-BE49-F238E27FC236}">
                  <a16:creationId xmlns:a16="http://schemas.microsoft.com/office/drawing/2014/main" id="{8E770AE7-C7C6-7C45-962D-1EE48BC7E0D0}"/>
                </a:ext>
              </a:extLst>
            </p:cNvPr>
            <p:cNvSpPr/>
            <p:nvPr/>
          </p:nvSpPr>
          <p:spPr>
            <a:xfrm>
              <a:off x="3256086" y="2856112"/>
              <a:ext cx="2254552" cy="1566994"/>
            </a:xfrm>
            <a:custGeom>
              <a:avLst/>
              <a:gdLst>
                <a:gd name="connsiteX0" fmla="*/ 0 w 2254552"/>
                <a:gd name="connsiteY0" fmla="*/ 261171 h 1566994"/>
                <a:gd name="connsiteX1" fmla="*/ 261171 w 2254552"/>
                <a:gd name="connsiteY1" fmla="*/ 0 h 1566994"/>
                <a:gd name="connsiteX2" fmla="*/ 375759 w 2254552"/>
                <a:gd name="connsiteY2" fmla="*/ 0 h 1566994"/>
                <a:gd name="connsiteX3" fmla="*/ 375759 w 2254552"/>
                <a:gd name="connsiteY3" fmla="*/ 0 h 1566994"/>
                <a:gd name="connsiteX4" fmla="*/ 939397 w 2254552"/>
                <a:gd name="connsiteY4" fmla="*/ 0 h 1566994"/>
                <a:gd name="connsiteX5" fmla="*/ 1434769 w 2254552"/>
                <a:gd name="connsiteY5" fmla="*/ 0 h 1566994"/>
                <a:gd name="connsiteX6" fmla="*/ 1993381 w 2254552"/>
                <a:gd name="connsiteY6" fmla="*/ 0 h 1566994"/>
                <a:gd name="connsiteX7" fmla="*/ 2254552 w 2254552"/>
                <a:gd name="connsiteY7" fmla="*/ 261171 h 1566994"/>
                <a:gd name="connsiteX8" fmla="*/ 2254552 w 2254552"/>
                <a:gd name="connsiteY8" fmla="*/ 914080 h 1566994"/>
                <a:gd name="connsiteX9" fmla="*/ 2254552 w 2254552"/>
                <a:gd name="connsiteY9" fmla="*/ 914080 h 1566994"/>
                <a:gd name="connsiteX10" fmla="*/ 2254552 w 2254552"/>
                <a:gd name="connsiteY10" fmla="*/ 1305828 h 1566994"/>
                <a:gd name="connsiteX11" fmla="*/ 2254552 w 2254552"/>
                <a:gd name="connsiteY11" fmla="*/ 1305823 h 1566994"/>
                <a:gd name="connsiteX12" fmla="*/ 1993381 w 2254552"/>
                <a:gd name="connsiteY12" fmla="*/ 1566994 h 1566994"/>
                <a:gd name="connsiteX13" fmla="*/ 1487469 w 2254552"/>
                <a:gd name="connsiteY13" fmla="*/ 1566994 h 1566994"/>
                <a:gd name="connsiteX14" fmla="*/ 939397 w 2254552"/>
                <a:gd name="connsiteY14" fmla="*/ 1566994 h 1566994"/>
                <a:gd name="connsiteX15" fmla="*/ 380298 w 2254552"/>
                <a:gd name="connsiteY15" fmla="*/ 1954747 h 1566994"/>
                <a:gd name="connsiteX16" fmla="*/ 375759 w 2254552"/>
                <a:gd name="connsiteY16" fmla="*/ 1566994 h 1566994"/>
                <a:gd name="connsiteX17" fmla="*/ 261171 w 2254552"/>
                <a:gd name="connsiteY17" fmla="*/ 1566994 h 1566994"/>
                <a:gd name="connsiteX18" fmla="*/ 0 w 2254552"/>
                <a:gd name="connsiteY18" fmla="*/ 1305823 h 1566994"/>
                <a:gd name="connsiteX19" fmla="*/ 0 w 2254552"/>
                <a:gd name="connsiteY19" fmla="*/ 1305828 h 1566994"/>
                <a:gd name="connsiteX20" fmla="*/ 0 w 2254552"/>
                <a:gd name="connsiteY20" fmla="*/ 914080 h 1566994"/>
                <a:gd name="connsiteX21" fmla="*/ 0 w 2254552"/>
                <a:gd name="connsiteY21" fmla="*/ 914080 h 1566994"/>
                <a:gd name="connsiteX22" fmla="*/ 0 w 2254552"/>
                <a:gd name="connsiteY22" fmla="*/ 261171 h 156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54552" h="1566994" fill="none" extrusionOk="0">
                  <a:moveTo>
                    <a:pt x="0" y="261171"/>
                  </a:moveTo>
                  <a:cubicBezTo>
                    <a:pt x="12006" y="119433"/>
                    <a:pt x="110436" y="8094"/>
                    <a:pt x="261171" y="0"/>
                  </a:cubicBezTo>
                  <a:cubicBezTo>
                    <a:pt x="290182" y="-4139"/>
                    <a:pt x="337831" y="298"/>
                    <a:pt x="375759" y="0"/>
                  </a:cubicBezTo>
                  <a:lnTo>
                    <a:pt x="375759" y="0"/>
                  </a:lnTo>
                  <a:cubicBezTo>
                    <a:pt x="511137" y="-8880"/>
                    <a:pt x="793455" y="22323"/>
                    <a:pt x="939397" y="0"/>
                  </a:cubicBezTo>
                  <a:cubicBezTo>
                    <a:pt x="1184272" y="-9570"/>
                    <a:pt x="1320490" y="9066"/>
                    <a:pt x="1434769" y="0"/>
                  </a:cubicBezTo>
                  <a:cubicBezTo>
                    <a:pt x="1549048" y="-9066"/>
                    <a:pt x="1756535" y="19107"/>
                    <a:pt x="1993381" y="0"/>
                  </a:cubicBezTo>
                  <a:cubicBezTo>
                    <a:pt x="2123339" y="14458"/>
                    <a:pt x="2247135" y="132803"/>
                    <a:pt x="2254552" y="261171"/>
                  </a:cubicBezTo>
                  <a:cubicBezTo>
                    <a:pt x="2262522" y="504499"/>
                    <a:pt x="2276139" y="726249"/>
                    <a:pt x="2254552" y="914080"/>
                  </a:cubicBezTo>
                  <a:lnTo>
                    <a:pt x="2254552" y="914080"/>
                  </a:lnTo>
                  <a:cubicBezTo>
                    <a:pt x="2266649" y="1022709"/>
                    <a:pt x="2260842" y="1187269"/>
                    <a:pt x="2254552" y="1305828"/>
                  </a:cubicBezTo>
                  <a:lnTo>
                    <a:pt x="2254552" y="1305823"/>
                  </a:lnTo>
                  <a:cubicBezTo>
                    <a:pt x="2232139" y="1449342"/>
                    <a:pt x="2165944" y="1575091"/>
                    <a:pt x="1993381" y="1566994"/>
                  </a:cubicBezTo>
                  <a:cubicBezTo>
                    <a:pt x="1771933" y="1586253"/>
                    <a:pt x="1605169" y="1560100"/>
                    <a:pt x="1487469" y="1566994"/>
                  </a:cubicBezTo>
                  <a:cubicBezTo>
                    <a:pt x="1369769" y="1573888"/>
                    <a:pt x="1166456" y="1568835"/>
                    <a:pt x="939397" y="1566994"/>
                  </a:cubicBezTo>
                  <a:cubicBezTo>
                    <a:pt x="743394" y="1714060"/>
                    <a:pt x="660237" y="1790918"/>
                    <a:pt x="380298" y="1954747"/>
                  </a:cubicBezTo>
                  <a:cubicBezTo>
                    <a:pt x="368488" y="1868984"/>
                    <a:pt x="365267" y="1730070"/>
                    <a:pt x="375759" y="1566994"/>
                  </a:cubicBezTo>
                  <a:cubicBezTo>
                    <a:pt x="330179" y="1569943"/>
                    <a:pt x="315653" y="1562004"/>
                    <a:pt x="261171" y="1566994"/>
                  </a:cubicBezTo>
                  <a:cubicBezTo>
                    <a:pt x="86666" y="1581059"/>
                    <a:pt x="853" y="1462858"/>
                    <a:pt x="0" y="1305823"/>
                  </a:cubicBezTo>
                  <a:lnTo>
                    <a:pt x="0" y="1305828"/>
                  </a:lnTo>
                  <a:cubicBezTo>
                    <a:pt x="10442" y="1197924"/>
                    <a:pt x="-8712" y="1021139"/>
                    <a:pt x="0" y="914080"/>
                  </a:cubicBezTo>
                  <a:lnTo>
                    <a:pt x="0" y="914080"/>
                  </a:lnTo>
                  <a:cubicBezTo>
                    <a:pt x="3421" y="683064"/>
                    <a:pt x="9104" y="484340"/>
                    <a:pt x="0" y="261171"/>
                  </a:cubicBezTo>
                  <a:close/>
                </a:path>
                <a:path w="2254552" h="1566994" stroke="0" extrusionOk="0">
                  <a:moveTo>
                    <a:pt x="0" y="261171"/>
                  </a:moveTo>
                  <a:cubicBezTo>
                    <a:pt x="-27276" y="100105"/>
                    <a:pt x="87699" y="10971"/>
                    <a:pt x="261171" y="0"/>
                  </a:cubicBezTo>
                  <a:cubicBezTo>
                    <a:pt x="288570" y="2457"/>
                    <a:pt x="324382" y="3319"/>
                    <a:pt x="375759" y="0"/>
                  </a:cubicBezTo>
                  <a:lnTo>
                    <a:pt x="375759" y="0"/>
                  </a:lnTo>
                  <a:cubicBezTo>
                    <a:pt x="580793" y="14319"/>
                    <a:pt x="746103" y="8873"/>
                    <a:pt x="939397" y="0"/>
                  </a:cubicBezTo>
                  <a:cubicBezTo>
                    <a:pt x="1078140" y="17732"/>
                    <a:pt x="1331772" y="-4571"/>
                    <a:pt x="1455849" y="0"/>
                  </a:cubicBezTo>
                  <a:cubicBezTo>
                    <a:pt x="1579926" y="4571"/>
                    <a:pt x="1844306" y="2126"/>
                    <a:pt x="1993381" y="0"/>
                  </a:cubicBezTo>
                  <a:cubicBezTo>
                    <a:pt x="2122172" y="14546"/>
                    <a:pt x="2252682" y="99093"/>
                    <a:pt x="2254552" y="261171"/>
                  </a:cubicBezTo>
                  <a:cubicBezTo>
                    <a:pt x="2221943" y="449529"/>
                    <a:pt x="2267130" y="632216"/>
                    <a:pt x="2254552" y="914080"/>
                  </a:cubicBezTo>
                  <a:lnTo>
                    <a:pt x="2254552" y="914080"/>
                  </a:lnTo>
                  <a:cubicBezTo>
                    <a:pt x="2245399" y="1068470"/>
                    <a:pt x="2263994" y="1193094"/>
                    <a:pt x="2254552" y="1305828"/>
                  </a:cubicBezTo>
                  <a:lnTo>
                    <a:pt x="2254552" y="1305823"/>
                  </a:lnTo>
                  <a:cubicBezTo>
                    <a:pt x="2263574" y="1463495"/>
                    <a:pt x="2139081" y="1582102"/>
                    <a:pt x="1993381" y="1566994"/>
                  </a:cubicBezTo>
                  <a:cubicBezTo>
                    <a:pt x="1855111" y="1581862"/>
                    <a:pt x="1613474" y="1560970"/>
                    <a:pt x="1498009" y="1566994"/>
                  </a:cubicBezTo>
                  <a:cubicBezTo>
                    <a:pt x="1382544" y="1573018"/>
                    <a:pt x="1217122" y="1594198"/>
                    <a:pt x="939397" y="1566994"/>
                  </a:cubicBezTo>
                  <a:cubicBezTo>
                    <a:pt x="776060" y="1696647"/>
                    <a:pt x="525566" y="1873060"/>
                    <a:pt x="380298" y="1954747"/>
                  </a:cubicBezTo>
                  <a:cubicBezTo>
                    <a:pt x="362718" y="1863074"/>
                    <a:pt x="395331" y="1666419"/>
                    <a:pt x="375759" y="1566994"/>
                  </a:cubicBezTo>
                  <a:cubicBezTo>
                    <a:pt x="325986" y="1571645"/>
                    <a:pt x="289227" y="1568957"/>
                    <a:pt x="261171" y="1566994"/>
                  </a:cubicBezTo>
                  <a:cubicBezTo>
                    <a:pt x="80920" y="1568477"/>
                    <a:pt x="7749" y="1436096"/>
                    <a:pt x="0" y="1305823"/>
                  </a:cubicBezTo>
                  <a:lnTo>
                    <a:pt x="0" y="1305828"/>
                  </a:lnTo>
                  <a:cubicBezTo>
                    <a:pt x="-15684" y="1179884"/>
                    <a:pt x="10946" y="1051984"/>
                    <a:pt x="0" y="914080"/>
                  </a:cubicBezTo>
                  <a:lnTo>
                    <a:pt x="0" y="914080"/>
                  </a:lnTo>
                  <a:cubicBezTo>
                    <a:pt x="8322" y="611015"/>
                    <a:pt x="11966" y="443616"/>
                    <a:pt x="0" y="261171"/>
                  </a:cubicBezTo>
                  <a:close/>
                </a:path>
              </a:pathLst>
            </a:custGeom>
            <a:solidFill>
              <a:schemeClr val="bg1"/>
            </a:solidFill>
            <a:ln w="25400">
              <a:solidFill>
                <a:srgbClr val="FF9E00"/>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6" name="Titel 4">
              <a:extLst>
                <a:ext uri="{FF2B5EF4-FFF2-40B4-BE49-F238E27FC236}">
                  <a16:creationId xmlns:a16="http://schemas.microsoft.com/office/drawing/2014/main" id="{7181B619-5BA5-5A40-A988-1E7C15C8C495}"/>
                </a:ext>
              </a:extLst>
            </p:cNvPr>
            <p:cNvSpPr txBox="1">
              <a:spLocks/>
            </p:cNvSpPr>
            <p:nvPr/>
          </p:nvSpPr>
          <p:spPr>
            <a:xfrm>
              <a:off x="3301107" y="3096844"/>
              <a:ext cx="2164510" cy="1084391"/>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gn="ctr">
                <a:lnSpc>
                  <a:spcPct val="100000"/>
                </a:lnSpc>
              </a:pPr>
              <a:r>
                <a:rPr lang="nl-NL" sz="1600" dirty="0">
                  <a:latin typeface="Arial" panose="020B0604020202020204" pitchFamily="34" charset="0"/>
                  <a:cs typeface="Arial" panose="020B0604020202020204" pitchFamily="34" charset="0"/>
                </a:rPr>
                <a:t>Wat zijn jouw gedachten en gevoelens als je in een moeilijke situatie zit?</a:t>
              </a:r>
            </a:p>
          </p:txBody>
        </p:sp>
      </p:grpSp>
    </p:spTree>
    <p:extLst>
      <p:ext uri="{BB962C8B-B14F-4D97-AF65-F5344CB8AC3E}">
        <p14:creationId xmlns:p14="http://schemas.microsoft.com/office/powerpoint/2010/main" val="266190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265774B-68EB-4F13-AC77-16A2BA2A638E}"/>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pic>
        <p:nvPicPr>
          <p:cNvPr id="4" name="Online Media 3" title="Veerkracht afl  3">
            <a:hlinkClick r:id="" action="ppaction://media"/>
            <a:extLst>
              <a:ext uri="{FF2B5EF4-FFF2-40B4-BE49-F238E27FC236}">
                <a16:creationId xmlns:a16="http://schemas.microsoft.com/office/drawing/2014/main" id="{8BCDD70B-AF3A-5AD2-6C4B-CBADE6C3B4D5}"/>
              </a:ext>
            </a:extLst>
          </p:cNvPr>
          <p:cNvPicPr>
            <a:picLocks noRot="1" noChangeAspect="1"/>
          </p:cNvPicPr>
          <p:nvPr>
            <a:videoFile r:link="rId1"/>
          </p:nvPr>
        </p:nvPicPr>
        <p:blipFill>
          <a:blip r:embed="rId4"/>
          <a:stretch>
            <a:fillRect/>
          </a:stretch>
        </p:blipFill>
        <p:spPr>
          <a:xfrm>
            <a:off x="899564" y="93133"/>
            <a:ext cx="8058170" cy="4552866"/>
          </a:xfrm>
          <a:prstGeom prst="rect">
            <a:avLst/>
          </a:prstGeom>
        </p:spPr>
      </p:pic>
      <p:sp>
        <p:nvSpPr>
          <p:cNvPr id="5" name="Titel 4">
            <a:extLst>
              <a:ext uri="{FF2B5EF4-FFF2-40B4-BE49-F238E27FC236}">
                <a16:creationId xmlns:a16="http://schemas.microsoft.com/office/drawing/2014/main" id="{DA2972DC-D353-F083-A934-B4D9D98D24B5}"/>
              </a:ext>
            </a:extLst>
          </p:cNvPr>
          <p:cNvSpPr txBox="1">
            <a:spLocks/>
          </p:cNvSpPr>
          <p:nvPr/>
        </p:nvSpPr>
        <p:spPr>
          <a:xfrm rot="16200000">
            <a:off x="-3508082" y="-618404"/>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en-US" sz="2400" b="0" dirty="0">
                <a:solidFill>
                  <a:schemeClr val="bg1"/>
                </a:solidFill>
                <a:latin typeface="Arial" panose="020B0604020202020204" pitchFamily="34" charset="0"/>
                <a:cs typeface="Arial" panose="020B0604020202020204" pitchFamily="34" charset="0"/>
              </a:rPr>
              <a:t>Filmpje</a:t>
            </a:r>
            <a:endParaRPr lang="nl-NL" sz="2400" b="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803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C8A5F49-2A17-4F4C-B3D2-9FDAAB30F6EB}"/>
              </a:ext>
            </a:extLst>
          </p:cNvPr>
          <p:cNvSpPr>
            <a:spLocks noGrp="1"/>
          </p:cNvSpPr>
          <p:nvPr>
            <p:ph type="ftr" sz="quarter" idx="11"/>
          </p:nvPr>
        </p:nvSpPr>
        <p:spPr/>
        <p:txBody>
          <a:bodyPr/>
          <a:lstStyle/>
          <a:p>
            <a:r>
              <a:rPr lang="nl-NL" dirty="0"/>
              <a:t>In groepjes</a:t>
            </a:r>
            <a:endParaRPr lang="nl-NL" dirty="0">
              <a:latin typeface="Arial" panose="020B0604020202020204" pitchFamily="34" charset="0"/>
              <a:cs typeface="Arial" panose="020B0604020202020204" pitchFamily="34" charset="0"/>
            </a:endParaRPr>
          </a:p>
        </p:txBody>
      </p:sp>
      <p:pic>
        <p:nvPicPr>
          <p:cNvPr id="1034" name="Picture 10" descr="100 meest gestelde vragen van kinderen; van waarom tot ... - Mamaliefde.nl">
            <a:extLst>
              <a:ext uri="{FF2B5EF4-FFF2-40B4-BE49-F238E27FC236}">
                <a16:creationId xmlns:a16="http://schemas.microsoft.com/office/drawing/2014/main" id="{BDC12F87-F3A4-423C-8EF9-D97CF7BD89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83519"/>
            <a:ext cx="5467350" cy="35764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35EB715-AD83-44C6-BF89-9DF33F16519F}"/>
              </a:ext>
            </a:extLst>
          </p:cNvPr>
          <p:cNvSpPr txBox="1"/>
          <p:nvPr/>
        </p:nvSpPr>
        <p:spPr>
          <a:xfrm>
            <a:off x="5689600" y="783519"/>
            <a:ext cx="2971800" cy="1200329"/>
          </a:xfrm>
          <a:prstGeom prst="rect">
            <a:avLst/>
          </a:prstGeom>
          <a:noFill/>
        </p:spPr>
        <p:txBody>
          <a:bodyPr wrap="square" rtlCol="0">
            <a:spAutoFit/>
          </a:bodyPr>
          <a:lstStyle/>
          <a:p>
            <a:r>
              <a:rPr lang="en-US" sz="2400" b="1" dirty="0">
                <a:solidFill>
                  <a:srgbClr val="0C8066"/>
                </a:solidFill>
                <a:latin typeface="Arial" panose="020B0604020202020204" pitchFamily="34" charset="0"/>
                <a:cs typeface="Arial" panose="020B0604020202020204" pitchFamily="34" charset="0"/>
              </a:rPr>
              <a:t>Pak de </a:t>
            </a:r>
            <a:r>
              <a:rPr lang="en-US" sz="2400" b="1" dirty="0" err="1">
                <a:solidFill>
                  <a:srgbClr val="0C8066"/>
                </a:solidFill>
                <a:latin typeface="Arial" panose="020B0604020202020204" pitchFamily="34" charset="0"/>
                <a:cs typeface="Arial" panose="020B0604020202020204" pitchFamily="34" charset="0"/>
              </a:rPr>
              <a:t>conclusie</a:t>
            </a:r>
            <a:r>
              <a:rPr lang="en-US" sz="2400" b="1" dirty="0">
                <a:solidFill>
                  <a:srgbClr val="0C8066"/>
                </a:solidFill>
                <a:latin typeface="Arial" panose="020B0604020202020204" pitchFamily="34" charset="0"/>
                <a:cs typeface="Arial" panose="020B0604020202020204" pitchFamily="34" charset="0"/>
              </a:rPr>
              <a:t> van de </a:t>
            </a:r>
            <a:r>
              <a:rPr lang="en-US" sz="2400" b="1" dirty="0" err="1">
                <a:solidFill>
                  <a:srgbClr val="0C8066"/>
                </a:solidFill>
                <a:latin typeface="Arial" panose="020B0604020202020204" pitchFamily="34" charset="0"/>
                <a:cs typeface="Arial" panose="020B0604020202020204" pitchFamily="34" charset="0"/>
              </a:rPr>
              <a:t>vorige</a:t>
            </a:r>
            <a:r>
              <a:rPr lang="en-US" sz="2400" b="1" dirty="0">
                <a:solidFill>
                  <a:srgbClr val="0C8066"/>
                </a:solidFill>
                <a:latin typeface="Arial" panose="020B0604020202020204" pitchFamily="34" charset="0"/>
                <a:cs typeface="Arial" panose="020B0604020202020204" pitchFamily="34" charset="0"/>
              </a:rPr>
              <a:t> les er </a:t>
            </a:r>
            <a:r>
              <a:rPr lang="en-US" sz="2400" b="1" dirty="0" err="1">
                <a:solidFill>
                  <a:srgbClr val="0C8066"/>
                </a:solidFill>
                <a:latin typeface="Arial" panose="020B0604020202020204" pitchFamily="34" charset="0"/>
                <a:cs typeface="Arial" panose="020B0604020202020204" pitchFamily="34" charset="0"/>
              </a:rPr>
              <a:t>eens</a:t>
            </a:r>
            <a:r>
              <a:rPr lang="en-US" sz="2400" b="1" dirty="0">
                <a:solidFill>
                  <a:srgbClr val="0C8066"/>
                </a:solidFill>
                <a:latin typeface="Arial" panose="020B0604020202020204" pitchFamily="34" charset="0"/>
                <a:cs typeface="Arial" panose="020B0604020202020204" pitchFamily="34" charset="0"/>
              </a:rPr>
              <a:t> </a:t>
            </a:r>
            <a:r>
              <a:rPr lang="en-US" sz="2400" b="1" dirty="0" err="1">
                <a:solidFill>
                  <a:srgbClr val="0C8066"/>
                </a:solidFill>
                <a:latin typeface="Arial" panose="020B0604020202020204" pitchFamily="34" charset="0"/>
                <a:cs typeface="Arial" panose="020B0604020202020204" pitchFamily="34" charset="0"/>
              </a:rPr>
              <a:t>bij</a:t>
            </a:r>
            <a:r>
              <a:rPr lang="en-US" sz="2400" b="1" dirty="0">
                <a:solidFill>
                  <a:srgbClr val="0C8066"/>
                </a:solidFill>
                <a:latin typeface="Arial" panose="020B0604020202020204" pitchFamily="34" charset="0"/>
                <a:cs typeface="Arial" panose="020B0604020202020204" pitchFamily="34" charset="0"/>
              </a:rPr>
              <a:t>…</a:t>
            </a:r>
            <a:endParaRPr lang="nl-NL" sz="2400" b="1" dirty="0">
              <a:solidFill>
                <a:srgbClr val="0C8066"/>
              </a:solidFill>
              <a:latin typeface="Arial" panose="020B0604020202020204" pitchFamily="34" charset="0"/>
              <a:cs typeface="Arial" panose="020B0604020202020204" pitchFamily="34" charset="0"/>
            </a:endParaRPr>
          </a:p>
        </p:txBody>
      </p:sp>
      <p:grpSp>
        <p:nvGrpSpPr>
          <p:cNvPr id="9" name="Groep 17">
            <a:extLst>
              <a:ext uri="{FF2B5EF4-FFF2-40B4-BE49-F238E27FC236}">
                <a16:creationId xmlns:a16="http://schemas.microsoft.com/office/drawing/2014/main" id="{5F5FFAC0-E370-407F-A09D-074712B76C12}"/>
              </a:ext>
            </a:extLst>
          </p:cNvPr>
          <p:cNvGrpSpPr/>
          <p:nvPr/>
        </p:nvGrpSpPr>
        <p:grpSpPr>
          <a:xfrm>
            <a:off x="145733" y="195824"/>
            <a:ext cx="2432049" cy="1714500"/>
            <a:chOff x="5032565" y="1290096"/>
            <a:chExt cx="2995668" cy="2082096"/>
          </a:xfrm>
        </p:grpSpPr>
        <p:sp>
          <p:nvSpPr>
            <p:cNvPr id="10" name="Toelichting met afgeronde rechthoek 11">
              <a:extLst>
                <a:ext uri="{FF2B5EF4-FFF2-40B4-BE49-F238E27FC236}">
                  <a16:creationId xmlns:a16="http://schemas.microsoft.com/office/drawing/2014/main" id="{B7130176-B997-40D5-A5EC-405082D3B0BC}"/>
                </a:ext>
              </a:extLst>
            </p:cNvPr>
            <p:cNvSpPr/>
            <p:nvPr/>
          </p:nvSpPr>
          <p:spPr>
            <a:xfrm flipH="1">
              <a:off x="5032565" y="1290096"/>
              <a:ext cx="2995668" cy="2082096"/>
            </a:xfrm>
            <a:custGeom>
              <a:avLst/>
              <a:gdLst>
                <a:gd name="connsiteX0" fmla="*/ 0 w 2995668"/>
                <a:gd name="connsiteY0" fmla="*/ 347023 h 2082096"/>
                <a:gd name="connsiteX1" fmla="*/ 347023 w 2995668"/>
                <a:gd name="connsiteY1" fmla="*/ 0 h 2082096"/>
                <a:gd name="connsiteX2" fmla="*/ 499278 w 2995668"/>
                <a:gd name="connsiteY2" fmla="*/ 0 h 2082096"/>
                <a:gd name="connsiteX3" fmla="*/ 499278 w 2995668"/>
                <a:gd name="connsiteY3" fmla="*/ 0 h 2082096"/>
                <a:gd name="connsiteX4" fmla="*/ 866247 w 2995668"/>
                <a:gd name="connsiteY4" fmla="*/ 0 h 2082096"/>
                <a:gd name="connsiteX5" fmla="*/ 1248195 w 2995668"/>
                <a:gd name="connsiteY5" fmla="*/ 0 h 2082096"/>
                <a:gd name="connsiteX6" fmla="*/ 1743021 w 2995668"/>
                <a:gd name="connsiteY6" fmla="*/ 0 h 2082096"/>
                <a:gd name="connsiteX7" fmla="*/ 2167824 w 2995668"/>
                <a:gd name="connsiteY7" fmla="*/ 0 h 2082096"/>
                <a:gd name="connsiteX8" fmla="*/ 2648645 w 2995668"/>
                <a:gd name="connsiteY8" fmla="*/ 0 h 2082096"/>
                <a:gd name="connsiteX9" fmla="*/ 2995668 w 2995668"/>
                <a:gd name="connsiteY9" fmla="*/ 347023 h 2082096"/>
                <a:gd name="connsiteX10" fmla="*/ 2995668 w 2995668"/>
                <a:gd name="connsiteY10" fmla="*/ 754764 h 2082096"/>
                <a:gd name="connsiteX11" fmla="*/ 2995668 w 2995668"/>
                <a:gd name="connsiteY11" fmla="*/ 1214556 h 2082096"/>
                <a:gd name="connsiteX12" fmla="*/ 2995668 w 2995668"/>
                <a:gd name="connsiteY12" fmla="*/ 1214556 h 2082096"/>
                <a:gd name="connsiteX13" fmla="*/ 2995668 w 2995668"/>
                <a:gd name="connsiteY13" fmla="*/ 1735080 h 2082096"/>
                <a:gd name="connsiteX14" fmla="*/ 2995668 w 2995668"/>
                <a:gd name="connsiteY14" fmla="*/ 1735073 h 2082096"/>
                <a:gd name="connsiteX15" fmla="*/ 2648645 w 2995668"/>
                <a:gd name="connsiteY15" fmla="*/ 2082096 h 2082096"/>
                <a:gd name="connsiteX16" fmla="*/ 2209837 w 2995668"/>
                <a:gd name="connsiteY16" fmla="*/ 2082096 h 2082096"/>
                <a:gd name="connsiteX17" fmla="*/ 1743021 w 2995668"/>
                <a:gd name="connsiteY17" fmla="*/ 2082096 h 2082096"/>
                <a:gd name="connsiteX18" fmla="*/ 1248195 w 2995668"/>
                <a:gd name="connsiteY18" fmla="*/ 2082096 h 2082096"/>
                <a:gd name="connsiteX19" fmla="*/ 891610 w 2995668"/>
                <a:gd name="connsiteY19" fmla="*/ 2329399 h 2082096"/>
                <a:gd name="connsiteX20" fmla="*/ 505309 w 2995668"/>
                <a:gd name="connsiteY20" fmla="*/ 2597311 h 2082096"/>
                <a:gd name="connsiteX21" fmla="*/ 499278 w 2995668"/>
                <a:gd name="connsiteY21" fmla="*/ 2082096 h 2082096"/>
                <a:gd name="connsiteX22" fmla="*/ 347023 w 2995668"/>
                <a:gd name="connsiteY22" fmla="*/ 2082096 h 2082096"/>
                <a:gd name="connsiteX23" fmla="*/ 0 w 2995668"/>
                <a:gd name="connsiteY23" fmla="*/ 1735073 h 2082096"/>
                <a:gd name="connsiteX24" fmla="*/ 0 w 2995668"/>
                <a:gd name="connsiteY24" fmla="*/ 1735080 h 2082096"/>
                <a:gd name="connsiteX25" fmla="*/ 0 w 2995668"/>
                <a:gd name="connsiteY25" fmla="*/ 1214556 h 2082096"/>
                <a:gd name="connsiteX26" fmla="*/ 0 w 2995668"/>
                <a:gd name="connsiteY26" fmla="*/ 1214556 h 2082096"/>
                <a:gd name="connsiteX27" fmla="*/ 0 w 2995668"/>
                <a:gd name="connsiteY27" fmla="*/ 798140 h 2082096"/>
                <a:gd name="connsiteX28" fmla="*/ 0 w 2995668"/>
                <a:gd name="connsiteY28" fmla="*/ 347023 h 208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95668" h="2082096" fill="none" extrusionOk="0">
                  <a:moveTo>
                    <a:pt x="0" y="347023"/>
                  </a:moveTo>
                  <a:cubicBezTo>
                    <a:pt x="-3979" y="127000"/>
                    <a:pt x="152503" y="34333"/>
                    <a:pt x="347023" y="0"/>
                  </a:cubicBezTo>
                  <a:cubicBezTo>
                    <a:pt x="402861" y="-3002"/>
                    <a:pt x="456754" y="-6741"/>
                    <a:pt x="499278" y="0"/>
                  </a:cubicBezTo>
                  <a:lnTo>
                    <a:pt x="499278" y="0"/>
                  </a:lnTo>
                  <a:cubicBezTo>
                    <a:pt x="642074" y="5399"/>
                    <a:pt x="714390" y="-10677"/>
                    <a:pt x="866247" y="0"/>
                  </a:cubicBezTo>
                  <a:cubicBezTo>
                    <a:pt x="1018104" y="10677"/>
                    <a:pt x="1163694" y="15239"/>
                    <a:pt x="1248195" y="0"/>
                  </a:cubicBezTo>
                  <a:cubicBezTo>
                    <a:pt x="1432888" y="-1898"/>
                    <a:pt x="1641825" y="19621"/>
                    <a:pt x="1743021" y="0"/>
                  </a:cubicBezTo>
                  <a:cubicBezTo>
                    <a:pt x="1844217" y="-19621"/>
                    <a:pt x="1972269" y="-5132"/>
                    <a:pt x="2167824" y="0"/>
                  </a:cubicBezTo>
                  <a:cubicBezTo>
                    <a:pt x="2363379" y="5132"/>
                    <a:pt x="2541662" y="994"/>
                    <a:pt x="2648645" y="0"/>
                  </a:cubicBezTo>
                  <a:cubicBezTo>
                    <a:pt x="2840180" y="19041"/>
                    <a:pt x="3037383" y="170422"/>
                    <a:pt x="2995668" y="347023"/>
                  </a:cubicBezTo>
                  <a:cubicBezTo>
                    <a:pt x="2978824" y="514839"/>
                    <a:pt x="2977374" y="596339"/>
                    <a:pt x="2995668" y="754764"/>
                  </a:cubicBezTo>
                  <a:cubicBezTo>
                    <a:pt x="3013962" y="913189"/>
                    <a:pt x="3008290" y="1093440"/>
                    <a:pt x="2995668" y="1214556"/>
                  </a:cubicBezTo>
                  <a:lnTo>
                    <a:pt x="2995668" y="1214556"/>
                  </a:lnTo>
                  <a:cubicBezTo>
                    <a:pt x="2983977" y="1352989"/>
                    <a:pt x="2990734" y="1475238"/>
                    <a:pt x="2995668" y="1735080"/>
                  </a:cubicBezTo>
                  <a:lnTo>
                    <a:pt x="2995668" y="1735073"/>
                  </a:lnTo>
                  <a:cubicBezTo>
                    <a:pt x="3004381" y="1936462"/>
                    <a:pt x="2832893" y="2080989"/>
                    <a:pt x="2648645" y="2082096"/>
                  </a:cubicBezTo>
                  <a:cubicBezTo>
                    <a:pt x="2526516" y="2098386"/>
                    <a:pt x="2322473" y="2061262"/>
                    <a:pt x="2209837" y="2082096"/>
                  </a:cubicBezTo>
                  <a:cubicBezTo>
                    <a:pt x="2097201" y="2102930"/>
                    <a:pt x="1886020" y="2084273"/>
                    <a:pt x="1743021" y="2082096"/>
                  </a:cubicBezTo>
                  <a:cubicBezTo>
                    <a:pt x="1600022" y="2079919"/>
                    <a:pt x="1388720" y="2077630"/>
                    <a:pt x="1248195" y="2082096"/>
                  </a:cubicBezTo>
                  <a:cubicBezTo>
                    <a:pt x="1059459" y="2187780"/>
                    <a:pt x="964634" y="2261910"/>
                    <a:pt x="891610" y="2329399"/>
                  </a:cubicBezTo>
                  <a:cubicBezTo>
                    <a:pt x="818586" y="2396888"/>
                    <a:pt x="670484" y="2460571"/>
                    <a:pt x="505309" y="2597311"/>
                  </a:cubicBezTo>
                  <a:cubicBezTo>
                    <a:pt x="490261" y="2434921"/>
                    <a:pt x="478136" y="2281848"/>
                    <a:pt x="499278" y="2082096"/>
                  </a:cubicBezTo>
                  <a:cubicBezTo>
                    <a:pt x="430681" y="2085469"/>
                    <a:pt x="386801" y="2074776"/>
                    <a:pt x="347023" y="2082096"/>
                  </a:cubicBezTo>
                  <a:cubicBezTo>
                    <a:pt x="156356" y="2077355"/>
                    <a:pt x="20333" y="1944651"/>
                    <a:pt x="0" y="1735073"/>
                  </a:cubicBezTo>
                  <a:lnTo>
                    <a:pt x="0" y="1735080"/>
                  </a:lnTo>
                  <a:cubicBezTo>
                    <a:pt x="22102" y="1510113"/>
                    <a:pt x="-11341" y="1448194"/>
                    <a:pt x="0" y="1214556"/>
                  </a:cubicBezTo>
                  <a:lnTo>
                    <a:pt x="0" y="1214556"/>
                  </a:lnTo>
                  <a:cubicBezTo>
                    <a:pt x="6614" y="1019662"/>
                    <a:pt x="-14033" y="955525"/>
                    <a:pt x="0" y="798140"/>
                  </a:cubicBezTo>
                  <a:cubicBezTo>
                    <a:pt x="14033" y="640755"/>
                    <a:pt x="6296" y="558625"/>
                    <a:pt x="0" y="347023"/>
                  </a:cubicBezTo>
                  <a:close/>
                </a:path>
                <a:path w="2995668" h="2082096" stroke="0" extrusionOk="0">
                  <a:moveTo>
                    <a:pt x="0" y="347023"/>
                  </a:moveTo>
                  <a:cubicBezTo>
                    <a:pt x="-508" y="176141"/>
                    <a:pt x="155431" y="-30352"/>
                    <a:pt x="347023" y="0"/>
                  </a:cubicBezTo>
                  <a:cubicBezTo>
                    <a:pt x="384257" y="7604"/>
                    <a:pt x="443283" y="-5741"/>
                    <a:pt x="499278" y="0"/>
                  </a:cubicBezTo>
                  <a:lnTo>
                    <a:pt x="499278" y="0"/>
                  </a:lnTo>
                  <a:cubicBezTo>
                    <a:pt x="619171" y="-6686"/>
                    <a:pt x="733951" y="-4562"/>
                    <a:pt x="873737" y="0"/>
                  </a:cubicBezTo>
                  <a:cubicBezTo>
                    <a:pt x="1013523" y="4562"/>
                    <a:pt x="1072841" y="-2331"/>
                    <a:pt x="1248195" y="0"/>
                  </a:cubicBezTo>
                  <a:cubicBezTo>
                    <a:pt x="1421874" y="13671"/>
                    <a:pt x="1471429" y="3481"/>
                    <a:pt x="1687003" y="0"/>
                  </a:cubicBezTo>
                  <a:cubicBezTo>
                    <a:pt x="1902577" y="-3481"/>
                    <a:pt x="1950264" y="-15507"/>
                    <a:pt x="2125810" y="0"/>
                  </a:cubicBezTo>
                  <a:cubicBezTo>
                    <a:pt x="2301356" y="15507"/>
                    <a:pt x="2441628" y="-11535"/>
                    <a:pt x="2648645" y="0"/>
                  </a:cubicBezTo>
                  <a:cubicBezTo>
                    <a:pt x="2859092" y="14230"/>
                    <a:pt x="2979604" y="159523"/>
                    <a:pt x="2995668" y="347023"/>
                  </a:cubicBezTo>
                  <a:cubicBezTo>
                    <a:pt x="2983625" y="512901"/>
                    <a:pt x="3000033" y="671030"/>
                    <a:pt x="2995668" y="763439"/>
                  </a:cubicBezTo>
                  <a:cubicBezTo>
                    <a:pt x="2991303" y="855848"/>
                    <a:pt x="3008143" y="1012382"/>
                    <a:pt x="2995668" y="1214556"/>
                  </a:cubicBezTo>
                  <a:lnTo>
                    <a:pt x="2995668" y="1214556"/>
                  </a:lnTo>
                  <a:cubicBezTo>
                    <a:pt x="2972159" y="1330587"/>
                    <a:pt x="2986509" y="1588201"/>
                    <a:pt x="2995668" y="1735080"/>
                  </a:cubicBezTo>
                  <a:lnTo>
                    <a:pt x="2995668" y="1735073"/>
                  </a:lnTo>
                  <a:cubicBezTo>
                    <a:pt x="2991674" y="1936871"/>
                    <a:pt x="2850481" y="2098876"/>
                    <a:pt x="2648645" y="2082096"/>
                  </a:cubicBezTo>
                  <a:cubicBezTo>
                    <a:pt x="2513408" y="2089509"/>
                    <a:pt x="2396842" y="2104895"/>
                    <a:pt x="2167824" y="2082096"/>
                  </a:cubicBezTo>
                  <a:cubicBezTo>
                    <a:pt x="1938806" y="2059297"/>
                    <a:pt x="1940089" y="2082454"/>
                    <a:pt x="1729016" y="2082096"/>
                  </a:cubicBezTo>
                  <a:cubicBezTo>
                    <a:pt x="1517943" y="2081738"/>
                    <a:pt x="1354617" y="2069747"/>
                    <a:pt x="1248195" y="2082096"/>
                  </a:cubicBezTo>
                  <a:cubicBezTo>
                    <a:pt x="1097424" y="2179335"/>
                    <a:pt x="1055752" y="2189764"/>
                    <a:pt x="899039" y="2324247"/>
                  </a:cubicBezTo>
                  <a:cubicBezTo>
                    <a:pt x="742326" y="2458730"/>
                    <a:pt x="646323" y="2487110"/>
                    <a:pt x="505309" y="2597311"/>
                  </a:cubicBezTo>
                  <a:cubicBezTo>
                    <a:pt x="509967" y="2413132"/>
                    <a:pt x="521979" y="2226516"/>
                    <a:pt x="499278" y="2082096"/>
                  </a:cubicBezTo>
                  <a:cubicBezTo>
                    <a:pt x="445586" y="2089033"/>
                    <a:pt x="391985" y="2081966"/>
                    <a:pt x="347023" y="2082096"/>
                  </a:cubicBezTo>
                  <a:cubicBezTo>
                    <a:pt x="112623" y="2068285"/>
                    <a:pt x="7726" y="1933778"/>
                    <a:pt x="0" y="1735073"/>
                  </a:cubicBezTo>
                  <a:lnTo>
                    <a:pt x="0" y="1735080"/>
                  </a:lnTo>
                  <a:cubicBezTo>
                    <a:pt x="-11216" y="1583307"/>
                    <a:pt x="23079" y="1339460"/>
                    <a:pt x="0" y="1214556"/>
                  </a:cubicBezTo>
                  <a:lnTo>
                    <a:pt x="0" y="1214556"/>
                  </a:lnTo>
                  <a:cubicBezTo>
                    <a:pt x="-12863" y="1123264"/>
                    <a:pt x="-7116" y="874161"/>
                    <a:pt x="0" y="780790"/>
                  </a:cubicBezTo>
                  <a:cubicBezTo>
                    <a:pt x="7116" y="687419"/>
                    <a:pt x="14831" y="519088"/>
                    <a:pt x="0" y="347023"/>
                  </a:cubicBezTo>
                  <a:close/>
                </a:path>
              </a:pathLst>
            </a:custGeom>
            <a:solidFill>
              <a:schemeClr val="bg1"/>
            </a:solidFill>
            <a:ln w="25400">
              <a:solidFill>
                <a:srgbClr val="002328"/>
              </a:solidFill>
              <a:extLst>
                <a:ext uri="{C807C97D-BFC1-408E-A445-0C87EB9F89A2}">
                  <ask:lineSketchStyleProps xmlns:ask="http://schemas.microsoft.com/office/drawing/2018/sketchyshapes" sd="1007475747">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1" name="Titel 4">
              <a:extLst>
                <a:ext uri="{FF2B5EF4-FFF2-40B4-BE49-F238E27FC236}">
                  <a16:creationId xmlns:a16="http://schemas.microsoft.com/office/drawing/2014/main" id="{620FECD9-4D75-46CB-B128-19747D3C77A2}"/>
                </a:ext>
              </a:extLst>
            </p:cNvPr>
            <p:cNvSpPr txBox="1">
              <a:spLocks/>
            </p:cNvSpPr>
            <p:nvPr/>
          </p:nvSpPr>
          <p:spPr>
            <a:xfrm>
              <a:off x="5228884" y="1723272"/>
              <a:ext cx="2565093" cy="7709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lvl="0" algn="ctr">
                <a:lnSpc>
                  <a:spcPct val="100000"/>
                </a:lnSpc>
              </a:pPr>
              <a:r>
                <a:rPr lang="nl-NL" sz="1600" dirty="0">
                  <a:effectLst/>
                  <a:latin typeface="Arial" panose="020B0604020202020204" pitchFamily="34" charset="0"/>
                  <a:ea typeface="Calibri" panose="020F0502020204030204" pitchFamily="34" charset="0"/>
                  <a:cs typeface="Arial" panose="020B0604020202020204" pitchFamily="34" charset="0"/>
                </a:rPr>
                <a:t>Welke strategie is het beste om te kiezen als je in een moeilijke situatie zit?</a:t>
              </a:r>
            </a:p>
          </p:txBody>
        </p:sp>
      </p:grpSp>
      <p:grpSp>
        <p:nvGrpSpPr>
          <p:cNvPr id="12" name="Groep 18">
            <a:extLst>
              <a:ext uri="{FF2B5EF4-FFF2-40B4-BE49-F238E27FC236}">
                <a16:creationId xmlns:a16="http://schemas.microsoft.com/office/drawing/2014/main" id="{555C4262-2398-487B-9B1F-59F010B90B86}"/>
              </a:ext>
            </a:extLst>
          </p:cNvPr>
          <p:cNvGrpSpPr/>
          <p:nvPr/>
        </p:nvGrpSpPr>
        <p:grpSpPr>
          <a:xfrm>
            <a:off x="4062958" y="2853710"/>
            <a:ext cx="2624123" cy="1062588"/>
            <a:chOff x="3517959" y="4964688"/>
            <a:chExt cx="2254552" cy="1566994"/>
          </a:xfrm>
        </p:grpSpPr>
        <p:sp>
          <p:nvSpPr>
            <p:cNvPr id="13" name="Toelichting met afgeronde rechthoek 12">
              <a:extLst>
                <a:ext uri="{FF2B5EF4-FFF2-40B4-BE49-F238E27FC236}">
                  <a16:creationId xmlns:a16="http://schemas.microsoft.com/office/drawing/2014/main" id="{B201490F-33E6-48C9-9AE0-8D3FA88F15FA}"/>
                </a:ext>
              </a:extLst>
            </p:cNvPr>
            <p:cNvSpPr/>
            <p:nvPr/>
          </p:nvSpPr>
          <p:spPr>
            <a:xfrm>
              <a:off x="3517959" y="4964688"/>
              <a:ext cx="2254552" cy="1566994"/>
            </a:xfrm>
            <a:custGeom>
              <a:avLst/>
              <a:gdLst>
                <a:gd name="connsiteX0" fmla="*/ 0 w 2254552"/>
                <a:gd name="connsiteY0" fmla="*/ 261171 h 1566994"/>
                <a:gd name="connsiteX1" fmla="*/ 261171 w 2254552"/>
                <a:gd name="connsiteY1" fmla="*/ 0 h 1566994"/>
                <a:gd name="connsiteX2" fmla="*/ 375759 w 2254552"/>
                <a:gd name="connsiteY2" fmla="*/ 0 h 1566994"/>
                <a:gd name="connsiteX3" fmla="*/ 375759 w 2254552"/>
                <a:gd name="connsiteY3" fmla="*/ 0 h 1566994"/>
                <a:gd name="connsiteX4" fmla="*/ 939397 w 2254552"/>
                <a:gd name="connsiteY4" fmla="*/ 0 h 1566994"/>
                <a:gd name="connsiteX5" fmla="*/ 1434769 w 2254552"/>
                <a:gd name="connsiteY5" fmla="*/ 0 h 1566994"/>
                <a:gd name="connsiteX6" fmla="*/ 1993381 w 2254552"/>
                <a:gd name="connsiteY6" fmla="*/ 0 h 1566994"/>
                <a:gd name="connsiteX7" fmla="*/ 2254552 w 2254552"/>
                <a:gd name="connsiteY7" fmla="*/ 261171 h 1566994"/>
                <a:gd name="connsiteX8" fmla="*/ 2254552 w 2254552"/>
                <a:gd name="connsiteY8" fmla="*/ 914080 h 1566994"/>
                <a:gd name="connsiteX9" fmla="*/ 2254552 w 2254552"/>
                <a:gd name="connsiteY9" fmla="*/ 914080 h 1566994"/>
                <a:gd name="connsiteX10" fmla="*/ 2254552 w 2254552"/>
                <a:gd name="connsiteY10" fmla="*/ 1305828 h 1566994"/>
                <a:gd name="connsiteX11" fmla="*/ 2254552 w 2254552"/>
                <a:gd name="connsiteY11" fmla="*/ 1305823 h 1566994"/>
                <a:gd name="connsiteX12" fmla="*/ 1993381 w 2254552"/>
                <a:gd name="connsiteY12" fmla="*/ 1566994 h 1566994"/>
                <a:gd name="connsiteX13" fmla="*/ 1487469 w 2254552"/>
                <a:gd name="connsiteY13" fmla="*/ 1566994 h 1566994"/>
                <a:gd name="connsiteX14" fmla="*/ 939397 w 2254552"/>
                <a:gd name="connsiteY14" fmla="*/ 1566994 h 1566994"/>
                <a:gd name="connsiteX15" fmla="*/ 380298 w 2254552"/>
                <a:gd name="connsiteY15" fmla="*/ 1954747 h 1566994"/>
                <a:gd name="connsiteX16" fmla="*/ 375759 w 2254552"/>
                <a:gd name="connsiteY16" fmla="*/ 1566994 h 1566994"/>
                <a:gd name="connsiteX17" fmla="*/ 261171 w 2254552"/>
                <a:gd name="connsiteY17" fmla="*/ 1566994 h 1566994"/>
                <a:gd name="connsiteX18" fmla="*/ 0 w 2254552"/>
                <a:gd name="connsiteY18" fmla="*/ 1305823 h 1566994"/>
                <a:gd name="connsiteX19" fmla="*/ 0 w 2254552"/>
                <a:gd name="connsiteY19" fmla="*/ 1305828 h 1566994"/>
                <a:gd name="connsiteX20" fmla="*/ 0 w 2254552"/>
                <a:gd name="connsiteY20" fmla="*/ 914080 h 1566994"/>
                <a:gd name="connsiteX21" fmla="*/ 0 w 2254552"/>
                <a:gd name="connsiteY21" fmla="*/ 914080 h 1566994"/>
                <a:gd name="connsiteX22" fmla="*/ 0 w 2254552"/>
                <a:gd name="connsiteY22" fmla="*/ 261171 h 156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54552" h="1566994" fill="none" extrusionOk="0">
                  <a:moveTo>
                    <a:pt x="0" y="261171"/>
                  </a:moveTo>
                  <a:cubicBezTo>
                    <a:pt x="12006" y="119433"/>
                    <a:pt x="110436" y="8094"/>
                    <a:pt x="261171" y="0"/>
                  </a:cubicBezTo>
                  <a:cubicBezTo>
                    <a:pt x="290182" y="-4139"/>
                    <a:pt x="337831" y="298"/>
                    <a:pt x="375759" y="0"/>
                  </a:cubicBezTo>
                  <a:lnTo>
                    <a:pt x="375759" y="0"/>
                  </a:lnTo>
                  <a:cubicBezTo>
                    <a:pt x="511137" y="-8880"/>
                    <a:pt x="793455" y="22323"/>
                    <a:pt x="939397" y="0"/>
                  </a:cubicBezTo>
                  <a:cubicBezTo>
                    <a:pt x="1184272" y="-9570"/>
                    <a:pt x="1320490" y="9066"/>
                    <a:pt x="1434769" y="0"/>
                  </a:cubicBezTo>
                  <a:cubicBezTo>
                    <a:pt x="1549048" y="-9066"/>
                    <a:pt x="1756535" y="19107"/>
                    <a:pt x="1993381" y="0"/>
                  </a:cubicBezTo>
                  <a:cubicBezTo>
                    <a:pt x="2123339" y="14458"/>
                    <a:pt x="2247135" y="132803"/>
                    <a:pt x="2254552" y="261171"/>
                  </a:cubicBezTo>
                  <a:cubicBezTo>
                    <a:pt x="2262522" y="504499"/>
                    <a:pt x="2276139" y="726249"/>
                    <a:pt x="2254552" y="914080"/>
                  </a:cubicBezTo>
                  <a:lnTo>
                    <a:pt x="2254552" y="914080"/>
                  </a:lnTo>
                  <a:cubicBezTo>
                    <a:pt x="2266649" y="1022709"/>
                    <a:pt x="2260842" y="1187269"/>
                    <a:pt x="2254552" y="1305828"/>
                  </a:cubicBezTo>
                  <a:lnTo>
                    <a:pt x="2254552" y="1305823"/>
                  </a:lnTo>
                  <a:cubicBezTo>
                    <a:pt x="2232139" y="1449342"/>
                    <a:pt x="2165944" y="1575091"/>
                    <a:pt x="1993381" y="1566994"/>
                  </a:cubicBezTo>
                  <a:cubicBezTo>
                    <a:pt x="1771933" y="1586253"/>
                    <a:pt x="1605169" y="1560100"/>
                    <a:pt x="1487469" y="1566994"/>
                  </a:cubicBezTo>
                  <a:cubicBezTo>
                    <a:pt x="1369769" y="1573888"/>
                    <a:pt x="1166456" y="1568835"/>
                    <a:pt x="939397" y="1566994"/>
                  </a:cubicBezTo>
                  <a:cubicBezTo>
                    <a:pt x="743394" y="1714060"/>
                    <a:pt x="660237" y="1790918"/>
                    <a:pt x="380298" y="1954747"/>
                  </a:cubicBezTo>
                  <a:cubicBezTo>
                    <a:pt x="368488" y="1868984"/>
                    <a:pt x="365267" y="1730070"/>
                    <a:pt x="375759" y="1566994"/>
                  </a:cubicBezTo>
                  <a:cubicBezTo>
                    <a:pt x="330179" y="1569943"/>
                    <a:pt x="315653" y="1562004"/>
                    <a:pt x="261171" y="1566994"/>
                  </a:cubicBezTo>
                  <a:cubicBezTo>
                    <a:pt x="86666" y="1581059"/>
                    <a:pt x="853" y="1462858"/>
                    <a:pt x="0" y="1305823"/>
                  </a:cubicBezTo>
                  <a:lnTo>
                    <a:pt x="0" y="1305828"/>
                  </a:lnTo>
                  <a:cubicBezTo>
                    <a:pt x="10442" y="1197924"/>
                    <a:pt x="-8712" y="1021139"/>
                    <a:pt x="0" y="914080"/>
                  </a:cubicBezTo>
                  <a:lnTo>
                    <a:pt x="0" y="914080"/>
                  </a:lnTo>
                  <a:cubicBezTo>
                    <a:pt x="3421" y="683064"/>
                    <a:pt x="9104" y="484340"/>
                    <a:pt x="0" y="261171"/>
                  </a:cubicBezTo>
                  <a:close/>
                </a:path>
                <a:path w="2254552" h="1566994" stroke="0" extrusionOk="0">
                  <a:moveTo>
                    <a:pt x="0" y="261171"/>
                  </a:moveTo>
                  <a:cubicBezTo>
                    <a:pt x="-27276" y="100105"/>
                    <a:pt x="87699" y="10971"/>
                    <a:pt x="261171" y="0"/>
                  </a:cubicBezTo>
                  <a:cubicBezTo>
                    <a:pt x="288570" y="2457"/>
                    <a:pt x="324382" y="3319"/>
                    <a:pt x="375759" y="0"/>
                  </a:cubicBezTo>
                  <a:lnTo>
                    <a:pt x="375759" y="0"/>
                  </a:lnTo>
                  <a:cubicBezTo>
                    <a:pt x="580793" y="14319"/>
                    <a:pt x="746103" y="8873"/>
                    <a:pt x="939397" y="0"/>
                  </a:cubicBezTo>
                  <a:cubicBezTo>
                    <a:pt x="1078140" y="17732"/>
                    <a:pt x="1331772" y="-4571"/>
                    <a:pt x="1455849" y="0"/>
                  </a:cubicBezTo>
                  <a:cubicBezTo>
                    <a:pt x="1579926" y="4571"/>
                    <a:pt x="1844306" y="2126"/>
                    <a:pt x="1993381" y="0"/>
                  </a:cubicBezTo>
                  <a:cubicBezTo>
                    <a:pt x="2122172" y="14546"/>
                    <a:pt x="2252682" y="99093"/>
                    <a:pt x="2254552" y="261171"/>
                  </a:cubicBezTo>
                  <a:cubicBezTo>
                    <a:pt x="2221943" y="449529"/>
                    <a:pt x="2267130" y="632216"/>
                    <a:pt x="2254552" y="914080"/>
                  </a:cubicBezTo>
                  <a:lnTo>
                    <a:pt x="2254552" y="914080"/>
                  </a:lnTo>
                  <a:cubicBezTo>
                    <a:pt x="2245399" y="1068470"/>
                    <a:pt x="2263994" y="1193094"/>
                    <a:pt x="2254552" y="1305828"/>
                  </a:cubicBezTo>
                  <a:lnTo>
                    <a:pt x="2254552" y="1305823"/>
                  </a:lnTo>
                  <a:cubicBezTo>
                    <a:pt x="2263574" y="1463495"/>
                    <a:pt x="2139081" y="1582102"/>
                    <a:pt x="1993381" y="1566994"/>
                  </a:cubicBezTo>
                  <a:cubicBezTo>
                    <a:pt x="1855111" y="1581862"/>
                    <a:pt x="1613474" y="1560970"/>
                    <a:pt x="1498009" y="1566994"/>
                  </a:cubicBezTo>
                  <a:cubicBezTo>
                    <a:pt x="1382544" y="1573018"/>
                    <a:pt x="1217122" y="1594198"/>
                    <a:pt x="939397" y="1566994"/>
                  </a:cubicBezTo>
                  <a:cubicBezTo>
                    <a:pt x="776060" y="1696647"/>
                    <a:pt x="525566" y="1873060"/>
                    <a:pt x="380298" y="1954747"/>
                  </a:cubicBezTo>
                  <a:cubicBezTo>
                    <a:pt x="362718" y="1863074"/>
                    <a:pt x="395331" y="1666419"/>
                    <a:pt x="375759" y="1566994"/>
                  </a:cubicBezTo>
                  <a:cubicBezTo>
                    <a:pt x="325986" y="1571645"/>
                    <a:pt x="289227" y="1568957"/>
                    <a:pt x="261171" y="1566994"/>
                  </a:cubicBezTo>
                  <a:cubicBezTo>
                    <a:pt x="80920" y="1568477"/>
                    <a:pt x="7749" y="1436096"/>
                    <a:pt x="0" y="1305823"/>
                  </a:cubicBezTo>
                  <a:lnTo>
                    <a:pt x="0" y="1305828"/>
                  </a:lnTo>
                  <a:cubicBezTo>
                    <a:pt x="-15684" y="1179884"/>
                    <a:pt x="10946" y="1051984"/>
                    <a:pt x="0" y="914080"/>
                  </a:cubicBezTo>
                  <a:lnTo>
                    <a:pt x="0" y="914080"/>
                  </a:lnTo>
                  <a:cubicBezTo>
                    <a:pt x="8322" y="611015"/>
                    <a:pt x="11966" y="443616"/>
                    <a:pt x="0" y="261171"/>
                  </a:cubicBezTo>
                  <a:close/>
                </a:path>
              </a:pathLst>
            </a:custGeom>
            <a:solidFill>
              <a:schemeClr val="bg1"/>
            </a:solidFill>
            <a:ln w="25400">
              <a:solidFill>
                <a:srgbClr val="FF9E00"/>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4" name="Titel 4">
              <a:extLst>
                <a:ext uri="{FF2B5EF4-FFF2-40B4-BE49-F238E27FC236}">
                  <a16:creationId xmlns:a16="http://schemas.microsoft.com/office/drawing/2014/main" id="{327C571B-8EA7-4FE9-A4D6-95FA914208A1}"/>
                </a:ext>
              </a:extLst>
            </p:cNvPr>
            <p:cNvSpPr txBox="1">
              <a:spLocks/>
            </p:cNvSpPr>
            <p:nvPr/>
          </p:nvSpPr>
          <p:spPr>
            <a:xfrm>
              <a:off x="3528746" y="5363329"/>
              <a:ext cx="2164510" cy="1084391"/>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gn="ctr">
                <a:lnSpc>
                  <a:spcPct val="100000"/>
                </a:lnSpc>
              </a:pPr>
              <a:r>
                <a:rPr lang="nl-NL" sz="1600" dirty="0">
                  <a:latin typeface="Arial" panose="020B0604020202020204" pitchFamily="34" charset="0"/>
                  <a:cs typeface="Arial" panose="020B0604020202020204" pitchFamily="34" charset="0"/>
                </a:rPr>
                <a:t>…en waarom is deze strategie het beste? </a:t>
              </a:r>
            </a:p>
          </p:txBody>
        </p:sp>
      </p:grpSp>
      <p:pic>
        <p:nvPicPr>
          <p:cNvPr id="15" name="Picture 2" descr="Het schrijven van, een open boek Pictogram in Humanitarian Icons 2">
            <a:extLst>
              <a:ext uri="{FF2B5EF4-FFF2-40B4-BE49-F238E27FC236}">
                <a16:creationId xmlns:a16="http://schemas.microsoft.com/office/drawing/2014/main" id="{FEB9A49F-1528-4D40-A472-EF09892361EE}"/>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646" y="4296240"/>
            <a:ext cx="433446" cy="4334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F16AD3D-1A79-44AE-BD52-1A1D4E24D8E1}"/>
              </a:ext>
            </a:extLst>
          </p:cNvPr>
          <p:cNvSpPr txBox="1"/>
          <p:nvPr/>
        </p:nvSpPr>
        <p:spPr>
          <a:xfrm>
            <a:off x="512001" y="4468076"/>
            <a:ext cx="139929" cy="261610"/>
          </a:xfrm>
          <a:prstGeom prst="rect">
            <a:avLst/>
          </a:prstGeom>
          <a:noFill/>
        </p:spPr>
        <p:txBody>
          <a:bodyPr wrap="square" rtlCol="0">
            <a:spAutoFit/>
          </a:bodyPr>
          <a:lstStyle/>
          <a:p>
            <a:r>
              <a:rPr lang="en-US" sz="1050" b="1" dirty="0">
                <a:solidFill>
                  <a:srgbClr val="D27400"/>
                </a:solidFill>
              </a:rPr>
              <a:t>5</a:t>
            </a:r>
            <a:endParaRPr lang="nl-NL" sz="1050" b="1" dirty="0">
              <a:solidFill>
                <a:srgbClr val="D27400"/>
              </a:solidFill>
            </a:endParaRPr>
          </a:p>
        </p:txBody>
      </p:sp>
    </p:spTree>
    <p:extLst>
      <p:ext uri="{BB962C8B-B14F-4D97-AF65-F5344CB8AC3E}">
        <p14:creationId xmlns:p14="http://schemas.microsoft.com/office/powerpoint/2010/main" val="109776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E2C0993-AFE7-4A98-BD69-ECEBA0629696}"/>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pic>
        <p:nvPicPr>
          <p:cNvPr id="2052" name="Picture 4">
            <a:extLst>
              <a:ext uri="{FF2B5EF4-FFF2-40B4-BE49-F238E27FC236}">
                <a16:creationId xmlns:a16="http://schemas.microsoft.com/office/drawing/2014/main" id="{350B85F6-0B26-4336-BBCD-6F9634CBCA23}"/>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19516" y="3932350"/>
            <a:ext cx="388904" cy="652629"/>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figure of man for Sale OFF 79%">
            <a:extLst>
              <a:ext uri="{FF2B5EF4-FFF2-40B4-BE49-F238E27FC236}">
                <a16:creationId xmlns:a16="http://schemas.microsoft.com/office/drawing/2014/main" id="{DBA48E7B-E0D0-47A6-BB4A-B12A0B8D3568}"/>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43592" y="3932350"/>
            <a:ext cx="666384" cy="6663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24BE8A0A-0E89-4461-8342-83BAACE61D75}"/>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1722628" y="3932350"/>
            <a:ext cx="388904" cy="652629"/>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F9D18E24-9F81-4675-8D32-023BAA4D9636}"/>
              </a:ext>
            </a:extLst>
          </p:cNvPr>
          <p:cNvCxnSpPr/>
          <p:nvPr/>
        </p:nvCxnSpPr>
        <p:spPr>
          <a:xfrm flipH="1">
            <a:off x="942229" y="4280357"/>
            <a:ext cx="644055" cy="0"/>
          </a:xfrm>
          <a:prstGeom prst="straightConnector1">
            <a:avLst/>
          </a:prstGeom>
          <a:ln>
            <a:solidFill>
              <a:srgbClr val="D274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61529BFF-B6D0-4109-A0C9-710B0BB18FE4}"/>
              </a:ext>
            </a:extLst>
          </p:cNvPr>
          <p:cNvCxnSpPr>
            <a:cxnSpLocks/>
          </p:cNvCxnSpPr>
          <p:nvPr/>
        </p:nvCxnSpPr>
        <p:spPr>
          <a:xfrm>
            <a:off x="7596595" y="4294112"/>
            <a:ext cx="644055" cy="0"/>
          </a:xfrm>
          <a:prstGeom prst="straightConnector1">
            <a:avLst/>
          </a:prstGeom>
          <a:ln>
            <a:solidFill>
              <a:srgbClr val="D27400"/>
            </a:solidFill>
            <a:tailEnd type="triangle"/>
          </a:ln>
          <a:effectLst/>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9670264-BF37-42CF-9C4B-855E8D885F9D}"/>
              </a:ext>
            </a:extLst>
          </p:cNvPr>
          <p:cNvSpPr txBox="1"/>
          <p:nvPr/>
        </p:nvSpPr>
        <p:spPr>
          <a:xfrm>
            <a:off x="7487264" y="3853981"/>
            <a:ext cx="1060388" cy="369332"/>
          </a:xfrm>
          <a:prstGeom prst="rect">
            <a:avLst/>
          </a:prstGeom>
          <a:noFill/>
        </p:spPr>
        <p:txBody>
          <a:bodyPr wrap="square" rtlCol="0">
            <a:spAutoFit/>
          </a:bodyPr>
          <a:lstStyle/>
          <a:p>
            <a:r>
              <a:rPr lang="en-US" b="1" dirty="0">
                <a:solidFill>
                  <a:srgbClr val="D27400"/>
                </a:solidFill>
                <a:latin typeface="Arial" panose="020B0604020202020204" pitchFamily="34" charset="0"/>
                <a:cs typeface="Arial" panose="020B0604020202020204" pitchFamily="34" charset="0"/>
              </a:rPr>
              <a:t>Oneens</a:t>
            </a:r>
            <a:endParaRPr lang="nl-NL" b="1" dirty="0">
              <a:solidFill>
                <a:srgbClr val="D2740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6EEA504E-D048-4205-A65F-058D83D003DC}"/>
              </a:ext>
            </a:extLst>
          </p:cNvPr>
          <p:cNvSpPr txBox="1"/>
          <p:nvPr/>
        </p:nvSpPr>
        <p:spPr>
          <a:xfrm>
            <a:off x="942229" y="3849867"/>
            <a:ext cx="862715" cy="369332"/>
          </a:xfrm>
          <a:prstGeom prst="rect">
            <a:avLst/>
          </a:prstGeom>
          <a:noFill/>
        </p:spPr>
        <p:txBody>
          <a:bodyPr wrap="square" rtlCol="0">
            <a:spAutoFit/>
          </a:bodyPr>
          <a:lstStyle/>
          <a:p>
            <a:r>
              <a:rPr lang="en-US" b="1" dirty="0">
                <a:solidFill>
                  <a:srgbClr val="D27400"/>
                </a:solidFill>
                <a:latin typeface="Arial" panose="020B0604020202020204" pitchFamily="34" charset="0"/>
                <a:cs typeface="Arial" panose="020B0604020202020204" pitchFamily="34" charset="0"/>
              </a:rPr>
              <a:t>Eens</a:t>
            </a:r>
            <a:endParaRPr lang="nl-NL" b="1" dirty="0">
              <a:solidFill>
                <a:srgbClr val="D274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8E3D982-B5D8-49C1-BFD6-93098337C184}"/>
              </a:ext>
            </a:extLst>
          </p:cNvPr>
          <p:cNvSpPr txBox="1"/>
          <p:nvPr/>
        </p:nvSpPr>
        <p:spPr>
          <a:xfrm>
            <a:off x="758243" y="1566407"/>
            <a:ext cx="7693994" cy="1384995"/>
          </a:xfrm>
          <a:prstGeom prst="rect">
            <a:avLst/>
          </a:prstGeom>
          <a:noFill/>
        </p:spPr>
        <p:txBody>
          <a:bodyPr wrap="square" rtlCol="0">
            <a:spAutoFit/>
          </a:bodyPr>
          <a:lstStyle/>
          <a:p>
            <a:pPr algn="ctr"/>
            <a:r>
              <a:rPr lang="nl-NL" sz="2800" dirty="0">
                <a:effectLst/>
                <a:latin typeface="Calibri" panose="020F0502020204030204" pitchFamily="34" charset="0"/>
                <a:ea typeface="Calibri" panose="020F0502020204030204" pitchFamily="34" charset="0"/>
                <a:cs typeface="Times New Roman" panose="02020603050405020304" pitchFamily="18" charset="0"/>
              </a:rPr>
              <a:t>Als je in een moeilijke situatie zit, zijn sommige strategieën </a:t>
            </a:r>
            <a:r>
              <a:rPr lang="nl-NL" sz="2800" i="1" dirty="0">
                <a:effectLst/>
                <a:latin typeface="Calibri" panose="020F0502020204030204" pitchFamily="34" charset="0"/>
                <a:ea typeface="Calibri" panose="020F0502020204030204" pitchFamily="34" charset="0"/>
                <a:cs typeface="Times New Roman" panose="02020603050405020304" pitchFamily="18" charset="0"/>
              </a:rPr>
              <a:t>goed</a:t>
            </a:r>
            <a:r>
              <a:rPr lang="nl-NL" sz="2800" dirty="0">
                <a:effectLst/>
                <a:latin typeface="Calibri" panose="020F0502020204030204" pitchFamily="34" charset="0"/>
                <a:ea typeface="Calibri" panose="020F0502020204030204" pitchFamily="34" charset="0"/>
                <a:cs typeface="Times New Roman" panose="02020603050405020304" pitchFamily="18" charset="0"/>
              </a:rPr>
              <a:t> om te kiezen en sommige </a:t>
            </a:r>
            <a:r>
              <a:rPr lang="nl-NL" sz="2800" i="1" dirty="0">
                <a:effectLst/>
                <a:latin typeface="Calibri" panose="020F0502020204030204" pitchFamily="34" charset="0"/>
                <a:ea typeface="Calibri" panose="020F0502020204030204" pitchFamily="34" charset="0"/>
                <a:cs typeface="Times New Roman" panose="02020603050405020304" pitchFamily="18" charset="0"/>
              </a:rPr>
              <a:t>niet goed</a:t>
            </a:r>
            <a:r>
              <a:rPr lang="nl-NL" sz="2800" dirty="0">
                <a:effectLst/>
                <a:latin typeface="Calibri" panose="020F0502020204030204" pitchFamily="34" charset="0"/>
                <a:ea typeface="Calibri" panose="020F0502020204030204" pitchFamily="34" charset="0"/>
                <a:cs typeface="Times New Roman" panose="02020603050405020304" pitchFamily="18" charset="0"/>
              </a:rPr>
              <a:t> om te kiezen.</a:t>
            </a:r>
          </a:p>
        </p:txBody>
      </p:sp>
      <p:sp>
        <p:nvSpPr>
          <p:cNvPr id="9" name="TextBox 8">
            <a:extLst>
              <a:ext uri="{FF2B5EF4-FFF2-40B4-BE49-F238E27FC236}">
                <a16:creationId xmlns:a16="http://schemas.microsoft.com/office/drawing/2014/main" id="{80B793B1-363F-4DD4-BF17-F4479156AA3F}"/>
              </a:ext>
            </a:extLst>
          </p:cNvPr>
          <p:cNvSpPr txBox="1"/>
          <p:nvPr/>
        </p:nvSpPr>
        <p:spPr>
          <a:xfrm>
            <a:off x="666803" y="312509"/>
            <a:ext cx="1637969" cy="523220"/>
          </a:xfrm>
          <a:prstGeom prst="rect">
            <a:avLst/>
          </a:prstGeom>
          <a:noFill/>
        </p:spPr>
        <p:txBody>
          <a:bodyPr wrap="square" rtlCol="0">
            <a:spAutoFit/>
          </a:bodyPr>
          <a:lstStyle/>
          <a:p>
            <a:r>
              <a:rPr lang="en-US" sz="2800" dirty="0">
                <a:solidFill>
                  <a:srgbClr val="0C8066"/>
                </a:solidFill>
                <a:latin typeface="Arial" panose="020B0604020202020204" pitchFamily="34" charset="0"/>
                <a:cs typeface="Arial" panose="020B0604020202020204" pitchFamily="34" charset="0"/>
              </a:rPr>
              <a:t>Stelling</a:t>
            </a:r>
            <a:endParaRPr lang="nl-NL" dirty="0">
              <a:solidFill>
                <a:srgbClr val="0C8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6414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E2C0993-AFE7-4A98-BD69-ECEBA0629696}"/>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pic>
        <p:nvPicPr>
          <p:cNvPr id="2052" name="Picture 4">
            <a:extLst>
              <a:ext uri="{FF2B5EF4-FFF2-40B4-BE49-F238E27FC236}">
                <a16:creationId xmlns:a16="http://schemas.microsoft.com/office/drawing/2014/main" id="{350B85F6-0B26-4336-BBCD-6F9634CBCA23}"/>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19516" y="3932350"/>
            <a:ext cx="388904" cy="652629"/>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figure of man for Sale OFF 79%">
            <a:extLst>
              <a:ext uri="{FF2B5EF4-FFF2-40B4-BE49-F238E27FC236}">
                <a16:creationId xmlns:a16="http://schemas.microsoft.com/office/drawing/2014/main" id="{DBA48E7B-E0D0-47A6-BB4A-B12A0B8D3568}"/>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43592" y="3932350"/>
            <a:ext cx="666384" cy="6663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24BE8A0A-0E89-4461-8342-83BAACE61D75}"/>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1722628" y="3932350"/>
            <a:ext cx="388904" cy="652629"/>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F9D18E24-9F81-4675-8D32-023BAA4D9636}"/>
              </a:ext>
            </a:extLst>
          </p:cNvPr>
          <p:cNvCxnSpPr/>
          <p:nvPr/>
        </p:nvCxnSpPr>
        <p:spPr>
          <a:xfrm flipH="1">
            <a:off x="942229" y="4280357"/>
            <a:ext cx="644055" cy="0"/>
          </a:xfrm>
          <a:prstGeom prst="straightConnector1">
            <a:avLst/>
          </a:prstGeom>
          <a:ln>
            <a:solidFill>
              <a:srgbClr val="D274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61529BFF-B6D0-4109-A0C9-710B0BB18FE4}"/>
              </a:ext>
            </a:extLst>
          </p:cNvPr>
          <p:cNvCxnSpPr>
            <a:cxnSpLocks/>
          </p:cNvCxnSpPr>
          <p:nvPr/>
        </p:nvCxnSpPr>
        <p:spPr>
          <a:xfrm>
            <a:off x="7596595" y="4294112"/>
            <a:ext cx="644055" cy="0"/>
          </a:xfrm>
          <a:prstGeom prst="straightConnector1">
            <a:avLst/>
          </a:prstGeom>
          <a:ln>
            <a:solidFill>
              <a:srgbClr val="D27400"/>
            </a:solidFill>
            <a:tailEnd type="triangle"/>
          </a:ln>
          <a:effectLst/>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9670264-BF37-42CF-9C4B-855E8D885F9D}"/>
              </a:ext>
            </a:extLst>
          </p:cNvPr>
          <p:cNvSpPr txBox="1"/>
          <p:nvPr/>
        </p:nvSpPr>
        <p:spPr>
          <a:xfrm>
            <a:off x="7487264" y="3853981"/>
            <a:ext cx="1060388" cy="369332"/>
          </a:xfrm>
          <a:prstGeom prst="rect">
            <a:avLst/>
          </a:prstGeom>
          <a:noFill/>
        </p:spPr>
        <p:txBody>
          <a:bodyPr wrap="square" rtlCol="0">
            <a:spAutoFit/>
          </a:bodyPr>
          <a:lstStyle/>
          <a:p>
            <a:r>
              <a:rPr lang="en-US" b="1" dirty="0">
                <a:solidFill>
                  <a:srgbClr val="D27400"/>
                </a:solidFill>
                <a:latin typeface="Arial" panose="020B0604020202020204" pitchFamily="34" charset="0"/>
                <a:cs typeface="Arial" panose="020B0604020202020204" pitchFamily="34" charset="0"/>
              </a:rPr>
              <a:t>Oneens</a:t>
            </a:r>
            <a:endParaRPr lang="nl-NL" b="1" dirty="0">
              <a:solidFill>
                <a:srgbClr val="D2740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6EEA504E-D048-4205-A65F-058D83D003DC}"/>
              </a:ext>
            </a:extLst>
          </p:cNvPr>
          <p:cNvSpPr txBox="1"/>
          <p:nvPr/>
        </p:nvSpPr>
        <p:spPr>
          <a:xfrm>
            <a:off x="942229" y="3849867"/>
            <a:ext cx="862715" cy="369332"/>
          </a:xfrm>
          <a:prstGeom prst="rect">
            <a:avLst/>
          </a:prstGeom>
          <a:noFill/>
        </p:spPr>
        <p:txBody>
          <a:bodyPr wrap="square" rtlCol="0">
            <a:spAutoFit/>
          </a:bodyPr>
          <a:lstStyle/>
          <a:p>
            <a:r>
              <a:rPr lang="en-US" b="1" dirty="0">
                <a:solidFill>
                  <a:srgbClr val="D27400"/>
                </a:solidFill>
                <a:latin typeface="Arial" panose="020B0604020202020204" pitchFamily="34" charset="0"/>
                <a:cs typeface="Arial" panose="020B0604020202020204" pitchFamily="34" charset="0"/>
              </a:rPr>
              <a:t>Eens</a:t>
            </a:r>
            <a:endParaRPr lang="nl-NL" b="1" dirty="0">
              <a:solidFill>
                <a:srgbClr val="D274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8E3D982-B5D8-49C1-BFD6-93098337C184}"/>
              </a:ext>
            </a:extLst>
          </p:cNvPr>
          <p:cNvSpPr txBox="1"/>
          <p:nvPr/>
        </p:nvSpPr>
        <p:spPr>
          <a:xfrm>
            <a:off x="758243" y="1566407"/>
            <a:ext cx="7693994" cy="954107"/>
          </a:xfrm>
          <a:prstGeom prst="rect">
            <a:avLst/>
          </a:prstGeom>
          <a:noFill/>
        </p:spPr>
        <p:txBody>
          <a:bodyPr wrap="square" rtlCol="0">
            <a:spAutoFit/>
          </a:bodyPr>
          <a:lstStyle/>
          <a:p>
            <a:pPr lvl="0" algn="ctr"/>
            <a:r>
              <a:rPr lang="nl-NL" sz="2800" dirty="0">
                <a:effectLst/>
                <a:latin typeface="Calibri" panose="020F0502020204030204" pitchFamily="34" charset="0"/>
                <a:ea typeface="Calibri" panose="020F0502020204030204" pitchFamily="34" charset="0"/>
                <a:cs typeface="Times New Roman" panose="02020603050405020304" pitchFamily="18" charset="0"/>
              </a:rPr>
              <a:t>Je moet altijd dezelfde strategie kiezen als je in een moeilijke situatie zit.</a:t>
            </a:r>
          </a:p>
        </p:txBody>
      </p:sp>
      <p:sp>
        <p:nvSpPr>
          <p:cNvPr id="3" name="TextBox 2">
            <a:extLst>
              <a:ext uri="{FF2B5EF4-FFF2-40B4-BE49-F238E27FC236}">
                <a16:creationId xmlns:a16="http://schemas.microsoft.com/office/drawing/2014/main" id="{1BF0EBEF-0181-14AD-3C35-74B054CE5D58}"/>
              </a:ext>
            </a:extLst>
          </p:cNvPr>
          <p:cNvSpPr txBox="1"/>
          <p:nvPr/>
        </p:nvSpPr>
        <p:spPr>
          <a:xfrm>
            <a:off x="666803" y="312509"/>
            <a:ext cx="1637969" cy="523220"/>
          </a:xfrm>
          <a:prstGeom prst="rect">
            <a:avLst/>
          </a:prstGeom>
          <a:noFill/>
        </p:spPr>
        <p:txBody>
          <a:bodyPr wrap="square" rtlCol="0">
            <a:spAutoFit/>
          </a:bodyPr>
          <a:lstStyle/>
          <a:p>
            <a:r>
              <a:rPr lang="en-US" sz="2800" dirty="0">
                <a:solidFill>
                  <a:srgbClr val="0C8066"/>
                </a:solidFill>
                <a:latin typeface="Arial" panose="020B0604020202020204" pitchFamily="34" charset="0"/>
                <a:cs typeface="Arial" panose="020B0604020202020204" pitchFamily="34" charset="0"/>
              </a:rPr>
              <a:t>Stelling</a:t>
            </a:r>
            <a:endParaRPr lang="nl-NL" dirty="0">
              <a:solidFill>
                <a:srgbClr val="0C8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69910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E2C0993-AFE7-4A98-BD69-ECEBA0629696}"/>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pic>
        <p:nvPicPr>
          <p:cNvPr id="2052" name="Picture 4">
            <a:extLst>
              <a:ext uri="{FF2B5EF4-FFF2-40B4-BE49-F238E27FC236}">
                <a16:creationId xmlns:a16="http://schemas.microsoft.com/office/drawing/2014/main" id="{350B85F6-0B26-4336-BBCD-6F9634CBCA23}"/>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19516" y="3932350"/>
            <a:ext cx="388904" cy="652629"/>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figure of man for Sale OFF 79%">
            <a:extLst>
              <a:ext uri="{FF2B5EF4-FFF2-40B4-BE49-F238E27FC236}">
                <a16:creationId xmlns:a16="http://schemas.microsoft.com/office/drawing/2014/main" id="{DBA48E7B-E0D0-47A6-BB4A-B12A0B8D3568}"/>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43592" y="3932350"/>
            <a:ext cx="666384" cy="6663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24BE8A0A-0E89-4461-8342-83BAACE61D75}"/>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1722628" y="3932350"/>
            <a:ext cx="388904" cy="652629"/>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F9D18E24-9F81-4675-8D32-023BAA4D9636}"/>
              </a:ext>
            </a:extLst>
          </p:cNvPr>
          <p:cNvCxnSpPr/>
          <p:nvPr/>
        </p:nvCxnSpPr>
        <p:spPr>
          <a:xfrm flipH="1">
            <a:off x="942229" y="4280357"/>
            <a:ext cx="644055" cy="0"/>
          </a:xfrm>
          <a:prstGeom prst="straightConnector1">
            <a:avLst/>
          </a:prstGeom>
          <a:ln>
            <a:solidFill>
              <a:srgbClr val="D274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61529BFF-B6D0-4109-A0C9-710B0BB18FE4}"/>
              </a:ext>
            </a:extLst>
          </p:cNvPr>
          <p:cNvCxnSpPr>
            <a:cxnSpLocks/>
          </p:cNvCxnSpPr>
          <p:nvPr/>
        </p:nvCxnSpPr>
        <p:spPr>
          <a:xfrm>
            <a:off x="7596595" y="4294112"/>
            <a:ext cx="644055" cy="0"/>
          </a:xfrm>
          <a:prstGeom prst="straightConnector1">
            <a:avLst/>
          </a:prstGeom>
          <a:ln>
            <a:solidFill>
              <a:srgbClr val="D27400"/>
            </a:solidFill>
            <a:tailEnd type="triangle"/>
          </a:ln>
          <a:effectLst/>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9670264-BF37-42CF-9C4B-855E8D885F9D}"/>
              </a:ext>
            </a:extLst>
          </p:cNvPr>
          <p:cNvSpPr txBox="1"/>
          <p:nvPr/>
        </p:nvSpPr>
        <p:spPr>
          <a:xfrm>
            <a:off x="7487264" y="3853981"/>
            <a:ext cx="1060388" cy="369332"/>
          </a:xfrm>
          <a:prstGeom prst="rect">
            <a:avLst/>
          </a:prstGeom>
          <a:noFill/>
        </p:spPr>
        <p:txBody>
          <a:bodyPr wrap="square" rtlCol="0">
            <a:spAutoFit/>
          </a:bodyPr>
          <a:lstStyle/>
          <a:p>
            <a:r>
              <a:rPr lang="en-US" b="1" dirty="0">
                <a:solidFill>
                  <a:srgbClr val="D27400"/>
                </a:solidFill>
                <a:latin typeface="Arial" panose="020B0604020202020204" pitchFamily="34" charset="0"/>
                <a:cs typeface="Arial" panose="020B0604020202020204" pitchFamily="34" charset="0"/>
              </a:rPr>
              <a:t>Oneens</a:t>
            </a:r>
            <a:endParaRPr lang="nl-NL" b="1" dirty="0">
              <a:solidFill>
                <a:srgbClr val="D2740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6EEA504E-D048-4205-A65F-058D83D003DC}"/>
              </a:ext>
            </a:extLst>
          </p:cNvPr>
          <p:cNvSpPr txBox="1"/>
          <p:nvPr/>
        </p:nvSpPr>
        <p:spPr>
          <a:xfrm>
            <a:off x="942229" y="3849867"/>
            <a:ext cx="862715" cy="369332"/>
          </a:xfrm>
          <a:prstGeom prst="rect">
            <a:avLst/>
          </a:prstGeom>
          <a:noFill/>
        </p:spPr>
        <p:txBody>
          <a:bodyPr wrap="square" rtlCol="0">
            <a:spAutoFit/>
          </a:bodyPr>
          <a:lstStyle/>
          <a:p>
            <a:r>
              <a:rPr lang="en-US" b="1" dirty="0">
                <a:solidFill>
                  <a:srgbClr val="D27400"/>
                </a:solidFill>
                <a:latin typeface="Arial" panose="020B0604020202020204" pitchFamily="34" charset="0"/>
                <a:cs typeface="Arial" panose="020B0604020202020204" pitchFamily="34" charset="0"/>
              </a:rPr>
              <a:t>Eens</a:t>
            </a:r>
            <a:endParaRPr lang="nl-NL" b="1" dirty="0">
              <a:solidFill>
                <a:srgbClr val="D274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8E3D982-B5D8-49C1-BFD6-93098337C184}"/>
              </a:ext>
            </a:extLst>
          </p:cNvPr>
          <p:cNvSpPr txBox="1"/>
          <p:nvPr/>
        </p:nvSpPr>
        <p:spPr>
          <a:xfrm>
            <a:off x="758243" y="1566407"/>
            <a:ext cx="7693994" cy="954107"/>
          </a:xfrm>
          <a:prstGeom prst="rect">
            <a:avLst/>
          </a:prstGeom>
          <a:noFill/>
        </p:spPr>
        <p:txBody>
          <a:bodyPr wrap="square" rtlCol="0">
            <a:spAutoFit/>
          </a:bodyPr>
          <a:lstStyle/>
          <a:p>
            <a:pPr algn="ctr"/>
            <a:r>
              <a:rPr lang="nl-NL" sz="2800" dirty="0">
                <a:effectLst/>
                <a:latin typeface="Calibri" panose="020F0502020204030204" pitchFamily="34" charset="0"/>
                <a:ea typeface="Calibri" panose="020F0502020204030204" pitchFamily="34" charset="0"/>
                <a:cs typeface="Times New Roman" panose="02020603050405020304" pitchFamily="18" charset="0"/>
              </a:rPr>
              <a:t>Je weet pas of het een goede strategie als je de strategie hebt uitgeprobeerd.</a:t>
            </a:r>
          </a:p>
        </p:txBody>
      </p:sp>
      <p:sp>
        <p:nvSpPr>
          <p:cNvPr id="3" name="TextBox 2">
            <a:extLst>
              <a:ext uri="{FF2B5EF4-FFF2-40B4-BE49-F238E27FC236}">
                <a16:creationId xmlns:a16="http://schemas.microsoft.com/office/drawing/2014/main" id="{7D7FCDCD-5E75-44F1-85C6-79A3A20DEF37}"/>
              </a:ext>
            </a:extLst>
          </p:cNvPr>
          <p:cNvSpPr txBox="1"/>
          <p:nvPr/>
        </p:nvSpPr>
        <p:spPr>
          <a:xfrm>
            <a:off x="666803" y="312509"/>
            <a:ext cx="1637969" cy="523220"/>
          </a:xfrm>
          <a:prstGeom prst="rect">
            <a:avLst/>
          </a:prstGeom>
          <a:noFill/>
        </p:spPr>
        <p:txBody>
          <a:bodyPr wrap="square" rtlCol="0">
            <a:spAutoFit/>
          </a:bodyPr>
          <a:lstStyle/>
          <a:p>
            <a:r>
              <a:rPr lang="en-US" sz="2800" dirty="0">
                <a:solidFill>
                  <a:srgbClr val="0C8066"/>
                </a:solidFill>
                <a:latin typeface="Arial" panose="020B0604020202020204" pitchFamily="34" charset="0"/>
                <a:cs typeface="Arial" panose="020B0604020202020204" pitchFamily="34" charset="0"/>
              </a:rPr>
              <a:t>Stelling</a:t>
            </a:r>
            <a:endParaRPr lang="nl-NL" dirty="0">
              <a:solidFill>
                <a:srgbClr val="0C8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0000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D789109-5D37-46F2-8AE1-6D44B3442964}"/>
              </a:ext>
            </a:extLst>
          </p:cNvPr>
          <p:cNvSpPr>
            <a:spLocks noGrp="1"/>
          </p:cNvSpPr>
          <p:nvPr>
            <p:ph type="ftr" sz="quarter" idx="11"/>
          </p:nvPr>
        </p:nvSpPr>
        <p:spPr/>
        <p:txBody>
          <a:bodyPr/>
          <a:lstStyle/>
          <a:p>
            <a:r>
              <a:rPr lang="nl-NL" dirty="0"/>
              <a:t>In groepjes</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DFB10DE4-3EE4-4194-A7FB-02636F8F2862}"/>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en-US" sz="2400" dirty="0">
                <a:solidFill>
                  <a:srgbClr val="0C8066"/>
                </a:solidFill>
                <a:latin typeface="Arial" panose="020B0604020202020204" pitchFamily="34" charset="0"/>
                <a:cs typeface="Arial" panose="020B0604020202020204" pitchFamily="34" charset="0"/>
              </a:rPr>
              <a:t>U</a:t>
            </a:r>
            <a:r>
              <a:rPr lang="nl-NL" sz="2400" dirty="0">
                <a:solidFill>
                  <a:srgbClr val="0C8066"/>
                </a:solidFill>
                <a:latin typeface="Arial" panose="020B0604020202020204" pitchFamily="34" charset="0"/>
                <a:cs typeface="Arial" panose="020B0604020202020204" pitchFamily="34" charset="0"/>
              </a:rPr>
              <a:t>itbeelden van moeilijke situaties</a:t>
            </a:r>
            <a:endParaRPr lang="nl-NL" sz="2400" b="0" dirty="0">
              <a:solidFill>
                <a:srgbClr val="0C8066"/>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4FB7C183-2CA1-40A1-9548-D6E48C57D6B4}"/>
              </a:ext>
            </a:extLst>
          </p:cNvPr>
          <p:cNvSpPr/>
          <p:nvPr/>
        </p:nvSpPr>
        <p:spPr>
          <a:xfrm>
            <a:off x="511149" y="1143015"/>
            <a:ext cx="1807241" cy="1581522"/>
          </a:xfrm>
          <a:prstGeom prst="rect">
            <a:avLst/>
          </a:prstGeom>
          <a:solidFill>
            <a:srgbClr val="0C8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5" name="Rectangle 4">
            <a:extLst>
              <a:ext uri="{FF2B5EF4-FFF2-40B4-BE49-F238E27FC236}">
                <a16:creationId xmlns:a16="http://schemas.microsoft.com/office/drawing/2014/main" id="{E61707BC-9381-4D54-A9A2-09842152D25E}"/>
              </a:ext>
            </a:extLst>
          </p:cNvPr>
          <p:cNvSpPr/>
          <p:nvPr/>
        </p:nvSpPr>
        <p:spPr>
          <a:xfrm>
            <a:off x="511149" y="2868024"/>
            <a:ext cx="1807241" cy="1581522"/>
          </a:xfrm>
          <a:prstGeom prst="rect">
            <a:avLst/>
          </a:prstGeom>
          <a:solidFill>
            <a:srgbClr val="0C8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extBox 5">
            <a:extLst>
              <a:ext uri="{FF2B5EF4-FFF2-40B4-BE49-F238E27FC236}">
                <a16:creationId xmlns:a16="http://schemas.microsoft.com/office/drawing/2014/main" id="{0EAAF882-FFE8-4C00-BE52-3AAA8A48C037}"/>
              </a:ext>
            </a:extLst>
          </p:cNvPr>
          <p:cNvSpPr txBox="1"/>
          <p:nvPr/>
        </p:nvSpPr>
        <p:spPr>
          <a:xfrm>
            <a:off x="496949" y="1328456"/>
            <a:ext cx="1807241" cy="1277273"/>
          </a:xfrm>
          <a:prstGeom prst="rect">
            <a:avLst/>
          </a:prstGeom>
          <a:noFill/>
        </p:spPr>
        <p:txBody>
          <a:bodyPr wrap="square" rtlCol="0">
            <a:spAutoFit/>
          </a:bodyPr>
          <a:lstStyle/>
          <a:p>
            <a:pPr algn="ctr"/>
            <a:r>
              <a:rPr lang="nl-NL" sz="1400" dirty="0">
                <a:solidFill>
                  <a:schemeClr val="bg1"/>
                </a:solidFill>
                <a:latin typeface="Arial" panose="020B0604020202020204" pitchFamily="34" charset="0"/>
                <a:cs typeface="Arial" panose="020B0604020202020204" pitchFamily="34" charset="0"/>
              </a:rPr>
              <a:t>Zorg dat we kunnen </a:t>
            </a:r>
            <a:r>
              <a:rPr lang="nl-NL" sz="1400" b="1" u="sng" dirty="0">
                <a:solidFill>
                  <a:schemeClr val="bg1"/>
                </a:solidFill>
                <a:latin typeface="Arial" panose="020B0604020202020204" pitchFamily="34" charset="0"/>
                <a:cs typeface="Arial" panose="020B0604020202020204" pitchFamily="34" charset="0"/>
              </a:rPr>
              <a:t>zien</a:t>
            </a:r>
            <a:r>
              <a:rPr lang="nl-NL" sz="1400" dirty="0">
                <a:solidFill>
                  <a:schemeClr val="bg1"/>
                </a:solidFill>
                <a:latin typeface="Arial" panose="020B0604020202020204" pitchFamily="34" charset="0"/>
                <a:cs typeface="Arial" panose="020B0604020202020204" pitchFamily="34" charset="0"/>
              </a:rPr>
              <a:t> dat je in een moeilijke situatie zit </a:t>
            </a:r>
          </a:p>
          <a:p>
            <a:pPr algn="ctr"/>
            <a:endParaRPr lang="nl-NL" sz="1400" dirty="0">
              <a:solidFill>
                <a:schemeClr val="bg1"/>
              </a:solidFill>
              <a:latin typeface="Arial" panose="020B0604020202020204" pitchFamily="34" charset="0"/>
              <a:cs typeface="Arial" panose="020B0604020202020204" pitchFamily="34" charset="0"/>
            </a:endParaRPr>
          </a:p>
          <a:p>
            <a:pPr algn="ctr"/>
            <a:r>
              <a:rPr lang="nl-NL" sz="1000" dirty="0">
                <a:solidFill>
                  <a:schemeClr val="bg1"/>
                </a:solidFill>
                <a:latin typeface="Arial" panose="020B0604020202020204" pitchFamily="34" charset="0"/>
                <a:cs typeface="Arial" panose="020B0604020202020204" pitchFamily="34" charset="0"/>
              </a:rPr>
              <a:t>Lichaamshouding – gezichtsuitdrukking </a:t>
            </a:r>
          </a:p>
        </p:txBody>
      </p:sp>
      <p:sp>
        <p:nvSpPr>
          <p:cNvPr id="7" name="TextBox 6">
            <a:extLst>
              <a:ext uri="{FF2B5EF4-FFF2-40B4-BE49-F238E27FC236}">
                <a16:creationId xmlns:a16="http://schemas.microsoft.com/office/drawing/2014/main" id="{DCB5F74A-40EE-4365-933D-2C0A3976290B}"/>
              </a:ext>
            </a:extLst>
          </p:cNvPr>
          <p:cNvSpPr txBox="1"/>
          <p:nvPr/>
        </p:nvSpPr>
        <p:spPr>
          <a:xfrm>
            <a:off x="458941" y="3005536"/>
            <a:ext cx="1965803" cy="1261884"/>
          </a:xfrm>
          <a:prstGeom prst="rect">
            <a:avLst/>
          </a:prstGeom>
          <a:noFill/>
        </p:spPr>
        <p:txBody>
          <a:bodyPr wrap="square" rtlCol="0">
            <a:spAutoFit/>
          </a:bodyPr>
          <a:lstStyle/>
          <a:p>
            <a:pPr algn="ctr"/>
            <a:r>
              <a:rPr lang="nl-NL" sz="1400" dirty="0">
                <a:solidFill>
                  <a:schemeClr val="bg1"/>
                </a:solidFill>
                <a:latin typeface="Arial" panose="020B0604020202020204" pitchFamily="34" charset="0"/>
                <a:cs typeface="Arial" panose="020B0604020202020204" pitchFamily="34" charset="0"/>
              </a:rPr>
              <a:t>Zorg dat we te weten komen wat je </a:t>
            </a:r>
            <a:r>
              <a:rPr lang="nl-NL" sz="1400" b="1" u="sng" dirty="0">
                <a:solidFill>
                  <a:schemeClr val="bg1"/>
                </a:solidFill>
                <a:latin typeface="Arial" panose="020B0604020202020204" pitchFamily="34" charset="0"/>
                <a:cs typeface="Arial" panose="020B0604020202020204" pitchFamily="34" charset="0"/>
              </a:rPr>
              <a:t>denkt en voelt</a:t>
            </a:r>
          </a:p>
          <a:p>
            <a:pPr algn="ctr"/>
            <a:endParaRPr lang="nl-NL" sz="1400" b="1" dirty="0">
              <a:solidFill>
                <a:schemeClr val="bg1"/>
              </a:solidFill>
              <a:latin typeface="Arial" panose="020B0604020202020204" pitchFamily="34" charset="0"/>
              <a:cs typeface="Arial" panose="020B0604020202020204" pitchFamily="34" charset="0"/>
            </a:endParaRPr>
          </a:p>
          <a:p>
            <a:pPr algn="ctr"/>
            <a:r>
              <a:rPr lang="nl-NL" sz="1000" dirty="0">
                <a:solidFill>
                  <a:schemeClr val="bg1"/>
                </a:solidFill>
                <a:latin typeface="Arial" panose="020B0604020202020204" pitchFamily="34" charset="0"/>
                <a:cs typeface="Arial" panose="020B0604020202020204" pitchFamily="34" charset="0"/>
              </a:rPr>
              <a:t>Emoties – gevoelens - gedachten</a:t>
            </a:r>
            <a:endParaRPr lang="nl-NL" sz="1200" dirty="0">
              <a:solidFill>
                <a:schemeClr val="bg1"/>
              </a:solidFill>
              <a:latin typeface="Arial" panose="020B0604020202020204" pitchFamily="34" charset="0"/>
              <a:cs typeface="Arial" panose="020B0604020202020204" pitchFamily="34" charset="0"/>
            </a:endParaRPr>
          </a:p>
        </p:txBody>
      </p:sp>
      <p:pic>
        <p:nvPicPr>
          <p:cNvPr id="9" name="Afbeelding 7">
            <a:extLst>
              <a:ext uri="{FF2B5EF4-FFF2-40B4-BE49-F238E27FC236}">
                <a16:creationId xmlns:a16="http://schemas.microsoft.com/office/drawing/2014/main" id="{AE39B5DB-94CE-41DB-A796-9CBBCABB93AB}"/>
              </a:ext>
            </a:extLst>
          </p:cNvPr>
          <p:cNvPicPr>
            <a:picLocks noChangeAspect="1"/>
          </p:cNvPicPr>
          <p:nvPr/>
        </p:nvPicPr>
        <p:blipFill>
          <a:blip r:embed="rId3"/>
          <a:stretch>
            <a:fillRect/>
          </a:stretch>
        </p:blipFill>
        <p:spPr>
          <a:xfrm>
            <a:off x="3173886" y="1143015"/>
            <a:ext cx="1574287" cy="1580400"/>
          </a:xfrm>
          <a:prstGeom prst="rect">
            <a:avLst/>
          </a:prstGeom>
        </p:spPr>
      </p:pic>
      <p:sp>
        <p:nvSpPr>
          <p:cNvPr id="10" name="Titel 4">
            <a:extLst>
              <a:ext uri="{FF2B5EF4-FFF2-40B4-BE49-F238E27FC236}">
                <a16:creationId xmlns:a16="http://schemas.microsoft.com/office/drawing/2014/main" id="{BBCE5031-610A-4CA5-B0F8-CB40EC6A2742}"/>
              </a:ext>
            </a:extLst>
          </p:cNvPr>
          <p:cNvSpPr txBox="1">
            <a:spLocks/>
          </p:cNvSpPr>
          <p:nvPr/>
        </p:nvSpPr>
        <p:spPr>
          <a:xfrm>
            <a:off x="3406296" y="1730273"/>
            <a:ext cx="1109978" cy="279135"/>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gn="ctr">
              <a:lnSpc>
                <a:spcPct val="100000"/>
              </a:lnSpc>
            </a:pPr>
            <a:r>
              <a:rPr lang="nl-NL" sz="2400" b="1" dirty="0">
                <a:solidFill>
                  <a:schemeClr val="bg1"/>
                </a:solidFill>
                <a:latin typeface="Arial" panose="020B0604020202020204" pitchFamily="34" charset="0"/>
                <a:cs typeface="Arial" panose="020B0604020202020204" pitchFamily="34" charset="0"/>
              </a:rPr>
              <a:t>Stop</a:t>
            </a:r>
          </a:p>
        </p:txBody>
      </p:sp>
      <p:pic>
        <p:nvPicPr>
          <p:cNvPr id="11" name="Afbeelding 16">
            <a:extLst>
              <a:ext uri="{FF2B5EF4-FFF2-40B4-BE49-F238E27FC236}">
                <a16:creationId xmlns:a16="http://schemas.microsoft.com/office/drawing/2014/main" id="{771A9ECD-EFEF-42C4-8003-C2CB0EE2F578}"/>
              </a:ext>
            </a:extLst>
          </p:cNvPr>
          <p:cNvPicPr>
            <a:picLocks noChangeAspect="1"/>
          </p:cNvPicPr>
          <p:nvPr/>
        </p:nvPicPr>
        <p:blipFill>
          <a:blip r:embed="rId4"/>
          <a:stretch>
            <a:fillRect/>
          </a:stretch>
        </p:blipFill>
        <p:spPr>
          <a:xfrm>
            <a:off x="5061798" y="1143015"/>
            <a:ext cx="1504366" cy="1580400"/>
          </a:xfrm>
          <a:prstGeom prst="rect">
            <a:avLst/>
          </a:prstGeom>
        </p:spPr>
      </p:pic>
      <p:pic>
        <p:nvPicPr>
          <p:cNvPr id="12" name="Afbeelding 9">
            <a:extLst>
              <a:ext uri="{FF2B5EF4-FFF2-40B4-BE49-F238E27FC236}">
                <a16:creationId xmlns:a16="http://schemas.microsoft.com/office/drawing/2014/main" id="{F959238D-7E7F-4169-AB88-3D38215AE776}"/>
              </a:ext>
            </a:extLst>
          </p:cNvPr>
          <p:cNvPicPr>
            <a:picLocks noChangeAspect="1"/>
          </p:cNvPicPr>
          <p:nvPr/>
        </p:nvPicPr>
        <p:blipFill>
          <a:blip r:embed="rId5"/>
          <a:stretch>
            <a:fillRect/>
          </a:stretch>
        </p:blipFill>
        <p:spPr>
          <a:xfrm>
            <a:off x="6879789" y="1143015"/>
            <a:ext cx="1601595" cy="1580400"/>
          </a:xfrm>
          <a:prstGeom prst="rect">
            <a:avLst/>
          </a:prstGeom>
        </p:spPr>
      </p:pic>
      <p:sp>
        <p:nvSpPr>
          <p:cNvPr id="13" name="TextBox 12">
            <a:extLst>
              <a:ext uri="{FF2B5EF4-FFF2-40B4-BE49-F238E27FC236}">
                <a16:creationId xmlns:a16="http://schemas.microsoft.com/office/drawing/2014/main" id="{C5BC7BBC-4CC7-4537-8827-F9443D11C67B}"/>
              </a:ext>
            </a:extLst>
          </p:cNvPr>
          <p:cNvSpPr txBox="1"/>
          <p:nvPr/>
        </p:nvSpPr>
        <p:spPr>
          <a:xfrm>
            <a:off x="3151852" y="2669850"/>
            <a:ext cx="1573200" cy="1569660"/>
          </a:xfrm>
          <a:custGeom>
            <a:avLst/>
            <a:gdLst>
              <a:gd name="connsiteX0" fmla="*/ 0 w 1573200"/>
              <a:gd name="connsiteY0" fmla="*/ 0 h 1569660"/>
              <a:gd name="connsiteX1" fmla="*/ 508668 w 1573200"/>
              <a:gd name="connsiteY1" fmla="*/ 0 h 1569660"/>
              <a:gd name="connsiteX2" fmla="*/ 1033068 w 1573200"/>
              <a:gd name="connsiteY2" fmla="*/ 0 h 1569660"/>
              <a:gd name="connsiteX3" fmla="*/ 1573200 w 1573200"/>
              <a:gd name="connsiteY3" fmla="*/ 0 h 1569660"/>
              <a:gd name="connsiteX4" fmla="*/ 1573200 w 1573200"/>
              <a:gd name="connsiteY4" fmla="*/ 476130 h 1569660"/>
              <a:gd name="connsiteX5" fmla="*/ 1573200 w 1573200"/>
              <a:gd name="connsiteY5" fmla="*/ 967957 h 1569660"/>
              <a:gd name="connsiteX6" fmla="*/ 1573200 w 1573200"/>
              <a:gd name="connsiteY6" fmla="*/ 1569660 h 1569660"/>
              <a:gd name="connsiteX7" fmla="*/ 1048800 w 1573200"/>
              <a:gd name="connsiteY7" fmla="*/ 1569660 h 1569660"/>
              <a:gd name="connsiteX8" fmla="*/ 555864 w 1573200"/>
              <a:gd name="connsiteY8" fmla="*/ 1569660 h 1569660"/>
              <a:gd name="connsiteX9" fmla="*/ 0 w 1573200"/>
              <a:gd name="connsiteY9" fmla="*/ 1569660 h 1569660"/>
              <a:gd name="connsiteX10" fmla="*/ 0 w 1573200"/>
              <a:gd name="connsiteY10" fmla="*/ 1077833 h 1569660"/>
              <a:gd name="connsiteX11" fmla="*/ 0 w 1573200"/>
              <a:gd name="connsiteY11" fmla="*/ 586006 h 1569660"/>
              <a:gd name="connsiteX12" fmla="*/ 0 w 1573200"/>
              <a:gd name="connsiteY12"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3200" h="1569660" fill="none" extrusionOk="0">
                <a:moveTo>
                  <a:pt x="0" y="0"/>
                </a:moveTo>
                <a:cubicBezTo>
                  <a:pt x="144559" y="-20296"/>
                  <a:pt x="304866" y="24544"/>
                  <a:pt x="508668" y="0"/>
                </a:cubicBezTo>
                <a:cubicBezTo>
                  <a:pt x="712470" y="-24544"/>
                  <a:pt x="867204" y="-22827"/>
                  <a:pt x="1033068" y="0"/>
                </a:cubicBezTo>
                <a:cubicBezTo>
                  <a:pt x="1198932" y="22827"/>
                  <a:pt x="1321574" y="-6679"/>
                  <a:pt x="1573200" y="0"/>
                </a:cubicBezTo>
                <a:cubicBezTo>
                  <a:pt x="1552465" y="199808"/>
                  <a:pt x="1570441" y="259210"/>
                  <a:pt x="1573200" y="476130"/>
                </a:cubicBezTo>
                <a:cubicBezTo>
                  <a:pt x="1575960" y="693050"/>
                  <a:pt x="1572702" y="821982"/>
                  <a:pt x="1573200" y="967957"/>
                </a:cubicBezTo>
                <a:cubicBezTo>
                  <a:pt x="1573698" y="1113932"/>
                  <a:pt x="1583934" y="1328652"/>
                  <a:pt x="1573200" y="1569660"/>
                </a:cubicBezTo>
                <a:cubicBezTo>
                  <a:pt x="1343818" y="1567017"/>
                  <a:pt x="1168377" y="1564286"/>
                  <a:pt x="1048800" y="1569660"/>
                </a:cubicBezTo>
                <a:cubicBezTo>
                  <a:pt x="929223" y="1575034"/>
                  <a:pt x="681617" y="1564743"/>
                  <a:pt x="555864" y="1569660"/>
                </a:cubicBezTo>
                <a:cubicBezTo>
                  <a:pt x="430111" y="1574577"/>
                  <a:pt x="270655" y="1583861"/>
                  <a:pt x="0" y="1569660"/>
                </a:cubicBezTo>
                <a:cubicBezTo>
                  <a:pt x="-23184" y="1443042"/>
                  <a:pt x="5301" y="1233645"/>
                  <a:pt x="0" y="1077833"/>
                </a:cubicBezTo>
                <a:cubicBezTo>
                  <a:pt x="-5301" y="922021"/>
                  <a:pt x="3713" y="748480"/>
                  <a:pt x="0" y="586006"/>
                </a:cubicBezTo>
                <a:cubicBezTo>
                  <a:pt x="-3713" y="423532"/>
                  <a:pt x="9129" y="244383"/>
                  <a:pt x="0" y="0"/>
                </a:cubicBezTo>
                <a:close/>
              </a:path>
              <a:path w="1573200" h="1569660" stroke="0" extrusionOk="0">
                <a:moveTo>
                  <a:pt x="0" y="0"/>
                </a:moveTo>
                <a:cubicBezTo>
                  <a:pt x="170236" y="-12178"/>
                  <a:pt x="356618" y="7645"/>
                  <a:pt x="524400" y="0"/>
                </a:cubicBezTo>
                <a:cubicBezTo>
                  <a:pt x="692182" y="-7645"/>
                  <a:pt x="890609" y="-22071"/>
                  <a:pt x="1064532" y="0"/>
                </a:cubicBezTo>
                <a:cubicBezTo>
                  <a:pt x="1238455" y="22071"/>
                  <a:pt x="1427811" y="-1749"/>
                  <a:pt x="1573200" y="0"/>
                </a:cubicBezTo>
                <a:cubicBezTo>
                  <a:pt x="1585271" y="111564"/>
                  <a:pt x="1581902" y="314938"/>
                  <a:pt x="1573200" y="538917"/>
                </a:cubicBezTo>
                <a:cubicBezTo>
                  <a:pt x="1564498" y="762896"/>
                  <a:pt x="1551798" y="866794"/>
                  <a:pt x="1573200" y="1093530"/>
                </a:cubicBezTo>
                <a:cubicBezTo>
                  <a:pt x="1594602" y="1320266"/>
                  <a:pt x="1567950" y="1456336"/>
                  <a:pt x="1573200" y="1569660"/>
                </a:cubicBezTo>
                <a:cubicBezTo>
                  <a:pt x="1380406" y="1551676"/>
                  <a:pt x="1194953" y="1556486"/>
                  <a:pt x="1095996" y="1569660"/>
                </a:cubicBezTo>
                <a:cubicBezTo>
                  <a:pt x="997039" y="1582834"/>
                  <a:pt x="828943" y="1572356"/>
                  <a:pt x="571596" y="1569660"/>
                </a:cubicBezTo>
                <a:cubicBezTo>
                  <a:pt x="314249" y="1566964"/>
                  <a:pt x="233347" y="1567449"/>
                  <a:pt x="0" y="1569660"/>
                </a:cubicBezTo>
                <a:cubicBezTo>
                  <a:pt x="333" y="1337360"/>
                  <a:pt x="-3400" y="1315348"/>
                  <a:pt x="0" y="1062137"/>
                </a:cubicBezTo>
                <a:cubicBezTo>
                  <a:pt x="3400" y="808926"/>
                  <a:pt x="-18624" y="673308"/>
                  <a:pt x="0" y="538917"/>
                </a:cubicBezTo>
                <a:cubicBezTo>
                  <a:pt x="18624" y="404526"/>
                  <a:pt x="-15536" y="218257"/>
                  <a:pt x="0" y="0"/>
                </a:cubicBezTo>
                <a:close/>
              </a:path>
            </a:pathLst>
          </a:custGeom>
          <a:solidFill>
            <a:srgbClr val="002328"/>
          </a:solidFill>
          <a:ln>
            <a:solidFill>
              <a:srgbClr val="002328"/>
            </a:solidFill>
            <a:extLst>
              <a:ext uri="{C807C97D-BFC1-408E-A445-0C87EB9F89A2}">
                <ask:lineSketchStyleProps xmlns:ask="http://schemas.microsoft.com/office/drawing/2018/sketchyshapes" sd="1796175556">
                  <a:prstGeom prst="rect">
                    <a:avLst/>
                  </a:prstGeom>
                  <ask:type>
                    <ask:lineSketchFreehand/>
                  </ask:type>
                </ask:lineSketchStyleProps>
              </a:ext>
            </a:extLst>
          </a:ln>
          <a:effectLst/>
        </p:spPr>
        <p:txBody>
          <a:bodyPr wrap="square" rtlCol="0">
            <a:spAutoFit/>
          </a:bodyPr>
          <a:lstStyle/>
          <a:p>
            <a:pPr algn="ctr"/>
            <a:endParaRPr lang="nl-NL"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r>
              <a:rPr lang="nl-NL"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Stop! Wat voor gevoelens en gedachten heb je?</a:t>
            </a:r>
          </a:p>
          <a:p>
            <a:pPr algn="ctr"/>
            <a:endParaRPr lang="nl-NL" sz="1600" dirty="0">
              <a:solidFill>
                <a:schemeClr val="bg1"/>
              </a:solidFill>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2D006569-BAD6-46F8-804F-AD1C55BD180A}"/>
              </a:ext>
            </a:extLst>
          </p:cNvPr>
          <p:cNvCxnSpPr/>
          <p:nvPr/>
        </p:nvCxnSpPr>
        <p:spPr>
          <a:xfrm>
            <a:off x="2396212" y="2809601"/>
            <a:ext cx="749142" cy="0"/>
          </a:xfrm>
          <a:prstGeom prst="straightConnector1">
            <a:avLst/>
          </a:prstGeom>
          <a:ln>
            <a:solidFill>
              <a:srgbClr val="E3DAD8"/>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A491D687-06DD-43B7-AC1B-7BF04ECAFC57}"/>
              </a:ext>
            </a:extLst>
          </p:cNvPr>
          <p:cNvCxnSpPr>
            <a:cxnSpLocks/>
          </p:cNvCxnSpPr>
          <p:nvPr/>
        </p:nvCxnSpPr>
        <p:spPr>
          <a:xfrm>
            <a:off x="4759365" y="2809601"/>
            <a:ext cx="246210" cy="0"/>
          </a:xfrm>
          <a:prstGeom prst="straightConnector1">
            <a:avLst/>
          </a:prstGeom>
          <a:ln>
            <a:solidFill>
              <a:srgbClr val="E3DAD8"/>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6E87DDB5-3D9D-428F-A0ED-B3CE6C6005E2}"/>
              </a:ext>
            </a:extLst>
          </p:cNvPr>
          <p:cNvCxnSpPr>
            <a:cxnSpLocks/>
          </p:cNvCxnSpPr>
          <p:nvPr/>
        </p:nvCxnSpPr>
        <p:spPr>
          <a:xfrm>
            <a:off x="6599538" y="2822304"/>
            <a:ext cx="246210" cy="0"/>
          </a:xfrm>
          <a:prstGeom prst="straightConnector1">
            <a:avLst/>
          </a:prstGeom>
          <a:ln>
            <a:solidFill>
              <a:srgbClr val="E3DAD8"/>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87395064-E5DF-4056-AAAF-51D7190A6B87}"/>
              </a:ext>
            </a:extLst>
          </p:cNvPr>
          <p:cNvSpPr txBox="1"/>
          <p:nvPr/>
        </p:nvSpPr>
        <p:spPr>
          <a:xfrm>
            <a:off x="5068056" y="2697760"/>
            <a:ext cx="1494691" cy="2554545"/>
          </a:xfrm>
          <a:custGeom>
            <a:avLst/>
            <a:gdLst>
              <a:gd name="connsiteX0" fmla="*/ 0 w 1494691"/>
              <a:gd name="connsiteY0" fmla="*/ 0 h 2554545"/>
              <a:gd name="connsiteX1" fmla="*/ 498230 w 1494691"/>
              <a:gd name="connsiteY1" fmla="*/ 0 h 2554545"/>
              <a:gd name="connsiteX2" fmla="*/ 951620 w 1494691"/>
              <a:gd name="connsiteY2" fmla="*/ 0 h 2554545"/>
              <a:gd name="connsiteX3" fmla="*/ 1494691 w 1494691"/>
              <a:gd name="connsiteY3" fmla="*/ 0 h 2554545"/>
              <a:gd name="connsiteX4" fmla="*/ 1494691 w 1494691"/>
              <a:gd name="connsiteY4" fmla="*/ 587545 h 2554545"/>
              <a:gd name="connsiteX5" fmla="*/ 1494691 w 1494691"/>
              <a:gd name="connsiteY5" fmla="*/ 1226182 h 2554545"/>
              <a:gd name="connsiteX6" fmla="*/ 1494691 w 1494691"/>
              <a:gd name="connsiteY6" fmla="*/ 1890363 h 2554545"/>
              <a:gd name="connsiteX7" fmla="*/ 1494691 w 1494691"/>
              <a:gd name="connsiteY7" fmla="*/ 2554545 h 2554545"/>
              <a:gd name="connsiteX8" fmla="*/ 966567 w 1494691"/>
              <a:gd name="connsiteY8" fmla="*/ 2554545 h 2554545"/>
              <a:gd name="connsiteX9" fmla="*/ 498230 w 1494691"/>
              <a:gd name="connsiteY9" fmla="*/ 2554545 h 2554545"/>
              <a:gd name="connsiteX10" fmla="*/ 0 w 1494691"/>
              <a:gd name="connsiteY10" fmla="*/ 2554545 h 2554545"/>
              <a:gd name="connsiteX11" fmla="*/ 0 w 1494691"/>
              <a:gd name="connsiteY11" fmla="*/ 1992545 h 2554545"/>
              <a:gd name="connsiteX12" fmla="*/ 0 w 1494691"/>
              <a:gd name="connsiteY12" fmla="*/ 1302818 h 2554545"/>
              <a:gd name="connsiteX13" fmla="*/ 0 w 1494691"/>
              <a:gd name="connsiteY13" fmla="*/ 664182 h 2554545"/>
              <a:gd name="connsiteX14" fmla="*/ 0 w 1494691"/>
              <a:gd name="connsiteY14" fmla="*/ 0 h 255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94691" h="2554545" fill="none" extrusionOk="0">
                <a:moveTo>
                  <a:pt x="0" y="0"/>
                </a:moveTo>
                <a:cubicBezTo>
                  <a:pt x="248149" y="-8179"/>
                  <a:pt x="387723" y="-6457"/>
                  <a:pt x="498230" y="0"/>
                </a:cubicBezTo>
                <a:cubicBezTo>
                  <a:pt x="608737" y="6457"/>
                  <a:pt x="814331" y="-4066"/>
                  <a:pt x="951620" y="0"/>
                </a:cubicBezTo>
                <a:cubicBezTo>
                  <a:pt x="1088909" y="4066"/>
                  <a:pt x="1252416" y="-22516"/>
                  <a:pt x="1494691" y="0"/>
                </a:cubicBezTo>
                <a:cubicBezTo>
                  <a:pt x="1506224" y="276688"/>
                  <a:pt x="1506496" y="301733"/>
                  <a:pt x="1494691" y="587545"/>
                </a:cubicBezTo>
                <a:cubicBezTo>
                  <a:pt x="1482886" y="873358"/>
                  <a:pt x="1526376" y="1029544"/>
                  <a:pt x="1494691" y="1226182"/>
                </a:cubicBezTo>
                <a:cubicBezTo>
                  <a:pt x="1463006" y="1422820"/>
                  <a:pt x="1494325" y="1582484"/>
                  <a:pt x="1494691" y="1890363"/>
                </a:cubicBezTo>
                <a:cubicBezTo>
                  <a:pt x="1495057" y="2198242"/>
                  <a:pt x="1511754" y="2293256"/>
                  <a:pt x="1494691" y="2554545"/>
                </a:cubicBezTo>
                <a:cubicBezTo>
                  <a:pt x="1354560" y="2546707"/>
                  <a:pt x="1106365" y="2547610"/>
                  <a:pt x="966567" y="2554545"/>
                </a:cubicBezTo>
                <a:cubicBezTo>
                  <a:pt x="826769" y="2561480"/>
                  <a:pt x="620760" y="2572428"/>
                  <a:pt x="498230" y="2554545"/>
                </a:cubicBezTo>
                <a:cubicBezTo>
                  <a:pt x="375700" y="2536662"/>
                  <a:pt x="103497" y="2573500"/>
                  <a:pt x="0" y="2554545"/>
                </a:cubicBezTo>
                <a:cubicBezTo>
                  <a:pt x="12730" y="2325390"/>
                  <a:pt x="23313" y="2173393"/>
                  <a:pt x="0" y="1992545"/>
                </a:cubicBezTo>
                <a:cubicBezTo>
                  <a:pt x="-23313" y="1811697"/>
                  <a:pt x="21134" y="1491119"/>
                  <a:pt x="0" y="1302818"/>
                </a:cubicBezTo>
                <a:cubicBezTo>
                  <a:pt x="-21134" y="1114517"/>
                  <a:pt x="-2348" y="912829"/>
                  <a:pt x="0" y="664182"/>
                </a:cubicBezTo>
                <a:cubicBezTo>
                  <a:pt x="2348" y="415535"/>
                  <a:pt x="-4267" y="329042"/>
                  <a:pt x="0" y="0"/>
                </a:cubicBezTo>
                <a:close/>
              </a:path>
              <a:path w="1494691" h="2554545" stroke="0" extrusionOk="0">
                <a:moveTo>
                  <a:pt x="0" y="0"/>
                </a:moveTo>
                <a:cubicBezTo>
                  <a:pt x="227281" y="24512"/>
                  <a:pt x="376012" y="-8838"/>
                  <a:pt x="498230" y="0"/>
                </a:cubicBezTo>
                <a:cubicBezTo>
                  <a:pt x="620448" y="8838"/>
                  <a:pt x="791879" y="-6129"/>
                  <a:pt x="1011408" y="0"/>
                </a:cubicBezTo>
                <a:cubicBezTo>
                  <a:pt x="1230937" y="6129"/>
                  <a:pt x="1261288" y="16973"/>
                  <a:pt x="1494691" y="0"/>
                </a:cubicBezTo>
                <a:cubicBezTo>
                  <a:pt x="1478816" y="326783"/>
                  <a:pt x="1527410" y="528284"/>
                  <a:pt x="1494691" y="664182"/>
                </a:cubicBezTo>
                <a:cubicBezTo>
                  <a:pt x="1461972" y="800080"/>
                  <a:pt x="1475700" y="1081518"/>
                  <a:pt x="1494691" y="1353909"/>
                </a:cubicBezTo>
                <a:cubicBezTo>
                  <a:pt x="1513682" y="1626300"/>
                  <a:pt x="1477939" y="1669449"/>
                  <a:pt x="1494691" y="1941454"/>
                </a:cubicBezTo>
                <a:cubicBezTo>
                  <a:pt x="1511443" y="2213460"/>
                  <a:pt x="1516186" y="2341112"/>
                  <a:pt x="1494691" y="2554545"/>
                </a:cubicBezTo>
                <a:cubicBezTo>
                  <a:pt x="1328760" y="2570808"/>
                  <a:pt x="1119473" y="2536756"/>
                  <a:pt x="981514" y="2554545"/>
                </a:cubicBezTo>
                <a:cubicBezTo>
                  <a:pt x="843555" y="2572334"/>
                  <a:pt x="667715" y="2560398"/>
                  <a:pt x="453390" y="2554545"/>
                </a:cubicBezTo>
                <a:cubicBezTo>
                  <a:pt x="239065" y="2548692"/>
                  <a:pt x="214110" y="2542763"/>
                  <a:pt x="0" y="2554545"/>
                </a:cubicBezTo>
                <a:cubicBezTo>
                  <a:pt x="-27203" y="2352718"/>
                  <a:pt x="19278" y="2243240"/>
                  <a:pt x="0" y="1967000"/>
                </a:cubicBezTo>
                <a:cubicBezTo>
                  <a:pt x="-19278" y="1690761"/>
                  <a:pt x="15599" y="1434565"/>
                  <a:pt x="0" y="1277273"/>
                </a:cubicBezTo>
                <a:cubicBezTo>
                  <a:pt x="-15599" y="1119981"/>
                  <a:pt x="7122" y="897325"/>
                  <a:pt x="0" y="664182"/>
                </a:cubicBezTo>
                <a:cubicBezTo>
                  <a:pt x="-7122" y="431039"/>
                  <a:pt x="1650" y="328774"/>
                  <a:pt x="0" y="0"/>
                </a:cubicBezTo>
                <a:close/>
              </a:path>
            </a:pathLst>
          </a:custGeom>
          <a:solidFill>
            <a:srgbClr val="002328"/>
          </a:solidFill>
          <a:ln>
            <a:solidFill>
              <a:srgbClr val="002328"/>
            </a:solidFill>
            <a:extLst>
              <a:ext uri="{C807C97D-BFC1-408E-A445-0C87EB9F89A2}">
                <ask:lineSketchStyleProps xmlns:ask="http://schemas.microsoft.com/office/drawing/2018/sketchyshapes" sd="1796175556">
                  <a:prstGeom prst="rect">
                    <a:avLst/>
                  </a:prstGeom>
                  <ask:type>
                    <ask:lineSketchFreehand/>
                  </ask:type>
                </ask:lineSketchStyleProps>
              </a:ext>
            </a:extLst>
          </a:ln>
          <a:effectLst/>
        </p:spPr>
        <p:txBody>
          <a:bodyPr wrap="square" rtlCol="0">
            <a:spAutoFit/>
          </a:bodyPr>
          <a:lstStyle/>
          <a:p>
            <a:pPr algn="ctr"/>
            <a:endParaRPr lang="nl-NL" sz="1600" dirty="0">
              <a:solidFill>
                <a:schemeClr val="bg1"/>
              </a:solidFill>
            </a:endParaRPr>
          </a:p>
          <a:p>
            <a:pPr algn="ctr"/>
            <a:r>
              <a:rPr lang="nl-NL" sz="1600" dirty="0">
                <a:solidFill>
                  <a:schemeClr val="bg1"/>
                </a:solidFill>
              </a:rPr>
              <a:t>Welke strategieën zijn er allemaal hoe je met deze moeilijke situatie om kan gaan?</a:t>
            </a:r>
          </a:p>
          <a:p>
            <a:pPr algn="ctr"/>
            <a:endParaRPr lang="nl-NL" sz="1600" dirty="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5A75F6E1-C116-4053-AF30-2B9F4ACA2C4E}"/>
              </a:ext>
            </a:extLst>
          </p:cNvPr>
          <p:cNvSpPr txBox="1"/>
          <p:nvPr/>
        </p:nvSpPr>
        <p:spPr>
          <a:xfrm>
            <a:off x="6883716" y="2679603"/>
            <a:ext cx="1573200" cy="1323439"/>
          </a:xfrm>
          <a:custGeom>
            <a:avLst/>
            <a:gdLst>
              <a:gd name="connsiteX0" fmla="*/ 0 w 1573200"/>
              <a:gd name="connsiteY0" fmla="*/ 0 h 1323439"/>
              <a:gd name="connsiteX1" fmla="*/ 524400 w 1573200"/>
              <a:gd name="connsiteY1" fmla="*/ 0 h 1323439"/>
              <a:gd name="connsiteX2" fmla="*/ 1064532 w 1573200"/>
              <a:gd name="connsiteY2" fmla="*/ 0 h 1323439"/>
              <a:gd name="connsiteX3" fmla="*/ 1573200 w 1573200"/>
              <a:gd name="connsiteY3" fmla="*/ 0 h 1323439"/>
              <a:gd name="connsiteX4" fmla="*/ 1573200 w 1573200"/>
              <a:gd name="connsiteY4" fmla="*/ 661720 h 1323439"/>
              <a:gd name="connsiteX5" fmla="*/ 1573200 w 1573200"/>
              <a:gd name="connsiteY5" fmla="*/ 1323439 h 1323439"/>
              <a:gd name="connsiteX6" fmla="*/ 1080264 w 1573200"/>
              <a:gd name="connsiteY6" fmla="*/ 1323439 h 1323439"/>
              <a:gd name="connsiteX7" fmla="*/ 603060 w 1573200"/>
              <a:gd name="connsiteY7" fmla="*/ 1323439 h 1323439"/>
              <a:gd name="connsiteX8" fmla="*/ 0 w 1573200"/>
              <a:gd name="connsiteY8" fmla="*/ 1323439 h 1323439"/>
              <a:gd name="connsiteX9" fmla="*/ 0 w 1573200"/>
              <a:gd name="connsiteY9" fmla="*/ 661720 h 1323439"/>
              <a:gd name="connsiteX10" fmla="*/ 0 w 1573200"/>
              <a:gd name="connsiteY10" fmla="*/ 0 h 132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3200" h="1323439" fill="none" extrusionOk="0">
                <a:moveTo>
                  <a:pt x="0" y="0"/>
                </a:moveTo>
                <a:cubicBezTo>
                  <a:pt x="185085" y="-20769"/>
                  <a:pt x="292961" y="-23727"/>
                  <a:pt x="524400" y="0"/>
                </a:cubicBezTo>
                <a:cubicBezTo>
                  <a:pt x="755839" y="23727"/>
                  <a:pt x="908833" y="-9056"/>
                  <a:pt x="1064532" y="0"/>
                </a:cubicBezTo>
                <a:cubicBezTo>
                  <a:pt x="1220231" y="9056"/>
                  <a:pt x="1369398" y="24544"/>
                  <a:pt x="1573200" y="0"/>
                </a:cubicBezTo>
                <a:cubicBezTo>
                  <a:pt x="1568925" y="180697"/>
                  <a:pt x="1555652" y="506843"/>
                  <a:pt x="1573200" y="661720"/>
                </a:cubicBezTo>
                <a:cubicBezTo>
                  <a:pt x="1590748" y="816597"/>
                  <a:pt x="1570179" y="999010"/>
                  <a:pt x="1573200" y="1323439"/>
                </a:cubicBezTo>
                <a:cubicBezTo>
                  <a:pt x="1413240" y="1330145"/>
                  <a:pt x="1215403" y="1317840"/>
                  <a:pt x="1080264" y="1323439"/>
                </a:cubicBezTo>
                <a:cubicBezTo>
                  <a:pt x="945125" y="1329038"/>
                  <a:pt x="735074" y="1318644"/>
                  <a:pt x="603060" y="1323439"/>
                </a:cubicBezTo>
                <a:cubicBezTo>
                  <a:pt x="471046" y="1328234"/>
                  <a:pt x="131646" y="1315415"/>
                  <a:pt x="0" y="1323439"/>
                </a:cubicBezTo>
                <a:cubicBezTo>
                  <a:pt x="-1122" y="1107132"/>
                  <a:pt x="16681" y="838889"/>
                  <a:pt x="0" y="661720"/>
                </a:cubicBezTo>
                <a:cubicBezTo>
                  <a:pt x="-16681" y="484551"/>
                  <a:pt x="-26377" y="312038"/>
                  <a:pt x="0" y="0"/>
                </a:cubicBezTo>
                <a:close/>
              </a:path>
              <a:path w="1573200" h="1323439" stroke="0" extrusionOk="0">
                <a:moveTo>
                  <a:pt x="0" y="0"/>
                </a:moveTo>
                <a:cubicBezTo>
                  <a:pt x="170236" y="-12178"/>
                  <a:pt x="356618" y="7645"/>
                  <a:pt x="524400" y="0"/>
                </a:cubicBezTo>
                <a:cubicBezTo>
                  <a:pt x="692182" y="-7645"/>
                  <a:pt x="890609" y="-22071"/>
                  <a:pt x="1064532" y="0"/>
                </a:cubicBezTo>
                <a:cubicBezTo>
                  <a:pt x="1238455" y="22071"/>
                  <a:pt x="1427811" y="-1749"/>
                  <a:pt x="1573200" y="0"/>
                </a:cubicBezTo>
                <a:cubicBezTo>
                  <a:pt x="1554289" y="247730"/>
                  <a:pt x="1568943" y="404792"/>
                  <a:pt x="1573200" y="674954"/>
                </a:cubicBezTo>
                <a:cubicBezTo>
                  <a:pt x="1577457" y="945116"/>
                  <a:pt x="1555267" y="1188639"/>
                  <a:pt x="1573200" y="1323439"/>
                </a:cubicBezTo>
                <a:cubicBezTo>
                  <a:pt x="1445073" y="1300092"/>
                  <a:pt x="1267835" y="1305568"/>
                  <a:pt x="1080264" y="1323439"/>
                </a:cubicBezTo>
                <a:cubicBezTo>
                  <a:pt x="892693" y="1341310"/>
                  <a:pt x="769971" y="1302661"/>
                  <a:pt x="524400" y="1323439"/>
                </a:cubicBezTo>
                <a:cubicBezTo>
                  <a:pt x="278829" y="1344217"/>
                  <a:pt x="257347" y="1326135"/>
                  <a:pt x="0" y="1323439"/>
                </a:cubicBezTo>
                <a:cubicBezTo>
                  <a:pt x="-6865" y="1054116"/>
                  <a:pt x="28298" y="790770"/>
                  <a:pt x="0" y="635251"/>
                </a:cubicBezTo>
                <a:cubicBezTo>
                  <a:pt x="-28298" y="479732"/>
                  <a:pt x="-27140" y="256860"/>
                  <a:pt x="0" y="0"/>
                </a:cubicBezTo>
                <a:close/>
              </a:path>
            </a:pathLst>
          </a:custGeom>
          <a:solidFill>
            <a:srgbClr val="002328"/>
          </a:solidFill>
          <a:ln>
            <a:solidFill>
              <a:srgbClr val="002328"/>
            </a:solidFill>
            <a:extLst>
              <a:ext uri="{C807C97D-BFC1-408E-A445-0C87EB9F89A2}">
                <ask:lineSketchStyleProps xmlns:ask="http://schemas.microsoft.com/office/drawing/2018/sketchyshapes" sd="1796175556">
                  <a:prstGeom prst="rect">
                    <a:avLst/>
                  </a:prstGeom>
                  <ask:type>
                    <ask:lineSketchFreehand/>
                  </ask:type>
                </ask:lineSketchStyleProps>
              </a:ext>
            </a:extLst>
          </a:ln>
          <a:effectLst/>
        </p:spPr>
        <p:txBody>
          <a:bodyPr wrap="square" rtlCol="0">
            <a:spAutoFit/>
          </a:bodyPr>
          <a:lstStyle/>
          <a:p>
            <a:pPr algn="ctr"/>
            <a:endParaRPr lang="nl-NL"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r>
              <a:rPr lang="nl-NL" sz="1600">
                <a:solidFill>
                  <a:schemeClr val="bg1"/>
                </a:solidFill>
              </a:rPr>
              <a:t>Welke </a:t>
            </a:r>
            <a:r>
              <a:rPr lang="nl-NL" sz="1600" dirty="0">
                <a:solidFill>
                  <a:schemeClr val="bg1"/>
                </a:solidFill>
              </a:rPr>
              <a:t>keuze maak je en waarom? </a:t>
            </a:r>
          </a:p>
          <a:p>
            <a:pPr algn="ctr"/>
            <a:endParaRPr lang="nl-NL"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980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21" grpId="0" animBg="1"/>
      <p:bldP spid="2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5F55D4C6-ABC3-554C-A8CB-DF37BAAFD4B4}"/>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en-US" sz="2400" dirty="0">
                <a:solidFill>
                  <a:srgbClr val="0C8066"/>
                </a:solidFill>
                <a:latin typeface="Arial" panose="020B0604020202020204" pitchFamily="34" charset="0"/>
                <a:cs typeface="Arial" panose="020B0604020202020204" pitchFamily="34" charset="0"/>
              </a:rPr>
              <a:t>R</a:t>
            </a:r>
            <a:r>
              <a:rPr lang="nl-NL" sz="2400" dirty="0" err="1">
                <a:solidFill>
                  <a:srgbClr val="0C8066"/>
                </a:solidFill>
                <a:latin typeface="Arial" panose="020B0604020202020204" pitchFamily="34" charset="0"/>
                <a:cs typeface="Arial" panose="020B0604020202020204" pitchFamily="34" charset="0"/>
              </a:rPr>
              <a:t>eflectie</a:t>
            </a:r>
            <a:endParaRPr lang="nl-NL" sz="2400" b="0" dirty="0">
              <a:solidFill>
                <a:srgbClr val="0C8066"/>
              </a:solidFill>
              <a:latin typeface="Arial" panose="020B0604020202020204" pitchFamily="34" charset="0"/>
              <a:cs typeface="Arial" panose="020B0604020202020204" pitchFamily="34" charset="0"/>
            </a:endParaRPr>
          </a:p>
        </p:txBody>
      </p:sp>
      <p:sp>
        <p:nvSpPr>
          <p:cNvPr id="7" name="Tijdelijke aanduiding voor voettekst 1">
            <a:extLst>
              <a:ext uri="{FF2B5EF4-FFF2-40B4-BE49-F238E27FC236}">
                <a16:creationId xmlns:a16="http://schemas.microsoft.com/office/drawing/2014/main" id="{6CC9875F-5695-B141-90FF-62CCC72475A1}"/>
              </a:ext>
            </a:extLst>
          </p:cNvPr>
          <p:cNvSpPr>
            <a:spLocks noGrp="1"/>
          </p:cNvSpPr>
          <p:nvPr>
            <p:ph type="ftr" sz="quarter" idx="11"/>
          </p:nvPr>
        </p:nvSpPr>
        <p:spPr>
          <a:xfrm>
            <a:off x="482617" y="4707296"/>
            <a:ext cx="3827190" cy="240380"/>
          </a:xfrm>
        </p:spPr>
        <p:txBody>
          <a:bodyPr/>
          <a:lstStyle/>
          <a:p>
            <a:r>
              <a:rPr lang="nl-NL" dirty="0"/>
              <a:t>Individueel</a:t>
            </a:r>
            <a:endParaRPr lang="nl-NL" dirty="0">
              <a:latin typeface="Arial" panose="020B0604020202020204" pitchFamily="34" charset="0"/>
              <a:cs typeface="Arial" panose="020B0604020202020204" pitchFamily="34" charset="0"/>
            </a:endParaRPr>
          </a:p>
        </p:txBody>
      </p:sp>
      <p:grpSp>
        <p:nvGrpSpPr>
          <p:cNvPr id="18" name="Groep 17">
            <a:extLst>
              <a:ext uri="{FF2B5EF4-FFF2-40B4-BE49-F238E27FC236}">
                <a16:creationId xmlns:a16="http://schemas.microsoft.com/office/drawing/2014/main" id="{ED3D1030-0DEE-844D-A278-1BADFBEA1FB7}"/>
              </a:ext>
            </a:extLst>
          </p:cNvPr>
          <p:cNvGrpSpPr/>
          <p:nvPr/>
        </p:nvGrpSpPr>
        <p:grpSpPr>
          <a:xfrm>
            <a:off x="4255337" y="831017"/>
            <a:ext cx="2995668" cy="2082096"/>
            <a:chOff x="4255337" y="831017"/>
            <a:chExt cx="2995668" cy="2082096"/>
          </a:xfrm>
        </p:grpSpPr>
        <p:sp>
          <p:nvSpPr>
            <p:cNvPr id="12" name="Toelichting met afgeronde rechthoek 11">
              <a:extLst>
                <a:ext uri="{FF2B5EF4-FFF2-40B4-BE49-F238E27FC236}">
                  <a16:creationId xmlns:a16="http://schemas.microsoft.com/office/drawing/2014/main" id="{29BECB32-4ABF-9D45-8A1E-0452C69F9A48}"/>
                </a:ext>
              </a:extLst>
            </p:cNvPr>
            <p:cNvSpPr/>
            <p:nvPr/>
          </p:nvSpPr>
          <p:spPr>
            <a:xfrm flipH="1">
              <a:off x="4255337" y="831017"/>
              <a:ext cx="2995668" cy="2082096"/>
            </a:xfrm>
            <a:custGeom>
              <a:avLst/>
              <a:gdLst>
                <a:gd name="connsiteX0" fmla="*/ 0 w 2995668"/>
                <a:gd name="connsiteY0" fmla="*/ 347023 h 2082096"/>
                <a:gd name="connsiteX1" fmla="*/ 347023 w 2995668"/>
                <a:gd name="connsiteY1" fmla="*/ 0 h 2082096"/>
                <a:gd name="connsiteX2" fmla="*/ 499278 w 2995668"/>
                <a:gd name="connsiteY2" fmla="*/ 0 h 2082096"/>
                <a:gd name="connsiteX3" fmla="*/ 499278 w 2995668"/>
                <a:gd name="connsiteY3" fmla="*/ 0 h 2082096"/>
                <a:gd name="connsiteX4" fmla="*/ 866247 w 2995668"/>
                <a:gd name="connsiteY4" fmla="*/ 0 h 2082096"/>
                <a:gd name="connsiteX5" fmla="*/ 1248195 w 2995668"/>
                <a:gd name="connsiteY5" fmla="*/ 0 h 2082096"/>
                <a:gd name="connsiteX6" fmla="*/ 1743021 w 2995668"/>
                <a:gd name="connsiteY6" fmla="*/ 0 h 2082096"/>
                <a:gd name="connsiteX7" fmla="*/ 2167824 w 2995668"/>
                <a:gd name="connsiteY7" fmla="*/ 0 h 2082096"/>
                <a:gd name="connsiteX8" fmla="*/ 2648645 w 2995668"/>
                <a:gd name="connsiteY8" fmla="*/ 0 h 2082096"/>
                <a:gd name="connsiteX9" fmla="*/ 2995668 w 2995668"/>
                <a:gd name="connsiteY9" fmla="*/ 347023 h 2082096"/>
                <a:gd name="connsiteX10" fmla="*/ 2995668 w 2995668"/>
                <a:gd name="connsiteY10" fmla="*/ 754764 h 2082096"/>
                <a:gd name="connsiteX11" fmla="*/ 2995668 w 2995668"/>
                <a:gd name="connsiteY11" fmla="*/ 1214556 h 2082096"/>
                <a:gd name="connsiteX12" fmla="*/ 2995668 w 2995668"/>
                <a:gd name="connsiteY12" fmla="*/ 1214556 h 2082096"/>
                <a:gd name="connsiteX13" fmla="*/ 2995668 w 2995668"/>
                <a:gd name="connsiteY13" fmla="*/ 1735080 h 2082096"/>
                <a:gd name="connsiteX14" fmla="*/ 2995668 w 2995668"/>
                <a:gd name="connsiteY14" fmla="*/ 1735073 h 2082096"/>
                <a:gd name="connsiteX15" fmla="*/ 2648645 w 2995668"/>
                <a:gd name="connsiteY15" fmla="*/ 2082096 h 2082096"/>
                <a:gd name="connsiteX16" fmla="*/ 2209837 w 2995668"/>
                <a:gd name="connsiteY16" fmla="*/ 2082096 h 2082096"/>
                <a:gd name="connsiteX17" fmla="*/ 1743021 w 2995668"/>
                <a:gd name="connsiteY17" fmla="*/ 2082096 h 2082096"/>
                <a:gd name="connsiteX18" fmla="*/ 1248195 w 2995668"/>
                <a:gd name="connsiteY18" fmla="*/ 2082096 h 2082096"/>
                <a:gd name="connsiteX19" fmla="*/ 891610 w 2995668"/>
                <a:gd name="connsiteY19" fmla="*/ 2329399 h 2082096"/>
                <a:gd name="connsiteX20" fmla="*/ 505309 w 2995668"/>
                <a:gd name="connsiteY20" fmla="*/ 2597311 h 2082096"/>
                <a:gd name="connsiteX21" fmla="*/ 499278 w 2995668"/>
                <a:gd name="connsiteY21" fmla="*/ 2082096 h 2082096"/>
                <a:gd name="connsiteX22" fmla="*/ 347023 w 2995668"/>
                <a:gd name="connsiteY22" fmla="*/ 2082096 h 2082096"/>
                <a:gd name="connsiteX23" fmla="*/ 0 w 2995668"/>
                <a:gd name="connsiteY23" fmla="*/ 1735073 h 2082096"/>
                <a:gd name="connsiteX24" fmla="*/ 0 w 2995668"/>
                <a:gd name="connsiteY24" fmla="*/ 1735080 h 2082096"/>
                <a:gd name="connsiteX25" fmla="*/ 0 w 2995668"/>
                <a:gd name="connsiteY25" fmla="*/ 1214556 h 2082096"/>
                <a:gd name="connsiteX26" fmla="*/ 0 w 2995668"/>
                <a:gd name="connsiteY26" fmla="*/ 1214556 h 2082096"/>
                <a:gd name="connsiteX27" fmla="*/ 0 w 2995668"/>
                <a:gd name="connsiteY27" fmla="*/ 798140 h 2082096"/>
                <a:gd name="connsiteX28" fmla="*/ 0 w 2995668"/>
                <a:gd name="connsiteY28" fmla="*/ 347023 h 208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95668" h="2082096" fill="none" extrusionOk="0">
                  <a:moveTo>
                    <a:pt x="0" y="347023"/>
                  </a:moveTo>
                  <a:cubicBezTo>
                    <a:pt x="-3979" y="127000"/>
                    <a:pt x="152503" y="34333"/>
                    <a:pt x="347023" y="0"/>
                  </a:cubicBezTo>
                  <a:cubicBezTo>
                    <a:pt x="402861" y="-3002"/>
                    <a:pt x="456754" y="-6741"/>
                    <a:pt x="499278" y="0"/>
                  </a:cubicBezTo>
                  <a:lnTo>
                    <a:pt x="499278" y="0"/>
                  </a:lnTo>
                  <a:cubicBezTo>
                    <a:pt x="642074" y="5399"/>
                    <a:pt x="714390" y="-10677"/>
                    <a:pt x="866247" y="0"/>
                  </a:cubicBezTo>
                  <a:cubicBezTo>
                    <a:pt x="1018104" y="10677"/>
                    <a:pt x="1163694" y="15239"/>
                    <a:pt x="1248195" y="0"/>
                  </a:cubicBezTo>
                  <a:cubicBezTo>
                    <a:pt x="1432888" y="-1898"/>
                    <a:pt x="1641825" y="19621"/>
                    <a:pt x="1743021" y="0"/>
                  </a:cubicBezTo>
                  <a:cubicBezTo>
                    <a:pt x="1844217" y="-19621"/>
                    <a:pt x="1972269" y="-5132"/>
                    <a:pt x="2167824" y="0"/>
                  </a:cubicBezTo>
                  <a:cubicBezTo>
                    <a:pt x="2363379" y="5132"/>
                    <a:pt x="2541662" y="994"/>
                    <a:pt x="2648645" y="0"/>
                  </a:cubicBezTo>
                  <a:cubicBezTo>
                    <a:pt x="2840180" y="19041"/>
                    <a:pt x="3037383" y="170422"/>
                    <a:pt x="2995668" y="347023"/>
                  </a:cubicBezTo>
                  <a:cubicBezTo>
                    <a:pt x="2978824" y="514839"/>
                    <a:pt x="2977374" y="596339"/>
                    <a:pt x="2995668" y="754764"/>
                  </a:cubicBezTo>
                  <a:cubicBezTo>
                    <a:pt x="3013962" y="913189"/>
                    <a:pt x="3008290" y="1093440"/>
                    <a:pt x="2995668" y="1214556"/>
                  </a:cubicBezTo>
                  <a:lnTo>
                    <a:pt x="2995668" y="1214556"/>
                  </a:lnTo>
                  <a:cubicBezTo>
                    <a:pt x="2983977" y="1352989"/>
                    <a:pt x="2990734" y="1475238"/>
                    <a:pt x="2995668" y="1735080"/>
                  </a:cubicBezTo>
                  <a:lnTo>
                    <a:pt x="2995668" y="1735073"/>
                  </a:lnTo>
                  <a:cubicBezTo>
                    <a:pt x="3004381" y="1936462"/>
                    <a:pt x="2832893" y="2080989"/>
                    <a:pt x="2648645" y="2082096"/>
                  </a:cubicBezTo>
                  <a:cubicBezTo>
                    <a:pt x="2526516" y="2098386"/>
                    <a:pt x="2322473" y="2061262"/>
                    <a:pt x="2209837" y="2082096"/>
                  </a:cubicBezTo>
                  <a:cubicBezTo>
                    <a:pt x="2097201" y="2102930"/>
                    <a:pt x="1886020" y="2084273"/>
                    <a:pt x="1743021" y="2082096"/>
                  </a:cubicBezTo>
                  <a:cubicBezTo>
                    <a:pt x="1600022" y="2079919"/>
                    <a:pt x="1388720" y="2077630"/>
                    <a:pt x="1248195" y="2082096"/>
                  </a:cubicBezTo>
                  <a:cubicBezTo>
                    <a:pt x="1059459" y="2187780"/>
                    <a:pt x="964634" y="2261910"/>
                    <a:pt x="891610" y="2329399"/>
                  </a:cubicBezTo>
                  <a:cubicBezTo>
                    <a:pt x="818586" y="2396888"/>
                    <a:pt x="670484" y="2460571"/>
                    <a:pt x="505309" y="2597311"/>
                  </a:cubicBezTo>
                  <a:cubicBezTo>
                    <a:pt x="490261" y="2434921"/>
                    <a:pt x="478136" y="2281848"/>
                    <a:pt x="499278" y="2082096"/>
                  </a:cubicBezTo>
                  <a:cubicBezTo>
                    <a:pt x="430681" y="2085469"/>
                    <a:pt x="386801" y="2074776"/>
                    <a:pt x="347023" y="2082096"/>
                  </a:cubicBezTo>
                  <a:cubicBezTo>
                    <a:pt x="156356" y="2077355"/>
                    <a:pt x="20333" y="1944651"/>
                    <a:pt x="0" y="1735073"/>
                  </a:cubicBezTo>
                  <a:lnTo>
                    <a:pt x="0" y="1735080"/>
                  </a:lnTo>
                  <a:cubicBezTo>
                    <a:pt x="22102" y="1510113"/>
                    <a:pt x="-11341" y="1448194"/>
                    <a:pt x="0" y="1214556"/>
                  </a:cubicBezTo>
                  <a:lnTo>
                    <a:pt x="0" y="1214556"/>
                  </a:lnTo>
                  <a:cubicBezTo>
                    <a:pt x="6614" y="1019662"/>
                    <a:pt x="-14033" y="955525"/>
                    <a:pt x="0" y="798140"/>
                  </a:cubicBezTo>
                  <a:cubicBezTo>
                    <a:pt x="14033" y="640755"/>
                    <a:pt x="6296" y="558625"/>
                    <a:pt x="0" y="347023"/>
                  </a:cubicBezTo>
                  <a:close/>
                </a:path>
                <a:path w="2995668" h="2082096" stroke="0" extrusionOk="0">
                  <a:moveTo>
                    <a:pt x="0" y="347023"/>
                  </a:moveTo>
                  <a:cubicBezTo>
                    <a:pt x="-508" y="176141"/>
                    <a:pt x="155431" y="-30352"/>
                    <a:pt x="347023" y="0"/>
                  </a:cubicBezTo>
                  <a:cubicBezTo>
                    <a:pt x="384257" y="7604"/>
                    <a:pt x="443283" y="-5741"/>
                    <a:pt x="499278" y="0"/>
                  </a:cubicBezTo>
                  <a:lnTo>
                    <a:pt x="499278" y="0"/>
                  </a:lnTo>
                  <a:cubicBezTo>
                    <a:pt x="619171" y="-6686"/>
                    <a:pt x="733951" y="-4562"/>
                    <a:pt x="873737" y="0"/>
                  </a:cubicBezTo>
                  <a:cubicBezTo>
                    <a:pt x="1013523" y="4562"/>
                    <a:pt x="1072841" y="-2331"/>
                    <a:pt x="1248195" y="0"/>
                  </a:cubicBezTo>
                  <a:cubicBezTo>
                    <a:pt x="1421874" y="13671"/>
                    <a:pt x="1471429" y="3481"/>
                    <a:pt x="1687003" y="0"/>
                  </a:cubicBezTo>
                  <a:cubicBezTo>
                    <a:pt x="1902577" y="-3481"/>
                    <a:pt x="1950264" y="-15507"/>
                    <a:pt x="2125810" y="0"/>
                  </a:cubicBezTo>
                  <a:cubicBezTo>
                    <a:pt x="2301356" y="15507"/>
                    <a:pt x="2441628" y="-11535"/>
                    <a:pt x="2648645" y="0"/>
                  </a:cubicBezTo>
                  <a:cubicBezTo>
                    <a:pt x="2859092" y="14230"/>
                    <a:pt x="2979604" y="159523"/>
                    <a:pt x="2995668" y="347023"/>
                  </a:cubicBezTo>
                  <a:cubicBezTo>
                    <a:pt x="2983625" y="512901"/>
                    <a:pt x="3000033" y="671030"/>
                    <a:pt x="2995668" y="763439"/>
                  </a:cubicBezTo>
                  <a:cubicBezTo>
                    <a:pt x="2991303" y="855848"/>
                    <a:pt x="3008143" y="1012382"/>
                    <a:pt x="2995668" y="1214556"/>
                  </a:cubicBezTo>
                  <a:lnTo>
                    <a:pt x="2995668" y="1214556"/>
                  </a:lnTo>
                  <a:cubicBezTo>
                    <a:pt x="2972159" y="1330587"/>
                    <a:pt x="2986509" y="1588201"/>
                    <a:pt x="2995668" y="1735080"/>
                  </a:cubicBezTo>
                  <a:lnTo>
                    <a:pt x="2995668" y="1735073"/>
                  </a:lnTo>
                  <a:cubicBezTo>
                    <a:pt x="2991674" y="1936871"/>
                    <a:pt x="2850481" y="2098876"/>
                    <a:pt x="2648645" y="2082096"/>
                  </a:cubicBezTo>
                  <a:cubicBezTo>
                    <a:pt x="2513408" y="2089509"/>
                    <a:pt x="2396842" y="2104895"/>
                    <a:pt x="2167824" y="2082096"/>
                  </a:cubicBezTo>
                  <a:cubicBezTo>
                    <a:pt x="1938806" y="2059297"/>
                    <a:pt x="1940089" y="2082454"/>
                    <a:pt x="1729016" y="2082096"/>
                  </a:cubicBezTo>
                  <a:cubicBezTo>
                    <a:pt x="1517943" y="2081738"/>
                    <a:pt x="1354617" y="2069747"/>
                    <a:pt x="1248195" y="2082096"/>
                  </a:cubicBezTo>
                  <a:cubicBezTo>
                    <a:pt x="1097424" y="2179335"/>
                    <a:pt x="1055752" y="2189764"/>
                    <a:pt x="899039" y="2324247"/>
                  </a:cubicBezTo>
                  <a:cubicBezTo>
                    <a:pt x="742326" y="2458730"/>
                    <a:pt x="646323" y="2487110"/>
                    <a:pt x="505309" y="2597311"/>
                  </a:cubicBezTo>
                  <a:cubicBezTo>
                    <a:pt x="509967" y="2413132"/>
                    <a:pt x="521979" y="2226516"/>
                    <a:pt x="499278" y="2082096"/>
                  </a:cubicBezTo>
                  <a:cubicBezTo>
                    <a:pt x="445586" y="2089033"/>
                    <a:pt x="391985" y="2081966"/>
                    <a:pt x="347023" y="2082096"/>
                  </a:cubicBezTo>
                  <a:cubicBezTo>
                    <a:pt x="112623" y="2068285"/>
                    <a:pt x="7726" y="1933778"/>
                    <a:pt x="0" y="1735073"/>
                  </a:cubicBezTo>
                  <a:lnTo>
                    <a:pt x="0" y="1735080"/>
                  </a:lnTo>
                  <a:cubicBezTo>
                    <a:pt x="-11216" y="1583307"/>
                    <a:pt x="23079" y="1339460"/>
                    <a:pt x="0" y="1214556"/>
                  </a:cubicBezTo>
                  <a:lnTo>
                    <a:pt x="0" y="1214556"/>
                  </a:lnTo>
                  <a:cubicBezTo>
                    <a:pt x="-12863" y="1123264"/>
                    <a:pt x="-7116" y="874161"/>
                    <a:pt x="0" y="780790"/>
                  </a:cubicBezTo>
                  <a:cubicBezTo>
                    <a:pt x="7116" y="687419"/>
                    <a:pt x="14831" y="519088"/>
                    <a:pt x="0" y="347023"/>
                  </a:cubicBezTo>
                  <a:close/>
                </a:path>
              </a:pathLst>
            </a:custGeom>
            <a:solidFill>
              <a:schemeClr val="bg1"/>
            </a:solidFill>
            <a:ln w="25400">
              <a:solidFill>
                <a:srgbClr val="002328"/>
              </a:solidFill>
              <a:extLst>
                <a:ext uri="{C807C97D-BFC1-408E-A445-0C87EB9F89A2}">
                  <ask:lineSketchStyleProps xmlns:ask="http://schemas.microsoft.com/office/drawing/2018/sketchyshapes" sd="1007475747">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Titel 4">
              <a:extLst>
                <a:ext uri="{FF2B5EF4-FFF2-40B4-BE49-F238E27FC236}">
                  <a16:creationId xmlns:a16="http://schemas.microsoft.com/office/drawing/2014/main" id="{73367B2F-0E9D-584E-8D8B-A8B51D30BF97}"/>
                </a:ext>
              </a:extLst>
            </p:cNvPr>
            <p:cNvSpPr txBox="1">
              <a:spLocks/>
            </p:cNvSpPr>
            <p:nvPr/>
          </p:nvSpPr>
          <p:spPr>
            <a:xfrm>
              <a:off x="4349586" y="1418275"/>
              <a:ext cx="2807169" cy="770962"/>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lvl="0" algn="ctr">
                <a:lnSpc>
                  <a:spcPct val="100000"/>
                </a:lnSpc>
              </a:pPr>
              <a:r>
                <a:rPr lang="nl-NL" sz="1600" dirty="0">
                  <a:effectLst/>
                  <a:latin typeface="Arial" panose="020B0604020202020204" pitchFamily="34" charset="0"/>
                  <a:ea typeface="Calibri" panose="020F0502020204030204" pitchFamily="34" charset="0"/>
                  <a:cs typeface="Arial" panose="020B0604020202020204" pitchFamily="34" charset="0"/>
                </a:rPr>
                <a:t>Welke strategie is het beste om te kiezen als je in een moeilijke situatie zit?</a:t>
              </a:r>
            </a:p>
          </p:txBody>
        </p:sp>
      </p:grpSp>
      <p:grpSp>
        <p:nvGrpSpPr>
          <p:cNvPr id="19" name="Groep 18">
            <a:extLst>
              <a:ext uri="{FF2B5EF4-FFF2-40B4-BE49-F238E27FC236}">
                <a16:creationId xmlns:a16="http://schemas.microsoft.com/office/drawing/2014/main" id="{4439B69B-5089-8945-BC78-4819A5BC3F79}"/>
              </a:ext>
            </a:extLst>
          </p:cNvPr>
          <p:cNvGrpSpPr/>
          <p:nvPr/>
        </p:nvGrpSpPr>
        <p:grpSpPr>
          <a:xfrm>
            <a:off x="1725463" y="1927917"/>
            <a:ext cx="2923945" cy="1926587"/>
            <a:chOff x="3256086" y="2856112"/>
            <a:chExt cx="2254552" cy="1651590"/>
          </a:xfrm>
        </p:grpSpPr>
        <p:sp>
          <p:nvSpPr>
            <p:cNvPr id="13" name="Toelichting met afgeronde rechthoek 12">
              <a:extLst>
                <a:ext uri="{FF2B5EF4-FFF2-40B4-BE49-F238E27FC236}">
                  <a16:creationId xmlns:a16="http://schemas.microsoft.com/office/drawing/2014/main" id="{8E770AE7-C7C6-7C45-962D-1EE48BC7E0D0}"/>
                </a:ext>
              </a:extLst>
            </p:cNvPr>
            <p:cNvSpPr/>
            <p:nvPr/>
          </p:nvSpPr>
          <p:spPr>
            <a:xfrm>
              <a:off x="3256086" y="2856112"/>
              <a:ext cx="2254552" cy="1566994"/>
            </a:xfrm>
            <a:custGeom>
              <a:avLst/>
              <a:gdLst>
                <a:gd name="connsiteX0" fmla="*/ 0 w 2254552"/>
                <a:gd name="connsiteY0" fmla="*/ 261171 h 1566994"/>
                <a:gd name="connsiteX1" fmla="*/ 261171 w 2254552"/>
                <a:gd name="connsiteY1" fmla="*/ 0 h 1566994"/>
                <a:gd name="connsiteX2" fmla="*/ 375759 w 2254552"/>
                <a:gd name="connsiteY2" fmla="*/ 0 h 1566994"/>
                <a:gd name="connsiteX3" fmla="*/ 375759 w 2254552"/>
                <a:gd name="connsiteY3" fmla="*/ 0 h 1566994"/>
                <a:gd name="connsiteX4" fmla="*/ 939397 w 2254552"/>
                <a:gd name="connsiteY4" fmla="*/ 0 h 1566994"/>
                <a:gd name="connsiteX5" fmla="*/ 1434769 w 2254552"/>
                <a:gd name="connsiteY5" fmla="*/ 0 h 1566994"/>
                <a:gd name="connsiteX6" fmla="*/ 1993381 w 2254552"/>
                <a:gd name="connsiteY6" fmla="*/ 0 h 1566994"/>
                <a:gd name="connsiteX7" fmla="*/ 2254552 w 2254552"/>
                <a:gd name="connsiteY7" fmla="*/ 261171 h 1566994"/>
                <a:gd name="connsiteX8" fmla="*/ 2254552 w 2254552"/>
                <a:gd name="connsiteY8" fmla="*/ 914080 h 1566994"/>
                <a:gd name="connsiteX9" fmla="*/ 2254552 w 2254552"/>
                <a:gd name="connsiteY9" fmla="*/ 914080 h 1566994"/>
                <a:gd name="connsiteX10" fmla="*/ 2254552 w 2254552"/>
                <a:gd name="connsiteY10" fmla="*/ 1305828 h 1566994"/>
                <a:gd name="connsiteX11" fmla="*/ 2254552 w 2254552"/>
                <a:gd name="connsiteY11" fmla="*/ 1305823 h 1566994"/>
                <a:gd name="connsiteX12" fmla="*/ 1993381 w 2254552"/>
                <a:gd name="connsiteY12" fmla="*/ 1566994 h 1566994"/>
                <a:gd name="connsiteX13" fmla="*/ 1487469 w 2254552"/>
                <a:gd name="connsiteY13" fmla="*/ 1566994 h 1566994"/>
                <a:gd name="connsiteX14" fmla="*/ 939397 w 2254552"/>
                <a:gd name="connsiteY14" fmla="*/ 1566994 h 1566994"/>
                <a:gd name="connsiteX15" fmla="*/ 380298 w 2254552"/>
                <a:gd name="connsiteY15" fmla="*/ 1954747 h 1566994"/>
                <a:gd name="connsiteX16" fmla="*/ 375759 w 2254552"/>
                <a:gd name="connsiteY16" fmla="*/ 1566994 h 1566994"/>
                <a:gd name="connsiteX17" fmla="*/ 261171 w 2254552"/>
                <a:gd name="connsiteY17" fmla="*/ 1566994 h 1566994"/>
                <a:gd name="connsiteX18" fmla="*/ 0 w 2254552"/>
                <a:gd name="connsiteY18" fmla="*/ 1305823 h 1566994"/>
                <a:gd name="connsiteX19" fmla="*/ 0 w 2254552"/>
                <a:gd name="connsiteY19" fmla="*/ 1305828 h 1566994"/>
                <a:gd name="connsiteX20" fmla="*/ 0 w 2254552"/>
                <a:gd name="connsiteY20" fmla="*/ 914080 h 1566994"/>
                <a:gd name="connsiteX21" fmla="*/ 0 w 2254552"/>
                <a:gd name="connsiteY21" fmla="*/ 914080 h 1566994"/>
                <a:gd name="connsiteX22" fmla="*/ 0 w 2254552"/>
                <a:gd name="connsiteY22" fmla="*/ 261171 h 156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54552" h="1566994" fill="none" extrusionOk="0">
                  <a:moveTo>
                    <a:pt x="0" y="261171"/>
                  </a:moveTo>
                  <a:cubicBezTo>
                    <a:pt x="12006" y="119433"/>
                    <a:pt x="110436" y="8094"/>
                    <a:pt x="261171" y="0"/>
                  </a:cubicBezTo>
                  <a:cubicBezTo>
                    <a:pt x="290182" y="-4139"/>
                    <a:pt x="337831" y="298"/>
                    <a:pt x="375759" y="0"/>
                  </a:cubicBezTo>
                  <a:lnTo>
                    <a:pt x="375759" y="0"/>
                  </a:lnTo>
                  <a:cubicBezTo>
                    <a:pt x="511137" y="-8880"/>
                    <a:pt x="793455" y="22323"/>
                    <a:pt x="939397" y="0"/>
                  </a:cubicBezTo>
                  <a:cubicBezTo>
                    <a:pt x="1184272" y="-9570"/>
                    <a:pt x="1320490" y="9066"/>
                    <a:pt x="1434769" y="0"/>
                  </a:cubicBezTo>
                  <a:cubicBezTo>
                    <a:pt x="1549048" y="-9066"/>
                    <a:pt x="1756535" y="19107"/>
                    <a:pt x="1993381" y="0"/>
                  </a:cubicBezTo>
                  <a:cubicBezTo>
                    <a:pt x="2123339" y="14458"/>
                    <a:pt x="2247135" y="132803"/>
                    <a:pt x="2254552" y="261171"/>
                  </a:cubicBezTo>
                  <a:cubicBezTo>
                    <a:pt x="2262522" y="504499"/>
                    <a:pt x="2276139" y="726249"/>
                    <a:pt x="2254552" y="914080"/>
                  </a:cubicBezTo>
                  <a:lnTo>
                    <a:pt x="2254552" y="914080"/>
                  </a:lnTo>
                  <a:cubicBezTo>
                    <a:pt x="2266649" y="1022709"/>
                    <a:pt x="2260842" y="1187269"/>
                    <a:pt x="2254552" y="1305828"/>
                  </a:cubicBezTo>
                  <a:lnTo>
                    <a:pt x="2254552" y="1305823"/>
                  </a:lnTo>
                  <a:cubicBezTo>
                    <a:pt x="2232139" y="1449342"/>
                    <a:pt x="2165944" y="1575091"/>
                    <a:pt x="1993381" y="1566994"/>
                  </a:cubicBezTo>
                  <a:cubicBezTo>
                    <a:pt x="1771933" y="1586253"/>
                    <a:pt x="1605169" y="1560100"/>
                    <a:pt x="1487469" y="1566994"/>
                  </a:cubicBezTo>
                  <a:cubicBezTo>
                    <a:pt x="1369769" y="1573888"/>
                    <a:pt x="1166456" y="1568835"/>
                    <a:pt x="939397" y="1566994"/>
                  </a:cubicBezTo>
                  <a:cubicBezTo>
                    <a:pt x="743394" y="1714060"/>
                    <a:pt x="660237" y="1790918"/>
                    <a:pt x="380298" y="1954747"/>
                  </a:cubicBezTo>
                  <a:cubicBezTo>
                    <a:pt x="368488" y="1868984"/>
                    <a:pt x="365267" y="1730070"/>
                    <a:pt x="375759" y="1566994"/>
                  </a:cubicBezTo>
                  <a:cubicBezTo>
                    <a:pt x="330179" y="1569943"/>
                    <a:pt x="315653" y="1562004"/>
                    <a:pt x="261171" y="1566994"/>
                  </a:cubicBezTo>
                  <a:cubicBezTo>
                    <a:pt x="86666" y="1581059"/>
                    <a:pt x="853" y="1462858"/>
                    <a:pt x="0" y="1305823"/>
                  </a:cubicBezTo>
                  <a:lnTo>
                    <a:pt x="0" y="1305828"/>
                  </a:lnTo>
                  <a:cubicBezTo>
                    <a:pt x="10442" y="1197924"/>
                    <a:pt x="-8712" y="1021139"/>
                    <a:pt x="0" y="914080"/>
                  </a:cubicBezTo>
                  <a:lnTo>
                    <a:pt x="0" y="914080"/>
                  </a:lnTo>
                  <a:cubicBezTo>
                    <a:pt x="3421" y="683064"/>
                    <a:pt x="9104" y="484340"/>
                    <a:pt x="0" y="261171"/>
                  </a:cubicBezTo>
                  <a:close/>
                </a:path>
                <a:path w="2254552" h="1566994" stroke="0" extrusionOk="0">
                  <a:moveTo>
                    <a:pt x="0" y="261171"/>
                  </a:moveTo>
                  <a:cubicBezTo>
                    <a:pt x="-27276" y="100105"/>
                    <a:pt x="87699" y="10971"/>
                    <a:pt x="261171" y="0"/>
                  </a:cubicBezTo>
                  <a:cubicBezTo>
                    <a:pt x="288570" y="2457"/>
                    <a:pt x="324382" y="3319"/>
                    <a:pt x="375759" y="0"/>
                  </a:cubicBezTo>
                  <a:lnTo>
                    <a:pt x="375759" y="0"/>
                  </a:lnTo>
                  <a:cubicBezTo>
                    <a:pt x="580793" y="14319"/>
                    <a:pt x="746103" y="8873"/>
                    <a:pt x="939397" y="0"/>
                  </a:cubicBezTo>
                  <a:cubicBezTo>
                    <a:pt x="1078140" y="17732"/>
                    <a:pt x="1331772" y="-4571"/>
                    <a:pt x="1455849" y="0"/>
                  </a:cubicBezTo>
                  <a:cubicBezTo>
                    <a:pt x="1579926" y="4571"/>
                    <a:pt x="1844306" y="2126"/>
                    <a:pt x="1993381" y="0"/>
                  </a:cubicBezTo>
                  <a:cubicBezTo>
                    <a:pt x="2122172" y="14546"/>
                    <a:pt x="2252682" y="99093"/>
                    <a:pt x="2254552" y="261171"/>
                  </a:cubicBezTo>
                  <a:cubicBezTo>
                    <a:pt x="2221943" y="449529"/>
                    <a:pt x="2267130" y="632216"/>
                    <a:pt x="2254552" y="914080"/>
                  </a:cubicBezTo>
                  <a:lnTo>
                    <a:pt x="2254552" y="914080"/>
                  </a:lnTo>
                  <a:cubicBezTo>
                    <a:pt x="2245399" y="1068470"/>
                    <a:pt x="2263994" y="1193094"/>
                    <a:pt x="2254552" y="1305828"/>
                  </a:cubicBezTo>
                  <a:lnTo>
                    <a:pt x="2254552" y="1305823"/>
                  </a:lnTo>
                  <a:cubicBezTo>
                    <a:pt x="2263574" y="1463495"/>
                    <a:pt x="2139081" y="1582102"/>
                    <a:pt x="1993381" y="1566994"/>
                  </a:cubicBezTo>
                  <a:cubicBezTo>
                    <a:pt x="1855111" y="1581862"/>
                    <a:pt x="1613474" y="1560970"/>
                    <a:pt x="1498009" y="1566994"/>
                  </a:cubicBezTo>
                  <a:cubicBezTo>
                    <a:pt x="1382544" y="1573018"/>
                    <a:pt x="1217122" y="1594198"/>
                    <a:pt x="939397" y="1566994"/>
                  </a:cubicBezTo>
                  <a:cubicBezTo>
                    <a:pt x="776060" y="1696647"/>
                    <a:pt x="525566" y="1873060"/>
                    <a:pt x="380298" y="1954747"/>
                  </a:cubicBezTo>
                  <a:cubicBezTo>
                    <a:pt x="362718" y="1863074"/>
                    <a:pt x="395331" y="1666419"/>
                    <a:pt x="375759" y="1566994"/>
                  </a:cubicBezTo>
                  <a:cubicBezTo>
                    <a:pt x="325986" y="1571645"/>
                    <a:pt x="289227" y="1568957"/>
                    <a:pt x="261171" y="1566994"/>
                  </a:cubicBezTo>
                  <a:cubicBezTo>
                    <a:pt x="80920" y="1568477"/>
                    <a:pt x="7749" y="1436096"/>
                    <a:pt x="0" y="1305823"/>
                  </a:cubicBezTo>
                  <a:lnTo>
                    <a:pt x="0" y="1305828"/>
                  </a:lnTo>
                  <a:cubicBezTo>
                    <a:pt x="-15684" y="1179884"/>
                    <a:pt x="10946" y="1051984"/>
                    <a:pt x="0" y="914080"/>
                  </a:cubicBezTo>
                  <a:lnTo>
                    <a:pt x="0" y="914080"/>
                  </a:lnTo>
                  <a:cubicBezTo>
                    <a:pt x="8322" y="611015"/>
                    <a:pt x="11966" y="443616"/>
                    <a:pt x="0" y="261171"/>
                  </a:cubicBezTo>
                  <a:close/>
                </a:path>
              </a:pathLst>
            </a:custGeom>
            <a:solidFill>
              <a:schemeClr val="bg1"/>
            </a:solidFill>
            <a:ln w="25400">
              <a:solidFill>
                <a:srgbClr val="FF9E00"/>
              </a:solidFill>
              <a:extLst>
                <a:ext uri="{C807C97D-BFC1-408E-A445-0C87EB9F89A2}">
                  <ask:lineSketchStyleProps xmlns:ask="http://schemas.microsoft.com/office/drawing/2018/sketchyshapes" sd="1219033472">
                    <a:prstGeom prst="wedgeRoundRectCallout">
                      <a:avLst>
                        <a:gd name="adj1" fmla="val -33132"/>
                        <a:gd name="adj2" fmla="val 74745"/>
                        <a:gd name="adj3" fmla="val 16667"/>
                      </a:avLst>
                    </a:prstGeom>
                    <ask:type>
                      <ask:lineSketchFreehan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6" name="Titel 4">
              <a:extLst>
                <a:ext uri="{FF2B5EF4-FFF2-40B4-BE49-F238E27FC236}">
                  <a16:creationId xmlns:a16="http://schemas.microsoft.com/office/drawing/2014/main" id="{7181B619-5BA5-5A40-A988-1E7C15C8C495}"/>
                </a:ext>
              </a:extLst>
            </p:cNvPr>
            <p:cNvSpPr txBox="1">
              <a:spLocks/>
            </p:cNvSpPr>
            <p:nvPr/>
          </p:nvSpPr>
          <p:spPr>
            <a:xfrm>
              <a:off x="3266873" y="3423311"/>
              <a:ext cx="2164510" cy="1084391"/>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gn="ctr">
                <a:lnSpc>
                  <a:spcPct val="100000"/>
                </a:lnSpc>
              </a:pPr>
              <a:r>
                <a:rPr lang="nl-NL" sz="1600" dirty="0">
                  <a:latin typeface="Arial" panose="020B0604020202020204" pitchFamily="34" charset="0"/>
                  <a:cs typeface="Arial" panose="020B0604020202020204" pitchFamily="34" charset="0"/>
                </a:rPr>
                <a:t>…en waarom is deze strategie het beste? </a:t>
              </a:r>
            </a:p>
          </p:txBody>
        </p:sp>
      </p:grpSp>
      <p:pic>
        <p:nvPicPr>
          <p:cNvPr id="10" name="Picture 2" descr="Het schrijven van, een open boek Pictogram in Humanitarian Icons 2">
            <a:extLst>
              <a:ext uri="{FF2B5EF4-FFF2-40B4-BE49-F238E27FC236}">
                <a16:creationId xmlns:a16="http://schemas.microsoft.com/office/drawing/2014/main" id="{758E45D5-BD7D-405F-A0C3-54CC6720DA7A}"/>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646" y="4296240"/>
            <a:ext cx="433446" cy="43344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C7DABCB-029F-4BD4-BB27-E7D0D4EF2030}"/>
              </a:ext>
            </a:extLst>
          </p:cNvPr>
          <p:cNvSpPr txBox="1"/>
          <p:nvPr/>
        </p:nvSpPr>
        <p:spPr>
          <a:xfrm>
            <a:off x="526697" y="4463523"/>
            <a:ext cx="139929" cy="261610"/>
          </a:xfrm>
          <a:prstGeom prst="rect">
            <a:avLst/>
          </a:prstGeom>
          <a:noFill/>
        </p:spPr>
        <p:txBody>
          <a:bodyPr wrap="square" rtlCol="0">
            <a:spAutoFit/>
          </a:bodyPr>
          <a:lstStyle/>
          <a:p>
            <a:r>
              <a:rPr lang="en-US" sz="1050" b="1" dirty="0">
                <a:solidFill>
                  <a:srgbClr val="D27400"/>
                </a:solidFill>
              </a:rPr>
              <a:t>6</a:t>
            </a:r>
            <a:endParaRPr lang="nl-NL" sz="1050" b="1" dirty="0">
              <a:solidFill>
                <a:srgbClr val="D27400"/>
              </a:solidFill>
            </a:endParaRPr>
          </a:p>
        </p:txBody>
      </p:sp>
    </p:spTree>
    <p:extLst>
      <p:ext uri="{BB962C8B-B14F-4D97-AF65-F5344CB8AC3E}">
        <p14:creationId xmlns:p14="http://schemas.microsoft.com/office/powerpoint/2010/main" val="233318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0644DDBF-D9CA-794C-B380-B9B90AA610EC}"/>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67A76BE9-3E6B-C543-B7EE-BB5A7E5AB0FA}"/>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Oefenactiviteit</a:t>
            </a:r>
          </a:p>
        </p:txBody>
      </p:sp>
      <p:pic>
        <p:nvPicPr>
          <p:cNvPr id="4" name="Afbeelding 3">
            <a:extLst>
              <a:ext uri="{FF2B5EF4-FFF2-40B4-BE49-F238E27FC236}">
                <a16:creationId xmlns:a16="http://schemas.microsoft.com/office/drawing/2014/main" id="{C3F45377-D25E-914E-814B-40B21D0CB040}"/>
              </a:ext>
            </a:extLst>
          </p:cNvPr>
          <p:cNvPicPr>
            <a:picLocks noChangeAspect="1"/>
          </p:cNvPicPr>
          <p:nvPr/>
        </p:nvPicPr>
        <p:blipFill>
          <a:blip r:embed="rId3"/>
          <a:stretch>
            <a:fillRect/>
          </a:stretch>
        </p:blipFill>
        <p:spPr>
          <a:xfrm>
            <a:off x="5176554" y="-98242"/>
            <a:ext cx="1416592" cy="3904148"/>
          </a:xfrm>
          <a:prstGeom prst="rect">
            <a:avLst/>
          </a:prstGeom>
        </p:spPr>
      </p:pic>
      <p:pic>
        <p:nvPicPr>
          <p:cNvPr id="5" name="Afbeelding 4">
            <a:extLst>
              <a:ext uri="{FF2B5EF4-FFF2-40B4-BE49-F238E27FC236}">
                <a16:creationId xmlns:a16="http://schemas.microsoft.com/office/drawing/2014/main" id="{F07A69DB-3847-B74F-B151-FA068AC0F581}"/>
              </a:ext>
            </a:extLst>
          </p:cNvPr>
          <p:cNvPicPr>
            <a:picLocks noChangeAspect="1"/>
          </p:cNvPicPr>
          <p:nvPr/>
        </p:nvPicPr>
        <p:blipFill>
          <a:blip r:embed="rId4"/>
          <a:stretch>
            <a:fillRect/>
          </a:stretch>
        </p:blipFill>
        <p:spPr>
          <a:xfrm>
            <a:off x="3073188" y="1951218"/>
            <a:ext cx="1788517" cy="2571750"/>
          </a:xfrm>
          <a:prstGeom prst="rect">
            <a:avLst/>
          </a:prstGeom>
        </p:spPr>
      </p:pic>
      <p:sp>
        <p:nvSpPr>
          <p:cNvPr id="6" name="Titel 4">
            <a:extLst>
              <a:ext uri="{FF2B5EF4-FFF2-40B4-BE49-F238E27FC236}">
                <a16:creationId xmlns:a16="http://schemas.microsoft.com/office/drawing/2014/main" id="{29CAFA34-51CA-254F-AACC-0FDD6229E2FC}"/>
              </a:ext>
            </a:extLst>
          </p:cNvPr>
          <p:cNvSpPr txBox="1">
            <a:spLocks/>
          </p:cNvSpPr>
          <p:nvPr/>
        </p:nvSpPr>
        <p:spPr>
          <a:xfrm>
            <a:off x="482617" y="1375379"/>
            <a:ext cx="3962924" cy="3033506"/>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600" b="0" dirty="0">
                <a:latin typeface="Arial" panose="020B0604020202020204" pitchFamily="34" charset="0"/>
                <a:cs typeface="Arial" panose="020B0604020202020204" pitchFamily="34" charset="0"/>
              </a:rPr>
              <a:t>Gebruik de stoplicht-methode</a:t>
            </a:r>
          </a:p>
          <a:p>
            <a:pPr>
              <a:lnSpc>
                <a:spcPct val="100000"/>
              </a:lnSpc>
            </a:pPr>
            <a:r>
              <a:rPr lang="nl-NL" sz="1600" dirty="0">
                <a:latin typeface="Arial" panose="020B0604020202020204" pitchFamily="34" charset="0"/>
                <a:cs typeface="Arial" panose="020B0604020202020204" pitchFamily="34" charset="0"/>
              </a:rPr>
              <a:t>bij moeilijke situaties.</a:t>
            </a:r>
            <a:endParaRPr lang="nl-NL" sz="16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859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4255D1-E4F9-4055-9470-61DAA1A1189B}"/>
              </a:ext>
            </a:extLst>
          </p:cNvPr>
          <p:cNvSpPr/>
          <p:nvPr/>
        </p:nvSpPr>
        <p:spPr>
          <a:xfrm>
            <a:off x="0" y="589448"/>
            <a:ext cx="9144000" cy="4020337"/>
          </a:xfrm>
          <a:prstGeom prst="rect">
            <a:avLst/>
          </a:prstGeom>
          <a:solidFill>
            <a:srgbClr val="0C8066"/>
          </a:solidFill>
          <a:ln>
            <a:solidFill>
              <a:srgbClr val="0C8066"/>
            </a:solid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981258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Veerkracht</a:t>
            </a:r>
            <a:endParaRPr lang="nl-NL" sz="4000" dirty="0"/>
          </a:p>
        </p:txBody>
      </p:sp>
      <p:sp>
        <p:nvSpPr>
          <p:cNvPr id="3" name="Subtitel 2"/>
          <p:cNvSpPr>
            <a:spLocks noGrp="1"/>
          </p:cNvSpPr>
          <p:nvPr>
            <p:ph type="subTitle" idx="1"/>
          </p:nvPr>
        </p:nvSpPr>
        <p:spPr>
          <a:xfrm>
            <a:off x="491526" y="1799304"/>
            <a:ext cx="2949943" cy="1000434"/>
          </a:xfrm>
        </p:spPr>
        <p:txBody>
          <a:bodyPr/>
          <a:lstStyle/>
          <a:p>
            <a:r>
              <a:rPr lang="nl-NL" dirty="0"/>
              <a:t>Lesprogramma</a:t>
            </a:r>
          </a:p>
        </p:txBody>
      </p:sp>
      <p:sp>
        <p:nvSpPr>
          <p:cNvPr id="4" name="Titel 1">
            <a:extLst>
              <a:ext uri="{FF2B5EF4-FFF2-40B4-BE49-F238E27FC236}">
                <a16:creationId xmlns:a16="http://schemas.microsoft.com/office/drawing/2014/main" id="{12C5D5E5-7DEB-4AE8-A21B-7DE50D59D406}"/>
              </a:ext>
            </a:extLst>
          </p:cNvPr>
          <p:cNvSpPr txBox="1">
            <a:spLocks/>
          </p:cNvSpPr>
          <p:nvPr/>
        </p:nvSpPr>
        <p:spPr>
          <a:xfrm>
            <a:off x="491526" y="2677368"/>
            <a:ext cx="5941025" cy="1134000"/>
          </a:xfrm>
          <a:prstGeom prst="rect">
            <a:avLst/>
          </a:prstGeom>
        </p:spPr>
        <p:txBody>
          <a:bodyPr vert="horz" lIns="0" tIns="0" rIns="0" bIns="0" rtlCol="0" anchor="t" anchorCtr="0">
            <a:noAutofit/>
          </a:bodyPr>
          <a:lstStyle>
            <a:lvl1pPr algn="l" defTabSz="457200" rtl="0" eaLnBrk="1" latinLnBrk="0" hangingPunct="1">
              <a:lnSpc>
                <a:spcPts val="6000"/>
              </a:lnSpc>
              <a:spcBef>
                <a:spcPct val="0"/>
              </a:spcBef>
              <a:buNone/>
              <a:defRPr sz="6000" b="1" i="0" kern="1200" baseline="0">
                <a:solidFill>
                  <a:srgbClr val="0C8066"/>
                </a:solidFill>
                <a:latin typeface="Arial" panose="020B0604020202020204" pitchFamily="34" charset="0"/>
                <a:ea typeface="+mj-ea"/>
                <a:cs typeface="Arial" panose="020B0604020202020204" pitchFamily="34" charset="0"/>
              </a:defRPr>
            </a:lvl1pPr>
          </a:lstStyle>
          <a:p>
            <a:r>
              <a:rPr lang="nl-NL" sz="2800" dirty="0">
                <a:solidFill>
                  <a:srgbClr val="00B969"/>
                </a:solidFill>
              </a:rPr>
              <a:t>LES 4</a:t>
            </a:r>
            <a:endParaRPr lang="nl-NL" sz="1600" dirty="0">
              <a:solidFill>
                <a:srgbClr val="00B969"/>
              </a:solidFill>
            </a:endParaRPr>
          </a:p>
        </p:txBody>
      </p:sp>
    </p:spTree>
    <p:extLst>
      <p:ext uri="{BB962C8B-B14F-4D97-AF65-F5344CB8AC3E}">
        <p14:creationId xmlns:p14="http://schemas.microsoft.com/office/powerpoint/2010/main" val="1905720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6D43DB6-CFB7-428E-8457-1C81CC5D9AB0}"/>
              </a:ext>
            </a:extLst>
          </p:cNvPr>
          <p:cNvSpPr>
            <a:spLocks noGrp="1"/>
          </p:cNvSpPr>
          <p:nvPr>
            <p:ph type="ftr" sz="quarter" idx="11"/>
          </p:nvPr>
        </p:nvSpPr>
        <p:spPr/>
        <p:txBody>
          <a:bodyPr/>
          <a:lstStyle/>
          <a:p>
            <a:r>
              <a:rPr lang="en-US" dirty="0" err="1">
                <a:latin typeface="Arial" panose="020B0604020202020204" pitchFamily="34" charset="0"/>
                <a:cs typeface="Arial" panose="020B0604020202020204" pitchFamily="34" charset="0"/>
              </a:rPr>
              <a:t>Klassikaal</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C2431896-98A5-4C06-AAB6-F02F946491A2}"/>
              </a:ext>
            </a:extLst>
          </p:cNvPr>
          <p:cNvSpPr txBox="1">
            <a:spLocks/>
          </p:cNvSpPr>
          <p:nvPr/>
        </p:nvSpPr>
        <p:spPr>
          <a:xfrm>
            <a:off x="602376" y="139141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b="0" dirty="0">
                <a:solidFill>
                  <a:srgbClr val="0C8066"/>
                </a:solidFill>
                <a:latin typeface="Arial" panose="020B0604020202020204" pitchFamily="34" charset="0"/>
                <a:cs typeface="Arial" panose="020B0604020202020204" pitchFamily="34" charset="0"/>
              </a:rPr>
              <a:t>Moeilijke situaties </a:t>
            </a:r>
          </a:p>
        </p:txBody>
      </p:sp>
      <p:pic>
        <p:nvPicPr>
          <p:cNvPr id="2050" name="Picture 2" descr="Tips - Opkijken.nl">
            <a:extLst>
              <a:ext uri="{FF2B5EF4-FFF2-40B4-BE49-F238E27FC236}">
                <a16:creationId xmlns:a16="http://schemas.microsoft.com/office/drawing/2014/main" id="{5B115414-6821-4301-B706-7F8D5E23C4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2125"/>
          <a:stretch/>
        </p:blipFill>
        <p:spPr bwMode="auto">
          <a:xfrm>
            <a:off x="4231933" y="2845332"/>
            <a:ext cx="3824225" cy="2102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01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C783888-47DB-4AAC-880E-2EED7479D5E7}"/>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73F340FD-9253-41EC-986B-6ACA1F3C3BD9}"/>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Doelen van de les</a:t>
            </a:r>
          </a:p>
        </p:txBody>
      </p:sp>
      <p:sp>
        <p:nvSpPr>
          <p:cNvPr id="4" name="TextBox 3">
            <a:extLst>
              <a:ext uri="{FF2B5EF4-FFF2-40B4-BE49-F238E27FC236}">
                <a16:creationId xmlns:a16="http://schemas.microsoft.com/office/drawing/2014/main" id="{6C331E11-728B-49D0-9DAF-F6CDD5A9D7B6}"/>
              </a:ext>
            </a:extLst>
          </p:cNvPr>
          <p:cNvSpPr txBox="1"/>
          <p:nvPr/>
        </p:nvSpPr>
        <p:spPr>
          <a:xfrm>
            <a:off x="4572000" y="1842081"/>
            <a:ext cx="2478024" cy="1077218"/>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Wat is veerkracht? </a:t>
            </a:r>
            <a:endParaRPr lang="nl-NL" sz="32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07F895C-D755-4C5F-96A8-9D50C74E770F}"/>
              </a:ext>
            </a:extLst>
          </p:cNvPr>
          <p:cNvSpPr txBox="1"/>
          <p:nvPr/>
        </p:nvSpPr>
        <p:spPr>
          <a:xfrm>
            <a:off x="2017776" y="2596134"/>
            <a:ext cx="2148840"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Hoe veerkrachtig ben </a:t>
            </a:r>
            <a:r>
              <a:rPr lang="en-US" dirty="0" err="1">
                <a:latin typeface="Arial" panose="020B0604020202020204" pitchFamily="34" charset="0"/>
                <a:cs typeface="Arial" panose="020B0604020202020204" pitchFamily="34" charset="0"/>
              </a:rPr>
              <a:t>ik</a:t>
            </a:r>
            <a:r>
              <a:rPr lang="en-US" dirty="0">
                <a:latin typeface="Arial" panose="020B0604020202020204" pitchFamily="34" charset="0"/>
                <a:cs typeface="Arial" panose="020B0604020202020204" pitchFamily="34" charset="0"/>
              </a:rPr>
              <a:t>? </a:t>
            </a:r>
            <a:endParaRPr lang="nl-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11473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265774B-68EB-4F13-AC77-16A2BA2A638E}"/>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pic>
        <p:nvPicPr>
          <p:cNvPr id="5" name="Online Media 4" title="Veerkracht afl  4">
            <a:hlinkClick r:id="" action="ppaction://media"/>
            <a:extLst>
              <a:ext uri="{FF2B5EF4-FFF2-40B4-BE49-F238E27FC236}">
                <a16:creationId xmlns:a16="http://schemas.microsoft.com/office/drawing/2014/main" id="{9099CC0D-A17B-1509-A869-C9596FD9E82B}"/>
              </a:ext>
            </a:extLst>
          </p:cNvPr>
          <p:cNvPicPr>
            <a:picLocks noRot="1" noChangeAspect="1"/>
          </p:cNvPicPr>
          <p:nvPr>
            <a:videoFile r:link="rId1"/>
          </p:nvPr>
        </p:nvPicPr>
        <p:blipFill>
          <a:blip r:embed="rId4"/>
          <a:stretch>
            <a:fillRect/>
          </a:stretch>
        </p:blipFill>
        <p:spPr>
          <a:xfrm>
            <a:off x="1124646" y="93133"/>
            <a:ext cx="7822708" cy="4419830"/>
          </a:xfrm>
          <a:prstGeom prst="rect">
            <a:avLst/>
          </a:prstGeom>
        </p:spPr>
      </p:pic>
      <p:sp>
        <p:nvSpPr>
          <p:cNvPr id="6" name="Titel 4">
            <a:extLst>
              <a:ext uri="{FF2B5EF4-FFF2-40B4-BE49-F238E27FC236}">
                <a16:creationId xmlns:a16="http://schemas.microsoft.com/office/drawing/2014/main" id="{00DE1897-1D48-896D-E247-DCCA121923EB}"/>
              </a:ext>
            </a:extLst>
          </p:cNvPr>
          <p:cNvSpPr txBox="1">
            <a:spLocks/>
          </p:cNvSpPr>
          <p:nvPr/>
        </p:nvSpPr>
        <p:spPr>
          <a:xfrm rot="16200000">
            <a:off x="-3508082" y="-618404"/>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en-US" sz="2400" b="0" dirty="0">
                <a:solidFill>
                  <a:schemeClr val="bg1"/>
                </a:solidFill>
                <a:latin typeface="Arial" panose="020B0604020202020204" pitchFamily="34" charset="0"/>
                <a:cs typeface="Arial" panose="020B0604020202020204" pitchFamily="34" charset="0"/>
              </a:rPr>
              <a:t>Filmpje</a:t>
            </a:r>
            <a:endParaRPr lang="nl-NL" sz="2400" b="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910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E4DF0135-8C72-4465-B26D-2C5C43A448EE}"/>
              </a:ext>
            </a:extLst>
          </p:cNvPr>
          <p:cNvPicPr/>
          <p:nvPr/>
        </p:nvPicPr>
        <p:blipFill rotWithShape="1">
          <a:blip r:embed="rId3" cstate="print">
            <a:extLst>
              <a:ext uri="{28A0092B-C50C-407E-A947-70E740481C1C}">
                <a14:useLocalDpi xmlns:a14="http://schemas.microsoft.com/office/drawing/2010/main" val="0"/>
              </a:ext>
            </a:extLst>
          </a:blip>
          <a:srcRect l="9988"/>
          <a:stretch/>
        </p:blipFill>
        <p:spPr bwMode="auto">
          <a:xfrm>
            <a:off x="4572000" y="0"/>
            <a:ext cx="4348065" cy="3506686"/>
          </a:xfrm>
          <a:prstGeom prst="rect">
            <a:avLst/>
          </a:prstGeom>
          <a:noFill/>
          <a:ln>
            <a:noFill/>
          </a:ln>
        </p:spPr>
      </p:pic>
      <p:sp>
        <p:nvSpPr>
          <p:cNvPr id="2" name="Footer Placeholder 1">
            <a:extLst>
              <a:ext uri="{FF2B5EF4-FFF2-40B4-BE49-F238E27FC236}">
                <a16:creationId xmlns:a16="http://schemas.microsoft.com/office/drawing/2014/main" id="{209B1BE1-FB12-40FA-8611-58899F693C1E}"/>
              </a:ext>
            </a:extLst>
          </p:cNvPr>
          <p:cNvSpPr>
            <a:spLocks noGrp="1"/>
          </p:cNvSpPr>
          <p:nvPr>
            <p:ph type="ftr" sz="quarter" idx="11"/>
          </p:nvPr>
        </p:nvSpPr>
        <p:spPr/>
        <p:txBody>
          <a:bodyPr/>
          <a:lstStyle/>
          <a:p>
            <a:r>
              <a:rPr lang="nl-NL" dirty="0"/>
              <a:t>Klassikaal </a:t>
            </a:r>
            <a:endParaRPr lang="nl-NL" dirty="0">
              <a:latin typeface="Arial" panose="020B0604020202020204" pitchFamily="34" charset="0"/>
              <a:cs typeface="Arial" panose="020B0604020202020204" pitchFamily="34" charset="0"/>
            </a:endParaRPr>
          </a:p>
        </p:txBody>
      </p:sp>
      <p:pic>
        <p:nvPicPr>
          <p:cNvPr id="3" name="Afbeelding 12">
            <a:extLst>
              <a:ext uri="{FF2B5EF4-FFF2-40B4-BE49-F238E27FC236}">
                <a16:creationId xmlns:a16="http://schemas.microsoft.com/office/drawing/2014/main" id="{CA3FF2A9-F9C7-4641-963F-31689AD7F3E1}"/>
              </a:ext>
            </a:extLst>
          </p:cNvPr>
          <p:cNvPicPr>
            <a:picLocks noChangeAspect="1"/>
          </p:cNvPicPr>
          <p:nvPr/>
        </p:nvPicPr>
        <p:blipFill>
          <a:blip r:embed="rId4"/>
          <a:stretch>
            <a:fillRect/>
          </a:stretch>
        </p:blipFill>
        <p:spPr>
          <a:xfrm>
            <a:off x="-38258" y="818124"/>
            <a:ext cx="4348065" cy="3077728"/>
          </a:xfrm>
          <a:prstGeom prst="rect">
            <a:avLst/>
          </a:prstGeom>
        </p:spPr>
      </p:pic>
      <p:sp>
        <p:nvSpPr>
          <p:cNvPr id="5" name="Titel 4">
            <a:extLst>
              <a:ext uri="{FF2B5EF4-FFF2-40B4-BE49-F238E27FC236}">
                <a16:creationId xmlns:a16="http://schemas.microsoft.com/office/drawing/2014/main" id="{35BE3DC9-7168-4724-834F-020BA9BBE876}"/>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Wat is veerkracht?</a:t>
            </a:r>
          </a:p>
        </p:txBody>
      </p:sp>
    </p:spTree>
    <p:extLst>
      <p:ext uri="{BB962C8B-B14F-4D97-AF65-F5344CB8AC3E}">
        <p14:creationId xmlns:p14="http://schemas.microsoft.com/office/powerpoint/2010/main" val="221496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4D2E61B-7A3F-4438-A7A5-1CFDECA1CB0B}"/>
              </a:ext>
            </a:extLst>
          </p:cNvPr>
          <p:cNvSpPr>
            <a:spLocks noGrp="1"/>
          </p:cNvSpPr>
          <p:nvPr>
            <p:ph type="ftr" sz="quarter" idx="11"/>
          </p:nvPr>
        </p:nvSpPr>
        <p:spPr/>
        <p:txBody>
          <a:bodyPr/>
          <a:lstStyle/>
          <a:p>
            <a:r>
              <a:rPr lang="nl-NL" dirty="0"/>
              <a:t>Individueel </a:t>
            </a:r>
            <a:endParaRPr lang="nl-NL" dirty="0">
              <a:latin typeface="Arial" panose="020B0604020202020204" pitchFamily="34" charset="0"/>
              <a:cs typeface="Arial" panose="020B0604020202020204" pitchFamily="34" charset="0"/>
            </a:endParaRPr>
          </a:p>
        </p:txBody>
      </p:sp>
      <p:pic>
        <p:nvPicPr>
          <p:cNvPr id="4" name="Afbeelding 5" descr="Afbeelding met persoon, binnen, tafel, zitten&#10;&#10;Automatisch gegenereerde beschrijving">
            <a:extLst>
              <a:ext uri="{FF2B5EF4-FFF2-40B4-BE49-F238E27FC236}">
                <a16:creationId xmlns:a16="http://schemas.microsoft.com/office/drawing/2014/main" id="{65CCAD96-EC5C-4864-A638-8C295AA5D2E7}"/>
              </a:ext>
            </a:extLst>
          </p:cNvPr>
          <p:cNvPicPr>
            <a:picLocks noChangeAspect="1"/>
          </p:cNvPicPr>
          <p:nvPr/>
        </p:nvPicPr>
        <p:blipFill rotWithShape="1">
          <a:blip r:embed="rId3"/>
          <a:srcRect l="3614" t="-1" r="30752" b="-269"/>
          <a:stretch/>
        </p:blipFill>
        <p:spPr>
          <a:xfrm>
            <a:off x="4572000" y="0"/>
            <a:ext cx="4572000" cy="4608000"/>
          </a:xfrm>
          <a:prstGeom prst="rect">
            <a:avLst/>
          </a:prstGeom>
        </p:spPr>
      </p:pic>
      <p:sp>
        <p:nvSpPr>
          <p:cNvPr id="5" name="Titel 4">
            <a:extLst>
              <a:ext uri="{FF2B5EF4-FFF2-40B4-BE49-F238E27FC236}">
                <a16:creationId xmlns:a16="http://schemas.microsoft.com/office/drawing/2014/main" id="{17DC4F4C-B4AC-467A-98CC-CDC6FDAC94FD}"/>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Presentatie over jezelf</a:t>
            </a:r>
          </a:p>
        </p:txBody>
      </p:sp>
      <p:sp>
        <p:nvSpPr>
          <p:cNvPr id="6" name="TextBox 5">
            <a:extLst>
              <a:ext uri="{FF2B5EF4-FFF2-40B4-BE49-F238E27FC236}">
                <a16:creationId xmlns:a16="http://schemas.microsoft.com/office/drawing/2014/main" id="{04D901D2-0408-4E05-A9A7-4AAE032F10DD}"/>
              </a:ext>
            </a:extLst>
          </p:cNvPr>
          <p:cNvSpPr txBox="1"/>
          <p:nvPr/>
        </p:nvSpPr>
        <p:spPr>
          <a:xfrm>
            <a:off x="413697" y="1072636"/>
            <a:ext cx="3827190" cy="3108543"/>
          </a:xfrm>
          <a:prstGeom prst="rect">
            <a:avLst/>
          </a:prstGeom>
          <a:noFill/>
        </p:spPr>
        <p:txBody>
          <a:bodyPr wrap="square" rtlCol="0">
            <a:spAutoFit/>
          </a:bodyPr>
          <a:lstStyle/>
          <a:p>
            <a:r>
              <a:rPr lang="nl-NL" sz="1400" i="1" dirty="0">
                <a:effectLst/>
                <a:latin typeface="Calibri" panose="020F0502020204030204" pitchFamily="34" charset="0"/>
                <a:ea typeface="Calibri" panose="020F0502020204030204" pitchFamily="34" charset="0"/>
                <a:cs typeface="Times New Roman" panose="02020603050405020304" pitchFamily="18" charset="0"/>
              </a:rPr>
              <a:t>Stoplicht-methode stappen: </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nl-NL" sz="1400" dirty="0">
                <a:effectLst/>
                <a:latin typeface="Calibri" panose="020F0502020204030204" pitchFamily="34" charset="0"/>
                <a:ea typeface="Calibri" panose="020F0502020204030204" pitchFamily="34" charset="0"/>
                <a:cs typeface="Times New Roman" panose="02020603050405020304" pitchFamily="18" charset="0"/>
              </a:rPr>
              <a:t>Wat is een moeilijke situatie voor jou?</a:t>
            </a:r>
          </a:p>
          <a:p>
            <a:pPr marL="342900" lvl="0" indent="-342900">
              <a:buFont typeface="+mj-lt"/>
              <a:buAutoNum type="arabicPeriod"/>
            </a:pPr>
            <a:r>
              <a:rPr lang="nl-NL" sz="1400" dirty="0">
                <a:effectLst/>
                <a:latin typeface="Calibri" panose="020F0502020204030204" pitchFamily="34" charset="0"/>
                <a:ea typeface="Calibri" panose="020F0502020204030204" pitchFamily="34" charset="0"/>
                <a:cs typeface="Times New Roman" panose="02020603050405020304" pitchFamily="18" charset="0"/>
              </a:rPr>
              <a:t>Hoe ga jij normaal gesproken om met deze moeilijke situatie?</a:t>
            </a:r>
          </a:p>
          <a:p>
            <a:pPr marL="342900" lvl="0" indent="-342900">
              <a:buFont typeface="+mj-lt"/>
              <a:buAutoNum type="arabicPeriod"/>
            </a:pPr>
            <a:r>
              <a:rPr lang="nl-NL" sz="1400" dirty="0">
                <a:effectLst/>
                <a:latin typeface="Calibri" panose="020F0502020204030204" pitchFamily="34" charset="0"/>
                <a:ea typeface="Calibri" panose="020F0502020204030204" pitchFamily="34" charset="0"/>
                <a:cs typeface="Times New Roman" panose="02020603050405020304" pitchFamily="18" charset="0"/>
              </a:rPr>
              <a:t>Wat voor gevoelens en gedachten heb je vaak bij deze moeilijke situatie? </a:t>
            </a:r>
          </a:p>
          <a:p>
            <a:pPr marL="342900" lvl="0" indent="-342900">
              <a:buFont typeface="+mj-lt"/>
              <a:buAutoNum type="arabicPeriod"/>
            </a:pPr>
            <a:r>
              <a:rPr lang="nl-NL" sz="1400" dirty="0">
                <a:effectLst/>
                <a:latin typeface="Calibri" panose="020F0502020204030204" pitchFamily="34" charset="0"/>
                <a:ea typeface="Calibri" panose="020F0502020204030204" pitchFamily="34" charset="0"/>
                <a:cs typeface="Times New Roman" panose="02020603050405020304" pitchFamily="18" charset="0"/>
              </a:rPr>
              <a:t>Welke nieuwe strategieën heb je ontdekt?</a:t>
            </a:r>
          </a:p>
          <a:p>
            <a:pPr marL="342900" lvl="0" indent="-342900">
              <a:buFont typeface="+mj-lt"/>
              <a:buAutoNum type="arabicPeriod"/>
            </a:pPr>
            <a:r>
              <a:rPr lang="nl-NL" sz="1400" dirty="0">
                <a:effectLst/>
                <a:latin typeface="Calibri" panose="020F0502020204030204" pitchFamily="34" charset="0"/>
                <a:ea typeface="Calibri" panose="020F0502020204030204" pitchFamily="34" charset="0"/>
                <a:cs typeface="Times New Roman" panose="02020603050405020304" pitchFamily="18" charset="0"/>
              </a:rPr>
              <a:t>Welke strategie is het beste voor deze moeilijke situatie en waarom? </a:t>
            </a:r>
          </a:p>
          <a:p>
            <a:pPr marL="342900" lvl="0" indent="-342900">
              <a:buFont typeface="+mj-lt"/>
              <a:buAutoNum type="arabicPeriod"/>
            </a:pPr>
            <a:endParaRPr lang="nl-NL" sz="1400" i="1" dirty="0">
              <a:latin typeface="Calibri" panose="020F0502020204030204" pitchFamily="34" charset="0"/>
              <a:ea typeface="Calibri" panose="020F0502020204030204" pitchFamily="34" charset="0"/>
              <a:cs typeface="Times New Roman" panose="02020603050405020304" pitchFamily="18" charset="0"/>
            </a:endParaRPr>
          </a:p>
          <a:p>
            <a:pPr lvl="0"/>
            <a:r>
              <a:rPr lang="nl-NL" sz="1400" i="1" dirty="0">
                <a:effectLst/>
                <a:latin typeface="Calibri" panose="020F0502020204030204" pitchFamily="34" charset="0"/>
                <a:ea typeface="Calibri" panose="020F0502020204030204" pitchFamily="34" charset="0"/>
                <a:cs typeface="Times New Roman" panose="02020603050405020304" pitchFamily="18" charset="0"/>
              </a:rPr>
              <a:t>Overig: </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r>
              <a:rPr lang="nl-NL" sz="1400" dirty="0">
                <a:effectLst/>
                <a:latin typeface="Calibri" panose="020F0502020204030204" pitchFamily="34" charset="0"/>
                <a:ea typeface="Calibri" panose="020F0502020204030204" pitchFamily="34" charset="0"/>
                <a:cs typeface="Times New Roman" panose="02020603050405020304" pitchFamily="18" charset="0"/>
              </a:rPr>
              <a:t>Wat voor tip wil je anderen meegeven over veerkracht?</a:t>
            </a:r>
          </a:p>
          <a:p>
            <a:pPr marL="342900" lvl="0" indent="-342900">
              <a:buFont typeface="Calibri" panose="020F0502020204030204" pitchFamily="34" charset="0"/>
              <a:buChar char="-"/>
            </a:pPr>
            <a:r>
              <a:rPr lang="nl-NL" sz="1400" dirty="0">
                <a:effectLst/>
                <a:latin typeface="Calibri" panose="020F0502020204030204" pitchFamily="34" charset="0"/>
                <a:ea typeface="Calibri" panose="020F0502020204030204" pitchFamily="34" charset="0"/>
                <a:cs typeface="Times New Roman" panose="02020603050405020304" pitchFamily="18" charset="0"/>
              </a:rPr>
              <a:t>Wat heb je geleerd over jezelf? </a:t>
            </a:r>
            <a:endParaRPr lang="nl-NL" sz="1400" dirty="0"/>
          </a:p>
        </p:txBody>
      </p:sp>
      <p:pic>
        <p:nvPicPr>
          <p:cNvPr id="9" name="Afbeelding 3">
            <a:extLst>
              <a:ext uri="{FF2B5EF4-FFF2-40B4-BE49-F238E27FC236}">
                <a16:creationId xmlns:a16="http://schemas.microsoft.com/office/drawing/2014/main" id="{3D3FEC60-A3F1-4C00-946E-25A83E68BF10}"/>
              </a:ext>
            </a:extLst>
          </p:cNvPr>
          <p:cNvPicPr>
            <a:picLocks noChangeAspect="1"/>
          </p:cNvPicPr>
          <p:nvPr/>
        </p:nvPicPr>
        <p:blipFill>
          <a:blip r:embed="rId4"/>
          <a:stretch>
            <a:fillRect/>
          </a:stretch>
        </p:blipFill>
        <p:spPr>
          <a:xfrm>
            <a:off x="3826521" y="267425"/>
            <a:ext cx="414366" cy="1141999"/>
          </a:xfrm>
          <a:prstGeom prst="rect">
            <a:avLst/>
          </a:prstGeom>
        </p:spPr>
      </p:pic>
      <p:sp>
        <p:nvSpPr>
          <p:cNvPr id="13" name="Arrow: Right 12">
            <a:extLst>
              <a:ext uri="{FF2B5EF4-FFF2-40B4-BE49-F238E27FC236}">
                <a16:creationId xmlns:a16="http://schemas.microsoft.com/office/drawing/2014/main" id="{80BEF94F-091A-4912-91DB-1257B0A1C769}"/>
              </a:ext>
            </a:extLst>
          </p:cNvPr>
          <p:cNvSpPr/>
          <p:nvPr/>
        </p:nvSpPr>
        <p:spPr>
          <a:xfrm>
            <a:off x="2648370" y="1169262"/>
            <a:ext cx="1070631" cy="117770"/>
          </a:xfrm>
          <a:custGeom>
            <a:avLst/>
            <a:gdLst>
              <a:gd name="connsiteX0" fmla="*/ 0 w 1070631"/>
              <a:gd name="connsiteY0" fmla="*/ 29443 h 117770"/>
              <a:gd name="connsiteX1" fmla="*/ 1011746 w 1070631"/>
              <a:gd name="connsiteY1" fmla="*/ 29443 h 117770"/>
              <a:gd name="connsiteX2" fmla="*/ 1011746 w 1070631"/>
              <a:gd name="connsiteY2" fmla="*/ 0 h 117770"/>
              <a:gd name="connsiteX3" fmla="*/ 1070631 w 1070631"/>
              <a:gd name="connsiteY3" fmla="*/ 58885 h 117770"/>
              <a:gd name="connsiteX4" fmla="*/ 1011746 w 1070631"/>
              <a:gd name="connsiteY4" fmla="*/ 117770 h 117770"/>
              <a:gd name="connsiteX5" fmla="*/ 1011746 w 1070631"/>
              <a:gd name="connsiteY5" fmla="*/ 88328 h 117770"/>
              <a:gd name="connsiteX6" fmla="*/ 0 w 1070631"/>
              <a:gd name="connsiteY6" fmla="*/ 88328 h 117770"/>
              <a:gd name="connsiteX7" fmla="*/ 0 w 1070631"/>
              <a:gd name="connsiteY7" fmla="*/ 29443 h 11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631" h="117770" fill="none" extrusionOk="0">
                <a:moveTo>
                  <a:pt x="0" y="29443"/>
                </a:moveTo>
                <a:cubicBezTo>
                  <a:pt x="199241" y="-20663"/>
                  <a:pt x="713357" y="36541"/>
                  <a:pt x="1011746" y="29443"/>
                </a:cubicBezTo>
                <a:cubicBezTo>
                  <a:pt x="1012279" y="18079"/>
                  <a:pt x="1014335" y="3113"/>
                  <a:pt x="1011746" y="0"/>
                </a:cubicBezTo>
                <a:cubicBezTo>
                  <a:pt x="1033167" y="31054"/>
                  <a:pt x="1046654" y="30774"/>
                  <a:pt x="1070631" y="58885"/>
                </a:cubicBezTo>
                <a:cubicBezTo>
                  <a:pt x="1053330" y="71686"/>
                  <a:pt x="1015878" y="103327"/>
                  <a:pt x="1011746" y="117770"/>
                </a:cubicBezTo>
                <a:cubicBezTo>
                  <a:pt x="1012909" y="103547"/>
                  <a:pt x="1012425" y="98621"/>
                  <a:pt x="1011746" y="88328"/>
                </a:cubicBezTo>
                <a:cubicBezTo>
                  <a:pt x="770524" y="88926"/>
                  <a:pt x="407474" y="29511"/>
                  <a:pt x="0" y="88328"/>
                </a:cubicBezTo>
                <a:cubicBezTo>
                  <a:pt x="-1667" y="67281"/>
                  <a:pt x="2226" y="46814"/>
                  <a:pt x="0" y="29443"/>
                </a:cubicBezTo>
                <a:close/>
              </a:path>
              <a:path w="1070631" h="117770" stroke="0" extrusionOk="0">
                <a:moveTo>
                  <a:pt x="0" y="29443"/>
                </a:moveTo>
                <a:cubicBezTo>
                  <a:pt x="330865" y="113952"/>
                  <a:pt x="811578" y="60225"/>
                  <a:pt x="1011746" y="29443"/>
                </a:cubicBezTo>
                <a:cubicBezTo>
                  <a:pt x="1010635" y="21547"/>
                  <a:pt x="1009264" y="12664"/>
                  <a:pt x="1011746" y="0"/>
                </a:cubicBezTo>
                <a:cubicBezTo>
                  <a:pt x="1015990" y="14583"/>
                  <a:pt x="1046350" y="37765"/>
                  <a:pt x="1070631" y="58885"/>
                </a:cubicBezTo>
                <a:cubicBezTo>
                  <a:pt x="1055540" y="69480"/>
                  <a:pt x="1041808" y="91707"/>
                  <a:pt x="1011746" y="117770"/>
                </a:cubicBezTo>
                <a:cubicBezTo>
                  <a:pt x="1010862" y="113710"/>
                  <a:pt x="1010346" y="91700"/>
                  <a:pt x="1011746" y="88328"/>
                </a:cubicBezTo>
                <a:cubicBezTo>
                  <a:pt x="686632" y="69292"/>
                  <a:pt x="161476" y="2798"/>
                  <a:pt x="0" y="88328"/>
                </a:cubicBezTo>
                <a:cubicBezTo>
                  <a:pt x="-2163" y="81616"/>
                  <a:pt x="1946" y="44947"/>
                  <a:pt x="0" y="29443"/>
                </a:cubicBezTo>
                <a:close/>
              </a:path>
            </a:pathLst>
          </a:custGeom>
          <a:solidFill>
            <a:schemeClr val="bg1">
              <a:lumMod val="85000"/>
            </a:schemeClr>
          </a:solidFill>
          <a:ln>
            <a:noFill/>
            <a:extLst>
              <a:ext uri="{C807C97D-BFC1-408E-A445-0C87EB9F89A2}">
                <ask:lineSketchStyleProps xmlns:ask="http://schemas.microsoft.com/office/drawing/2018/sketchyshapes" sd="3211671469">
                  <a:prstGeom prst="rightArrow">
                    <a:avLst/>
                  </a:prstGeom>
                  <ask:type>
                    <ask:lineSketchCurved/>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4" name="Picture 2" descr="Het schrijven van, een open boek Pictogram in Humanitarian Icons 2">
            <a:extLst>
              <a:ext uri="{FF2B5EF4-FFF2-40B4-BE49-F238E27FC236}">
                <a16:creationId xmlns:a16="http://schemas.microsoft.com/office/drawing/2014/main" id="{C3B1190B-DA84-401F-BA88-FA236AD552CF}"/>
              </a:ext>
            </a:extLst>
          </p:cNvPr>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646" y="4296240"/>
            <a:ext cx="433446" cy="43344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8DBCEBB-3098-4B3C-A5C3-24871DC354AC}"/>
              </a:ext>
            </a:extLst>
          </p:cNvPr>
          <p:cNvSpPr txBox="1"/>
          <p:nvPr/>
        </p:nvSpPr>
        <p:spPr>
          <a:xfrm>
            <a:off x="526697" y="4463523"/>
            <a:ext cx="139929" cy="261610"/>
          </a:xfrm>
          <a:prstGeom prst="rect">
            <a:avLst/>
          </a:prstGeom>
          <a:noFill/>
        </p:spPr>
        <p:txBody>
          <a:bodyPr wrap="square" rtlCol="0">
            <a:spAutoFit/>
          </a:bodyPr>
          <a:lstStyle/>
          <a:p>
            <a:r>
              <a:rPr lang="en-US" sz="1050" b="1">
                <a:solidFill>
                  <a:srgbClr val="D27400"/>
                </a:solidFill>
              </a:rPr>
              <a:t>7</a:t>
            </a:r>
            <a:endParaRPr lang="nl-NL" sz="1050" b="1" dirty="0">
              <a:solidFill>
                <a:srgbClr val="D27400"/>
              </a:solidFill>
            </a:endParaRPr>
          </a:p>
        </p:txBody>
      </p:sp>
    </p:spTree>
    <p:extLst>
      <p:ext uri="{BB962C8B-B14F-4D97-AF65-F5344CB8AC3E}">
        <p14:creationId xmlns:p14="http://schemas.microsoft.com/office/powerpoint/2010/main" val="38844358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6A2CA9-3D5A-4FFD-9B6F-F4B4996AAD14}"/>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sp>
        <p:nvSpPr>
          <p:cNvPr id="4" name="Titel 4">
            <a:extLst>
              <a:ext uri="{FF2B5EF4-FFF2-40B4-BE49-F238E27FC236}">
                <a16:creationId xmlns:a16="http://schemas.microsoft.com/office/drawing/2014/main" id="{4F2F83BC-2656-4898-8011-CDCE6EFDB86C}"/>
              </a:ext>
            </a:extLst>
          </p:cNvPr>
          <p:cNvSpPr txBox="1">
            <a:spLocks/>
          </p:cNvSpPr>
          <p:nvPr/>
        </p:nvSpPr>
        <p:spPr>
          <a:xfrm>
            <a:off x="482617" y="391348"/>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Presenteer!</a:t>
            </a:r>
          </a:p>
        </p:txBody>
      </p:sp>
      <p:pic>
        <p:nvPicPr>
          <p:cNvPr id="1026" name="Picture 2" descr="Workshop optimaliseren (Project)presentatie - Gebarenrijk">
            <a:extLst>
              <a:ext uri="{FF2B5EF4-FFF2-40B4-BE49-F238E27FC236}">
                <a16:creationId xmlns:a16="http://schemas.microsoft.com/office/drawing/2014/main" id="{8ABC6CEA-1353-426C-B604-885F255AA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42" b="33731"/>
          <a:stretch/>
        </p:blipFill>
        <p:spPr bwMode="auto">
          <a:xfrm>
            <a:off x="0" y="809896"/>
            <a:ext cx="9160786" cy="3805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295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0644DDBF-D9CA-794C-B380-B9B90AA610EC}"/>
              </a:ext>
            </a:extLst>
          </p:cNvPr>
          <p:cNvSpPr>
            <a:spLocks noGrp="1"/>
          </p:cNvSpPr>
          <p:nvPr>
            <p:ph type="ftr" sz="quarter" idx="11"/>
          </p:nvPr>
        </p:nvSpPr>
        <p:spPr/>
        <p:txBody>
          <a:bodyPr/>
          <a:lstStyle/>
          <a:p>
            <a:r>
              <a:rPr lang="nl-NL" dirty="0"/>
              <a:t>Klassikaal</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67A76BE9-3E6B-C543-B7EE-BB5A7E5AB0FA}"/>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Voor-altijd-activiteit</a:t>
            </a:r>
          </a:p>
        </p:txBody>
      </p:sp>
      <p:pic>
        <p:nvPicPr>
          <p:cNvPr id="4" name="Afbeelding 3">
            <a:extLst>
              <a:ext uri="{FF2B5EF4-FFF2-40B4-BE49-F238E27FC236}">
                <a16:creationId xmlns:a16="http://schemas.microsoft.com/office/drawing/2014/main" id="{C3F45377-D25E-914E-814B-40B21D0CB040}"/>
              </a:ext>
            </a:extLst>
          </p:cNvPr>
          <p:cNvPicPr>
            <a:picLocks noChangeAspect="1"/>
          </p:cNvPicPr>
          <p:nvPr/>
        </p:nvPicPr>
        <p:blipFill>
          <a:blip r:embed="rId3"/>
          <a:stretch>
            <a:fillRect/>
          </a:stretch>
        </p:blipFill>
        <p:spPr>
          <a:xfrm>
            <a:off x="5176554" y="-98242"/>
            <a:ext cx="1416592" cy="3904148"/>
          </a:xfrm>
          <a:prstGeom prst="rect">
            <a:avLst/>
          </a:prstGeom>
        </p:spPr>
      </p:pic>
      <p:pic>
        <p:nvPicPr>
          <p:cNvPr id="5" name="Afbeelding 4">
            <a:extLst>
              <a:ext uri="{FF2B5EF4-FFF2-40B4-BE49-F238E27FC236}">
                <a16:creationId xmlns:a16="http://schemas.microsoft.com/office/drawing/2014/main" id="{F07A69DB-3847-B74F-B151-FA068AC0F581}"/>
              </a:ext>
            </a:extLst>
          </p:cNvPr>
          <p:cNvPicPr>
            <a:picLocks noChangeAspect="1"/>
          </p:cNvPicPr>
          <p:nvPr/>
        </p:nvPicPr>
        <p:blipFill>
          <a:blip r:embed="rId4"/>
          <a:stretch>
            <a:fillRect/>
          </a:stretch>
        </p:blipFill>
        <p:spPr>
          <a:xfrm>
            <a:off x="3073188" y="1951218"/>
            <a:ext cx="1788517" cy="2571750"/>
          </a:xfrm>
          <a:prstGeom prst="rect">
            <a:avLst/>
          </a:prstGeom>
        </p:spPr>
      </p:pic>
      <p:sp>
        <p:nvSpPr>
          <p:cNvPr id="6" name="Titel 4">
            <a:extLst>
              <a:ext uri="{FF2B5EF4-FFF2-40B4-BE49-F238E27FC236}">
                <a16:creationId xmlns:a16="http://schemas.microsoft.com/office/drawing/2014/main" id="{29CAFA34-51CA-254F-AACC-0FDD6229E2FC}"/>
              </a:ext>
            </a:extLst>
          </p:cNvPr>
          <p:cNvSpPr txBox="1">
            <a:spLocks/>
          </p:cNvSpPr>
          <p:nvPr/>
        </p:nvSpPr>
        <p:spPr>
          <a:xfrm>
            <a:off x="482617" y="1375379"/>
            <a:ext cx="3962924" cy="3033506"/>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1600" b="0" dirty="0">
                <a:latin typeface="Arial" panose="020B0604020202020204" pitchFamily="34" charset="0"/>
                <a:cs typeface="Arial" panose="020B0604020202020204" pitchFamily="34" charset="0"/>
              </a:rPr>
              <a:t>Gebruik de stoplicht-methode</a:t>
            </a:r>
          </a:p>
          <a:p>
            <a:pPr>
              <a:lnSpc>
                <a:spcPct val="100000"/>
              </a:lnSpc>
            </a:pPr>
            <a:r>
              <a:rPr lang="nl-NL" sz="1600" dirty="0">
                <a:latin typeface="Arial" panose="020B0604020202020204" pitchFamily="34" charset="0"/>
                <a:cs typeface="Arial" panose="020B0604020202020204" pitchFamily="34" charset="0"/>
              </a:rPr>
              <a:t>bij moeilijke situaties.</a:t>
            </a:r>
            <a:endParaRPr lang="nl-NL" sz="16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9725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DEA7E55-40F9-468B-8F4E-DDD46C391B65}"/>
              </a:ext>
            </a:extLst>
          </p:cNvPr>
          <p:cNvSpPr>
            <a:spLocks noGrp="1"/>
          </p:cNvSpPr>
          <p:nvPr>
            <p:ph type="ftr" sz="quarter" idx="11"/>
          </p:nvPr>
        </p:nvSpPr>
        <p:spPr/>
        <p:txBody>
          <a:bodyPr/>
          <a:lstStyle/>
          <a:p>
            <a:r>
              <a:rPr lang="nl-NL"/>
              <a:t>Subtitel</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4E4C68FD-57DD-4651-8928-B726FAE61A3B}"/>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Heb jij een vraag?</a:t>
            </a:r>
          </a:p>
        </p:txBody>
      </p:sp>
      <p:sp>
        <p:nvSpPr>
          <p:cNvPr id="4" name="Titel 4">
            <a:extLst>
              <a:ext uri="{FF2B5EF4-FFF2-40B4-BE49-F238E27FC236}">
                <a16:creationId xmlns:a16="http://schemas.microsoft.com/office/drawing/2014/main" id="{CB6A92BB-398E-419B-A5A2-EC901496F488}"/>
              </a:ext>
            </a:extLst>
          </p:cNvPr>
          <p:cNvSpPr txBox="1">
            <a:spLocks/>
          </p:cNvSpPr>
          <p:nvPr/>
        </p:nvSpPr>
        <p:spPr>
          <a:xfrm>
            <a:off x="496949" y="1432725"/>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000" dirty="0">
                <a:solidFill>
                  <a:schemeClr val="tx1"/>
                </a:solidFill>
                <a:latin typeface="Arial" panose="020B0604020202020204" pitchFamily="34" charset="0"/>
                <a:cs typeface="Arial" panose="020B0604020202020204" pitchFamily="34" charset="0"/>
              </a:rPr>
              <a:t>…o</a:t>
            </a:r>
            <a:r>
              <a:rPr lang="nl-NL" sz="2000" b="0" dirty="0">
                <a:solidFill>
                  <a:schemeClr val="tx1"/>
                </a:solidFill>
                <a:latin typeface="Arial" panose="020B0604020202020204" pitchFamily="34" charset="0"/>
                <a:cs typeface="Arial" panose="020B0604020202020204" pitchFamily="34" charset="0"/>
              </a:rPr>
              <a:t>ver </a:t>
            </a:r>
            <a:r>
              <a:rPr lang="nl-NL" sz="2000" b="1" dirty="0">
                <a:solidFill>
                  <a:schemeClr val="tx1"/>
                </a:solidFill>
                <a:latin typeface="Arial" panose="020B0604020202020204" pitchFamily="34" charset="0"/>
                <a:cs typeface="Arial" panose="020B0604020202020204" pitchFamily="34" charset="0"/>
              </a:rPr>
              <a:t>veerkracht</a:t>
            </a:r>
            <a:r>
              <a:rPr lang="nl-NL" sz="2000" b="0" dirty="0">
                <a:solidFill>
                  <a:schemeClr val="tx1"/>
                </a:solidFill>
                <a:latin typeface="Arial" panose="020B0604020202020204" pitchFamily="34" charset="0"/>
                <a:cs typeface="Arial" panose="020B0604020202020204" pitchFamily="34" charset="0"/>
              </a:rPr>
              <a:t> of over iets </a:t>
            </a:r>
            <a:r>
              <a:rPr lang="nl-NL" sz="2000" b="1" dirty="0">
                <a:solidFill>
                  <a:schemeClr val="tx1"/>
                </a:solidFill>
                <a:latin typeface="Arial" panose="020B0604020202020204" pitchFamily="34" charset="0"/>
                <a:cs typeface="Arial" panose="020B0604020202020204" pitchFamily="34" charset="0"/>
              </a:rPr>
              <a:t>wat je bent tegengekomen </a:t>
            </a:r>
            <a:r>
              <a:rPr lang="nl-NL" sz="2000" b="0" dirty="0">
                <a:solidFill>
                  <a:schemeClr val="tx1"/>
                </a:solidFill>
                <a:latin typeface="Arial" panose="020B0604020202020204" pitchFamily="34" charset="0"/>
                <a:cs typeface="Arial" panose="020B0604020202020204" pitchFamily="34" charset="0"/>
              </a:rPr>
              <a:t>in de lessen?</a:t>
            </a:r>
          </a:p>
          <a:p>
            <a:pPr>
              <a:lnSpc>
                <a:spcPct val="100000"/>
              </a:lnSpc>
            </a:pPr>
            <a:r>
              <a:rPr lang="nl-NL" sz="2000" dirty="0">
                <a:solidFill>
                  <a:schemeClr val="tx1"/>
                </a:solidFill>
                <a:latin typeface="Arial" panose="020B0604020202020204" pitchFamily="34" charset="0"/>
                <a:cs typeface="Arial" panose="020B0604020202020204" pitchFamily="34" charset="0"/>
              </a:rPr>
              <a:t>Of over iets </a:t>
            </a:r>
            <a:r>
              <a:rPr lang="nl-NL" sz="2000" b="1" dirty="0">
                <a:solidFill>
                  <a:schemeClr val="tx1"/>
                </a:solidFill>
                <a:latin typeface="Arial" panose="020B0604020202020204" pitchFamily="34" charset="0"/>
                <a:cs typeface="Arial" panose="020B0604020202020204" pitchFamily="34" charset="0"/>
              </a:rPr>
              <a:t>anders</a:t>
            </a:r>
            <a:r>
              <a:rPr lang="nl-NL" sz="2000" dirty="0">
                <a:solidFill>
                  <a:schemeClr val="tx1"/>
                </a:solidFill>
                <a:latin typeface="Arial" panose="020B0604020202020204" pitchFamily="34" charset="0"/>
                <a:cs typeface="Arial" panose="020B0604020202020204" pitchFamily="34" charset="0"/>
              </a:rPr>
              <a:t>?</a:t>
            </a:r>
            <a:endParaRPr lang="nl-NL" sz="2000" b="0"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6E6CC19-6A87-4705-8E55-B72D251DE01C}"/>
              </a:ext>
            </a:extLst>
          </p:cNvPr>
          <p:cNvSpPr txBox="1"/>
          <p:nvPr/>
        </p:nvSpPr>
        <p:spPr>
          <a:xfrm>
            <a:off x="2537154" y="3148586"/>
            <a:ext cx="5743073" cy="646331"/>
          </a:xfrm>
          <a:prstGeom prst="rect">
            <a:avLst/>
          </a:prstGeom>
          <a:noFill/>
        </p:spPr>
        <p:txBody>
          <a:bodyPr wrap="square" rtlCol="0">
            <a:spAutoFit/>
          </a:bodyPr>
          <a:lstStyle/>
          <a:p>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wetenschapsknooppunt@eur.nl</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nl-NL" dirty="0"/>
          </a:p>
        </p:txBody>
      </p:sp>
      <p:pic>
        <p:nvPicPr>
          <p:cNvPr id="1028" name="Picture 4" descr="Envelop mail PNG-afbeelding | PNG Mart">
            <a:extLst>
              <a:ext uri="{FF2B5EF4-FFF2-40B4-BE49-F238E27FC236}">
                <a16:creationId xmlns:a16="http://schemas.microsoft.com/office/drawing/2014/main" id="{99DF2F96-7EE0-4C48-A920-45B7B47D93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3156" y="2932362"/>
            <a:ext cx="839203" cy="839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7826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4255D1-E4F9-4055-9470-61DAA1A1189B}"/>
              </a:ext>
            </a:extLst>
          </p:cNvPr>
          <p:cNvSpPr/>
          <p:nvPr/>
        </p:nvSpPr>
        <p:spPr>
          <a:xfrm>
            <a:off x="0" y="589448"/>
            <a:ext cx="9144000" cy="4020337"/>
          </a:xfrm>
          <a:prstGeom prst="rect">
            <a:avLst/>
          </a:prstGeom>
          <a:solidFill>
            <a:srgbClr val="0C8066"/>
          </a:solidFill>
          <a:ln>
            <a:solidFill>
              <a:srgbClr val="0C8066"/>
            </a:solid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14482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6C1CA31B-AC9B-C448-A53D-A9EB6992C0F4}"/>
              </a:ext>
            </a:extLst>
          </p:cNvPr>
          <p:cNvSpPr>
            <a:spLocks noGrp="1"/>
          </p:cNvSpPr>
          <p:nvPr>
            <p:ph type="ftr" sz="quarter" idx="11"/>
          </p:nvPr>
        </p:nvSpPr>
        <p:spPr/>
        <p:txBody>
          <a:bodyPr/>
          <a:lstStyle/>
          <a:p>
            <a:r>
              <a:rPr lang="nl-NL" dirty="0"/>
              <a:t>Individueel</a:t>
            </a:r>
            <a:endParaRPr lang="nl-NL" dirty="0">
              <a:latin typeface="Arial" panose="020B0604020202020204" pitchFamily="34" charset="0"/>
              <a:cs typeface="Arial" panose="020B0604020202020204" pitchFamily="34" charset="0"/>
            </a:endParaRPr>
          </a:p>
        </p:txBody>
      </p:sp>
      <p:pic>
        <p:nvPicPr>
          <p:cNvPr id="6" name="Afbeelding 5">
            <a:extLst>
              <a:ext uri="{FF2B5EF4-FFF2-40B4-BE49-F238E27FC236}">
                <a16:creationId xmlns:a16="http://schemas.microsoft.com/office/drawing/2014/main" id="{D5E8B1A0-5C1F-C342-9924-B327F42FC1DC}"/>
              </a:ext>
            </a:extLst>
          </p:cNvPr>
          <p:cNvPicPr>
            <a:picLocks noChangeAspect="1"/>
          </p:cNvPicPr>
          <p:nvPr/>
        </p:nvPicPr>
        <p:blipFill>
          <a:blip r:embed="rId3"/>
          <a:stretch>
            <a:fillRect/>
          </a:stretch>
        </p:blipFill>
        <p:spPr>
          <a:xfrm>
            <a:off x="4777350" y="367774"/>
            <a:ext cx="4158715" cy="4182893"/>
          </a:xfrm>
          <a:prstGeom prst="rect">
            <a:avLst/>
          </a:prstGeom>
        </p:spPr>
      </p:pic>
      <p:sp>
        <p:nvSpPr>
          <p:cNvPr id="7" name="Titel 4">
            <a:extLst>
              <a:ext uri="{FF2B5EF4-FFF2-40B4-BE49-F238E27FC236}">
                <a16:creationId xmlns:a16="http://schemas.microsoft.com/office/drawing/2014/main" id="{6CA10BC7-05C8-5442-A168-626FCC5EF659}"/>
              </a:ext>
            </a:extLst>
          </p:cNvPr>
          <p:cNvSpPr txBox="1">
            <a:spLocks/>
          </p:cNvSpPr>
          <p:nvPr/>
        </p:nvSpPr>
        <p:spPr>
          <a:xfrm>
            <a:off x="671209" y="454156"/>
            <a:ext cx="3774332" cy="3954729"/>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rgbClr val="0C8066"/>
                </a:solidFill>
                <a:latin typeface="Arial" panose="020B0604020202020204" pitchFamily="34" charset="0"/>
                <a:cs typeface="Arial" panose="020B0604020202020204" pitchFamily="34" charset="0"/>
              </a:rPr>
              <a:t>Schrijf twee moeilijke situaties op.</a:t>
            </a:r>
          </a:p>
          <a:p>
            <a:pPr>
              <a:lnSpc>
                <a:spcPct val="100000"/>
              </a:lnSpc>
            </a:pPr>
            <a:endParaRPr lang="nl-NL" sz="2400" dirty="0">
              <a:solidFill>
                <a:srgbClr val="0C8066"/>
              </a:solidFill>
              <a:latin typeface="Arial" panose="020B0604020202020204" pitchFamily="34" charset="0"/>
              <a:cs typeface="Arial" panose="020B0604020202020204" pitchFamily="34" charset="0"/>
            </a:endParaRPr>
          </a:p>
          <a:p>
            <a:pPr>
              <a:lnSpc>
                <a:spcPct val="100000"/>
              </a:lnSpc>
            </a:pPr>
            <a:r>
              <a:rPr lang="nl-NL" sz="1600" b="0" dirty="0">
                <a:latin typeface="Arial" panose="020B0604020202020204" pitchFamily="34" charset="0"/>
                <a:cs typeface="Arial" panose="020B0604020202020204" pitchFamily="34" charset="0"/>
              </a:rPr>
              <a:t>Op één memoblaadje schrijf je</a:t>
            </a:r>
          </a:p>
          <a:p>
            <a:pPr>
              <a:lnSpc>
                <a:spcPct val="100000"/>
              </a:lnSpc>
            </a:pPr>
            <a:r>
              <a:rPr lang="nl-NL" sz="1600" b="0" dirty="0">
                <a:latin typeface="Arial" panose="020B0604020202020204" pitchFamily="34" charset="0"/>
                <a:cs typeface="Arial" panose="020B0604020202020204" pitchFamily="34" charset="0"/>
              </a:rPr>
              <a:t>één situatie.</a:t>
            </a:r>
          </a:p>
        </p:txBody>
      </p:sp>
    </p:spTree>
    <p:extLst>
      <p:ext uri="{BB962C8B-B14F-4D97-AF65-F5344CB8AC3E}">
        <p14:creationId xmlns:p14="http://schemas.microsoft.com/office/powerpoint/2010/main" val="3042262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22D11B-329B-48D7-BD93-2B365079C521}"/>
              </a:ext>
            </a:extLst>
          </p:cNvPr>
          <p:cNvSpPr>
            <a:spLocks noGrp="1"/>
          </p:cNvSpPr>
          <p:nvPr>
            <p:ph type="ftr" sz="quarter" idx="11"/>
          </p:nvPr>
        </p:nvSpPr>
        <p:spPr/>
        <p:txBody>
          <a:bodyPr/>
          <a:lstStyle/>
          <a:p>
            <a:r>
              <a:rPr lang="en-US" dirty="0" err="1">
                <a:latin typeface="Arial" panose="020B0604020202020204" pitchFamily="34" charset="0"/>
                <a:cs typeface="Arial" panose="020B0604020202020204" pitchFamily="34" charset="0"/>
              </a:rPr>
              <a:t>Klassikaal</a:t>
            </a:r>
            <a:endParaRPr lang="nl-NL" dirty="0">
              <a:latin typeface="Arial" panose="020B0604020202020204" pitchFamily="34" charset="0"/>
              <a:cs typeface="Arial" panose="020B0604020202020204" pitchFamily="34" charset="0"/>
            </a:endParaRPr>
          </a:p>
        </p:txBody>
      </p:sp>
      <p:sp>
        <p:nvSpPr>
          <p:cNvPr id="3" name="Titel 4">
            <a:extLst>
              <a:ext uri="{FF2B5EF4-FFF2-40B4-BE49-F238E27FC236}">
                <a16:creationId xmlns:a16="http://schemas.microsoft.com/office/drawing/2014/main" id="{BB283035-C5C8-4112-BDED-A6C4C6F28051}"/>
              </a:ext>
            </a:extLst>
          </p:cNvPr>
          <p:cNvSpPr txBox="1">
            <a:spLocks/>
          </p:cNvSpPr>
          <p:nvPr/>
        </p:nvSpPr>
        <p:spPr>
          <a:xfrm rot="16200000">
            <a:off x="-3508082" y="-618404"/>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en-US" sz="2400" b="0" dirty="0">
                <a:solidFill>
                  <a:schemeClr val="bg1"/>
                </a:solidFill>
                <a:latin typeface="Arial" panose="020B0604020202020204" pitchFamily="34" charset="0"/>
                <a:cs typeface="Arial" panose="020B0604020202020204" pitchFamily="34" charset="0"/>
              </a:rPr>
              <a:t>Filmpje</a:t>
            </a:r>
            <a:endParaRPr lang="nl-NL" sz="2400" b="0" dirty="0">
              <a:solidFill>
                <a:schemeClr val="bg1"/>
              </a:solidFill>
              <a:latin typeface="Arial" panose="020B0604020202020204" pitchFamily="34" charset="0"/>
              <a:cs typeface="Arial" panose="020B0604020202020204" pitchFamily="34" charset="0"/>
            </a:endParaRPr>
          </a:p>
        </p:txBody>
      </p:sp>
      <p:pic>
        <p:nvPicPr>
          <p:cNvPr id="3074" name="Picture 2" descr="Het schrijven van, een open boek Pictogram in Humanitarian Icons 2">
            <a:extLst>
              <a:ext uri="{FF2B5EF4-FFF2-40B4-BE49-F238E27FC236}">
                <a16:creationId xmlns:a16="http://schemas.microsoft.com/office/drawing/2014/main" id="{A76CFB15-ADED-4A41-9A17-D00123D0A900}"/>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646" y="4296240"/>
            <a:ext cx="433446" cy="4334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BC342D4-99EC-434A-B6B0-A556E8DAE663}"/>
              </a:ext>
            </a:extLst>
          </p:cNvPr>
          <p:cNvSpPr txBox="1"/>
          <p:nvPr/>
        </p:nvSpPr>
        <p:spPr>
          <a:xfrm>
            <a:off x="526697" y="4463523"/>
            <a:ext cx="139929" cy="261610"/>
          </a:xfrm>
          <a:prstGeom prst="rect">
            <a:avLst/>
          </a:prstGeom>
          <a:noFill/>
        </p:spPr>
        <p:txBody>
          <a:bodyPr wrap="square" rtlCol="0">
            <a:spAutoFit/>
          </a:bodyPr>
          <a:lstStyle/>
          <a:p>
            <a:r>
              <a:rPr lang="en-US" sz="1050" b="1" dirty="0">
                <a:solidFill>
                  <a:srgbClr val="D27400"/>
                </a:solidFill>
              </a:rPr>
              <a:t>1</a:t>
            </a:r>
            <a:endParaRPr lang="nl-NL" sz="1050" b="1" dirty="0">
              <a:solidFill>
                <a:srgbClr val="D27400"/>
              </a:solidFill>
            </a:endParaRPr>
          </a:p>
        </p:txBody>
      </p:sp>
      <p:pic>
        <p:nvPicPr>
          <p:cNvPr id="4" name="Online Media 3" title="Veerkracht afl 1">
            <a:hlinkClick r:id="" action="ppaction://media"/>
            <a:extLst>
              <a:ext uri="{FF2B5EF4-FFF2-40B4-BE49-F238E27FC236}">
                <a16:creationId xmlns:a16="http://schemas.microsoft.com/office/drawing/2014/main" id="{3B9C6ADB-EABA-62E5-91A6-26A1611168C5}"/>
              </a:ext>
            </a:extLst>
          </p:cNvPr>
          <p:cNvPicPr>
            <a:picLocks noRot="1" noChangeAspect="1"/>
          </p:cNvPicPr>
          <p:nvPr>
            <a:videoFile r:link="rId1"/>
          </p:nvPr>
        </p:nvPicPr>
        <p:blipFill>
          <a:blip r:embed="rId5"/>
          <a:stretch>
            <a:fillRect/>
          </a:stretch>
        </p:blipFill>
        <p:spPr>
          <a:xfrm>
            <a:off x="965199" y="112883"/>
            <a:ext cx="7982155" cy="4509917"/>
          </a:xfrm>
          <a:prstGeom prst="rect">
            <a:avLst/>
          </a:prstGeom>
        </p:spPr>
      </p:pic>
    </p:spTree>
    <p:extLst>
      <p:ext uri="{BB962C8B-B14F-4D97-AF65-F5344CB8AC3E}">
        <p14:creationId xmlns:p14="http://schemas.microsoft.com/office/powerpoint/2010/main" val="79969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3EFDEDA-4245-4C48-8611-2F20FD47D095}"/>
              </a:ext>
            </a:extLst>
          </p:cNvPr>
          <p:cNvSpPr>
            <a:spLocks noGrp="1"/>
          </p:cNvSpPr>
          <p:nvPr>
            <p:ph type="ftr" sz="quarter" idx="11"/>
          </p:nvPr>
        </p:nvSpPr>
        <p:spPr/>
        <p:txBody>
          <a:bodyPr/>
          <a:lstStyle/>
          <a:p>
            <a:r>
              <a:rPr lang="en-US" dirty="0" err="1">
                <a:latin typeface="Arial" panose="020B0604020202020204" pitchFamily="34" charset="0"/>
                <a:cs typeface="Arial" panose="020B0604020202020204" pitchFamily="34" charset="0"/>
              </a:rPr>
              <a:t>Klassikaal</a:t>
            </a:r>
            <a:endParaRPr lang="nl-NL"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9A1B88-00A0-4309-B18B-55F975E3945B}"/>
              </a:ext>
            </a:extLst>
          </p:cNvPr>
          <p:cNvSpPr txBox="1"/>
          <p:nvPr/>
        </p:nvSpPr>
        <p:spPr>
          <a:xfrm>
            <a:off x="779079" y="1269469"/>
            <a:ext cx="7395410" cy="1692771"/>
          </a:xfrm>
          <a:prstGeom prst="rect">
            <a:avLst/>
          </a:prstGeom>
          <a:noFill/>
        </p:spPr>
        <p:txBody>
          <a:bodyPr wrap="square" rtlCol="0">
            <a:spAutoFit/>
          </a:bodyPr>
          <a:lstStyle/>
          <a:p>
            <a:r>
              <a:rPr lang="en-US" sz="2000" dirty="0"/>
              <a:t>Stelling: </a:t>
            </a:r>
          </a:p>
          <a:p>
            <a:r>
              <a:rPr lang="en-US" sz="4000" dirty="0">
                <a:solidFill>
                  <a:srgbClr val="0C8066"/>
                </a:solidFill>
              </a:rPr>
              <a:t>“</a:t>
            </a:r>
            <a:r>
              <a:rPr lang="en-US" sz="4000" dirty="0" err="1">
                <a:solidFill>
                  <a:srgbClr val="0C8066"/>
                </a:solidFill>
              </a:rPr>
              <a:t>Ik</a:t>
            </a:r>
            <a:r>
              <a:rPr lang="en-US" sz="4000" dirty="0">
                <a:solidFill>
                  <a:srgbClr val="0C8066"/>
                </a:solidFill>
              </a:rPr>
              <a:t> </a:t>
            </a:r>
            <a:r>
              <a:rPr lang="en-US" sz="4000" dirty="0" err="1">
                <a:solidFill>
                  <a:srgbClr val="0C8066"/>
                </a:solidFill>
              </a:rPr>
              <a:t>kan</a:t>
            </a:r>
            <a:r>
              <a:rPr lang="en-US" sz="4000" dirty="0">
                <a:solidFill>
                  <a:srgbClr val="0C8066"/>
                </a:solidFill>
              </a:rPr>
              <a:t> er </a:t>
            </a:r>
            <a:r>
              <a:rPr lang="en-US" sz="4000" dirty="0" err="1">
                <a:solidFill>
                  <a:srgbClr val="0C8066"/>
                </a:solidFill>
              </a:rPr>
              <a:t>niets</a:t>
            </a:r>
            <a:r>
              <a:rPr lang="en-US" sz="4000" dirty="0">
                <a:solidFill>
                  <a:srgbClr val="0C8066"/>
                </a:solidFill>
              </a:rPr>
              <a:t> </a:t>
            </a:r>
            <a:r>
              <a:rPr lang="en-US" sz="4000" dirty="0" err="1">
                <a:solidFill>
                  <a:srgbClr val="0C8066"/>
                </a:solidFill>
              </a:rPr>
              <a:t>aan</a:t>
            </a:r>
            <a:r>
              <a:rPr lang="en-US" sz="4000" dirty="0">
                <a:solidFill>
                  <a:srgbClr val="0C8066"/>
                </a:solidFill>
              </a:rPr>
              <a:t> </a:t>
            </a:r>
            <a:r>
              <a:rPr lang="en-US" sz="4000" dirty="0" err="1">
                <a:solidFill>
                  <a:srgbClr val="0C8066"/>
                </a:solidFill>
              </a:rPr>
              <a:t>doen</a:t>
            </a:r>
            <a:r>
              <a:rPr lang="en-US" sz="4000" dirty="0">
                <a:solidFill>
                  <a:srgbClr val="0C8066"/>
                </a:solidFill>
              </a:rPr>
              <a:t> </a:t>
            </a:r>
            <a:r>
              <a:rPr lang="en-US" sz="4000" dirty="0" err="1">
                <a:solidFill>
                  <a:srgbClr val="0C8066"/>
                </a:solidFill>
              </a:rPr>
              <a:t>dat</a:t>
            </a:r>
            <a:r>
              <a:rPr lang="en-US" sz="4000" dirty="0">
                <a:solidFill>
                  <a:srgbClr val="0C8066"/>
                </a:solidFill>
              </a:rPr>
              <a:t> </a:t>
            </a:r>
            <a:r>
              <a:rPr lang="en-US" sz="4000" dirty="0" err="1">
                <a:solidFill>
                  <a:srgbClr val="0C8066"/>
                </a:solidFill>
              </a:rPr>
              <a:t>ik</a:t>
            </a:r>
            <a:r>
              <a:rPr lang="en-US" sz="4000" dirty="0">
                <a:solidFill>
                  <a:srgbClr val="0C8066"/>
                </a:solidFill>
              </a:rPr>
              <a:t> </a:t>
            </a:r>
            <a:r>
              <a:rPr lang="en-US" sz="4000" dirty="0" err="1">
                <a:solidFill>
                  <a:srgbClr val="0C8066"/>
                </a:solidFill>
              </a:rPr>
              <a:t>moeilijke</a:t>
            </a:r>
            <a:r>
              <a:rPr lang="en-US" sz="4000" dirty="0">
                <a:solidFill>
                  <a:srgbClr val="0C8066"/>
                </a:solidFill>
              </a:rPr>
              <a:t> </a:t>
            </a:r>
            <a:r>
              <a:rPr lang="en-US" sz="4000" dirty="0" err="1">
                <a:solidFill>
                  <a:srgbClr val="0C8066"/>
                </a:solidFill>
              </a:rPr>
              <a:t>situaties</a:t>
            </a:r>
            <a:r>
              <a:rPr lang="en-US" sz="4000" dirty="0">
                <a:solidFill>
                  <a:srgbClr val="0C8066"/>
                </a:solidFill>
              </a:rPr>
              <a:t> </a:t>
            </a:r>
            <a:r>
              <a:rPr lang="en-US" sz="4000" dirty="0" err="1">
                <a:solidFill>
                  <a:srgbClr val="0C8066"/>
                </a:solidFill>
              </a:rPr>
              <a:t>meemaak</a:t>
            </a:r>
            <a:r>
              <a:rPr lang="en-US" sz="4000" dirty="0">
                <a:solidFill>
                  <a:srgbClr val="0C8066"/>
                </a:solidFill>
              </a:rPr>
              <a:t>” </a:t>
            </a:r>
            <a:endParaRPr lang="nl-NL" sz="4000" dirty="0">
              <a:solidFill>
                <a:srgbClr val="0C8066"/>
              </a:solidFill>
            </a:endParaRPr>
          </a:p>
        </p:txBody>
      </p:sp>
      <p:pic>
        <p:nvPicPr>
          <p:cNvPr id="4" name="Picture 4">
            <a:extLst>
              <a:ext uri="{FF2B5EF4-FFF2-40B4-BE49-F238E27FC236}">
                <a16:creationId xmlns:a16="http://schemas.microsoft.com/office/drawing/2014/main" id="{3ED4F485-6FCD-40CE-818F-F179C1C229F9}"/>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19516" y="3932350"/>
            <a:ext cx="388904" cy="6526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8" descr="figure of man for Sale OFF 79%">
            <a:extLst>
              <a:ext uri="{FF2B5EF4-FFF2-40B4-BE49-F238E27FC236}">
                <a16:creationId xmlns:a16="http://schemas.microsoft.com/office/drawing/2014/main" id="{1829D6FF-11AE-48A0-ACF0-15ABF6ADA767}"/>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43592" y="3932350"/>
            <a:ext cx="666384" cy="6663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F40607A0-B5E6-4A66-A0E9-A3759C3356F5}"/>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1722628" y="3932350"/>
            <a:ext cx="388904" cy="65262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2C42AD1F-ACD7-4442-AD52-52BC48B93589}"/>
              </a:ext>
            </a:extLst>
          </p:cNvPr>
          <p:cNvCxnSpPr/>
          <p:nvPr/>
        </p:nvCxnSpPr>
        <p:spPr>
          <a:xfrm flipH="1">
            <a:off x="942229" y="4280357"/>
            <a:ext cx="644055" cy="0"/>
          </a:xfrm>
          <a:prstGeom prst="straightConnector1">
            <a:avLst/>
          </a:prstGeom>
          <a:ln>
            <a:solidFill>
              <a:srgbClr val="D274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98A36025-6A17-430F-AE12-CC052F2730AC}"/>
              </a:ext>
            </a:extLst>
          </p:cNvPr>
          <p:cNvCxnSpPr>
            <a:cxnSpLocks/>
          </p:cNvCxnSpPr>
          <p:nvPr/>
        </p:nvCxnSpPr>
        <p:spPr>
          <a:xfrm>
            <a:off x="7596595" y="4294112"/>
            <a:ext cx="644055" cy="0"/>
          </a:xfrm>
          <a:prstGeom prst="straightConnector1">
            <a:avLst/>
          </a:prstGeom>
          <a:ln>
            <a:solidFill>
              <a:srgbClr val="D27400"/>
            </a:solidFill>
            <a:tailEnd type="triangle"/>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72B2487-0A0A-4462-869F-48420BB9D6E8}"/>
              </a:ext>
            </a:extLst>
          </p:cNvPr>
          <p:cNvSpPr txBox="1"/>
          <p:nvPr/>
        </p:nvSpPr>
        <p:spPr>
          <a:xfrm>
            <a:off x="7487264" y="3853981"/>
            <a:ext cx="1060388" cy="369332"/>
          </a:xfrm>
          <a:prstGeom prst="rect">
            <a:avLst/>
          </a:prstGeom>
          <a:noFill/>
        </p:spPr>
        <p:txBody>
          <a:bodyPr wrap="square" rtlCol="0">
            <a:spAutoFit/>
          </a:bodyPr>
          <a:lstStyle/>
          <a:p>
            <a:r>
              <a:rPr lang="en-US" b="1" dirty="0">
                <a:solidFill>
                  <a:srgbClr val="D27400"/>
                </a:solidFill>
                <a:latin typeface="Arial" panose="020B0604020202020204" pitchFamily="34" charset="0"/>
                <a:cs typeface="Arial" panose="020B0604020202020204" pitchFamily="34" charset="0"/>
              </a:rPr>
              <a:t>Oneens</a:t>
            </a:r>
            <a:endParaRPr lang="nl-NL" b="1" dirty="0">
              <a:solidFill>
                <a:srgbClr val="D274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5EC307A-BB9D-41B7-8516-9532F84B6F72}"/>
              </a:ext>
            </a:extLst>
          </p:cNvPr>
          <p:cNvSpPr txBox="1"/>
          <p:nvPr/>
        </p:nvSpPr>
        <p:spPr>
          <a:xfrm>
            <a:off x="942229" y="3849867"/>
            <a:ext cx="862715" cy="369332"/>
          </a:xfrm>
          <a:prstGeom prst="rect">
            <a:avLst/>
          </a:prstGeom>
          <a:noFill/>
        </p:spPr>
        <p:txBody>
          <a:bodyPr wrap="square" rtlCol="0">
            <a:spAutoFit/>
          </a:bodyPr>
          <a:lstStyle/>
          <a:p>
            <a:r>
              <a:rPr lang="en-US" b="1" dirty="0">
                <a:solidFill>
                  <a:srgbClr val="D27400"/>
                </a:solidFill>
                <a:latin typeface="Arial" panose="020B0604020202020204" pitchFamily="34" charset="0"/>
                <a:cs typeface="Arial" panose="020B0604020202020204" pitchFamily="34" charset="0"/>
              </a:rPr>
              <a:t>Eens</a:t>
            </a:r>
            <a:endParaRPr lang="nl-NL" b="1" dirty="0">
              <a:solidFill>
                <a:srgbClr val="D274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2910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06EF344-715B-4AF0-9F4D-D64E7DE76689}"/>
              </a:ext>
            </a:extLst>
          </p:cNvPr>
          <p:cNvSpPr>
            <a:spLocks noGrp="1"/>
          </p:cNvSpPr>
          <p:nvPr>
            <p:ph type="ftr" sz="quarter" idx="11"/>
          </p:nvPr>
        </p:nvSpPr>
        <p:spPr/>
        <p:txBody>
          <a:bodyPr/>
          <a:lstStyle/>
          <a:p>
            <a:r>
              <a:rPr lang="en-US" dirty="0">
                <a:latin typeface="Arial" panose="020B0604020202020204" pitchFamily="34" charset="0"/>
                <a:cs typeface="Arial" panose="020B0604020202020204" pitchFamily="34" charset="0"/>
              </a:rPr>
              <a:t>Twe</a:t>
            </a:r>
            <a:r>
              <a:rPr lang="en-US" dirty="0"/>
              <a:t>e- of </a:t>
            </a:r>
            <a:r>
              <a:rPr lang="en-US" dirty="0" err="1"/>
              <a:t>drietallen</a:t>
            </a:r>
            <a:r>
              <a:rPr lang="en-US" dirty="0"/>
              <a:t> </a:t>
            </a:r>
            <a:endParaRPr lang="nl-NL"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20E65E5A-3321-4E54-8553-1F47778A8788}"/>
              </a:ext>
            </a:extLst>
          </p:cNvPr>
          <p:cNvSpPr/>
          <p:nvPr/>
        </p:nvSpPr>
        <p:spPr>
          <a:xfrm>
            <a:off x="482617" y="1174607"/>
            <a:ext cx="3827190" cy="1899099"/>
          </a:xfrm>
          <a:prstGeom prst="rect">
            <a:avLst/>
          </a:prstGeom>
          <a:solidFill>
            <a:srgbClr val="0C8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 name="Titel 4">
            <a:extLst>
              <a:ext uri="{FF2B5EF4-FFF2-40B4-BE49-F238E27FC236}">
                <a16:creationId xmlns:a16="http://schemas.microsoft.com/office/drawing/2014/main" id="{6BCBF525-965D-4D7A-BFE0-1C5A5F554DA7}"/>
              </a:ext>
            </a:extLst>
          </p:cNvPr>
          <p:cNvSpPr txBox="1">
            <a:spLocks/>
          </p:cNvSpPr>
          <p:nvPr/>
        </p:nvSpPr>
        <p:spPr>
          <a:xfrm>
            <a:off x="496949" y="454157"/>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en-US" sz="2400" dirty="0">
                <a:solidFill>
                  <a:schemeClr val="tx1"/>
                </a:solidFill>
                <a:latin typeface="Arial" panose="020B0604020202020204" pitchFamily="34" charset="0"/>
                <a:cs typeface="Arial" panose="020B0604020202020204" pitchFamily="34" charset="0"/>
              </a:rPr>
              <a:t>U</a:t>
            </a:r>
            <a:r>
              <a:rPr lang="nl-NL" sz="2400" dirty="0">
                <a:solidFill>
                  <a:schemeClr val="tx1"/>
                </a:solidFill>
                <a:latin typeface="Arial" panose="020B0604020202020204" pitchFamily="34" charset="0"/>
                <a:cs typeface="Arial" panose="020B0604020202020204" pitchFamily="34" charset="0"/>
              </a:rPr>
              <a:t>itbeelden van moeilijke situaties</a:t>
            </a:r>
            <a:endParaRPr lang="nl-NL" sz="2400" b="0" dirty="0">
              <a:solidFill>
                <a:schemeClr val="tx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3BB012D1-44B5-49D4-BC5A-D3E95E9D400F}"/>
              </a:ext>
            </a:extLst>
          </p:cNvPr>
          <p:cNvSpPr/>
          <p:nvPr/>
        </p:nvSpPr>
        <p:spPr>
          <a:xfrm>
            <a:off x="4601691" y="1174607"/>
            <a:ext cx="3827190" cy="1899099"/>
          </a:xfrm>
          <a:prstGeom prst="rect">
            <a:avLst/>
          </a:prstGeom>
          <a:solidFill>
            <a:srgbClr val="D274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64FAFC2F-3E94-41CF-93D3-005F1234CCCB}"/>
              </a:ext>
            </a:extLst>
          </p:cNvPr>
          <p:cNvSpPr txBox="1"/>
          <p:nvPr/>
        </p:nvSpPr>
        <p:spPr>
          <a:xfrm>
            <a:off x="639221" y="1496013"/>
            <a:ext cx="3513981" cy="1200329"/>
          </a:xfrm>
          <a:prstGeom prst="rect">
            <a:avLst/>
          </a:prstGeom>
          <a:noFill/>
        </p:spPr>
        <p:txBody>
          <a:bodyPr wrap="square" rtlCol="0">
            <a:spAutoFit/>
          </a:bodyPr>
          <a:lstStyle/>
          <a:p>
            <a:pPr algn="ctr"/>
            <a:r>
              <a:rPr lang="nl-NL" sz="2000" dirty="0">
                <a:solidFill>
                  <a:schemeClr val="bg1"/>
                </a:solidFill>
                <a:latin typeface="Arial" panose="020B0604020202020204" pitchFamily="34" charset="0"/>
                <a:cs typeface="Arial" panose="020B0604020202020204" pitchFamily="34" charset="0"/>
              </a:rPr>
              <a:t>Zorg dat we kunnen </a:t>
            </a:r>
            <a:r>
              <a:rPr lang="nl-NL" sz="2000" b="1" u="sng" dirty="0">
                <a:solidFill>
                  <a:schemeClr val="bg1"/>
                </a:solidFill>
                <a:latin typeface="Arial" panose="020B0604020202020204" pitchFamily="34" charset="0"/>
                <a:cs typeface="Arial" panose="020B0604020202020204" pitchFamily="34" charset="0"/>
              </a:rPr>
              <a:t>zien</a:t>
            </a:r>
            <a:r>
              <a:rPr lang="nl-NL" sz="2000" dirty="0">
                <a:solidFill>
                  <a:schemeClr val="bg1"/>
                </a:solidFill>
                <a:latin typeface="Arial" panose="020B0604020202020204" pitchFamily="34" charset="0"/>
                <a:cs typeface="Arial" panose="020B0604020202020204" pitchFamily="34" charset="0"/>
              </a:rPr>
              <a:t> dat je in een moeilijke situatie zit </a:t>
            </a:r>
          </a:p>
          <a:p>
            <a:pPr algn="ctr"/>
            <a:endParaRPr lang="nl-NL" sz="2000" dirty="0">
              <a:solidFill>
                <a:schemeClr val="bg1"/>
              </a:solidFill>
              <a:latin typeface="Arial" panose="020B0604020202020204" pitchFamily="34" charset="0"/>
              <a:cs typeface="Arial" panose="020B0604020202020204" pitchFamily="34" charset="0"/>
            </a:endParaRPr>
          </a:p>
          <a:p>
            <a:pPr algn="ctr"/>
            <a:r>
              <a:rPr lang="nl-NL" sz="1200" dirty="0">
                <a:solidFill>
                  <a:schemeClr val="bg1"/>
                </a:solidFill>
                <a:latin typeface="Arial" panose="020B0604020202020204" pitchFamily="34" charset="0"/>
                <a:cs typeface="Arial" panose="020B0604020202020204" pitchFamily="34" charset="0"/>
              </a:rPr>
              <a:t>Lichaamshouding – gezichtsuitdrukking - gedrag </a:t>
            </a:r>
          </a:p>
        </p:txBody>
      </p:sp>
      <p:sp>
        <p:nvSpPr>
          <p:cNvPr id="5" name="TextBox 4">
            <a:extLst>
              <a:ext uri="{FF2B5EF4-FFF2-40B4-BE49-F238E27FC236}">
                <a16:creationId xmlns:a16="http://schemas.microsoft.com/office/drawing/2014/main" id="{6EF1B96E-25E8-4F7D-AD4C-70AFA3261F53}"/>
              </a:ext>
            </a:extLst>
          </p:cNvPr>
          <p:cNvSpPr txBox="1"/>
          <p:nvPr/>
        </p:nvSpPr>
        <p:spPr>
          <a:xfrm>
            <a:off x="4765809" y="1465740"/>
            <a:ext cx="3498953" cy="1200329"/>
          </a:xfrm>
          <a:prstGeom prst="rect">
            <a:avLst/>
          </a:prstGeom>
          <a:noFill/>
        </p:spPr>
        <p:txBody>
          <a:bodyPr wrap="square" rtlCol="0">
            <a:spAutoFit/>
          </a:bodyPr>
          <a:lstStyle/>
          <a:p>
            <a:pPr algn="ctr"/>
            <a:r>
              <a:rPr lang="nl-NL" sz="2000" dirty="0">
                <a:solidFill>
                  <a:schemeClr val="bg1"/>
                </a:solidFill>
                <a:latin typeface="Arial" panose="020B0604020202020204" pitchFamily="34" charset="0"/>
                <a:cs typeface="Arial" panose="020B0604020202020204" pitchFamily="34" charset="0"/>
              </a:rPr>
              <a:t>Zorg dat we te weten komen wat je </a:t>
            </a:r>
            <a:r>
              <a:rPr lang="nl-NL" sz="2000" b="1" u="sng" dirty="0">
                <a:solidFill>
                  <a:schemeClr val="bg1"/>
                </a:solidFill>
                <a:latin typeface="Arial" panose="020B0604020202020204" pitchFamily="34" charset="0"/>
                <a:cs typeface="Arial" panose="020B0604020202020204" pitchFamily="34" charset="0"/>
              </a:rPr>
              <a:t>denkt en voelt</a:t>
            </a:r>
          </a:p>
          <a:p>
            <a:pPr algn="ctr"/>
            <a:endParaRPr lang="nl-NL" sz="2000" b="1" dirty="0">
              <a:solidFill>
                <a:schemeClr val="bg1"/>
              </a:solidFill>
              <a:latin typeface="Arial" panose="020B0604020202020204" pitchFamily="34" charset="0"/>
              <a:cs typeface="Arial" panose="020B0604020202020204" pitchFamily="34" charset="0"/>
            </a:endParaRPr>
          </a:p>
          <a:p>
            <a:pPr algn="ctr"/>
            <a:r>
              <a:rPr lang="nl-NL" sz="1200" dirty="0">
                <a:solidFill>
                  <a:schemeClr val="bg1"/>
                </a:solidFill>
                <a:latin typeface="Arial" panose="020B0604020202020204" pitchFamily="34" charset="0"/>
                <a:cs typeface="Arial" panose="020B0604020202020204" pitchFamily="34" charset="0"/>
              </a:rPr>
              <a:t>Emoties – gevoelens - gedachten</a:t>
            </a:r>
            <a:endParaRPr lang="nl-NL"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B7FDCAC-498A-440E-CD2D-FD38D7890DD1}"/>
              </a:ext>
            </a:extLst>
          </p:cNvPr>
          <p:cNvSpPr/>
          <p:nvPr/>
        </p:nvSpPr>
        <p:spPr>
          <a:xfrm>
            <a:off x="482617" y="3208921"/>
            <a:ext cx="7946264" cy="1207010"/>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AutoNum type="arabicPeriod"/>
            </a:pPr>
            <a:r>
              <a:rPr lang="nl-NL" sz="1600" dirty="0">
                <a:solidFill>
                  <a:schemeClr val="tx1"/>
                </a:solidFill>
                <a:latin typeface="Arial" panose="020B0604020202020204" pitchFamily="34" charset="0"/>
                <a:cs typeface="Arial" panose="020B0604020202020204" pitchFamily="34" charset="0"/>
              </a:rPr>
              <a:t>Raad wat de moeilijke situatie is.</a:t>
            </a:r>
          </a:p>
          <a:p>
            <a:pPr marL="342900" indent="-342900">
              <a:buAutoNum type="arabicPeriod"/>
            </a:pPr>
            <a:r>
              <a:rPr lang="nl-NL" sz="1600" dirty="0">
                <a:solidFill>
                  <a:schemeClr val="tx1"/>
                </a:solidFill>
                <a:latin typeface="Arial" panose="020B0604020202020204" pitchFamily="34" charset="0"/>
                <a:cs typeface="Arial" panose="020B0604020202020204" pitchFamily="34" charset="0"/>
              </a:rPr>
              <a:t>Hoe kun je zien dat de persoon in een moeilijke situatie zit?</a:t>
            </a:r>
          </a:p>
          <a:p>
            <a:pPr marL="342900" indent="-342900">
              <a:buAutoNum type="arabicPeriod"/>
            </a:pPr>
            <a:r>
              <a:rPr lang="nl-NL" sz="1600" dirty="0">
                <a:solidFill>
                  <a:schemeClr val="tx1"/>
                </a:solidFill>
                <a:latin typeface="Arial" panose="020B0604020202020204" pitchFamily="34" charset="0"/>
                <a:cs typeface="Arial" panose="020B0604020202020204" pitchFamily="34" charset="0"/>
              </a:rPr>
              <a:t>Wat voor gedachten en gevoelens heeft de persoon die de moeilijke situatie meemaakt?</a:t>
            </a:r>
          </a:p>
        </p:txBody>
      </p:sp>
    </p:spTree>
    <p:extLst>
      <p:ext uri="{BB962C8B-B14F-4D97-AF65-F5344CB8AC3E}">
        <p14:creationId xmlns:p14="http://schemas.microsoft.com/office/powerpoint/2010/main" val="2869284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BE39DA43-7549-554D-9D47-F135FC9F11FB}"/>
              </a:ext>
            </a:extLst>
          </p:cNvPr>
          <p:cNvSpPr>
            <a:spLocks noGrp="1"/>
          </p:cNvSpPr>
          <p:nvPr>
            <p:ph type="ftr" sz="quarter" idx="11"/>
          </p:nvPr>
        </p:nvSpPr>
        <p:spPr/>
        <p:txBody>
          <a:bodyPr/>
          <a:lstStyle/>
          <a:p>
            <a:r>
              <a:rPr lang="nl-NL" dirty="0"/>
              <a:t>Klassikaal</a:t>
            </a:r>
          </a:p>
        </p:txBody>
      </p:sp>
      <p:sp>
        <p:nvSpPr>
          <p:cNvPr id="3" name="Titel 4">
            <a:extLst>
              <a:ext uri="{FF2B5EF4-FFF2-40B4-BE49-F238E27FC236}">
                <a16:creationId xmlns:a16="http://schemas.microsoft.com/office/drawing/2014/main" id="{191A2A7E-0B86-3B4E-9385-DA565D78D101}"/>
              </a:ext>
            </a:extLst>
          </p:cNvPr>
          <p:cNvSpPr txBox="1">
            <a:spLocks/>
          </p:cNvSpPr>
          <p:nvPr/>
        </p:nvSpPr>
        <p:spPr>
          <a:xfrm>
            <a:off x="331849" y="205481"/>
            <a:ext cx="8209485" cy="587258"/>
          </a:xfrm>
          <a:prstGeom prst="rect">
            <a:avLst/>
          </a:prstGeom>
        </p:spPr>
        <p:txBody>
          <a:bodyPr vert="horz" lIns="0" tIns="0" rIns="0" bIns="0" rtlCol="0" anchor="t" anchorCtr="0">
            <a:noAutofit/>
          </a:bodyPr>
          <a:lstStyle>
            <a:lvl1pPr algn="l" defTabSz="457200" rtl="0" eaLnBrk="1" latinLnBrk="0" hangingPunct="1">
              <a:lnSpc>
                <a:spcPts val="3200"/>
              </a:lnSpc>
              <a:spcBef>
                <a:spcPct val="0"/>
              </a:spcBef>
              <a:buNone/>
              <a:defRPr sz="4400" b="0" i="0" kern="1200">
                <a:solidFill>
                  <a:srgbClr val="002328"/>
                </a:solidFill>
                <a:latin typeface="+mj-lt"/>
                <a:ea typeface="+mj-ea"/>
                <a:cs typeface="Museo Sans 700"/>
              </a:defRPr>
            </a:lvl1pPr>
          </a:lstStyle>
          <a:p>
            <a:pPr>
              <a:lnSpc>
                <a:spcPct val="100000"/>
              </a:lnSpc>
            </a:pPr>
            <a:r>
              <a:rPr lang="nl-NL" sz="2400" b="0" dirty="0">
                <a:solidFill>
                  <a:schemeClr val="bg1"/>
                </a:solidFill>
                <a:latin typeface="Arial" panose="020B0604020202020204" pitchFamily="34" charset="0"/>
                <a:cs typeface="Arial" panose="020B0604020202020204" pitchFamily="34" charset="0"/>
              </a:rPr>
              <a:t>Filmpje over veerkracht</a:t>
            </a:r>
          </a:p>
        </p:txBody>
      </p:sp>
      <p:pic>
        <p:nvPicPr>
          <p:cNvPr id="4" name="Online Media 3" title="200245   Wetenschapsknooppunt veerkracht def HD">
            <a:hlinkClick r:id="" action="ppaction://media"/>
            <a:extLst>
              <a:ext uri="{FF2B5EF4-FFF2-40B4-BE49-F238E27FC236}">
                <a16:creationId xmlns:a16="http://schemas.microsoft.com/office/drawing/2014/main" id="{6D293224-2637-4FE3-8FF2-A7C0C5F62381}"/>
              </a:ext>
            </a:extLst>
          </p:cNvPr>
          <p:cNvPicPr>
            <a:picLocks noRot="1" noChangeAspect="1"/>
          </p:cNvPicPr>
          <p:nvPr>
            <a:videoFile r:link="rId1"/>
          </p:nvPr>
        </p:nvPicPr>
        <p:blipFill>
          <a:blip r:embed="rId4"/>
          <a:stretch>
            <a:fillRect/>
          </a:stretch>
        </p:blipFill>
        <p:spPr>
          <a:xfrm>
            <a:off x="331849" y="679450"/>
            <a:ext cx="6897511" cy="3879850"/>
          </a:xfrm>
          <a:prstGeom prst="rect">
            <a:avLst/>
          </a:prstGeom>
        </p:spPr>
      </p:pic>
    </p:spTree>
    <p:extLst>
      <p:ext uri="{BB962C8B-B14F-4D97-AF65-F5344CB8AC3E}">
        <p14:creationId xmlns:p14="http://schemas.microsoft.com/office/powerpoint/2010/main" val="3561273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180239-01 ESE PPT_16-9">
  <a:themeElements>
    <a:clrScheme name="EUR_ESE_PP2">
      <a:dk1>
        <a:srgbClr val="000000"/>
      </a:dk1>
      <a:lt1>
        <a:sysClr val="window" lastClr="FFFFFF"/>
      </a:lt1>
      <a:dk2>
        <a:srgbClr val="002328"/>
      </a:dk2>
      <a:lt2>
        <a:srgbClr val="9C9C9C"/>
      </a:lt2>
      <a:accent1>
        <a:srgbClr val="FFD700"/>
      </a:accent1>
      <a:accent2>
        <a:srgbClr val="00A22E"/>
      </a:accent2>
      <a:accent3>
        <a:srgbClr val="00B4D2"/>
      </a:accent3>
      <a:accent4>
        <a:srgbClr val="801A99"/>
      </a:accent4>
      <a:accent5>
        <a:srgbClr val="FF9E00"/>
      </a:accent5>
      <a:accent6>
        <a:srgbClr val="BC0436"/>
      </a:accent6>
      <a:hlink>
        <a:srgbClr val="000000"/>
      </a:hlink>
      <a:folHlink>
        <a:srgbClr val="000000"/>
      </a:folHlink>
    </a:clrScheme>
    <a:fontScheme name="Erasmus_500-700">
      <a:majorFont>
        <a:latin typeface="Museo Sans 700"/>
        <a:ea typeface=""/>
        <a:cs typeface=""/>
      </a:majorFont>
      <a:minorFont>
        <a:latin typeface="Museo Sans 500"/>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asmus_ESE_NL_def.pptx" id="{96FF4436-256A-4CEF-ACE8-237E9AEFA4EC}" vid="{4A09F970-7A91-4FA3-9013-03F2B02FB3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88E15848D825499A3977681F7CABBD" ma:contentTypeVersion="4" ma:contentTypeDescription="Een nieuw document maken." ma:contentTypeScope="" ma:versionID="c31f976af49b7155c180af8e65f5fed7">
  <xsd:schema xmlns:xsd="http://www.w3.org/2001/XMLSchema" xmlns:xs="http://www.w3.org/2001/XMLSchema" xmlns:p="http://schemas.microsoft.com/office/2006/metadata/properties" xmlns:ns2="9680b840-6751-478e-a4c8-15bb08f3398f" targetNamespace="http://schemas.microsoft.com/office/2006/metadata/properties" ma:root="true" ma:fieldsID="3137fe6010de319e8d1a9117da3f7c7e" ns2:_="">
    <xsd:import namespace="9680b840-6751-478e-a4c8-15bb08f3398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0b840-6751-478e-a4c8-15bb08f339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8EE7B7-1636-400A-9772-1D012F34C4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80b840-6751-478e-a4c8-15bb08f339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42DAB8F-7965-45FA-9D47-AF224BFA7531}">
  <ds:schemaRefs>
    <ds:schemaRef ds:uri="http://purl.org/dc/dcmitype/"/>
    <ds:schemaRef ds:uri="http://purl.org/dc/terms/"/>
    <ds:schemaRef ds:uri="http://www.w3.org/XML/1998/namespac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9680b840-6751-478e-a4c8-15bb08f3398f"/>
    <ds:schemaRef ds:uri="http://schemas.microsoft.com/office/2006/metadata/properties"/>
  </ds:schemaRefs>
</ds:datastoreItem>
</file>

<file path=customXml/itemProps3.xml><?xml version="1.0" encoding="utf-8"?>
<ds:datastoreItem xmlns:ds="http://schemas.openxmlformats.org/officeDocument/2006/customXml" ds:itemID="{00FF8EDF-18FE-4284-985B-434AF50CC9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TM03457485[[fn=Mesh]]</Template>
  <TotalTime>3049</TotalTime>
  <Words>7449</Words>
  <Application>Microsoft Office PowerPoint</Application>
  <PresentationFormat>On-screen Show (16:9)</PresentationFormat>
  <Paragraphs>579</Paragraphs>
  <Slides>47</Slides>
  <Notes>47</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Museo Sans 300</vt:lpstr>
      <vt:lpstr>Museo Sans 500</vt:lpstr>
      <vt:lpstr>Museo Sans 700</vt:lpstr>
      <vt:lpstr>180239-01 ESE PPT_16-9</vt:lpstr>
      <vt:lpstr>Veerkracht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Veerkracht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Veerkracht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Veerkracht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Machteld Goedhart</dc:creator>
  <cp:keywords/>
  <dc:description>EUR ESE presentatie _x000d_versie 2.0 - mei 2015_x000d_Ontwerp: Fabrique_x000d_Sjabloon: Ton Persoon</dc:description>
  <cp:lastModifiedBy>Marianne den Hertog</cp:lastModifiedBy>
  <cp:revision>96</cp:revision>
  <dcterms:created xsi:type="dcterms:W3CDTF">2020-09-25T08:47:18Z</dcterms:created>
  <dcterms:modified xsi:type="dcterms:W3CDTF">2023-03-03T14:56:27Z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0x0101008F88E15848D825499A3977681F7CABBD</vt:lpwstr>
  </property>
</Properties>
</file>