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25"/>
  </p:notesMasterIdLst>
  <p:sldIdLst>
    <p:sldId id="256" r:id="rId6"/>
    <p:sldId id="437" r:id="rId7"/>
    <p:sldId id="428" r:id="rId8"/>
    <p:sldId id="429" r:id="rId9"/>
    <p:sldId id="430" r:id="rId10"/>
    <p:sldId id="431" r:id="rId11"/>
    <p:sldId id="432" r:id="rId12"/>
    <p:sldId id="433" r:id="rId13"/>
    <p:sldId id="434" r:id="rId14"/>
    <p:sldId id="435" r:id="rId15"/>
    <p:sldId id="438" r:id="rId16"/>
    <p:sldId id="274" r:id="rId17"/>
    <p:sldId id="275" r:id="rId18"/>
    <p:sldId id="276" r:id="rId19"/>
    <p:sldId id="277" r:id="rId20"/>
    <p:sldId id="278" r:id="rId21"/>
    <p:sldId id="279" r:id="rId22"/>
    <p:sldId id="280" r:id="rId23"/>
    <p:sldId id="281" r:id="rId24"/>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86D3D9-69F7-9794-D567-06960DAD9FA4}" name="Rowan Huijgen" initials="RH" userId="S::53184rhu@eur.nl::e0cabf83-1478-4e2a-909c-f7058184400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6850AF-6E4D-46AE-B685-17D0B07CDE45}" v="5" dt="2025-04-03T09:02:04.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5108" autoAdjust="0"/>
  </p:normalViewPr>
  <p:slideViewPr>
    <p:cSldViewPr snapToGrid="0" snapToObjects="1">
      <p:cViewPr varScale="1">
        <p:scale>
          <a:sx n="63" d="100"/>
          <a:sy n="63" d="100"/>
        </p:scale>
        <p:origin x="158" y="58"/>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rthe Brouwers" userId="44c89aa1-864a-4988-924c-f3e478a37a5b" providerId="ADAL" clId="{E654E20D-BDE4-4B09-BEF3-B08313F2B1A4}"/>
    <pc:docChg chg="undo custSel delSld modSld">
      <pc:chgData name="Myrthe Brouwers" userId="44c89aa1-864a-4988-924c-f3e478a37a5b" providerId="ADAL" clId="{E654E20D-BDE4-4B09-BEF3-B08313F2B1A4}" dt="2025-03-25T14:07:52.996" v="1576" actId="2696"/>
      <pc:docMkLst>
        <pc:docMk/>
      </pc:docMkLst>
      <pc:sldChg chg="addSp modSp">
        <pc:chgData name="Myrthe Brouwers" userId="44c89aa1-864a-4988-924c-f3e478a37a5b" providerId="ADAL" clId="{E654E20D-BDE4-4B09-BEF3-B08313F2B1A4}" dt="2025-03-18T09:26:19.148" v="1571"/>
        <pc:sldMkLst>
          <pc:docMk/>
          <pc:sldMk cId="0" sldId="268"/>
        </pc:sldMkLst>
      </pc:sldChg>
      <pc:sldChg chg="del">
        <pc:chgData name="Myrthe Brouwers" userId="44c89aa1-864a-4988-924c-f3e478a37a5b" providerId="ADAL" clId="{E654E20D-BDE4-4B09-BEF3-B08313F2B1A4}" dt="2025-03-25T08:29:28.770" v="1574" actId="2696"/>
        <pc:sldMkLst>
          <pc:docMk/>
          <pc:sldMk cId="3443514898" sldId="269"/>
        </pc:sldMkLst>
      </pc:sldChg>
      <pc:sldChg chg="del">
        <pc:chgData name="Myrthe Brouwers" userId="44c89aa1-864a-4988-924c-f3e478a37a5b" providerId="ADAL" clId="{E654E20D-BDE4-4B09-BEF3-B08313F2B1A4}" dt="2025-03-25T08:29:28.770" v="1574" actId="2696"/>
        <pc:sldMkLst>
          <pc:docMk/>
          <pc:sldMk cId="2084953577" sldId="270"/>
        </pc:sldMkLst>
      </pc:sldChg>
      <pc:sldChg chg="del">
        <pc:chgData name="Myrthe Brouwers" userId="44c89aa1-864a-4988-924c-f3e478a37a5b" providerId="ADAL" clId="{E654E20D-BDE4-4B09-BEF3-B08313F2B1A4}" dt="2025-03-25T08:29:28.770" v="1574" actId="2696"/>
        <pc:sldMkLst>
          <pc:docMk/>
          <pc:sldMk cId="2744019090" sldId="271"/>
        </pc:sldMkLst>
      </pc:sldChg>
      <pc:sldChg chg="del">
        <pc:chgData name="Myrthe Brouwers" userId="44c89aa1-864a-4988-924c-f3e478a37a5b" providerId="ADAL" clId="{E654E20D-BDE4-4B09-BEF3-B08313F2B1A4}" dt="2025-03-25T08:29:28.770" v="1574" actId="2696"/>
        <pc:sldMkLst>
          <pc:docMk/>
          <pc:sldMk cId="2493003226" sldId="272"/>
        </pc:sldMkLst>
      </pc:sldChg>
      <pc:sldChg chg="addSp modSp del">
        <pc:chgData name="Myrthe Brouwers" userId="44c89aa1-864a-4988-924c-f3e478a37a5b" providerId="ADAL" clId="{E654E20D-BDE4-4B09-BEF3-B08313F2B1A4}" dt="2025-03-25T08:42:58.241" v="1575" actId="2696"/>
        <pc:sldMkLst>
          <pc:docMk/>
          <pc:sldMk cId="2242397125" sldId="273"/>
        </pc:sldMkLst>
      </pc:sldChg>
      <pc:sldChg chg="modSp mod modNotesTx">
        <pc:chgData name="Myrthe Brouwers" userId="44c89aa1-864a-4988-924c-f3e478a37a5b" providerId="ADAL" clId="{E654E20D-BDE4-4B09-BEF3-B08313F2B1A4}" dt="2025-03-13T13:53:26.502" v="359" actId="20577"/>
        <pc:sldMkLst>
          <pc:docMk/>
          <pc:sldMk cId="3328527466" sldId="274"/>
        </pc:sldMkLst>
        <pc:spChg chg="mod">
          <ac:chgData name="Myrthe Brouwers" userId="44c89aa1-864a-4988-924c-f3e478a37a5b" providerId="ADAL" clId="{E654E20D-BDE4-4B09-BEF3-B08313F2B1A4}" dt="2025-03-13T13:52:08.482" v="135" actId="20577"/>
          <ac:spMkLst>
            <pc:docMk/>
            <pc:sldMk cId="3328527466" sldId="274"/>
            <ac:spMk id="3" creationId="{C1A38B57-98C2-3E0E-78BA-C9BBA11C4730}"/>
          </ac:spMkLst>
        </pc:spChg>
      </pc:sldChg>
      <pc:sldChg chg="modSp mod modNotesTx">
        <pc:chgData name="Myrthe Brouwers" userId="44c89aa1-864a-4988-924c-f3e478a37a5b" providerId="ADAL" clId="{E654E20D-BDE4-4B09-BEF3-B08313F2B1A4}" dt="2025-03-13T13:55:07.662" v="666" actId="20577"/>
        <pc:sldMkLst>
          <pc:docMk/>
          <pc:sldMk cId="1397186133" sldId="275"/>
        </pc:sldMkLst>
        <pc:spChg chg="mod">
          <ac:chgData name="Myrthe Brouwers" userId="44c89aa1-864a-4988-924c-f3e478a37a5b" providerId="ADAL" clId="{E654E20D-BDE4-4B09-BEF3-B08313F2B1A4}" dt="2025-03-13T13:53:46.865" v="431" actId="20577"/>
          <ac:spMkLst>
            <pc:docMk/>
            <pc:sldMk cId="1397186133" sldId="275"/>
            <ac:spMk id="3" creationId="{D4EE6602-6236-F3DE-2902-1B48914A7E5E}"/>
          </ac:spMkLst>
        </pc:spChg>
      </pc:sldChg>
      <pc:sldChg chg="modSp mod">
        <pc:chgData name="Myrthe Brouwers" userId="44c89aa1-864a-4988-924c-f3e478a37a5b" providerId="ADAL" clId="{E654E20D-BDE4-4B09-BEF3-B08313F2B1A4}" dt="2025-03-13T13:55:30.947" v="667" actId="20577"/>
        <pc:sldMkLst>
          <pc:docMk/>
          <pc:sldMk cId="3057052650" sldId="276"/>
        </pc:sldMkLst>
        <pc:spChg chg="mod">
          <ac:chgData name="Myrthe Brouwers" userId="44c89aa1-864a-4988-924c-f3e478a37a5b" providerId="ADAL" clId="{E654E20D-BDE4-4B09-BEF3-B08313F2B1A4}" dt="2025-03-13T13:55:30.947" v="667" actId="20577"/>
          <ac:spMkLst>
            <pc:docMk/>
            <pc:sldMk cId="3057052650" sldId="276"/>
            <ac:spMk id="3" creationId="{2E60D1DB-E58F-7B00-69EF-F0259DEF2A8F}"/>
          </ac:spMkLst>
        </pc:spChg>
      </pc:sldChg>
      <pc:sldChg chg="modSp mod modNotesTx">
        <pc:chgData name="Myrthe Brouwers" userId="44c89aa1-864a-4988-924c-f3e478a37a5b" providerId="ADAL" clId="{E654E20D-BDE4-4B09-BEF3-B08313F2B1A4}" dt="2025-03-13T13:57:37.633" v="1015" actId="20577"/>
        <pc:sldMkLst>
          <pc:docMk/>
          <pc:sldMk cId="2224065548" sldId="277"/>
        </pc:sldMkLst>
        <pc:spChg chg="mod">
          <ac:chgData name="Myrthe Brouwers" userId="44c89aa1-864a-4988-924c-f3e478a37a5b" providerId="ADAL" clId="{E654E20D-BDE4-4B09-BEF3-B08313F2B1A4}" dt="2025-03-13T13:56:10.479" v="750" actId="20577"/>
          <ac:spMkLst>
            <pc:docMk/>
            <pc:sldMk cId="2224065548" sldId="277"/>
            <ac:spMk id="3" creationId="{606B985D-510D-0F67-9E0D-205FDF2E55E7}"/>
          </ac:spMkLst>
        </pc:spChg>
      </pc:sldChg>
      <pc:sldChg chg="modSp mod">
        <pc:chgData name="Myrthe Brouwers" userId="44c89aa1-864a-4988-924c-f3e478a37a5b" providerId="ADAL" clId="{E654E20D-BDE4-4B09-BEF3-B08313F2B1A4}" dt="2025-03-13T13:58:26.310" v="1016" actId="20577"/>
        <pc:sldMkLst>
          <pc:docMk/>
          <pc:sldMk cId="3120515783" sldId="278"/>
        </pc:sldMkLst>
        <pc:spChg chg="mod">
          <ac:chgData name="Myrthe Brouwers" userId="44c89aa1-864a-4988-924c-f3e478a37a5b" providerId="ADAL" clId="{E654E20D-BDE4-4B09-BEF3-B08313F2B1A4}" dt="2025-03-13T13:58:26.310" v="1016" actId="20577"/>
          <ac:spMkLst>
            <pc:docMk/>
            <pc:sldMk cId="3120515783" sldId="278"/>
            <ac:spMk id="3" creationId="{BF2CE321-644B-AAD8-E480-5A82C9DCD1CE}"/>
          </ac:spMkLst>
        </pc:spChg>
      </pc:sldChg>
      <pc:sldChg chg="modSp mod modNotesTx">
        <pc:chgData name="Myrthe Brouwers" userId="44c89aa1-864a-4988-924c-f3e478a37a5b" providerId="ADAL" clId="{E654E20D-BDE4-4B09-BEF3-B08313F2B1A4}" dt="2025-03-13T14:00:02.812" v="1451" actId="20577"/>
        <pc:sldMkLst>
          <pc:docMk/>
          <pc:sldMk cId="3481123812" sldId="279"/>
        </pc:sldMkLst>
        <pc:spChg chg="mod">
          <ac:chgData name="Myrthe Brouwers" userId="44c89aa1-864a-4988-924c-f3e478a37a5b" providerId="ADAL" clId="{E654E20D-BDE4-4B09-BEF3-B08313F2B1A4}" dt="2025-03-13T13:58:49.890" v="1128" actId="20577"/>
          <ac:spMkLst>
            <pc:docMk/>
            <pc:sldMk cId="3481123812" sldId="279"/>
            <ac:spMk id="3" creationId="{E9FADE40-3F86-B372-D96D-984F90717468}"/>
          </ac:spMkLst>
        </pc:spChg>
      </pc:sldChg>
      <pc:sldChg chg="addSp delSp modSp mod modNotesTx">
        <pc:chgData name="Myrthe Brouwers" userId="44c89aa1-864a-4988-924c-f3e478a37a5b" providerId="ADAL" clId="{E654E20D-BDE4-4B09-BEF3-B08313F2B1A4}" dt="2025-03-18T09:33:54.507" v="1573"/>
        <pc:sldMkLst>
          <pc:docMk/>
          <pc:sldMk cId="904162688" sldId="280"/>
        </pc:sldMkLst>
        <pc:spChg chg="mod">
          <ac:chgData name="Myrthe Brouwers" userId="44c89aa1-864a-4988-924c-f3e478a37a5b" providerId="ADAL" clId="{E654E20D-BDE4-4B09-BEF3-B08313F2B1A4}" dt="2025-03-13T14:02:47.937" v="1516" actId="20577"/>
          <ac:spMkLst>
            <pc:docMk/>
            <pc:sldMk cId="904162688" sldId="280"/>
            <ac:spMk id="4" creationId="{E2B5B787-9CC9-0802-8CBC-2EAC33662A94}"/>
          </ac:spMkLst>
        </pc:spChg>
        <pc:picChg chg="add mod ord modCrop">
          <ac:chgData name="Myrthe Brouwers" userId="44c89aa1-864a-4988-924c-f3e478a37a5b" providerId="ADAL" clId="{E654E20D-BDE4-4B09-BEF3-B08313F2B1A4}" dt="2025-03-13T14:02:28.358" v="1468" actId="732"/>
          <ac:picMkLst>
            <pc:docMk/>
            <pc:sldMk cId="904162688" sldId="280"/>
            <ac:picMk id="12" creationId="{16305AA7-0228-DFFF-4407-337199894F7F}"/>
          </ac:picMkLst>
        </pc:picChg>
      </pc:sldChg>
      <pc:sldChg chg="del">
        <pc:chgData name="Myrthe Brouwers" userId="44c89aa1-864a-4988-924c-f3e478a37a5b" providerId="ADAL" clId="{E654E20D-BDE4-4B09-BEF3-B08313F2B1A4}" dt="2025-03-25T14:07:52.996" v="1576" actId="2696"/>
        <pc:sldMkLst>
          <pc:docMk/>
          <pc:sldMk cId="3942083891" sldId="428"/>
        </pc:sldMkLst>
      </pc:sldChg>
      <pc:sldChg chg="del">
        <pc:chgData name="Myrthe Brouwers" userId="44c89aa1-864a-4988-924c-f3e478a37a5b" providerId="ADAL" clId="{E654E20D-BDE4-4B09-BEF3-B08313F2B1A4}" dt="2025-03-25T14:07:52.996" v="1576" actId="2696"/>
        <pc:sldMkLst>
          <pc:docMk/>
          <pc:sldMk cId="1601150916" sldId="429"/>
        </pc:sldMkLst>
      </pc:sldChg>
      <pc:sldChg chg="del">
        <pc:chgData name="Myrthe Brouwers" userId="44c89aa1-864a-4988-924c-f3e478a37a5b" providerId="ADAL" clId="{E654E20D-BDE4-4B09-BEF3-B08313F2B1A4}" dt="2025-03-25T14:07:52.996" v="1576" actId="2696"/>
        <pc:sldMkLst>
          <pc:docMk/>
          <pc:sldMk cId="3348704419" sldId="430"/>
        </pc:sldMkLst>
      </pc:sldChg>
      <pc:sldChg chg="del">
        <pc:chgData name="Myrthe Brouwers" userId="44c89aa1-864a-4988-924c-f3e478a37a5b" providerId="ADAL" clId="{E654E20D-BDE4-4B09-BEF3-B08313F2B1A4}" dt="2025-03-25T14:07:52.996" v="1576" actId="2696"/>
        <pc:sldMkLst>
          <pc:docMk/>
          <pc:sldMk cId="2829471886" sldId="431"/>
        </pc:sldMkLst>
      </pc:sldChg>
      <pc:sldChg chg="del">
        <pc:chgData name="Myrthe Brouwers" userId="44c89aa1-864a-4988-924c-f3e478a37a5b" providerId="ADAL" clId="{E654E20D-BDE4-4B09-BEF3-B08313F2B1A4}" dt="2025-03-25T14:07:52.996" v="1576" actId="2696"/>
        <pc:sldMkLst>
          <pc:docMk/>
          <pc:sldMk cId="1067171668" sldId="432"/>
        </pc:sldMkLst>
      </pc:sldChg>
      <pc:sldChg chg="del">
        <pc:chgData name="Myrthe Brouwers" userId="44c89aa1-864a-4988-924c-f3e478a37a5b" providerId="ADAL" clId="{E654E20D-BDE4-4B09-BEF3-B08313F2B1A4}" dt="2025-03-25T14:07:52.996" v="1576" actId="2696"/>
        <pc:sldMkLst>
          <pc:docMk/>
          <pc:sldMk cId="3570740357" sldId="433"/>
        </pc:sldMkLst>
      </pc:sldChg>
      <pc:sldChg chg="del">
        <pc:chgData name="Myrthe Brouwers" userId="44c89aa1-864a-4988-924c-f3e478a37a5b" providerId="ADAL" clId="{E654E20D-BDE4-4B09-BEF3-B08313F2B1A4}" dt="2025-03-25T14:07:52.996" v="1576" actId="2696"/>
        <pc:sldMkLst>
          <pc:docMk/>
          <pc:sldMk cId="979026382" sldId="434"/>
        </pc:sldMkLst>
      </pc:sldChg>
      <pc:sldChg chg="del">
        <pc:chgData name="Myrthe Brouwers" userId="44c89aa1-864a-4988-924c-f3e478a37a5b" providerId="ADAL" clId="{E654E20D-BDE4-4B09-BEF3-B08313F2B1A4}" dt="2025-03-25T14:07:52.996" v="1576" actId="2696"/>
        <pc:sldMkLst>
          <pc:docMk/>
          <pc:sldMk cId="445514115" sldId="435"/>
        </pc:sldMkLst>
      </pc:sldChg>
    </pc:docChg>
  </pc:docChgLst>
  <pc:docChgLst>
    <pc:chgData name="Myrthe Brouwers" userId="44c89aa1-864a-4988-924c-f3e478a37a5b" providerId="ADAL" clId="{356850AF-6E4D-46AE-B685-17D0B07CDE45}"/>
    <pc:docChg chg="custSel delSld modSld">
      <pc:chgData name="Myrthe Brouwers" userId="44c89aa1-864a-4988-924c-f3e478a37a5b" providerId="ADAL" clId="{356850AF-6E4D-46AE-B685-17D0B07CDE45}" dt="2025-04-15T09:37:40.020" v="318" actId="20577"/>
      <pc:docMkLst>
        <pc:docMk/>
      </pc:docMkLst>
      <pc:sldChg chg="modTransition">
        <pc:chgData name="Myrthe Brouwers" userId="44c89aa1-864a-4988-924c-f3e478a37a5b" providerId="ADAL" clId="{356850AF-6E4D-46AE-B685-17D0B07CDE45}" dt="2025-03-27T08:46:13.235" v="0"/>
        <pc:sldMkLst>
          <pc:docMk/>
          <pc:sldMk cId="0" sldId="256"/>
        </pc:sldMkLst>
      </pc:sldChg>
      <pc:sldChg chg="del modTransition">
        <pc:chgData name="Myrthe Brouwers" userId="44c89aa1-864a-4988-924c-f3e478a37a5b" providerId="ADAL" clId="{356850AF-6E4D-46AE-B685-17D0B07CDE45}" dt="2025-04-01T07:01:05.867" v="1" actId="2696"/>
        <pc:sldMkLst>
          <pc:docMk/>
          <pc:sldMk cId="0" sldId="268"/>
        </pc:sldMkLst>
      </pc:sldChg>
      <pc:sldChg chg="modTransition modNotesTx">
        <pc:chgData name="Myrthe Brouwers" userId="44c89aa1-864a-4988-924c-f3e478a37a5b" providerId="ADAL" clId="{356850AF-6E4D-46AE-B685-17D0B07CDE45}" dt="2025-04-01T13:45:14.903" v="202" actId="20577"/>
        <pc:sldMkLst>
          <pc:docMk/>
          <pc:sldMk cId="3328527466" sldId="274"/>
        </pc:sldMkLst>
      </pc:sldChg>
      <pc:sldChg chg="modTransition modNotesTx">
        <pc:chgData name="Myrthe Brouwers" userId="44c89aa1-864a-4988-924c-f3e478a37a5b" providerId="ADAL" clId="{356850AF-6E4D-46AE-B685-17D0B07CDE45}" dt="2025-04-01T13:45:19.143" v="205" actId="20577"/>
        <pc:sldMkLst>
          <pc:docMk/>
          <pc:sldMk cId="1397186133" sldId="275"/>
        </pc:sldMkLst>
      </pc:sldChg>
      <pc:sldChg chg="modSp mod modTransition modNotesTx">
        <pc:chgData name="Myrthe Brouwers" userId="44c89aa1-864a-4988-924c-f3e478a37a5b" providerId="ADAL" clId="{356850AF-6E4D-46AE-B685-17D0B07CDE45}" dt="2025-04-15T09:36:55.904" v="287" actId="20577"/>
        <pc:sldMkLst>
          <pc:docMk/>
          <pc:sldMk cId="3057052650" sldId="276"/>
        </pc:sldMkLst>
        <pc:spChg chg="mod">
          <ac:chgData name="Myrthe Brouwers" userId="44c89aa1-864a-4988-924c-f3e478a37a5b" providerId="ADAL" clId="{356850AF-6E4D-46AE-B685-17D0B07CDE45}" dt="2025-04-01T13:42:22.771" v="83"/>
          <ac:spMkLst>
            <pc:docMk/>
            <pc:sldMk cId="3057052650" sldId="276"/>
            <ac:spMk id="3" creationId="{2E60D1DB-E58F-7B00-69EF-F0259DEF2A8F}"/>
          </ac:spMkLst>
        </pc:spChg>
      </pc:sldChg>
      <pc:sldChg chg="modSp mod modTransition modNotesTx">
        <pc:chgData name="Myrthe Brouwers" userId="44c89aa1-864a-4988-924c-f3e478a37a5b" providerId="ADAL" clId="{356850AF-6E4D-46AE-B685-17D0B07CDE45}" dt="2025-04-15T09:37:21.102" v="317" actId="20577"/>
        <pc:sldMkLst>
          <pc:docMk/>
          <pc:sldMk cId="2224065548" sldId="277"/>
        </pc:sldMkLst>
        <pc:spChg chg="mod">
          <ac:chgData name="Myrthe Brouwers" userId="44c89aa1-864a-4988-924c-f3e478a37a5b" providerId="ADAL" clId="{356850AF-6E4D-46AE-B685-17D0B07CDE45}" dt="2025-04-01T07:02:58.858" v="82" actId="20577"/>
          <ac:spMkLst>
            <pc:docMk/>
            <pc:sldMk cId="2224065548" sldId="277"/>
            <ac:spMk id="3" creationId="{606B985D-510D-0F67-9E0D-205FDF2E55E7}"/>
          </ac:spMkLst>
        </pc:spChg>
      </pc:sldChg>
      <pc:sldChg chg="modSp mod modTransition modNotesTx">
        <pc:chgData name="Myrthe Brouwers" userId="44c89aa1-864a-4988-924c-f3e478a37a5b" providerId="ADAL" clId="{356850AF-6E4D-46AE-B685-17D0B07CDE45}" dt="2025-04-15T09:37:40.020" v="318" actId="20577"/>
        <pc:sldMkLst>
          <pc:docMk/>
          <pc:sldMk cId="3120515783" sldId="278"/>
        </pc:sldMkLst>
        <pc:spChg chg="mod">
          <ac:chgData name="Myrthe Brouwers" userId="44c89aa1-864a-4988-924c-f3e478a37a5b" providerId="ADAL" clId="{356850AF-6E4D-46AE-B685-17D0B07CDE45}" dt="2025-04-01T13:42:55.862" v="102"/>
          <ac:spMkLst>
            <pc:docMk/>
            <pc:sldMk cId="3120515783" sldId="278"/>
            <ac:spMk id="3" creationId="{BF2CE321-644B-AAD8-E480-5A82C9DCD1CE}"/>
          </ac:spMkLst>
        </pc:spChg>
      </pc:sldChg>
      <pc:sldChg chg="modTransition modNotesTx">
        <pc:chgData name="Myrthe Brouwers" userId="44c89aa1-864a-4988-924c-f3e478a37a5b" providerId="ADAL" clId="{356850AF-6E4D-46AE-B685-17D0B07CDE45}" dt="2025-04-01T13:45:38.536" v="217" actId="20577"/>
        <pc:sldMkLst>
          <pc:docMk/>
          <pc:sldMk cId="3481123812" sldId="279"/>
        </pc:sldMkLst>
      </pc:sldChg>
      <pc:sldChg chg="addSp delSp modSp mod modTransition modNotesTx">
        <pc:chgData name="Myrthe Brouwers" userId="44c89aa1-864a-4988-924c-f3e478a37a5b" providerId="ADAL" clId="{356850AF-6E4D-46AE-B685-17D0B07CDE45}" dt="2025-04-15T07:50:46.250" v="270" actId="20577"/>
        <pc:sldMkLst>
          <pc:docMk/>
          <pc:sldMk cId="904162688" sldId="280"/>
        </pc:sldMkLst>
        <pc:picChg chg="add mod">
          <ac:chgData name="Myrthe Brouwers" userId="44c89aa1-864a-4988-924c-f3e478a37a5b" providerId="ADAL" clId="{356850AF-6E4D-46AE-B685-17D0B07CDE45}" dt="2025-04-01T07:02:21.362" v="5" actId="1076"/>
          <ac:picMkLst>
            <pc:docMk/>
            <pc:sldMk cId="904162688" sldId="280"/>
            <ac:picMk id="6" creationId="{EFFB69C9-E45A-3238-8624-670A9EDD7794}"/>
          </ac:picMkLst>
        </pc:picChg>
      </pc:sldChg>
      <pc:sldChg chg="addSp delSp modSp mod modTransition modNotesTx">
        <pc:chgData name="Myrthe Brouwers" userId="44c89aa1-864a-4988-924c-f3e478a37a5b" providerId="ADAL" clId="{356850AF-6E4D-46AE-B685-17D0B07CDE45}" dt="2025-04-08T09:03:49.497" v="263" actId="20577"/>
        <pc:sldMkLst>
          <pc:docMk/>
          <pc:sldMk cId="2691429142" sldId="281"/>
        </pc:sldMkLst>
        <pc:spChg chg="add mod">
          <ac:chgData name="Myrthe Brouwers" userId="44c89aa1-864a-4988-924c-f3e478a37a5b" providerId="ADAL" clId="{356850AF-6E4D-46AE-B685-17D0B07CDE45}" dt="2025-04-03T09:02:04.231" v="241"/>
          <ac:spMkLst>
            <pc:docMk/>
            <pc:sldMk cId="2691429142" sldId="281"/>
            <ac:spMk id="6" creationId="{C7F66479-F67D-25ED-B149-CFEECEA2ACAB}"/>
          </ac:spMkLst>
        </pc:spChg>
      </pc:sldChg>
      <pc:sldChg chg="del modTransition">
        <pc:chgData name="Myrthe Brouwers" userId="44c89aa1-864a-4988-924c-f3e478a37a5b" providerId="ADAL" clId="{356850AF-6E4D-46AE-B685-17D0B07CDE45}" dt="2025-04-03T07:39:45.481" v="218" actId="2696"/>
        <pc:sldMkLst>
          <pc:docMk/>
          <pc:sldMk cId="3942083891" sldId="428"/>
        </pc:sldMkLst>
      </pc:sldChg>
      <pc:sldChg chg="del modTransition">
        <pc:chgData name="Myrthe Brouwers" userId="44c89aa1-864a-4988-924c-f3e478a37a5b" providerId="ADAL" clId="{356850AF-6E4D-46AE-B685-17D0B07CDE45}" dt="2025-04-03T07:39:45.481" v="218" actId="2696"/>
        <pc:sldMkLst>
          <pc:docMk/>
          <pc:sldMk cId="1601150916" sldId="429"/>
        </pc:sldMkLst>
      </pc:sldChg>
      <pc:sldChg chg="del modTransition">
        <pc:chgData name="Myrthe Brouwers" userId="44c89aa1-864a-4988-924c-f3e478a37a5b" providerId="ADAL" clId="{356850AF-6E4D-46AE-B685-17D0B07CDE45}" dt="2025-04-03T07:39:45.481" v="218" actId="2696"/>
        <pc:sldMkLst>
          <pc:docMk/>
          <pc:sldMk cId="3348704419" sldId="430"/>
        </pc:sldMkLst>
      </pc:sldChg>
      <pc:sldChg chg="del modTransition">
        <pc:chgData name="Myrthe Brouwers" userId="44c89aa1-864a-4988-924c-f3e478a37a5b" providerId="ADAL" clId="{356850AF-6E4D-46AE-B685-17D0B07CDE45}" dt="2025-04-03T07:39:45.481" v="218" actId="2696"/>
        <pc:sldMkLst>
          <pc:docMk/>
          <pc:sldMk cId="2829471886" sldId="431"/>
        </pc:sldMkLst>
      </pc:sldChg>
      <pc:sldChg chg="del modTransition modNotesTx">
        <pc:chgData name="Myrthe Brouwers" userId="44c89aa1-864a-4988-924c-f3e478a37a5b" providerId="ADAL" clId="{356850AF-6E4D-46AE-B685-17D0B07CDE45}" dt="2025-04-15T09:36:07.512" v="283" actId="20577"/>
        <pc:sldMkLst>
          <pc:docMk/>
          <pc:sldMk cId="1067171668" sldId="432"/>
        </pc:sldMkLst>
      </pc:sldChg>
      <pc:sldChg chg="del modTransition">
        <pc:chgData name="Myrthe Brouwers" userId="44c89aa1-864a-4988-924c-f3e478a37a5b" providerId="ADAL" clId="{356850AF-6E4D-46AE-B685-17D0B07CDE45}" dt="2025-04-03T07:39:45.481" v="218" actId="2696"/>
        <pc:sldMkLst>
          <pc:docMk/>
          <pc:sldMk cId="3570740357" sldId="433"/>
        </pc:sldMkLst>
      </pc:sldChg>
      <pc:sldChg chg="del modTransition">
        <pc:chgData name="Myrthe Brouwers" userId="44c89aa1-864a-4988-924c-f3e478a37a5b" providerId="ADAL" clId="{356850AF-6E4D-46AE-B685-17D0B07CDE45}" dt="2025-04-03T07:39:45.481" v="218" actId="2696"/>
        <pc:sldMkLst>
          <pc:docMk/>
          <pc:sldMk cId="979026382" sldId="434"/>
        </pc:sldMkLst>
      </pc:sldChg>
      <pc:sldChg chg="modSp del mod modTransition">
        <pc:chgData name="Myrthe Brouwers" userId="44c89aa1-864a-4988-924c-f3e478a37a5b" providerId="ADAL" clId="{356850AF-6E4D-46AE-B685-17D0B07CDE45}" dt="2025-04-15T09:36:20.008" v="286" actId="20577"/>
        <pc:sldMkLst>
          <pc:docMk/>
          <pc:sldMk cId="445514115" sldId="435"/>
        </pc:sldMkLst>
        <pc:spChg chg="mod">
          <ac:chgData name="Myrthe Brouwers" userId="44c89aa1-864a-4988-924c-f3e478a37a5b" providerId="ADAL" clId="{356850AF-6E4D-46AE-B685-17D0B07CDE45}" dt="2025-04-15T09:36:20.008" v="286" actId="20577"/>
          <ac:spMkLst>
            <pc:docMk/>
            <pc:sldMk cId="445514115" sldId="435"/>
            <ac:spMk id="7" creationId="{E48307F4-69C7-B8A6-7AFC-975BAFF7E04C}"/>
          </ac:spMkLst>
        </pc:spChg>
      </pc:sldChg>
      <pc:sldChg chg="del modTransition">
        <pc:chgData name="Myrthe Brouwers" userId="44c89aa1-864a-4988-924c-f3e478a37a5b" providerId="ADAL" clId="{356850AF-6E4D-46AE-B685-17D0B07CDE45}" dt="2025-04-01T07:01:27.122" v="2" actId="2696"/>
        <pc:sldMkLst>
          <pc:docMk/>
          <pc:sldMk cId="1504747703" sldId="436"/>
        </pc:sldMkLst>
      </pc:sldChg>
      <pc:sldChg chg="delSp del mod modNotesTx">
        <pc:chgData name="Myrthe Brouwers" userId="44c89aa1-864a-4988-924c-f3e478a37a5b" providerId="ADAL" clId="{356850AF-6E4D-46AE-B685-17D0B07CDE45}" dt="2025-04-15T09:36:03.949" v="281" actId="20577"/>
        <pc:sldMkLst>
          <pc:docMk/>
          <pc:sldMk cId="0" sldId="437"/>
        </pc:sldMkLst>
      </pc:sldChg>
      <pc:sldChg chg="del modNotesTx">
        <pc:chgData name="Myrthe Brouwers" userId="44c89aa1-864a-4988-924c-f3e478a37a5b" providerId="ADAL" clId="{356850AF-6E4D-46AE-B685-17D0B07CDE45}" dt="2025-04-08T08:54:29.957" v="259"/>
        <pc:sldMkLst>
          <pc:docMk/>
          <pc:sldMk cId="2484091451" sldId="438"/>
        </pc:sldMkLst>
      </pc:sldChg>
    </pc:docChg>
  </pc:docChgLst>
  <pc:docChgLst>
    <pc:chgData name="Rowan Huijgen" userId="e0cabf83-1478-4e2a-909c-f70581844008" providerId="ADAL" clId="{062DB999-8348-4230-B7A5-A214BF0F8F8F}"/>
    <pc:docChg chg="modSld">
      <pc:chgData name="Rowan Huijgen" userId="e0cabf83-1478-4e2a-909c-f70581844008" providerId="ADAL" clId="{062DB999-8348-4230-B7A5-A214BF0F8F8F}" dt="2025-03-28T11:36:42.208" v="6" actId="14100"/>
      <pc:docMkLst>
        <pc:docMk/>
      </pc:docMkLst>
      <pc:sldChg chg="modSp mod">
        <pc:chgData name="Rowan Huijgen" userId="e0cabf83-1478-4e2a-909c-f70581844008" providerId="ADAL" clId="{062DB999-8348-4230-B7A5-A214BF0F8F8F}" dt="2025-03-28T11:05:29.670" v="1" actId="20577"/>
        <pc:sldMkLst>
          <pc:docMk/>
          <pc:sldMk cId="3328527466" sldId="274"/>
        </pc:sldMkLst>
        <pc:spChg chg="mod">
          <ac:chgData name="Rowan Huijgen" userId="e0cabf83-1478-4e2a-909c-f70581844008" providerId="ADAL" clId="{062DB999-8348-4230-B7A5-A214BF0F8F8F}" dt="2025-03-28T11:05:29.670" v="1" actId="20577"/>
          <ac:spMkLst>
            <pc:docMk/>
            <pc:sldMk cId="3328527466" sldId="274"/>
            <ac:spMk id="3" creationId="{C1A38B57-98C2-3E0E-78BA-C9BBA11C4730}"/>
          </ac:spMkLst>
        </pc:spChg>
      </pc:sldChg>
      <pc:sldChg chg="modSp mod">
        <pc:chgData name="Rowan Huijgen" userId="e0cabf83-1478-4e2a-909c-f70581844008" providerId="ADAL" clId="{062DB999-8348-4230-B7A5-A214BF0F8F8F}" dt="2025-03-28T11:05:48.642" v="3" actId="20577"/>
        <pc:sldMkLst>
          <pc:docMk/>
          <pc:sldMk cId="1397186133" sldId="275"/>
        </pc:sldMkLst>
        <pc:spChg chg="mod">
          <ac:chgData name="Rowan Huijgen" userId="e0cabf83-1478-4e2a-909c-f70581844008" providerId="ADAL" clId="{062DB999-8348-4230-B7A5-A214BF0F8F8F}" dt="2025-03-28T11:05:48.642" v="3" actId="20577"/>
          <ac:spMkLst>
            <pc:docMk/>
            <pc:sldMk cId="1397186133" sldId="275"/>
            <ac:spMk id="3" creationId="{D4EE6602-6236-F3DE-2902-1B48914A7E5E}"/>
          </ac:spMkLst>
        </pc:spChg>
      </pc:sldChg>
      <pc:sldChg chg="modSp mod">
        <pc:chgData name="Rowan Huijgen" userId="e0cabf83-1478-4e2a-909c-f70581844008" providerId="ADAL" clId="{062DB999-8348-4230-B7A5-A214BF0F8F8F}" dt="2025-03-28T11:06:09.258" v="5" actId="20577"/>
        <pc:sldMkLst>
          <pc:docMk/>
          <pc:sldMk cId="2224065548" sldId="277"/>
        </pc:sldMkLst>
        <pc:spChg chg="mod">
          <ac:chgData name="Rowan Huijgen" userId="e0cabf83-1478-4e2a-909c-f70581844008" providerId="ADAL" clId="{062DB999-8348-4230-B7A5-A214BF0F8F8F}" dt="2025-03-28T11:06:09.258" v="5" actId="20577"/>
          <ac:spMkLst>
            <pc:docMk/>
            <pc:sldMk cId="2224065548" sldId="277"/>
            <ac:spMk id="3" creationId="{606B985D-510D-0F67-9E0D-205FDF2E55E7}"/>
          </ac:spMkLst>
        </pc:spChg>
      </pc:sldChg>
      <pc:sldChg chg="modSp mod">
        <pc:chgData name="Rowan Huijgen" userId="e0cabf83-1478-4e2a-909c-f70581844008" providerId="ADAL" clId="{062DB999-8348-4230-B7A5-A214BF0F8F8F}" dt="2025-03-28T11:36:42.208" v="6" actId="14100"/>
        <pc:sldMkLst>
          <pc:docMk/>
          <pc:sldMk cId="3481123812" sldId="279"/>
        </pc:sldMkLst>
        <pc:spChg chg="mod">
          <ac:chgData name="Rowan Huijgen" userId="e0cabf83-1478-4e2a-909c-f70581844008" providerId="ADAL" clId="{062DB999-8348-4230-B7A5-A214BF0F8F8F}" dt="2025-03-28T11:36:42.208" v="6" actId="14100"/>
          <ac:spMkLst>
            <pc:docMk/>
            <pc:sldMk cId="3481123812" sldId="279"/>
            <ac:spMk id="3" creationId="{E9FADE40-3F86-B372-D96D-984F9071746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97D59A-AD06-4B81-833C-197655C1D793}"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F48D5A4-B870-40B2-B876-FFA90D41CC3D}">
      <dgm:prSet/>
      <dgm:spPr/>
      <dgm:t>
        <a:bodyPr/>
        <a:lstStyle/>
        <a:p>
          <a:r>
            <a:rPr lang="nl-NL" b="0" i="0" baseline="0"/>
            <a:t>Zes stellingen vanuit faculteit waar de professor werkt</a:t>
          </a:r>
          <a:endParaRPr lang="en-US" dirty="0"/>
        </a:p>
      </dgm:t>
    </dgm:pt>
    <dgm:pt modelId="{203811BB-2BEB-41D9-BC24-5F49963AE507}" type="parTrans" cxnId="{14D7C127-ED9C-42FB-8075-7E5EF7C3091E}">
      <dgm:prSet/>
      <dgm:spPr/>
      <dgm:t>
        <a:bodyPr/>
        <a:lstStyle/>
        <a:p>
          <a:endParaRPr lang="en-US"/>
        </a:p>
      </dgm:t>
    </dgm:pt>
    <dgm:pt modelId="{AF9E7FBC-4354-442A-A5BF-32219616015F}" type="sibTrans" cxnId="{14D7C127-ED9C-42FB-8075-7E5EF7C3091E}">
      <dgm:prSet/>
      <dgm:spPr/>
      <dgm:t>
        <a:bodyPr/>
        <a:lstStyle/>
        <a:p>
          <a:endParaRPr lang="en-US"/>
        </a:p>
      </dgm:t>
    </dgm:pt>
    <dgm:pt modelId="{5C3042F6-0B8D-4D6A-AE8D-FCB731018CFB}">
      <dgm:prSet/>
      <dgm:spPr/>
      <dgm:t>
        <a:bodyPr/>
        <a:lstStyle/>
        <a:p>
          <a:r>
            <a:rPr lang="en-US" baseline="0" dirty="0"/>
            <a:t>Kies </a:t>
          </a:r>
          <a:r>
            <a:rPr lang="en-US" baseline="0" dirty="0" err="1"/>
            <a:t>een</a:t>
          </a:r>
          <a:r>
            <a:rPr lang="en-US" baseline="0" dirty="0"/>
            <a:t> </a:t>
          </a:r>
          <a:r>
            <a:rPr lang="en-US" baseline="0" dirty="0" err="1"/>
            <a:t>plek</a:t>
          </a:r>
          <a:r>
            <a:rPr lang="en-US" baseline="0" dirty="0"/>
            <a:t> op de </a:t>
          </a:r>
          <a:r>
            <a:rPr lang="en-US" baseline="0" dirty="0" err="1"/>
            <a:t>lijn</a:t>
          </a:r>
          <a:r>
            <a:rPr lang="en-US" baseline="0" dirty="0"/>
            <a:t> die past </a:t>
          </a:r>
          <a:r>
            <a:rPr lang="en-US" baseline="0" dirty="0" err="1"/>
            <a:t>bij</a:t>
          </a:r>
          <a:r>
            <a:rPr lang="en-US" baseline="0" dirty="0"/>
            <a:t> </a:t>
          </a:r>
          <a:r>
            <a:rPr lang="en-US" baseline="0" dirty="0" err="1"/>
            <a:t>jouw</a:t>
          </a:r>
          <a:r>
            <a:rPr lang="en-US" baseline="0" dirty="0"/>
            <a:t> </a:t>
          </a:r>
          <a:r>
            <a:rPr lang="en-US" baseline="0" dirty="0" err="1"/>
            <a:t>antwoord</a:t>
          </a:r>
          <a:endParaRPr lang="en-US" dirty="0"/>
        </a:p>
      </dgm:t>
    </dgm:pt>
    <dgm:pt modelId="{DB8E5011-4CC0-4F53-B921-64A57E7A8CE0}" type="parTrans" cxnId="{88658AA7-63FD-464A-AC1A-C33652BAB5FE}">
      <dgm:prSet/>
      <dgm:spPr/>
      <dgm:t>
        <a:bodyPr/>
        <a:lstStyle/>
        <a:p>
          <a:endParaRPr lang="en-US"/>
        </a:p>
      </dgm:t>
    </dgm:pt>
    <dgm:pt modelId="{C178E1FB-FF97-4496-B2CC-6E920A416B87}" type="sibTrans" cxnId="{88658AA7-63FD-464A-AC1A-C33652BAB5FE}">
      <dgm:prSet/>
      <dgm:spPr/>
      <dgm:t>
        <a:bodyPr/>
        <a:lstStyle/>
        <a:p>
          <a:endParaRPr lang="en-US"/>
        </a:p>
      </dgm:t>
    </dgm:pt>
    <dgm:pt modelId="{1925BA4B-3292-45DC-A62B-8BCDF7CE2928}">
      <dgm:prSet/>
      <dgm:spPr/>
      <dgm:t>
        <a:bodyPr/>
        <a:lstStyle/>
        <a:p>
          <a:r>
            <a:rPr lang="nl-NL" b="0" i="0" baseline="0" dirty="0"/>
            <a:t>Bedenk jouw antwoord: ja, nee of in het midden?</a:t>
          </a:r>
          <a:endParaRPr lang="en-US" dirty="0"/>
        </a:p>
      </dgm:t>
    </dgm:pt>
    <dgm:pt modelId="{DE5E689F-DCCB-4C8B-8DE7-D75DA90839A7}" type="parTrans" cxnId="{CF4818F4-3239-46C1-939B-80097EC5B4BD}">
      <dgm:prSet/>
      <dgm:spPr/>
      <dgm:t>
        <a:bodyPr/>
        <a:lstStyle/>
        <a:p>
          <a:endParaRPr lang="nl-NL"/>
        </a:p>
      </dgm:t>
    </dgm:pt>
    <dgm:pt modelId="{9B07C657-ACEC-40D9-9E7F-8E8B204E0177}" type="sibTrans" cxnId="{CF4818F4-3239-46C1-939B-80097EC5B4BD}">
      <dgm:prSet/>
      <dgm:spPr/>
      <dgm:t>
        <a:bodyPr/>
        <a:lstStyle/>
        <a:p>
          <a:endParaRPr lang="nl-NL"/>
        </a:p>
      </dgm:t>
    </dgm:pt>
    <dgm:pt modelId="{6CA14F99-5E7D-45FE-8838-459E3F5023F4}" type="pres">
      <dgm:prSet presAssocID="{C997D59A-AD06-4B81-833C-197655C1D793}" presName="linear" presStyleCnt="0">
        <dgm:presLayoutVars>
          <dgm:animLvl val="lvl"/>
          <dgm:resizeHandles val="exact"/>
        </dgm:presLayoutVars>
      </dgm:prSet>
      <dgm:spPr/>
    </dgm:pt>
    <dgm:pt modelId="{9DC1B45D-916C-40B7-BF86-70E5970EF44F}" type="pres">
      <dgm:prSet presAssocID="{4F48D5A4-B870-40B2-B876-FFA90D41CC3D}" presName="parentText" presStyleLbl="node1" presStyleIdx="0" presStyleCnt="3">
        <dgm:presLayoutVars>
          <dgm:chMax val="0"/>
          <dgm:bulletEnabled val="1"/>
        </dgm:presLayoutVars>
      </dgm:prSet>
      <dgm:spPr/>
    </dgm:pt>
    <dgm:pt modelId="{D99163A3-376C-4599-8151-4DD734B9A86D}" type="pres">
      <dgm:prSet presAssocID="{AF9E7FBC-4354-442A-A5BF-32219616015F}" presName="spacer" presStyleCnt="0"/>
      <dgm:spPr/>
    </dgm:pt>
    <dgm:pt modelId="{97A98F55-A27C-421F-A503-623809CBBEDF}" type="pres">
      <dgm:prSet presAssocID="{1925BA4B-3292-45DC-A62B-8BCDF7CE2928}" presName="parentText" presStyleLbl="node1" presStyleIdx="1" presStyleCnt="3">
        <dgm:presLayoutVars>
          <dgm:chMax val="0"/>
          <dgm:bulletEnabled val="1"/>
        </dgm:presLayoutVars>
      </dgm:prSet>
      <dgm:spPr/>
    </dgm:pt>
    <dgm:pt modelId="{1538CD33-CCF0-4CBD-9DAC-E314CAEA2229}" type="pres">
      <dgm:prSet presAssocID="{9B07C657-ACEC-40D9-9E7F-8E8B204E0177}" presName="spacer" presStyleCnt="0"/>
      <dgm:spPr/>
    </dgm:pt>
    <dgm:pt modelId="{359D00E5-D578-4CF4-86A2-7626939F8A9A}" type="pres">
      <dgm:prSet presAssocID="{5C3042F6-0B8D-4D6A-AE8D-FCB731018CFB}" presName="parentText" presStyleLbl="node1" presStyleIdx="2" presStyleCnt="3">
        <dgm:presLayoutVars>
          <dgm:chMax val="0"/>
          <dgm:bulletEnabled val="1"/>
        </dgm:presLayoutVars>
      </dgm:prSet>
      <dgm:spPr/>
    </dgm:pt>
  </dgm:ptLst>
  <dgm:cxnLst>
    <dgm:cxn modelId="{A2F31B23-030C-40B0-BB5D-FAEE54B5AFA5}" type="presOf" srcId="{4F48D5A4-B870-40B2-B876-FFA90D41CC3D}" destId="{9DC1B45D-916C-40B7-BF86-70E5970EF44F}" srcOrd="0" destOrd="0" presId="urn:microsoft.com/office/officeart/2005/8/layout/vList2"/>
    <dgm:cxn modelId="{14D7C127-ED9C-42FB-8075-7E5EF7C3091E}" srcId="{C997D59A-AD06-4B81-833C-197655C1D793}" destId="{4F48D5A4-B870-40B2-B876-FFA90D41CC3D}" srcOrd="0" destOrd="0" parTransId="{203811BB-2BEB-41D9-BC24-5F49963AE507}" sibTransId="{AF9E7FBC-4354-442A-A5BF-32219616015F}"/>
    <dgm:cxn modelId="{77B3DC33-BA0D-4C6F-8CD2-B81A762FDEEB}" type="presOf" srcId="{5C3042F6-0B8D-4D6A-AE8D-FCB731018CFB}" destId="{359D00E5-D578-4CF4-86A2-7626939F8A9A}" srcOrd="0" destOrd="0" presId="urn:microsoft.com/office/officeart/2005/8/layout/vList2"/>
    <dgm:cxn modelId="{D04FF68F-C7C6-4513-B980-7A7DF8EB7A78}" type="presOf" srcId="{1925BA4B-3292-45DC-A62B-8BCDF7CE2928}" destId="{97A98F55-A27C-421F-A503-623809CBBEDF}" srcOrd="0" destOrd="0" presId="urn:microsoft.com/office/officeart/2005/8/layout/vList2"/>
    <dgm:cxn modelId="{B8825D90-2AF0-407F-BB7A-476200C73BDC}" type="presOf" srcId="{C997D59A-AD06-4B81-833C-197655C1D793}" destId="{6CA14F99-5E7D-45FE-8838-459E3F5023F4}" srcOrd="0" destOrd="0" presId="urn:microsoft.com/office/officeart/2005/8/layout/vList2"/>
    <dgm:cxn modelId="{88658AA7-63FD-464A-AC1A-C33652BAB5FE}" srcId="{C997D59A-AD06-4B81-833C-197655C1D793}" destId="{5C3042F6-0B8D-4D6A-AE8D-FCB731018CFB}" srcOrd="2" destOrd="0" parTransId="{DB8E5011-4CC0-4F53-B921-64A57E7A8CE0}" sibTransId="{C178E1FB-FF97-4496-B2CC-6E920A416B87}"/>
    <dgm:cxn modelId="{CF4818F4-3239-46C1-939B-80097EC5B4BD}" srcId="{C997D59A-AD06-4B81-833C-197655C1D793}" destId="{1925BA4B-3292-45DC-A62B-8BCDF7CE2928}" srcOrd="1" destOrd="0" parTransId="{DE5E689F-DCCB-4C8B-8DE7-D75DA90839A7}" sibTransId="{9B07C657-ACEC-40D9-9E7F-8E8B204E0177}"/>
    <dgm:cxn modelId="{DA58E65B-1890-4DB5-9778-78EBD8165BD1}" type="presParOf" srcId="{6CA14F99-5E7D-45FE-8838-459E3F5023F4}" destId="{9DC1B45D-916C-40B7-BF86-70E5970EF44F}" srcOrd="0" destOrd="0" presId="urn:microsoft.com/office/officeart/2005/8/layout/vList2"/>
    <dgm:cxn modelId="{D1A8F9CD-5378-4F4A-A096-E644CAF41FF9}" type="presParOf" srcId="{6CA14F99-5E7D-45FE-8838-459E3F5023F4}" destId="{D99163A3-376C-4599-8151-4DD734B9A86D}" srcOrd="1" destOrd="0" presId="urn:microsoft.com/office/officeart/2005/8/layout/vList2"/>
    <dgm:cxn modelId="{24AF3EB9-52E6-44CB-9194-149DD86395A5}" type="presParOf" srcId="{6CA14F99-5E7D-45FE-8838-459E3F5023F4}" destId="{97A98F55-A27C-421F-A503-623809CBBEDF}" srcOrd="2" destOrd="0" presId="urn:microsoft.com/office/officeart/2005/8/layout/vList2"/>
    <dgm:cxn modelId="{FADDB681-FE07-4AE9-9053-E20EFFD9D87F}" type="presParOf" srcId="{6CA14F99-5E7D-45FE-8838-459E3F5023F4}" destId="{1538CD33-CCF0-4CBD-9DAC-E314CAEA2229}" srcOrd="3" destOrd="0" presId="urn:microsoft.com/office/officeart/2005/8/layout/vList2"/>
    <dgm:cxn modelId="{BFD96CD2-33E9-46CB-B1B8-64E3AB6392B1}" type="presParOf" srcId="{6CA14F99-5E7D-45FE-8838-459E3F5023F4}" destId="{359D00E5-D578-4CF4-86A2-7626939F8A9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1B45D-916C-40B7-BF86-70E5970EF44F}">
      <dsp:nvSpPr>
        <dsp:cNvPr id="0" name=""/>
        <dsp:cNvSpPr/>
      </dsp:nvSpPr>
      <dsp:spPr>
        <a:xfrm>
          <a:off x="0" y="47699"/>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b="0" i="0" kern="1200" baseline="0"/>
            <a:t>Zes stellingen vanuit faculteit waar de professor werkt</a:t>
          </a:r>
          <a:endParaRPr lang="en-US" sz="2600" kern="1200" dirty="0"/>
        </a:p>
      </dsp:txBody>
      <dsp:txXfrm>
        <a:off x="50489" y="98188"/>
        <a:ext cx="8071022" cy="933302"/>
      </dsp:txXfrm>
    </dsp:sp>
    <dsp:sp modelId="{97A98F55-A27C-421F-A503-623809CBBEDF}">
      <dsp:nvSpPr>
        <dsp:cNvPr id="0" name=""/>
        <dsp:cNvSpPr/>
      </dsp:nvSpPr>
      <dsp:spPr>
        <a:xfrm>
          <a:off x="0" y="1156860"/>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b="0" i="0" kern="1200" baseline="0" dirty="0"/>
            <a:t>Bedenk jouw antwoord: ja, nee of in het midden?</a:t>
          </a:r>
          <a:endParaRPr lang="en-US" sz="2600" kern="1200" dirty="0"/>
        </a:p>
      </dsp:txBody>
      <dsp:txXfrm>
        <a:off x="50489" y="1207349"/>
        <a:ext cx="8071022" cy="933302"/>
      </dsp:txXfrm>
    </dsp:sp>
    <dsp:sp modelId="{359D00E5-D578-4CF4-86A2-7626939F8A9A}">
      <dsp:nvSpPr>
        <dsp:cNvPr id="0" name=""/>
        <dsp:cNvSpPr/>
      </dsp:nvSpPr>
      <dsp:spPr>
        <a:xfrm>
          <a:off x="0" y="2266020"/>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baseline="0" dirty="0"/>
            <a:t>Kies </a:t>
          </a:r>
          <a:r>
            <a:rPr lang="en-US" sz="2600" kern="1200" baseline="0" dirty="0" err="1"/>
            <a:t>een</a:t>
          </a:r>
          <a:r>
            <a:rPr lang="en-US" sz="2600" kern="1200" baseline="0" dirty="0"/>
            <a:t> </a:t>
          </a:r>
          <a:r>
            <a:rPr lang="en-US" sz="2600" kern="1200" baseline="0" dirty="0" err="1"/>
            <a:t>plek</a:t>
          </a:r>
          <a:r>
            <a:rPr lang="en-US" sz="2600" kern="1200" baseline="0" dirty="0"/>
            <a:t> op de </a:t>
          </a:r>
          <a:r>
            <a:rPr lang="en-US" sz="2600" kern="1200" baseline="0" dirty="0" err="1"/>
            <a:t>lijn</a:t>
          </a:r>
          <a:r>
            <a:rPr lang="en-US" sz="2600" kern="1200" baseline="0" dirty="0"/>
            <a:t> die past </a:t>
          </a:r>
          <a:r>
            <a:rPr lang="en-US" sz="2600" kern="1200" baseline="0" dirty="0" err="1"/>
            <a:t>bij</a:t>
          </a:r>
          <a:r>
            <a:rPr lang="en-US" sz="2600" kern="1200" baseline="0" dirty="0"/>
            <a:t> </a:t>
          </a:r>
          <a:r>
            <a:rPr lang="en-US" sz="2600" kern="1200" baseline="0" dirty="0" err="1"/>
            <a:t>jouw</a:t>
          </a:r>
          <a:r>
            <a:rPr lang="en-US" sz="2600" kern="1200" baseline="0" dirty="0"/>
            <a:t> </a:t>
          </a:r>
          <a:r>
            <a:rPr lang="en-US" sz="2600" kern="1200" baseline="0" dirty="0" err="1"/>
            <a:t>antwoord</a:t>
          </a:r>
          <a:endParaRPr lang="en-US" sz="2600" kern="1200" dirty="0"/>
        </a:p>
      </dsp:txBody>
      <dsp:txXfrm>
        <a:off x="50489" y="2316509"/>
        <a:ext cx="8071022"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88427-736F-48E5-AB0B-6B2DE6C7E3F9}" type="datetimeFigureOut">
              <a:rPr lang="en-GB" smtClean="0"/>
              <a:pPr/>
              <a:t>15/04/2025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BB00A-71ED-40C6-A1CF-164C43AE5CE4}" type="slidenum">
              <a:rPr lang="en-GB" smtClean="0"/>
              <a:pPr/>
              <a:t>‹#›</a:t>
            </a:fld>
            <a:endParaRPr lang="en-GB"/>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a:t>
            </a:fld>
            <a:endParaRPr lang="en-GB"/>
          </a:p>
        </p:txBody>
      </p:sp>
    </p:spTree>
    <p:extLst>
      <p:ext uri="{BB962C8B-B14F-4D97-AF65-F5344CB8AC3E}">
        <p14:creationId xmlns:p14="http://schemas.microsoft.com/office/powerpoint/2010/main" val="201039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D43CB-1C7F-144E-5C2A-44AA180BA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51DA5-EEDB-E2BA-04EA-8999EE249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62BA4-2C6B-6430-2070-9CC0E4CD5084}"/>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Gezondheidszorgmanagement. Deze faculteit heeft 5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je de zorg beter kunt organiseren en beheren. Hier onderzoeken mensen bijvoorbeeld hoe ziekenhuizen efficiënter kunnen werken, hoe je zorg voor iedereen toegankelijk maakt en hoe je de gezondheid van mensen kunt verbeteren. Als je manager in de gezondheidszorg wil worden is dit de plek om te studeren. </a:t>
            </a:r>
            <a:endParaRPr lang="nl-NL" sz="1800" dirty="0">
              <a:effectLst/>
              <a:latin typeface="Arial MT"/>
              <a:ea typeface="Arial MT"/>
              <a:cs typeface="Arial MT"/>
            </a:endParaRPr>
          </a:p>
          <a:p>
            <a:pPr marL="0" indent="0">
              <a:buFont typeface="Arial" panose="020B0604020202020204" pitchFamily="34" charset="0"/>
              <a:buNone/>
            </a:pPr>
            <a:endParaRPr lang="nl-NL" dirty="0"/>
          </a:p>
          <a:p>
            <a:endParaRPr lang="nl-NL" dirty="0"/>
          </a:p>
        </p:txBody>
      </p:sp>
      <p:sp>
        <p:nvSpPr>
          <p:cNvPr id="4" name="Slide Number Placeholder 3">
            <a:extLst>
              <a:ext uri="{FF2B5EF4-FFF2-40B4-BE49-F238E27FC236}">
                <a16:creationId xmlns:a16="http://schemas.microsoft.com/office/drawing/2014/main" id="{2AB3051D-58BD-2335-BB3F-4CF8081629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42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De leerlingen krijgen stellingen die verbonden zijn met de faculteit van de professor die langskomt op hun school. </a:t>
            </a:r>
            <a:r>
              <a:rPr lang="nl-NL" sz="1800" dirty="0">
                <a:solidFill>
                  <a:srgbClr val="000000"/>
                </a:solidFill>
                <a:effectLst/>
                <a:latin typeface="Arial MT"/>
                <a:ea typeface="Arial MT"/>
                <a:cs typeface="Arial MT"/>
              </a:rPr>
              <a:t> </a:t>
            </a:r>
            <a:r>
              <a:rPr lang="nl-NL" sz="1800" dirty="0">
                <a:solidFill>
                  <a:srgbClr val="000000"/>
                </a:solidFill>
                <a:effectLst/>
                <a:latin typeface="Museo Sans 100" panose="02000000000000000000" pitchFamily="50" charset="0"/>
                <a:ea typeface="Arial MT"/>
                <a:cs typeface="Arial MT"/>
              </a:rPr>
              <a:t>In totaal zijn er zes stellingen: twee zijn juist, twee onjuist en twee gaan over een eigen mening. Maak een denkbeeldige lijn in de klas waar de leerlingen op kunnen gaan staan. De ene kant van de lijn betekent 'ja', de andere kant 'nee'. Bij de stellingen over een eigen mening mogen de leerlingen ook ergens in het midden gaan staan – bijvoorbeeld als ze het er een beetje mee eens zijn, of juist een beetje niet. Of een stelling juist/onjuist/eigen mening is staat in de notities van de PowerPoint. </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err="1">
                <a:solidFill>
                  <a:srgbClr val="000000"/>
                </a:solidFill>
                <a:effectLst/>
                <a:latin typeface="Museo Sans 100" panose="02000000000000000000" pitchFamily="50" charset="0"/>
                <a:ea typeface="Arial MT"/>
                <a:cs typeface="Arial MT"/>
              </a:rPr>
              <a:t>Onderzoeksvaardigheid</a:t>
            </a:r>
            <a:r>
              <a:rPr lang="nl-NL" sz="1800" b="1" dirty="0">
                <a:solidFill>
                  <a:srgbClr val="000000"/>
                </a:solidFill>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dirty="0">
                <a:solidFill>
                  <a:srgbClr val="000000"/>
                </a:solidFill>
                <a:effectLst/>
                <a:latin typeface="Museo Sans 100" panose="02000000000000000000" pitchFamily="50" charset="0"/>
                <a:ea typeface="Arial MT"/>
                <a:cs typeface="Arial MT"/>
              </a:rPr>
              <a:t>Ontdek de samenhang: leren wat de er op de faculteit van ‘hun’ professor wordt onderzocht.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Jullie krijgen zes stellingen over de faculteit waar jullie professor werkt. Er is een lijn in de klas. Wijs aan waar de lijn is. De ene kant van de lijn is ‘ja’ en de andere kant is ‘nee’. Ga staan op de plek waarvan jij denkt dat het goede antwoord is. Je mag ook in het midden gaan staan als je denkt dat het antwoord ergens in het midden ligt.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94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juist. Psychologen kunnen mensen helpen en behandelen door met ze te praten over allerlei dingen, maar ze kunnen ook een georganiseerde therapie geven die een aantal vaste stappen volgt.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12</a:t>
            </a:fld>
            <a:endParaRPr lang="en-GB"/>
          </a:p>
        </p:txBody>
      </p:sp>
    </p:spTree>
    <p:extLst>
      <p:ext uri="{BB962C8B-B14F-4D97-AF65-F5344CB8AC3E}">
        <p14:creationId xmlns:p14="http://schemas.microsoft.com/office/powerpoint/2010/main" val="2292312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onjuist. Je kunt eigenlijk nooit weten wat iemand denkt, behalve als iemand echt tegen je zegt wat die persoon nu denkt. Je kunt daarom niet zomaar invullen wat iemand denkt en zul je dat altijd aan iemand moeten vragen.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13</a:t>
            </a:fld>
            <a:endParaRPr lang="en-GB"/>
          </a:p>
        </p:txBody>
      </p:sp>
    </p:spTree>
    <p:extLst>
      <p:ext uri="{BB962C8B-B14F-4D97-AF65-F5344CB8AC3E}">
        <p14:creationId xmlns:p14="http://schemas.microsoft.com/office/powerpoint/2010/main" val="1235075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Eigen mening. Aan de ene kant kunnen mensen sneller en makkelijker berichtjes naar elkaar sturen via sociale media. Aan de andere kant zitten mensen veel op hun telefoon, waardoor ze minder tijd hebben om in het echt met mensen te praten.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14</a:t>
            </a:fld>
            <a:endParaRPr lang="en-GB"/>
          </a:p>
        </p:txBody>
      </p:sp>
    </p:spTree>
    <p:extLst>
      <p:ext uri="{BB962C8B-B14F-4D97-AF65-F5344CB8AC3E}">
        <p14:creationId xmlns:p14="http://schemas.microsoft.com/office/powerpoint/2010/main" val="253436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onjuist. Mensen kunnen heel verschillend zijn van elkaar door wat ze hebben meegemaakt, waar ze vandaan komen en of andere factoren. Mensen zijn verschillend, dus hun reactie op bepaalde gebeurtenissen kunnen ook heel anders zijn.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15</a:t>
            </a:fld>
            <a:endParaRPr lang="en-GB"/>
          </a:p>
        </p:txBody>
      </p:sp>
    </p:spTree>
    <p:extLst>
      <p:ext uri="{BB962C8B-B14F-4D97-AF65-F5344CB8AC3E}">
        <p14:creationId xmlns:p14="http://schemas.microsoft.com/office/powerpoint/2010/main" val="357948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Eigen mening. Aan de ene kant kan vriendelijkheid voorkomen dat iemand gekwetst wordt en helpt om goede relaties te behouden. Aan de andere kant is eerlijkheid belangrijk, omdat vertrouwen kan worden geschaad als mensen ontdekken dat ze niet de volledige waarheid hebben gekregen.</a:t>
            </a:r>
          </a:p>
        </p:txBody>
      </p:sp>
      <p:sp>
        <p:nvSpPr>
          <p:cNvPr id="4" name="Slide Number Placeholder 3"/>
          <p:cNvSpPr>
            <a:spLocks noGrp="1"/>
          </p:cNvSpPr>
          <p:nvPr>
            <p:ph type="sldNum" sz="quarter" idx="5"/>
          </p:nvPr>
        </p:nvSpPr>
        <p:spPr/>
        <p:txBody>
          <a:bodyPr/>
          <a:lstStyle/>
          <a:p>
            <a:fld id="{482BB00A-71ED-40C6-A1CF-164C43AE5CE4}" type="slidenum">
              <a:rPr lang="en-GB" smtClean="0"/>
              <a:pPr/>
              <a:t>16</a:t>
            </a:fld>
            <a:endParaRPr lang="en-GB"/>
          </a:p>
        </p:txBody>
      </p:sp>
    </p:spTree>
    <p:extLst>
      <p:ext uri="{BB962C8B-B14F-4D97-AF65-F5344CB8AC3E}">
        <p14:creationId xmlns:p14="http://schemas.microsoft.com/office/powerpoint/2010/main" val="193757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a:t>Antwoord:</a:t>
            </a:r>
            <a:endParaRPr lang="nl-NL"/>
          </a:p>
          <a:p>
            <a:r>
              <a:rPr lang="nl-NL" dirty="0"/>
              <a:t>Deze stelling is juist. Mensen kunnen heel veel hebben meegemaakt. Sommige mensen hebben bijvoorbeeld oorlog meegemaakt, andere mensen hebben gescheiden ouders. Alle gebeurtenissen in je leven zorgen ervoor dat je als mens ook verandert en dus van elkaar kan verschillen.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17</a:t>
            </a:fld>
            <a:endParaRPr lang="en-GB"/>
          </a:p>
        </p:txBody>
      </p:sp>
    </p:spTree>
    <p:extLst>
      <p:ext uri="{BB962C8B-B14F-4D97-AF65-F5344CB8AC3E}">
        <p14:creationId xmlns:p14="http://schemas.microsoft.com/office/powerpoint/2010/main" val="1995514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200" b="1" dirty="0">
                <a:effectLst/>
                <a:latin typeface="Museo Sans 100" panose="02000000000000000000" pitchFamily="50" charset="0"/>
                <a:ea typeface="Arial MT"/>
                <a:cs typeface="Arial MT"/>
              </a:rPr>
              <a:t>Werkvorm: </a:t>
            </a:r>
            <a:endParaRPr lang="nl-NL" sz="1200" dirty="0">
              <a:effectLst/>
              <a:latin typeface="Arial MT"/>
              <a:ea typeface="Arial MT"/>
              <a:cs typeface="Arial MT"/>
            </a:endParaRPr>
          </a:p>
          <a:p>
            <a:pPr marL="54610" algn="l">
              <a:spcBef>
                <a:spcPts val="450"/>
              </a:spcBef>
            </a:pPr>
            <a:r>
              <a:rPr lang="nl-NL" sz="1200" dirty="0">
                <a:effectLst/>
                <a:latin typeface="Museo Sans 100" panose="02000000000000000000" pitchFamily="50" charset="0"/>
                <a:ea typeface="Arial MT"/>
                <a:cs typeface="Arial MT"/>
              </a:rPr>
              <a:t>De leerlingen mogen vragen bedenken die ze graag aan de professor willen stellen. Dit doen ze in tweetallen. Laat ze samen in ongeveer twee minuten vragen voor de professor bedenken. Daarna mogen de leerlingen de vragen die ze bedacht hebben klassikaal vertellen. De docent schrijft de vragen op de poster. Zorg voor variatie in vragen, de vragen kunnen bijvoorbeeld gaan over de faculteit waar de professor werkt, maar ook persoonlijke dingen (bijvoorbeeld favoriete voetbalclub). </a:t>
            </a:r>
            <a:r>
              <a:rPr lang="nl-NL" sz="1200" i="1" dirty="0">
                <a:effectLst/>
                <a:highlight>
                  <a:srgbClr val="FFFF00"/>
                </a:highlight>
                <a:latin typeface="Museo Sans 100" panose="02000000000000000000" pitchFamily="50" charset="0"/>
                <a:ea typeface="Arial MT"/>
                <a:cs typeface="Arial MT"/>
              </a:rPr>
              <a:t>Stuur deze vragen </a:t>
            </a:r>
            <a:r>
              <a:rPr lang="nl-NL" sz="1200" i="1">
                <a:effectLst/>
                <a:highlight>
                  <a:srgbClr val="FFFF00"/>
                </a:highlight>
                <a:latin typeface="Museo Sans 100" panose="02000000000000000000" pitchFamily="50" charset="0"/>
                <a:ea typeface="Arial MT"/>
                <a:cs typeface="Arial MT"/>
              </a:rPr>
              <a:t>uiterlijk 16 </a:t>
            </a:r>
            <a:r>
              <a:rPr lang="nl-NL" sz="1200" i="1" dirty="0">
                <a:effectLst/>
                <a:highlight>
                  <a:srgbClr val="FFFF00"/>
                </a:highlight>
                <a:latin typeface="Museo Sans 100" panose="02000000000000000000" pitchFamily="50" charset="0"/>
                <a:ea typeface="Arial MT"/>
                <a:cs typeface="Arial MT"/>
              </a:rPr>
              <a:t>juni op zodat de professor zich kan voorbereiden.</a:t>
            </a:r>
            <a:r>
              <a:rPr lang="nl-NL" sz="1200" i="1" dirty="0">
                <a:effectLst/>
                <a:latin typeface="Museo Sans 100" panose="02000000000000000000" pitchFamily="50" charset="0"/>
                <a:ea typeface="Arial MT"/>
                <a:cs typeface="Arial MT"/>
              </a:rPr>
              <a:t> </a:t>
            </a:r>
            <a:endParaRPr lang="nl-NL" sz="1200" dirty="0">
              <a:effectLst/>
              <a:latin typeface="Arial MT"/>
              <a:ea typeface="Arial MT"/>
              <a:cs typeface="Arial MT"/>
            </a:endParaRPr>
          </a:p>
          <a:p>
            <a:pPr marL="54610" algn="l">
              <a:spcBef>
                <a:spcPts val="450"/>
              </a:spcBef>
            </a:pPr>
            <a:endParaRPr lang="nl-NL" sz="1200" b="1" dirty="0">
              <a:effectLst/>
              <a:latin typeface="Museo Sans 100" panose="02000000000000000000" pitchFamily="50" charset="0"/>
              <a:ea typeface="Arial MT"/>
              <a:cs typeface="Arial MT"/>
            </a:endParaRPr>
          </a:p>
          <a:p>
            <a:pPr marL="54610" algn="l">
              <a:spcBef>
                <a:spcPts val="450"/>
              </a:spcBef>
            </a:pPr>
            <a:r>
              <a:rPr lang="nl-NL" sz="1200" b="1" dirty="0" err="1">
                <a:effectLst/>
                <a:latin typeface="Museo Sans 100" panose="02000000000000000000" pitchFamily="50" charset="0"/>
                <a:ea typeface="Arial MT"/>
                <a:cs typeface="Arial MT"/>
              </a:rPr>
              <a:t>Onderzoeksvaardigheid</a:t>
            </a:r>
            <a:r>
              <a:rPr lang="nl-NL" sz="1200" b="1" dirty="0">
                <a:effectLst/>
                <a:latin typeface="Museo Sans 100" panose="02000000000000000000" pitchFamily="50" charset="0"/>
                <a:ea typeface="Arial MT"/>
                <a:cs typeface="Arial MT"/>
              </a:rPr>
              <a:t>: </a:t>
            </a:r>
            <a:endParaRPr lang="nl-NL" sz="12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200" dirty="0">
                <a:effectLst/>
                <a:latin typeface="Museo Sans 100" panose="02000000000000000000" pitchFamily="50" charset="0"/>
                <a:ea typeface="Arial MT"/>
                <a:cs typeface="Arial MT"/>
              </a:rPr>
              <a:t>Wees nieuwsgierig: leren vragen stellen over de professor en diens faculteit. </a:t>
            </a:r>
            <a:endParaRPr lang="nl-NL" sz="1200" dirty="0">
              <a:effectLst/>
              <a:latin typeface="Arial MT"/>
              <a:ea typeface="Arial MT"/>
              <a:cs typeface="Arial MT"/>
            </a:endParaRPr>
          </a:p>
          <a:p>
            <a:pPr marL="54610" algn="l">
              <a:spcBef>
                <a:spcPts val="450"/>
              </a:spcBef>
            </a:pPr>
            <a:r>
              <a:rPr lang="nl-NL" sz="1200" dirty="0">
                <a:effectLst/>
                <a:latin typeface="Museo Sans 100" panose="02000000000000000000" pitchFamily="50" charset="0"/>
                <a:ea typeface="Arial MT"/>
                <a:cs typeface="Arial MT"/>
              </a:rPr>
              <a:t>Benoem aan welke vaardigheid de leerlingen werken,</a:t>
            </a:r>
            <a:r>
              <a:rPr lang="nl-NL" sz="1200" b="1" dirty="0">
                <a:effectLst/>
                <a:latin typeface="Museo Sans 100" panose="02000000000000000000" pitchFamily="50" charset="0"/>
                <a:ea typeface="Arial MT"/>
                <a:cs typeface="Arial MT"/>
              </a:rPr>
              <a:t> </a:t>
            </a:r>
            <a:endParaRPr lang="nl-NL" sz="1200" dirty="0">
              <a:effectLst/>
              <a:latin typeface="Arial MT"/>
              <a:ea typeface="Arial MT"/>
              <a:cs typeface="Arial MT"/>
            </a:endParaRPr>
          </a:p>
          <a:p>
            <a:pPr marL="54610" algn="l">
              <a:spcBef>
                <a:spcPts val="450"/>
              </a:spcBef>
            </a:pPr>
            <a:br>
              <a:rPr lang="nl-NL" sz="1200" b="1" dirty="0">
                <a:effectLst/>
                <a:latin typeface="Museo Sans 100" panose="02000000000000000000" pitchFamily="50" charset="0"/>
                <a:ea typeface="Arial MT"/>
                <a:cs typeface="Arial MT"/>
              </a:rPr>
            </a:br>
            <a:r>
              <a:rPr lang="nl-NL" sz="1200" b="1" dirty="0">
                <a:effectLst/>
                <a:latin typeface="Museo Sans 100" panose="02000000000000000000" pitchFamily="50" charset="0"/>
                <a:ea typeface="Arial MT"/>
                <a:cs typeface="Arial MT"/>
              </a:rPr>
              <a:t>Leg uit: </a:t>
            </a:r>
            <a:endParaRPr lang="nl-NL" sz="1200" dirty="0">
              <a:effectLst/>
              <a:latin typeface="Arial MT"/>
              <a:ea typeface="Arial MT"/>
              <a:cs typeface="Arial MT"/>
            </a:endParaRPr>
          </a:p>
          <a:p>
            <a:pPr marL="54610" algn="l">
              <a:spcBef>
                <a:spcPts val="450"/>
              </a:spcBef>
            </a:pPr>
            <a:r>
              <a:rPr lang="nl-NL" sz="1200" dirty="0">
                <a:effectLst/>
                <a:latin typeface="Museo Sans 100" panose="02000000000000000000" pitchFamily="50" charset="0"/>
                <a:ea typeface="Arial MT"/>
                <a:cs typeface="Arial MT"/>
              </a:rPr>
              <a:t>Jullie mogen in tweetallen vragen gaan bedenken voor de professor. Bedenk in twee minuutjes met je buurman of buurvrouw een aantal vragen voor de professor. Deze mogen gaan over de faculteit waar de professor werkt, waar we vandaag over geleerd hebben. Het mogen ook persoonlijke vragen zijn of vragen over het werk van de professor. Ik (de docent) schrijf een aantal vragen op het antwoordblad. De vragen worden opgestuurd naar de professor, zodat die zich kan voorbereiden. </a:t>
            </a:r>
            <a:endParaRPr lang="nl-NL" sz="12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18</a:t>
            </a:fld>
            <a:endParaRPr lang="en-GB"/>
          </a:p>
        </p:txBody>
      </p:sp>
    </p:spTree>
    <p:extLst>
      <p:ext uri="{BB962C8B-B14F-4D97-AF65-F5344CB8AC3E}">
        <p14:creationId xmlns:p14="http://schemas.microsoft.com/office/powerpoint/2010/main" val="1271506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 hint van de professor wordt voorgelezen.</a:t>
            </a:r>
            <a:r>
              <a:rPr lang="nl-NL" sz="1800" dirty="0">
                <a:effectLst/>
                <a:latin typeface="Arial MT"/>
                <a:ea typeface="Arial MT"/>
                <a:cs typeface="Arial MT"/>
              </a:rPr>
              <a:t> </a:t>
            </a:r>
            <a:r>
              <a:rPr lang="nl-NL" sz="1800" dirty="0">
                <a:effectLst/>
                <a:latin typeface="Museo Sans 100" panose="02000000000000000000" pitchFamily="50" charset="0"/>
                <a:ea typeface="Arial MT"/>
                <a:cs typeface="Arial MT"/>
              </a:rPr>
              <a:t>Voer een kort klassengesprek over of er leerlingen zijn met dezelfde superkracht als de professor. Hang deze hint daarna op de poster. </a:t>
            </a:r>
            <a:endParaRPr lang="nl-NL" sz="1800" b="1" dirty="0">
              <a:effectLst/>
              <a:latin typeface="Museo Sans 100" panose="02000000000000000000" pitchFamily="50" charset="0"/>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In de hint van deze week vertelt de professor welke superkracht die graag zou willen hebben.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Vraag: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zou dezelfde superkracht als de professor willen hebben?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a:effectLst/>
                <a:latin typeface="Museo Sans 100" panose="02000000000000000000" pitchFamily="50" charset="0"/>
                <a:ea typeface="Arial MT"/>
                <a:cs typeface="Arial MT"/>
              </a:rPr>
              <a:t>Wie zou een andere superkracht willen hebben? </a:t>
            </a:r>
            <a:endParaRPr lang="nl-NL" sz="180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19</a:t>
            </a:fld>
            <a:endParaRPr lang="en-GB"/>
          </a:p>
        </p:txBody>
      </p:sp>
    </p:spTree>
    <p:extLst>
      <p:ext uri="{BB962C8B-B14F-4D97-AF65-F5344CB8AC3E}">
        <p14:creationId xmlns:p14="http://schemas.microsoft.com/office/powerpoint/2010/main" val="1839697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Korte uitleg over wat een faculteit is en welke faculteiten de Erasmus Universiteit Rotterdam allemaal heeft. Daarna zal worden verteld bij welke faculteit de professor die de klas bezoekt hoort.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err="1">
                <a:effectLst/>
                <a:latin typeface="Museo Sans 100" panose="02000000000000000000" pitchFamily="50" charset="0"/>
                <a:ea typeface="Arial MT"/>
                <a:cs typeface="Arial MT"/>
              </a:rPr>
              <a:t>Onderzoeksvaardigheid</a:t>
            </a: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Hak in stukken: de verschillende faculteiten herkennen.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Een professor, ook diegene bij jullie op bezoek komt, werkt bij een bepaalde faculteit. Een faculteit is een klein onderdeel van de universiteit, waarbij bepaalde soorten van onderzoek en onderwijs die op elkaar lijken bij elkaar gebracht zijn. Dit is om de organisatie van onderzoek doen en het lesgeven gemakkelijker te maken, omdat de universiteit zo groot is. De Erasmus Universiteit heeft acht verschillende faculteiten. Elke faculteit op de Erasmus Universiteit heeft een eigen kleur.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609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Geschiedenis, cultuur en communicatie. Deze faculteit heeft 18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onderzoeken mensen hoe verhalen uit het verleden, kunst en media onze wereld beïnvloeden. Hier leer je bijvoorbeeld hoe historische gebeurtenissen onze samenleving hebben gevormd, hoe muziek en films culturen verbinden en hoe mensen met elkaar communiceren. Als je hier hebt gestudeerd, kun je later journalist, filmmaker, historicus of cultuuronderzoeker worden.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11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Economie. Deze faculteit heeft 31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geld, bedrijven en handel werken in de wereld. Hier onderzoeken mensen bijvoorbeeld waarom dingen duurder worden, hoe bedrijven succes kunnen hebben en hoe landen samenwerken om rijker te worden. Als je hier hebt gestudeerd, kun je later ondernemer, econoom of bankier worden.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60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59A59-9AA6-3E2E-6DDA-D9D2DC262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BDBE5-CCF4-A4C3-6776-81D1E671D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47DE4-5C39-1A35-AF25-41779C39BD03}"/>
              </a:ext>
            </a:extLst>
          </p:cNvPr>
          <p:cNvSpPr>
            <a:spLocks noGrp="1"/>
          </p:cNvSpPr>
          <p:nvPr>
            <p:ph type="body" idx="1"/>
          </p:nvPr>
        </p:nvSpPr>
        <p:spPr/>
        <p:txBody>
          <a:bodyPr/>
          <a:lstStyle/>
          <a:p>
            <a:pPr marL="54610" algn="l">
              <a:spcBef>
                <a:spcPts val="450"/>
              </a:spcBef>
            </a:pPr>
            <a:r>
              <a:rPr lang="nl-NL" sz="1800" b="1" spc="-10"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Rechten. Deze faculteit heeft 27 verschillende opleidingen.</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kun je leren over wetten en regels die zorgen dat alles eerlijk en goed verloopt in de samenleving. Hier onderzoeken mensen bijvoorbeeld hoe je misdaden kunt bestrijden, hoe je bedrijven helpt met afspraken en hoe je rechten van mensen beschermt. Als je hier hebt gestudeerd, kun je advocaat, rechter of adviseur worden.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A97C813E-2B66-C72D-4035-7C5AAC7609A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0845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880F1-9BC9-3D09-ED96-2EBECFB3B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A72E6-9831-0C93-0FF7-2AE68AD07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6BF36-48CB-B4C0-4AF6-292DEA8E129B}"/>
              </a:ext>
            </a:extLst>
          </p:cNvPr>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Faculteit van Sociale- en gedragswetenschappen. Deze faculteit heeft 34 verschillende opleidingen. Voorbeelden zijn psychologie (hoe werkt het menselijk brein) en sociologie (hoe werkt de samenleving).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Hier kun je leren hoe mensen denken, voelen en met elkaar omgaan. Hier onderzoeken mensen bijvoorbeeld waarom we bepaalde keuzes maken, hoe groepen samenwerken en hoe je anderen kunt helpen met problemen. Als je later psycholoog, socioloog wil worden, of wil weten hoe je met kinderen kunt werken, dan kun je aan deze faculteit studeren.</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endParaRPr lang="nl-NL" dirty="0"/>
          </a:p>
        </p:txBody>
      </p:sp>
      <p:sp>
        <p:nvSpPr>
          <p:cNvPr id="4" name="Slide Number Placeholder 3">
            <a:extLst>
              <a:ext uri="{FF2B5EF4-FFF2-40B4-BE49-F238E27FC236}">
                <a16:creationId xmlns:a16="http://schemas.microsoft.com/office/drawing/2014/main" id="{FE141E93-324E-28DC-7655-A848920CF9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33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1E007-A3D4-8FC0-8805-65E4EA1AA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CA26-9031-CE99-FEDE-DD0144ADB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7AD2C-5862-52F9-E71B-6D128EA5CCD7}"/>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Filosofie. Deze faculteit heeft 7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diep nadenken over grote vragen, zoals wat goed en kwaad is, hoe we de wereld begrijpen en wat waarheid betekent. Hier onderzoeken mensen bijvoorbeeld hoe ideeën de samenleving beïnvloeden en hoe we logisch en kritisch kunnen nadenken. Als je later filosoof, denker of een adviseur wil worden, kun je hier studeren.</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277E6663-1B64-806C-60AC-191372D35D6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40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720B8-B07A-7E9B-6F17-416DA7BB1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ADE50-CCD0-2DB6-82C5-5D5DE868E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5E346-EBB2-6B6E-2107-D0AB1D79118D}"/>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Geneeskunde. Geneeskunde heeft 6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je mensen kunt helpen gezond te blijven en ziektes te genezen. Hier onderzoeken mensen bijvoorbeeld hoe het lichaam werkt, hoe medicijnen helpen en hoe je als arts het leven van mensen kunt verbeteren. Als je hier studeert, kun je later arts of onderzoeker in de gezondheidszorg worden.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7B4549C0-C39B-B94D-ACF6-D4D71F54A6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71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C42F6-EC05-2C3A-2982-A5D524FC0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CF9ED-A3E0-8BCC-AF40-E6E56CAC3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27A3C-7663-8E03-302C-2FE93C068B43}"/>
              </a:ext>
            </a:extLst>
          </p:cNvPr>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Faculteit van Management. Deze faculteit heeft 21 verschillende opleidingen.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Hier kun je leren hoe je bedrijven kunt leiden, organiseren en succesvol maken. Hier onderzoeken mensen bijvoorbeeld hoe je slimme beslissingen neemt, teams kunt laten samenwerken en bedrijven kunt laten groeien. Als je later manager of ondernemer wil worden, is dit de plek om te studeren. </a:t>
            </a:r>
            <a:endParaRPr lang="nl-NL" sz="1800" dirty="0">
              <a:effectLst/>
              <a:latin typeface="Arial MT"/>
              <a:ea typeface="Arial MT"/>
              <a:cs typeface="Arial MT"/>
            </a:endParaRPr>
          </a:p>
          <a:p>
            <a:pPr marL="54610">
              <a:spcBef>
                <a:spcPts val="450"/>
              </a:spcBef>
            </a:pP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C4FB6A67-4FDE-EA41-635B-D4FFC38AD7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1727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jp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396000"/>
            <a:ext cx="5941025" cy="1476000"/>
          </a:xfrm>
        </p:spPr>
        <p:txBody>
          <a:bodyPr/>
          <a:lstStyle>
            <a:lvl1pPr>
              <a:lnSpc>
                <a:spcPts val="5600"/>
              </a:lnSpc>
              <a:defRPr sz="6400" baseline="0">
                <a:solidFill>
                  <a:schemeClr val="bg1"/>
                </a:solidFill>
              </a:defRPr>
            </a:lvl1pPr>
          </a:lstStyle>
          <a:p>
            <a:r>
              <a:rPr lang="nl-NL" dirty="0"/>
              <a:t>Titel </a:t>
            </a:r>
            <a:br>
              <a:rPr lang="nl-NL" dirty="0"/>
            </a:br>
            <a:r>
              <a:rPr lang="nl-NL" dirty="0"/>
              <a:t>bewerken</a:t>
            </a:r>
          </a:p>
        </p:txBody>
      </p:sp>
      <p:sp>
        <p:nvSpPr>
          <p:cNvPr id="3" name="Subtitel 2"/>
          <p:cNvSpPr>
            <a:spLocks noGrp="1"/>
          </p:cNvSpPr>
          <p:nvPr>
            <p:ph type="subTitle" idx="1" hasCustomPrompt="1"/>
          </p:nvPr>
        </p:nvSpPr>
        <p:spPr>
          <a:xfrm>
            <a:off x="491526" y="1872000"/>
            <a:ext cx="5941025" cy="81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Subtitel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10973AC-957D-C346-BA56-D82065FA2AEB}" type="datetimeFigureOut">
              <a:rPr lang="nl-NL" smtClean="0"/>
              <a:pPr/>
              <a:t>15-4-2025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491525" y="792000"/>
            <a:ext cx="8172000" cy="3418613"/>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
        <p:nvSpPr>
          <p:cNvPr id="2" name="Titel 1"/>
          <p:cNvSpPr>
            <a:spLocks noGrp="1"/>
          </p:cNvSpPr>
          <p:nvPr>
            <p:ph type="title" hasCustomPrompt="1"/>
          </p:nvPr>
        </p:nvSpPr>
        <p:spPr>
          <a:xfrm>
            <a:off x="491525" y="396000"/>
            <a:ext cx="8172000" cy="396000"/>
          </a:xfrm>
        </p:spPr>
        <p:txBody>
          <a:bodyPr anchor="t" anchorCtr="0"/>
          <a:lstStyle>
            <a:lvl1pPr algn="l">
              <a:lnSpc>
                <a:spcPts val="2500"/>
              </a:lnSpc>
              <a:defRPr sz="2000" b="1">
                <a:solidFill>
                  <a:schemeClr val="tx1"/>
                </a:solidFill>
                <a:latin typeface="+mj-lt"/>
              </a:defRPr>
            </a:lvl1pPr>
          </a:lstStyle>
          <a:p>
            <a:r>
              <a:rPr lang="nl-NL" dirty="0"/>
              <a:t>Titel bewerken</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6399880" y="2175448"/>
            <a:ext cx="579624" cy="579624"/>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6819772" y="2683899"/>
            <a:ext cx="243251" cy="109367"/>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1518558" y="1892406"/>
            <a:ext cx="5804845" cy="1250844"/>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1926530"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1960819" y="2315296"/>
            <a:ext cx="4095163" cy="415498"/>
          </a:xfrm>
          <a:prstGeom prst="rect">
            <a:avLst/>
          </a:prstGeom>
          <a:noFill/>
        </p:spPr>
        <p:txBody>
          <a:bodyPr wrap="square" rtlCol="0">
            <a:spAutoFit/>
          </a:bodyPr>
          <a:lstStyle/>
          <a:p>
            <a:r>
              <a:rPr lang="nl-NL" sz="2100" dirty="0">
                <a:solidFill>
                  <a:schemeClr val="accent2"/>
                </a:solidFill>
              </a:rPr>
              <a:t>Erasmus</a:t>
            </a:r>
            <a:r>
              <a:rPr lang="nl-NL" sz="2100" baseline="0" dirty="0">
                <a:solidFill>
                  <a:schemeClr val="accent2"/>
                </a:solidFill>
              </a:rPr>
              <a:t> University Rotterdam</a:t>
            </a:r>
            <a:endParaRPr lang="nl-NL" sz="21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6402317" y="2175448"/>
            <a:ext cx="579624" cy="579624"/>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3574" y="2289142"/>
            <a:ext cx="352235" cy="352235"/>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2993516" y="3681398"/>
            <a:ext cx="3248025" cy="300082"/>
          </a:xfrm>
          <a:prstGeom prst="rect">
            <a:avLst/>
          </a:prstGeom>
          <a:noFill/>
        </p:spPr>
        <p:txBody>
          <a:bodyPr wrap="square" rtlCol="0">
            <a:spAutoFit/>
          </a:bodyPr>
          <a:lstStyle/>
          <a:p>
            <a:pPr algn="ctr"/>
            <a:r>
              <a:rPr lang="nl-NL" sz="1350"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2947988" y="3681398"/>
            <a:ext cx="3248025" cy="300082"/>
          </a:xfrm>
          <a:prstGeom prst="rect">
            <a:avLst/>
          </a:prstGeom>
          <a:noFill/>
        </p:spPr>
        <p:txBody>
          <a:bodyPr wrap="square" rtlCol="0">
            <a:spAutoFit/>
          </a:bodyPr>
          <a:lstStyle/>
          <a:p>
            <a:pPr algn="ctr"/>
            <a:r>
              <a:rPr lang="nl-NL" sz="1350"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5689718"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2381" y="-378852"/>
            <a:ext cx="8335565" cy="265913"/>
          </a:xfrm>
        </p:spPr>
        <p:txBody>
          <a:bodyPr/>
          <a:lstStyle>
            <a:lvl1pPr>
              <a:defRPr sz="1050"/>
            </a:lvl1pPr>
          </a:lstStyle>
          <a:p>
            <a:r>
              <a:rPr lang="nl-NL" dirty="0"/>
              <a:t>INTRO</a:t>
            </a:r>
          </a:p>
        </p:txBody>
      </p:sp>
    </p:spTree>
    <p:extLst>
      <p:ext uri="{BB962C8B-B14F-4D97-AF65-F5344CB8AC3E}">
        <p14:creationId xmlns:p14="http://schemas.microsoft.com/office/powerpoint/2010/main" val="334011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 + </a:t>
            </a:r>
            <a:r>
              <a:rPr lang="nl-NL" sz="1050" b="1" cap="all" spc="0" baseline="0" dirty="0" err="1">
                <a:solidFill>
                  <a:sysClr val="windowText" lastClr="000000"/>
                </a:solidFill>
                <a:latin typeface="+mn-lt"/>
                <a:cs typeface="Calibri" panose="020F0502020204030204" pitchFamily="34" charset="0"/>
              </a:rPr>
              <a:t>outro</a:t>
            </a:r>
            <a:r>
              <a:rPr lang="nl-NL" sz="105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3270823" y="1530551"/>
            <a:ext cx="1833652" cy="326888"/>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sz="1350"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3265713" y="2015780"/>
            <a:ext cx="2275466" cy="413719"/>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sz="1350"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sz="1350"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sz="1350"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3270823" y="2501008"/>
            <a:ext cx="2367404" cy="326891"/>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sz="1350"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sz="1350"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sz="1350"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4719086" y="3654182"/>
            <a:ext cx="269378" cy="15282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sz="1350"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4488562" y="3612740"/>
            <a:ext cx="194261" cy="230525"/>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sz="1350"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5138694" y="3617921"/>
            <a:ext cx="748802" cy="295115"/>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3832092" y="3260479"/>
            <a:ext cx="760077" cy="880655"/>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sz="1350"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3253055" y="3594609"/>
            <a:ext cx="1159329" cy="43514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sz="1350"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4900624" y="3500634"/>
            <a:ext cx="328726" cy="417746"/>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sz="1350"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5658912" y="3620406"/>
            <a:ext cx="235704" cy="291035"/>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sz="1350"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360" y="-378327"/>
            <a:ext cx="8335565" cy="298797"/>
          </a:xfrm>
        </p:spPr>
        <p:txBody>
          <a:bodyPr/>
          <a:lstStyle>
            <a:lvl1pPr>
              <a:defRPr sz="1050">
                <a:solidFill>
                  <a:schemeClr val="tx1"/>
                </a:solidFill>
              </a:defRPr>
            </a:lvl1pPr>
          </a:lstStyle>
          <a:p>
            <a:r>
              <a:rPr lang="nl-NL" dirty="0"/>
              <a:t>INTRO + OUTRO [LOGO ANIMATIE]</a:t>
            </a:r>
          </a:p>
        </p:txBody>
      </p:sp>
    </p:spTree>
    <p:extLst>
      <p:ext uri="{BB962C8B-B14F-4D97-AF65-F5344CB8AC3E}">
        <p14:creationId xmlns:p14="http://schemas.microsoft.com/office/powerpoint/2010/main" val="367287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[VIDEO]</a:t>
            </a:r>
            <a:endParaRPr lang="nl-NL" sz="1050" b="1" cap="all" spc="0" baseline="0" dirty="0">
              <a:solidFill>
                <a:sysClr val="windowText" lastClr="000000"/>
              </a:solidFill>
              <a:latin typeface="+mn-lt"/>
              <a:cs typeface="Calibri" panose="020F0502020204030204" pitchFamily="34" charset="0"/>
            </a:endParaRPr>
          </a:p>
        </p:txBody>
      </p:sp>
      <p:grpSp>
        <p:nvGrpSpPr>
          <p:cNvPr id="4" name="- INSTRUCTIES">
            <a:extLst>
              <a:ext uri="{FF2B5EF4-FFF2-40B4-BE49-F238E27FC236}">
                <a16:creationId xmlns:a16="http://schemas.microsoft.com/office/drawing/2014/main" id="{4AEE2130-D245-4F6D-A245-0A58906AA889}"/>
              </a:ext>
            </a:extLst>
          </p:cNvPr>
          <p:cNvGrpSpPr/>
          <p:nvPr userDrawn="1"/>
        </p:nvGrpSpPr>
        <p:grpSpPr>
          <a:xfrm>
            <a:off x="9283196" y="0"/>
            <a:ext cx="2770040" cy="5140283"/>
            <a:chOff x="12377595" y="-1"/>
            <a:chExt cx="3693386" cy="6853711"/>
          </a:xfrm>
        </p:grpSpPr>
        <p:sp>
          <p:nvSpPr>
            <p:cNvPr id="14" name="Rechthoek 13">
              <a:extLst>
                <a:ext uri="{FF2B5EF4-FFF2-40B4-BE49-F238E27FC236}">
                  <a16:creationId xmlns:a16="http://schemas.microsoft.com/office/drawing/2014/main" id="{C124BBEE-16FF-4173-923D-3D6311F79179}"/>
                </a:ext>
              </a:extLst>
            </p:cNvPr>
            <p:cNvSpPr/>
            <p:nvPr userDrawn="1"/>
          </p:nvSpPr>
          <p:spPr>
            <a:xfrm>
              <a:off x="12377595" y="6025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5" name="Rechthoek 14">
              <a:extLst>
                <a:ext uri="{FF2B5EF4-FFF2-40B4-BE49-F238E27FC236}">
                  <a16:creationId xmlns:a16="http://schemas.microsoft.com/office/drawing/2014/main" id="{6084C54D-C3C5-4117-BB70-5BC4E404C86B}"/>
                </a:ext>
              </a:extLst>
            </p:cNvPr>
            <p:cNvSpPr/>
            <p:nvPr userDrawn="1"/>
          </p:nvSpPr>
          <p:spPr>
            <a:xfrm>
              <a:off x="12377867" y="-1"/>
              <a:ext cx="3593091" cy="601364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6" name="Ovaal 15">
              <a:extLst>
                <a:ext uri="{FF2B5EF4-FFF2-40B4-BE49-F238E27FC236}">
                  <a16:creationId xmlns:a16="http://schemas.microsoft.com/office/drawing/2014/main" id="{B2CA9FEE-4DA5-4567-9DA6-1BFDE5A3B66F}"/>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1A23B7CF-6E8F-416B-A9BB-CD5E864A731A}"/>
                </a:ext>
              </a:extLst>
            </p:cNvPr>
            <p:cNvSpPr/>
            <p:nvPr userDrawn="1"/>
          </p:nvSpPr>
          <p:spPr>
            <a:xfrm>
              <a:off x="12844617" y="465323"/>
              <a:ext cx="2944682" cy="98738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video door op het lipje (onderaan) te klikken. Wanneer nodig verwijder de bestaande video d.m.v.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F0435485-0BD3-4572-B7DD-49965DB07571}"/>
                </a:ext>
              </a:extLst>
            </p:cNvPr>
            <p:cNvSpPr/>
            <p:nvPr userDrawn="1"/>
          </p:nvSpPr>
          <p:spPr>
            <a:xfrm>
              <a:off x="12560445" y="197945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74444790-35F2-4920-AC2D-0C6AF568ED36}"/>
                </a:ext>
              </a:extLst>
            </p:cNvPr>
            <p:cNvSpPr/>
            <p:nvPr userDrawn="1"/>
          </p:nvSpPr>
          <p:spPr>
            <a:xfrm>
              <a:off x="12844617" y="197945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B1658D9F-0BDB-44F6-91C6-4C48FBE79E36}"/>
                </a:ext>
              </a:extLst>
            </p:cNvPr>
            <p:cNvGrpSpPr/>
            <p:nvPr userDrawn="1"/>
          </p:nvGrpSpPr>
          <p:grpSpPr>
            <a:xfrm>
              <a:off x="12852713" y="2414031"/>
              <a:ext cx="825500" cy="209550"/>
              <a:chOff x="13504624" y="2482850"/>
              <a:chExt cx="825500" cy="209550"/>
            </a:xfrm>
          </p:grpSpPr>
          <p:sp>
            <p:nvSpPr>
              <p:cNvPr id="78" name="Rechthoek 77">
                <a:extLst>
                  <a:ext uri="{FF2B5EF4-FFF2-40B4-BE49-F238E27FC236}">
                    <a16:creationId xmlns:a16="http://schemas.microsoft.com/office/drawing/2014/main" id="{0C23A999-7C26-4BB7-B64B-0A9BAC7CA32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CD48D5F1-46B0-4EFC-A986-90AF1E6808B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C1310410-C39E-44E1-9C15-20253ECFB76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641C94A3-07BF-477E-8A68-C43012447F55}"/>
                </a:ext>
              </a:extLst>
            </p:cNvPr>
            <p:cNvSpPr/>
            <p:nvPr userDrawn="1"/>
          </p:nvSpPr>
          <p:spPr>
            <a:xfrm>
              <a:off x="12560445" y="280310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06AB35A2-3027-4EE9-A074-64214050B75B}"/>
                </a:ext>
              </a:extLst>
            </p:cNvPr>
            <p:cNvSpPr/>
            <p:nvPr userDrawn="1"/>
          </p:nvSpPr>
          <p:spPr>
            <a:xfrm>
              <a:off x="12844617" y="2803106"/>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551C74A0-5A0B-4DE4-B273-474DB1A66368}"/>
                </a:ext>
              </a:extLst>
            </p:cNvPr>
            <p:cNvGrpSpPr/>
            <p:nvPr userDrawn="1"/>
          </p:nvGrpSpPr>
          <p:grpSpPr>
            <a:xfrm>
              <a:off x="15787296" y="5887072"/>
              <a:ext cx="283685" cy="283685"/>
              <a:chOff x="-510741" y="5913713"/>
              <a:chExt cx="267555" cy="267555"/>
            </a:xfrm>
          </p:grpSpPr>
          <p:sp>
            <p:nvSpPr>
              <p:cNvPr id="76" name="Ovaal 75">
                <a:extLst>
                  <a:ext uri="{FF2B5EF4-FFF2-40B4-BE49-F238E27FC236}">
                    <a16:creationId xmlns:a16="http://schemas.microsoft.com/office/drawing/2014/main" id="{14FB7C59-ECB8-4194-8D0B-55CA0D5ED0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015DD218-ECE2-45B2-AEE1-23AAC067B0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40C6D5D4-515F-43B0-B298-0E527BA335A5}"/>
                </a:ext>
              </a:extLst>
            </p:cNvPr>
            <p:cNvSpPr/>
            <p:nvPr userDrawn="1"/>
          </p:nvSpPr>
          <p:spPr>
            <a:xfrm>
              <a:off x="12560445" y="43955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41A0D30D-4EF6-4A47-AF8E-E127FD69E0E4}"/>
                </a:ext>
              </a:extLst>
            </p:cNvPr>
            <p:cNvSpPr/>
            <p:nvPr userDrawn="1"/>
          </p:nvSpPr>
          <p:spPr>
            <a:xfrm>
              <a:off x="12844617" y="4395536"/>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6" name="Groep 25">
              <a:extLst>
                <a:ext uri="{FF2B5EF4-FFF2-40B4-BE49-F238E27FC236}">
                  <a16:creationId xmlns:a16="http://schemas.microsoft.com/office/drawing/2014/main" id="{EC5E1147-5B05-43A4-8677-9220D85C666F}"/>
                </a:ext>
              </a:extLst>
            </p:cNvPr>
            <p:cNvGrpSpPr/>
            <p:nvPr userDrawn="1"/>
          </p:nvGrpSpPr>
          <p:grpSpPr>
            <a:xfrm>
              <a:off x="12755738" y="5305097"/>
              <a:ext cx="622283" cy="612919"/>
              <a:chOff x="12617641" y="3403239"/>
              <a:chExt cx="752963" cy="741634"/>
            </a:xfrm>
          </p:grpSpPr>
          <p:grpSp>
            <p:nvGrpSpPr>
              <p:cNvPr id="60" name="Groep 59">
                <a:extLst>
                  <a:ext uri="{FF2B5EF4-FFF2-40B4-BE49-F238E27FC236}">
                    <a16:creationId xmlns:a16="http://schemas.microsoft.com/office/drawing/2014/main" id="{DA62ECC4-5D38-463A-8E9F-C435469DF934}"/>
                  </a:ext>
                </a:extLst>
              </p:cNvPr>
              <p:cNvGrpSpPr/>
              <p:nvPr userDrawn="1"/>
            </p:nvGrpSpPr>
            <p:grpSpPr>
              <a:xfrm>
                <a:off x="12771550" y="3403239"/>
                <a:ext cx="467156" cy="448491"/>
                <a:chOff x="12782177" y="3403239"/>
                <a:chExt cx="467156" cy="448491"/>
              </a:xfrm>
            </p:grpSpPr>
            <p:grpSp>
              <p:nvGrpSpPr>
                <p:cNvPr id="63" name="Groep 62">
                  <a:extLst>
                    <a:ext uri="{FF2B5EF4-FFF2-40B4-BE49-F238E27FC236}">
                      <a16:creationId xmlns:a16="http://schemas.microsoft.com/office/drawing/2014/main" id="{E868D69A-0DDB-4410-A063-1D698397EBCC}"/>
                    </a:ext>
                  </a:extLst>
                </p:cNvPr>
                <p:cNvGrpSpPr/>
                <p:nvPr userDrawn="1"/>
              </p:nvGrpSpPr>
              <p:grpSpPr>
                <a:xfrm>
                  <a:off x="12782177" y="3403239"/>
                  <a:ext cx="412972" cy="396132"/>
                  <a:chOff x="13554906" y="3320109"/>
                  <a:chExt cx="443912" cy="425811"/>
                </a:xfrm>
              </p:grpSpPr>
              <p:grpSp>
                <p:nvGrpSpPr>
                  <p:cNvPr id="70" name="Groep 69">
                    <a:extLst>
                      <a:ext uri="{FF2B5EF4-FFF2-40B4-BE49-F238E27FC236}">
                        <a16:creationId xmlns:a16="http://schemas.microsoft.com/office/drawing/2014/main" id="{36D04F82-987C-4BEF-A787-E4A77F63792B}"/>
                      </a:ext>
                    </a:extLst>
                  </p:cNvPr>
                  <p:cNvGrpSpPr/>
                  <p:nvPr userDrawn="1"/>
                </p:nvGrpSpPr>
                <p:grpSpPr>
                  <a:xfrm>
                    <a:off x="13554906" y="3320109"/>
                    <a:ext cx="443912" cy="425811"/>
                    <a:chOff x="12909684" y="1276143"/>
                    <a:chExt cx="443912" cy="425811"/>
                  </a:xfrm>
                </p:grpSpPr>
                <p:sp>
                  <p:nvSpPr>
                    <p:cNvPr id="73" name="Rechthoek 72">
                      <a:extLst>
                        <a:ext uri="{FF2B5EF4-FFF2-40B4-BE49-F238E27FC236}">
                          <a16:creationId xmlns:a16="http://schemas.microsoft.com/office/drawing/2014/main" id="{700F1E0E-EA1F-48F2-ABC1-59B351995E5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09A20D9E-E960-4540-8BAE-850E87FF990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283327F2-0EF8-425A-A1FE-019F3493C5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1" name="Afbeelding 70">
                    <a:extLst>
                      <a:ext uri="{FF2B5EF4-FFF2-40B4-BE49-F238E27FC236}">
                        <a16:creationId xmlns:a16="http://schemas.microsoft.com/office/drawing/2014/main" id="{D5A551C5-7946-493B-8AA9-1222DE6E354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2" name="Afbeelding 71">
                    <a:extLst>
                      <a:ext uri="{FF2B5EF4-FFF2-40B4-BE49-F238E27FC236}">
                        <a16:creationId xmlns:a16="http://schemas.microsoft.com/office/drawing/2014/main" id="{E2198678-6ED0-4341-A5D0-F72BDC01FC2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4" name="Groep 63">
                  <a:extLst>
                    <a:ext uri="{FF2B5EF4-FFF2-40B4-BE49-F238E27FC236}">
                      <a16:creationId xmlns:a16="http://schemas.microsoft.com/office/drawing/2014/main" id="{7E556746-5D4C-4936-83D2-0DCF7A93571A}"/>
                    </a:ext>
                  </a:extLst>
                </p:cNvPr>
                <p:cNvGrpSpPr/>
                <p:nvPr userDrawn="1"/>
              </p:nvGrpSpPr>
              <p:grpSpPr>
                <a:xfrm>
                  <a:off x="13103513" y="3705268"/>
                  <a:ext cx="145820" cy="146462"/>
                  <a:chOff x="13096169" y="3602278"/>
                  <a:chExt cx="145820" cy="146462"/>
                </a:xfrm>
              </p:grpSpPr>
              <p:sp>
                <p:nvSpPr>
                  <p:cNvPr id="68" name="Rechthoek 67">
                    <a:extLst>
                      <a:ext uri="{FF2B5EF4-FFF2-40B4-BE49-F238E27FC236}">
                        <a16:creationId xmlns:a16="http://schemas.microsoft.com/office/drawing/2014/main" id="{489D2FBB-17DC-4AB3-8CC3-37613F38E1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93F9C8F6-96E8-4D9A-B47B-7D5F5DDE58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5" name="Groep 64">
                  <a:extLst>
                    <a:ext uri="{FF2B5EF4-FFF2-40B4-BE49-F238E27FC236}">
                      <a16:creationId xmlns:a16="http://schemas.microsoft.com/office/drawing/2014/main" id="{E645902A-4131-4D82-8B3F-74E11EAB0E35}"/>
                    </a:ext>
                  </a:extLst>
                </p:cNvPr>
                <p:cNvGrpSpPr/>
                <p:nvPr userDrawn="1"/>
              </p:nvGrpSpPr>
              <p:grpSpPr>
                <a:xfrm rot="10800000">
                  <a:off x="13061402" y="3665637"/>
                  <a:ext cx="145820" cy="146462"/>
                  <a:chOff x="13096169" y="3602278"/>
                  <a:chExt cx="145820" cy="146462"/>
                </a:xfrm>
              </p:grpSpPr>
              <p:sp>
                <p:nvSpPr>
                  <p:cNvPr id="66" name="Rechthoek 65">
                    <a:extLst>
                      <a:ext uri="{FF2B5EF4-FFF2-40B4-BE49-F238E27FC236}">
                        <a16:creationId xmlns:a16="http://schemas.microsoft.com/office/drawing/2014/main" id="{2FBE8261-A0EA-4329-9AA7-87ED98B21F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392A5DD9-7DC9-4466-B3B3-268AA6A9D01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1" name="Rechthoek 60">
                <a:extLst>
                  <a:ext uri="{FF2B5EF4-FFF2-40B4-BE49-F238E27FC236}">
                    <a16:creationId xmlns:a16="http://schemas.microsoft.com/office/drawing/2014/main" id="{43E623C9-132E-4E33-A641-51887BDDFF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2" name="Gelijkbenige driehoek 61">
                <a:extLst>
                  <a:ext uri="{FF2B5EF4-FFF2-40B4-BE49-F238E27FC236}">
                    <a16:creationId xmlns:a16="http://schemas.microsoft.com/office/drawing/2014/main" id="{08D86462-275F-4C8B-B388-2E2530035DC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4994E25-A5F7-496B-8615-24E1E19BC260}"/>
                </a:ext>
              </a:extLst>
            </p:cNvPr>
            <p:cNvSpPr/>
            <p:nvPr userDrawn="1"/>
          </p:nvSpPr>
          <p:spPr>
            <a:xfrm>
              <a:off x="12847196" y="336943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E6A951A-FD6F-4590-95B0-640BEFAB975E}"/>
                </a:ext>
              </a:extLst>
            </p:cNvPr>
            <p:cNvGrpSpPr/>
            <p:nvPr userDrawn="1"/>
          </p:nvGrpSpPr>
          <p:grpSpPr>
            <a:xfrm>
              <a:off x="13678213" y="3648953"/>
              <a:ext cx="1222990" cy="563933"/>
              <a:chOff x="-2485819" y="3399207"/>
              <a:chExt cx="1222990" cy="563933"/>
            </a:xfrm>
          </p:grpSpPr>
          <p:sp>
            <p:nvSpPr>
              <p:cNvPr id="39" name="Rechthoek 38">
                <a:extLst>
                  <a:ext uri="{FF2B5EF4-FFF2-40B4-BE49-F238E27FC236}">
                    <a16:creationId xmlns:a16="http://schemas.microsoft.com/office/drawing/2014/main" id="{D48552D7-0130-435F-B234-3EAD0F6DF5F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0DF99FB8-6604-4B17-A520-039893672A1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D6755572-5F6E-420D-88CF-1D61951F54B9}"/>
                  </a:ext>
                </a:extLst>
              </p:cNvPr>
              <p:cNvGrpSpPr/>
              <p:nvPr userDrawn="1"/>
            </p:nvGrpSpPr>
            <p:grpSpPr>
              <a:xfrm>
                <a:off x="-2403869" y="3460544"/>
                <a:ext cx="155951" cy="131922"/>
                <a:chOff x="12968836" y="3354170"/>
                <a:chExt cx="404806" cy="342433"/>
              </a:xfrm>
            </p:grpSpPr>
            <p:sp>
              <p:nvSpPr>
                <p:cNvPr id="54" name="Rechthoek: afgeronde hoeken 53">
                  <a:extLst>
                    <a:ext uri="{FF2B5EF4-FFF2-40B4-BE49-F238E27FC236}">
                      <a16:creationId xmlns:a16="http://schemas.microsoft.com/office/drawing/2014/main" id="{311EB075-655E-4F68-8F34-4EFA404C01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48A2364-432E-4EC6-A462-5816037A19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10760DBC-1E0E-41BD-B88B-C44468AE0CC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4057ED3-D1F3-4523-A0B4-977A71BFFC3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69996CEB-E6C6-45A3-8E7F-FF63D198997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47F9AA50-B69A-4AD7-8D4C-CB064A81728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591A243-55E6-4A05-BFE3-0EE0CF27C1B2}"/>
                  </a:ext>
                </a:extLst>
              </p:cNvPr>
              <p:cNvGrpSpPr/>
              <p:nvPr userDrawn="1"/>
            </p:nvGrpSpPr>
            <p:grpSpPr>
              <a:xfrm>
                <a:off x="-2423424" y="3690208"/>
                <a:ext cx="166739" cy="218963"/>
                <a:chOff x="12940828" y="3950597"/>
                <a:chExt cx="432813" cy="568367"/>
              </a:xfrm>
            </p:grpSpPr>
            <p:grpSp>
              <p:nvGrpSpPr>
                <p:cNvPr id="46" name="Groep 45">
                  <a:extLst>
                    <a:ext uri="{FF2B5EF4-FFF2-40B4-BE49-F238E27FC236}">
                      <a16:creationId xmlns:a16="http://schemas.microsoft.com/office/drawing/2014/main" id="{ABFCAD62-846D-4CDA-A69E-F27E359C2E22}"/>
                    </a:ext>
                  </a:extLst>
                </p:cNvPr>
                <p:cNvGrpSpPr/>
                <p:nvPr userDrawn="1"/>
              </p:nvGrpSpPr>
              <p:grpSpPr>
                <a:xfrm>
                  <a:off x="13000382" y="4006891"/>
                  <a:ext cx="373259" cy="315747"/>
                  <a:chOff x="12968836" y="3354170"/>
                  <a:chExt cx="404806" cy="342433"/>
                </a:xfrm>
              </p:grpSpPr>
              <p:sp>
                <p:nvSpPr>
                  <p:cNvPr id="48" name="Rechthoek: afgeronde hoeken 47">
                    <a:extLst>
                      <a:ext uri="{FF2B5EF4-FFF2-40B4-BE49-F238E27FC236}">
                        <a16:creationId xmlns:a16="http://schemas.microsoft.com/office/drawing/2014/main" id="{48503B35-A744-4AA4-B1CA-FA517EE3EB9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7298E40-1861-4912-A276-DBAADC5D826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6994552A-CCB0-4DF2-95F7-D21E6E74E17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162BDF6B-B2D8-4169-8E8D-B18B4CB05C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9EA93FB3-5047-4AD2-9354-EF4A38CA5DC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EB5ABAB6-BCD0-45EF-91B1-B114D0A5E88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7" name="Boog 46">
                  <a:extLst>
                    <a:ext uri="{FF2B5EF4-FFF2-40B4-BE49-F238E27FC236}">
                      <a16:creationId xmlns:a16="http://schemas.microsoft.com/office/drawing/2014/main" id="{EDDB1E8D-1232-4AAD-BBEA-C13113A98FE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3" name="Tekstvak 42">
                <a:extLst>
                  <a:ext uri="{FF2B5EF4-FFF2-40B4-BE49-F238E27FC236}">
                    <a16:creationId xmlns:a16="http://schemas.microsoft.com/office/drawing/2014/main" id="{E3BF4327-E9CC-43EB-81D0-A77EC3CA346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4" name="Tekstvak 43">
                <a:extLst>
                  <a:ext uri="{FF2B5EF4-FFF2-40B4-BE49-F238E27FC236}">
                    <a16:creationId xmlns:a16="http://schemas.microsoft.com/office/drawing/2014/main" id="{97C8D28C-6E34-4F0B-BA1D-51CA10DEA5D9}"/>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5" name="Vrije vorm: vorm 44">
                <a:extLst>
                  <a:ext uri="{FF2B5EF4-FFF2-40B4-BE49-F238E27FC236}">
                    <a16:creationId xmlns:a16="http://schemas.microsoft.com/office/drawing/2014/main" id="{14BCE442-D16A-4883-BEB5-1FD68D29D7C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453412C-BB86-41A7-90F9-3F72C6D40B09}"/>
                </a:ext>
              </a:extLst>
            </p:cNvPr>
            <p:cNvGrpSpPr/>
            <p:nvPr userDrawn="1"/>
          </p:nvGrpSpPr>
          <p:grpSpPr>
            <a:xfrm>
              <a:off x="12853251" y="1548333"/>
              <a:ext cx="311450" cy="313414"/>
              <a:chOff x="-3310781" y="1231352"/>
              <a:chExt cx="311450" cy="313414"/>
            </a:xfrm>
          </p:grpSpPr>
          <p:sp>
            <p:nvSpPr>
              <p:cNvPr id="36" name="Rechthoek 35">
                <a:extLst>
                  <a:ext uri="{FF2B5EF4-FFF2-40B4-BE49-F238E27FC236}">
                    <a16:creationId xmlns:a16="http://schemas.microsoft.com/office/drawing/2014/main" id="{B84A9FBF-72C5-4E1D-8A9B-DB55CC91CE07}"/>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2">
                <a:extLst>
                  <a:ext uri="{FF2B5EF4-FFF2-40B4-BE49-F238E27FC236}">
                    <a16:creationId xmlns:a16="http://schemas.microsoft.com/office/drawing/2014/main" id="{8445DF54-F83E-4B27-9CF6-A16F67D6A107}"/>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8" name="Vrije vorm 113">
                <a:extLst>
                  <a:ext uri="{FF2B5EF4-FFF2-40B4-BE49-F238E27FC236}">
                    <a16:creationId xmlns:a16="http://schemas.microsoft.com/office/drawing/2014/main" id="{E7979862-D2A8-40BE-B585-9D346E2FB1F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30" name="Groep 29">
              <a:extLst>
                <a:ext uri="{FF2B5EF4-FFF2-40B4-BE49-F238E27FC236}">
                  <a16:creationId xmlns:a16="http://schemas.microsoft.com/office/drawing/2014/main" id="{85752744-A0CA-410D-8DD7-1616EF29DAC1}"/>
                </a:ext>
              </a:extLst>
            </p:cNvPr>
            <p:cNvGrpSpPr/>
            <p:nvPr userDrawn="1"/>
          </p:nvGrpSpPr>
          <p:grpSpPr>
            <a:xfrm>
              <a:off x="15225598" y="6163087"/>
              <a:ext cx="627798" cy="576693"/>
              <a:chOff x="-938434" y="4570310"/>
              <a:chExt cx="627798" cy="576693"/>
            </a:xfrm>
          </p:grpSpPr>
          <p:grpSp>
            <p:nvGrpSpPr>
              <p:cNvPr id="31" name="Inspireren">
                <a:extLst>
                  <a:ext uri="{FF2B5EF4-FFF2-40B4-BE49-F238E27FC236}">
                    <a16:creationId xmlns:a16="http://schemas.microsoft.com/office/drawing/2014/main" id="{47EF365B-B82A-4A90-84BE-63F794AF34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E7088AA2-C8C8-4711-BCF1-6A8DC975613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3">
                  <a:extLst>
                    <a:ext uri="{FF2B5EF4-FFF2-40B4-BE49-F238E27FC236}">
                      <a16:creationId xmlns:a16="http://schemas.microsoft.com/office/drawing/2014/main" id="{ACAD97EC-C2AB-4868-8D11-689D4677C6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5" name="Freeform 14">
                  <a:extLst>
                    <a:ext uri="{FF2B5EF4-FFF2-40B4-BE49-F238E27FC236}">
                      <a16:creationId xmlns:a16="http://schemas.microsoft.com/office/drawing/2014/main" id="{B2671E62-A05A-4079-8A5D-095E7353C4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2" name="Tekstvak 31">
                <a:extLst>
                  <a:ext uri="{FF2B5EF4-FFF2-40B4-BE49-F238E27FC236}">
                    <a16:creationId xmlns:a16="http://schemas.microsoft.com/office/drawing/2014/main" id="{27437636-2E8F-4674-8542-91A9D6889C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9353550" cy="51434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2825809"/>
            <a:ext cx="8335565" cy="542330"/>
          </a:xfrm>
        </p:spPr>
        <p:txBody>
          <a:bodyPr tIns="72000"/>
          <a:lstStyle>
            <a:lvl1pPr>
              <a:lnSpc>
                <a:spcPts val="3750"/>
              </a:lnSpc>
              <a:defRPr sz="45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2789697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grpSp>
        <p:nvGrpSpPr>
          <p:cNvPr id="82" name="- INSTRUCTIES">
            <a:extLst>
              <a:ext uri="{FF2B5EF4-FFF2-40B4-BE49-F238E27FC236}">
                <a16:creationId xmlns:a16="http://schemas.microsoft.com/office/drawing/2014/main" id="{F400FEF7-EAB4-4618-9D44-22EF249C79D5}"/>
              </a:ext>
            </a:extLst>
          </p:cNvPr>
          <p:cNvGrpSpPr/>
          <p:nvPr userDrawn="1"/>
        </p:nvGrpSpPr>
        <p:grpSpPr>
          <a:xfrm>
            <a:off x="9283196" y="-1"/>
            <a:ext cx="2770040" cy="5267326"/>
            <a:chOff x="12377595" y="-1"/>
            <a:chExt cx="3693386" cy="7023101"/>
          </a:xfrm>
        </p:grpSpPr>
        <p:sp>
          <p:nvSpPr>
            <p:cNvPr id="83" name="Rechthoek 82">
              <a:extLst>
                <a:ext uri="{FF2B5EF4-FFF2-40B4-BE49-F238E27FC236}">
                  <a16:creationId xmlns:a16="http://schemas.microsoft.com/office/drawing/2014/main" id="{8A0B889E-2847-4FAF-AB92-06B3B1FDB4BD}"/>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A214358C-1A95-4C77-AF4B-4209EE2A1FCF}"/>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87BC5A7-091E-46A3-932B-C0D7C0FA5130}"/>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1BD8E85A-ACE1-4D62-8A56-460DDAE36DA9}"/>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C52B9D86-3AA6-4B23-8703-CE1C89A473CF}"/>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D6B7096E-B60F-423E-9F6D-5E6919B07CCA}"/>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3E4CA370-41F6-4516-A971-7D09AA063603}"/>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0" name="Rechthoek 89">
              <a:extLst>
                <a:ext uri="{FF2B5EF4-FFF2-40B4-BE49-F238E27FC236}">
                  <a16:creationId xmlns:a16="http://schemas.microsoft.com/office/drawing/2014/main" id="{9A7CE19C-540B-4153-9B8B-46D0BA221673}"/>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D9A8C9BB-2AB5-435A-B9AA-D0B85EDECB66}"/>
                </a:ext>
              </a:extLst>
            </p:cNvPr>
            <p:cNvGrpSpPr/>
            <p:nvPr userDrawn="1"/>
          </p:nvGrpSpPr>
          <p:grpSpPr>
            <a:xfrm>
              <a:off x="13677941" y="3814409"/>
              <a:ext cx="1222990" cy="563933"/>
              <a:chOff x="-2485819" y="3399207"/>
              <a:chExt cx="1222990" cy="563933"/>
            </a:xfrm>
          </p:grpSpPr>
          <p:sp>
            <p:nvSpPr>
              <p:cNvPr id="133" name="Rechthoek 132">
                <a:extLst>
                  <a:ext uri="{FF2B5EF4-FFF2-40B4-BE49-F238E27FC236}">
                    <a16:creationId xmlns:a16="http://schemas.microsoft.com/office/drawing/2014/main" id="{70CFCA40-3463-4296-B74F-E48A4BBF5C9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58A37066-3341-466A-A8D7-CDF2321560D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E57BA542-E1BA-4979-AEBF-D9F1D6562DAE}"/>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C6D7485F-6CF6-45CB-902F-69325EB72ED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6BF5C84E-97AD-44A9-850B-5CD5B085210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7DA611A0-A050-419D-B384-0A9E3E60F13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123036A8-8504-43E5-9ADC-0452896564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137A3E76-69E8-43EC-AF06-37C9297BFA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BE357CA8-E4CB-412D-835F-9FF40538880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2B47059D-42C3-4E16-AE1E-8CDF0FED4DA1}"/>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05228470-0769-4A1A-B641-4C70B7751426}"/>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6A61E555-C56E-4BAB-87FC-EF64ABBAFA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E4AA3A6-AC37-4AAD-B5EF-C00CCCAC304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474B7A2-4B31-452E-B41D-EDAFB3DF5B5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CE986897-D7D5-4E9E-9A75-308D902931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C87EB726-98A1-4969-A2EA-4B34D091AA6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3081A4C-F648-4A0C-A50D-6D21450C0BB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5F9266D1-A6EE-407A-BE52-EBD43B48859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AD1EEFC7-6F77-4A98-84F4-AA17AEE0E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97B26CB7-C812-480D-A5CE-7353F204FE3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030254EF-8436-4BD8-9C07-76AB40B7FF6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FBC86987-F84B-4A49-A4F3-EFE4AA58F11A}"/>
                </a:ext>
              </a:extLst>
            </p:cNvPr>
            <p:cNvGrpSpPr/>
            <p:nvPr userDrawn="1"/>
          </p:nvGrpSpPr>
          <p:grpSpPr>
            <a:xfrm>
              <a:off x="12377595" y="6063404"/>
              <a:ext cx="3693386" cy="959696"/>
              <a:chOff x="-3786437" y="6163468"/>
              <a:chExt cx="3693386" cy="959696"/>
            </a:xfrm>
          </p:grpSpPr>
          <p:sp>
            <p:nvSpPr>
              <p:cNvPr id="122" name="Rechthoek 121">
                <a:extLst>
                  <a:ext uri="{FF2B5EF4-FFF2-40B4-BE49-F238E27FC236}">
                    <a16:creationId xmlns:a16="http://schemas.microsoft.com/office/drawing/2014/main" id="{C35F7865-1516-431E-9C31-EF547F12995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475B41EF-8E1F-4421-8888-63356AD3E7AD}"/>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4A3B338D-0A35-4C0E-9FD3-FC79860CC6C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43F489F1-0E1B-477F-A987-EE76672E28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323366F7-AC29-496E-A5EB-5670EC44F7B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19EF3B6-7624-4D20-BBA9-622D4260323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AE3F6429-256D-404A-9414-0B0356183C4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0358B66B-1029-4D0A-AC09-557AC275ADA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23A701D5-D999-4C12-B12A-805E4D70A5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983D616E-F906-4BCA-AF3C-BBAC1863FF1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3" name="Groep 92">
              <a:extLst>
                <a:ext uri="{FF2B5EF4-FFF2-40B4-BE49-F238E27FC236}">
                  <a16:creationId xmlns:a16="http://schemas.microsoft.com/office/drawing/2014/main" id="{E282F6AC-ADD4-4948-8774-29958D43E253}"/>
                </a:ext>
              </a:extLst>
            </p:cNvPr>
            <p:cNvGrpSpPr/>
            <p:nvPr userDrawn="1"/>
          </p:nvGrpSpPr>
          <p:grpSpPr>
            <a:xfrm>
              <a:off x="12796313" y="1561608"/>
              <a:ext cx="791775" cy="406485"/>
              <a:chOff x="-3565087" y="1409294"/>
              <a:chExt cx="627469" cy="322133"/>
            </a:xfrm>
          </p:grpSpPr>
          <p:grpSp>
            <p:nvGrpSpPr>
              <p:cNvPr id="116" name="Groep 115">
                <a:extLst>
                  <a:ext uri="{FF2B5EF4-FFF2-40B4-BE49-F238E27FC236}">
                    <a16:creationId xmlns:a16="http://schemas.microsoft.com/office/drawing/2014/main" id="{71699FB1-38F1-48DD-9607-A5590A3C17E2}"/>
                  </a:ext>
                </a:extLst>
              </p:cNvPr>
              <p:cNvGrpSpPr/>
              <p:nvPr userDrawn="1"/>
            </p:nvGrpSpPr>
            <p:grpSpPr>
              <a:xfrm>
                <a:off x="-3364916" y="1409294"/>
                <a:ext cx="225195" cy="195499"/>
                <a:chOff x="10307162" y="1361199"/>
                <a:chExt cx="2200275" cy="1914525"/>
              </a:xfrm>
            </p:grpSpPr>
            <p:sp>
              <p:nvSpPr>
                <p:cNvPr id="118" name="Vrije vorm: vorm 117">
                  <a:extLst>
                    <a:ext uri="{FF2B5EF4-FFF2-40B4-BE49-F238E27FC236}">
                      <a16:creationId xmlns:a16="http://schemas.microsoft.com/office/drawing/2014/main" id="{CC856AB3-C930-4436-B9F3-899BEA0D61F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9" name="Groep 118">
                  <a:extLst>
                    <a:ext uri="{FF2B5EF4-FFF2-40B4-BE49-F238E27FC236}">
                      <a16:creationId xmlns:a16="http://schemas.microsoft.com/office/drawing/2014/main" id="{80CF1D9D-D77C-4128-8D32-AEB32F388D6A}"/>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0" name="Vrije vorm: vorm 119">
                    <a:extLst>
                      <a:ext uri="{FF2B5EF4-FFF2-40B4-BE49-F238E27FC236}">
                        <a16:creationId xmlns:a16="http://schemas.microsoft.com/office/drawing/2014/main" id="{0C7328D1-DFA1-4E99-BC9E-CDE173DF17DA}"/>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1" name="Vrije vorm: vorm 120">
                    <a:extLst>
                      <a:ext uri="{FF2B5EF4-FFF2-40B4-BE49-F238E27FC236}">
                        <a16:creationId xmlns:a16="http://schemas.microsoft.com/office/drawing/2014/main" id="{D1B8E06F-A3A6-4298-81D9-3868F5FEE6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7" name="Tekstvak 116">
                <a:extLst>
                  <a:ext uri="{FF2B5EF4-FFF2-40B4-BE49-F238E27FC236}">
                    <a16:creationId xmlns:a16="http://schemas.microsoft.com/office/drawing/2014/main" id="{9D834F12-80BF-4FD9-B539-B782121030A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4" name="Groep 93">
              <a:extLst>
                <a:ext uri="{FF2B5EF4-FFF2-40B4-BE49-F238E27FC236}">
                  <a16:creationId xmlns:a16="http://schemas.microsoft.com/office/drawing/2014/main" id="{72EE266C-1BA9-48B1-905F-29010486E554}"/>
                </a:ext>
              </a:extLst>
            </p:cNvPr>
            <p:cNvGrpSpPr/>
            <p:nvPr userDrawn="1"/>
          </p:nvGrpSpPr>
          <p:grpSpPr>
            <a:xfrm>
              <a:off x="12809465" y="5500987"/>
              <a:ext cx="514284" cy="506545"/>
              <a:chOff x="12617641" y="3403239"/>
              <a:chExt cx="752963" cy="741634"/>
            </a:xfrm>
          </p:grpSpPr>
          <p:grpSp>
            <p:nvGrpSpPr>
              <p:cNvPr id="100" name="Groep 99">
                <a:extLst>
                  <a:ext uri="{FF2B5EF4-FFF2-40B4-BE49-F238E27FC236}">
                    <a16:creationId xmlns:a16="http://schemas.microsoft.com/office/drawing/2014/main" id="{5C2E24D8-915A-48E6-B3DB-2B5E23BEA826}"/>
                  </a:ext>
                </a:extLst>
              </p:cNvPr>
              <p:cNvGrpSpPr/>
              <p:nvPr userDrawn="1"/>
            </p:nvGrpSpPr>
            <p:grpSpPr>
              <a:xfrm>
                <a:off x="12771530" y="3403239"/>
                <a:ext cx="467176" cy="448491"/>
                <a:chOff x="12782157" y="3403239"/>
                <a:chExt cx="467176" cy="448491"/>
              </a:xfrm>
            </p:grpSpPr>
            <p:grpSp>
              <p:nvGrpSpPr>
                <p:cNvPr id="103" name="Groep 102">
                  <a:extLst>
                    <a:ext uri="{FF2B5EF4-FFF2-40B4-BE49-F238E27FC236}">
                      <a16:creationId xmlns:a16="http://schemas.microsoft.com/office/drawing/2014/main" id="{5C7FD659-1AF2-411E-ABB6-35DD92B0D681}"/>
                    </a:ext>
                  </a:extLst>
                </p:cNvPr>
                <p:cNvGrpSpPr/>
                <p:nvPr userDrawn="1"/>
              </p:nvGrpSpPr>
              <p:grpSpPr>
                <a:xfrm>
                  <a:off x="12782157" y="3403239"/>
                  <a:ext cx="412976" cy="396132"/>
                  <a:chOff x="13554906" y="3320109"/>
                  <a:chExt cx="443917" cy="425811"/>
                </a:xfrm>
              </p:grpSpPr>
              <p:grpSp>
                <p:nvGrpSpPr>
                  <p:cNvPr id="110" name="Groep 109">
                    <a:extLst>
                      <a:ext uri="{FF2B5EF4-FFF2-40B4-BE49-F238E27FC236}">
                        <a16:creationId xmlns:a16="http://schemas.microsoft.com/office/drawing/2014/main" id="{30BD6C21-22EA-4A2B-8213-453DC2D56840}"/>
                      </a:ext>
                    </a:extLst>
                  </p:cNvPr>
                  <p:cNvGrpSpPr/>
                  <p:nvPr userDrawn="1"/>
                </p:nvGrpSpPr>
                <p:grpSpPr>
                  <a:xfrm>
                    <a:off x="13554906" y="3320109"/>
                    <a:ext cx="443917" cy="425811"/>
                    <a:chOff x="12909684" y="1276143"/>
                    <a:chExt cx="443917" cy="425811"/>
                  </a:xfrm>
                </p:grpSpPr>
                <p:sp>
                  <p:nvSpPr>
                    <p:cNvPr id="113" name="Rechthoek 112">
                      <a:extLst>
                        <a:ext uri="{FF2B5EF4-FFF2-40B4-BE49-F238E27FC236}">
                          <a16:creationId xmlns:a16="http://schemas.microsoft.com/office/drawing/2014/main" id="{CFBEC17F-3F10-44A2-A4B1-F24E67690AE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55A7705D-3FE3-45FE-890D-28577BCD1A0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Ovaal 114">
                      <a:extLst>
                        <a:ext uri="{FF2B5EF4-FFF2-40B4-BE49-F238E27FC236}">
                          <a16:creationId xmlns:a16="http://schemas.microsoft.com/office/drawing/2014/main" id="{3EFDB1A3-0034-4BE8-AB45-A36A7C16A9E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1" name="Afbeelding 110">
                    <a:extLst>
                      <a:ext uri="{FF2B5EF4-FFF2-40B4-BE49-F238E27FC236}">
                        <a16:creationId xmlns:a16="http://schemas.microsoft.com/office/drawing/2014/main" id="{BC09C6FC-9E4F-42CD-8B5C-5A34448891F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2" name="Afbeelding 111">
                    <a:extLst>
                      <a:ext uri="{FF2B5EF4-FFF2-40B4-BE49-F238E27FC236}">
                        <a16:creationId xmlns:a16="http://schemas.microsoft.com/office/drawing/2014/main" id="{08E30F7F-E0F4-4484-97C8-FB6979446B9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4" name="Groep 103">
                  <a:extLst>
                    <a:ext uri="{FF2B5EF4-FFF2-40B4-BE49-F238E27FC236}">
                      <a16:creationId xmlns:a16="http://schemas.microsoft.com/office/drawing/2014/main" id="{E2333214-6026-4966-85B4-9635A1ED0C10}"/>
                    </a:ext>
                  </a:extLst>
                </p:cNvPr>
                <p:cNvGrpSpPr/>
                <p:nvPr userDrawn="1"/>
              </p:nvGrpSpPr>
              <p:grpSpPr>
                <a:xfrm>
                  <a:off x="13103513" y="3705268"/>
                  <a:ext cx="145820" cy="146462"/>
                  <a:chOff x="13096169" y="3602278"/>
                  <a:chExt cx="145820" cy="146462"/>
                </a:xfrm>
              </p:grpSpPr>
              <p:sp>
                <p:nvSpPr>
                  <p:cNvPr id="108" name="Rechthoek 107">
                    <a:extLst>
                      <a:ext uri="{FF2B5EF4-FFF2-40B4-BE49-F238E27FC236}">
                        <a16:creationId xmlns:a16="http://schemas.microsoft.com/office/drawing/2014/main" id="{DBD2E305-62DB-4F15-91FE-CE2BB3CF310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2798FBDF-6CB8-42DB-B32F-A3733C5473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5" name="Groep 104">
                  <a:extLst>
                    <a:ext uri="{FF2B5EF4-FFF2-40B4-BE49-F238E27FC236}">
                      <a16:creationId xmlns:a16="http://schemas.microsoft.com/office/drawing/2014/main" id="{630BCE70-AF5F-41E6-AAA8-7700FA21FA1B}"/>
                    </a:ext>
                  </a:extLst>
                </p:cNvPr>
                <p:cNvGrpSpPr/>
                <p:nvPr userDrawn="1"/>
              </p:nvGrpSpPr>
              <p:grpSpPr>
                <a:xfrm rot="10800000">
                  <a:off x="13061402" y="3665637"/>
                  <a:ext cx="145820" cy="146462"/>
                  <a:chOff x="13096169" y="3602278"/>
                  <a:chExt cx="145820" cy="146462"/>
                </a:xfrm>
              </p:grpSpPr>
              <p:sp>
                <p:nvSpPr>
                  <p:cNvPr id="106" name="Rechthoek 105">
                    <a:extLst>
                      <a:ext uri="{FF2B5EF4-FFF2-40B4-BE49-F238E27FC236}">
                        <a16:creationId xmlns:a16="http://schemas.microsoft.com/office/drawing/2014/main" id="{5907BE95-AA85-441D-9685-30FCC261AB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0D5782CB-9B9F-4376-B93E-5D5FF8D3B11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1" name="Rechthoek 100">
                <a:extLst>
                  <a:ext uri="{FF2B5EF4-FFF2-40B4-BE49-F238E27FC236}">
                    <a16:creationId xmlns:a16="http://schemas.microsoft.com/office/drawing/2014/main" id="{DD620272-9B60-4FB5-B9FE-479767647D6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2" name="Gelijkbenige driehoek 101">
                <a:extLst>
                  <a:ext uri="{FF2B5EF4-FFF2-40B4-BE49-F238E27FC236}">
                    <a16:creationId xmlns:a16="http://schemas.microsoft.com/office/drawing/2014/main" id="{5C2671D6-A3E3-48B7-800C-6CF9F099783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7" name="Ovaal 96">
              <a:extLst>
                <a:ext uri="{FF2B5EF4-FFF2-40B4-BE49-F238E27FC236}">
                  <a16:creationId xmlns:a16="http://schemas.microsoft.com/office/drawing/2014/main" id="{F456F268-B6EB-4DDD-950C-63172FB81808}"/>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D18F20F3-B5A1-4303-8F22-4FC12604D194}"/>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9" name="Rechthoek 98">
              <a:extLst>
                <a:ext uri="{FF2B5EF4-FFF2-40B4-BE49-F238E27FC236}">
                  <a16:creationId xmlns:a16="http://schemas.microsoft.com/office/drawing/2014/main" id="{65005AF4-8EDB-4B7C-AB83-0D4F72489A66}"/>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[beeld]</a:t>
            </a:r>
            <a:endParaRPr lang="nl-NL" sz="105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401241" y="2825809"/>
            <a:ext cx="8335565" cy="542330"/>
          </a:xfrm>
        </p:spPr>
        <p:txBody>
          <a:bodyPr tIns="72000"/>
          <a:lstStyle>
            <a:lvl1pPr>
              <a:lnSpc>
                <a:spcPts val="3750"/>
              </a:lnSpc>
              <a:defRPr sz="45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8455686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407902" y="541926"/>
            <a:ext cx="8335565" cy="531827"/>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6083967"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3242558"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6083967"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3242558"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1599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Menu [10x]</a:t>
            </a:r>
            <a:endParaRPr lang="nl-NL" sz="105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7195555"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5496956"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3798358"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099759"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41781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2839623" y="0"/>
            <a:ext cx="2769835" cy="4657283"/>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16" name="- INSTRUCTIE">
            <a:extLst>
              <a:ext uri="{FF2B5EF4-FFF2-40B4-BE49-F238E27FC236}">
                <a16:creationId xmlns:a16="http://schemas.microsoft.com/office/drawing/2014/main" id="{319FE864-51DE-4697-BE22-D05F755866A2}"/>
              </a:ext>
            </a:extLst>
          </p:cNvPr>
          <p:cNvGrpSpPr/>
          <p:nvPr userDrawn="1"/>
        </p:nvGrpSpPr>
        <p:grpSpPr>
          <a:xfrm>
            <a:off x="9283196" y="0"/>
            <a:ext cx="2770040" cy="4905534"/>
            <a:chOff x="-3786437" y="0"/>
            <a:chExt cx="3693386" cy="6540712"/>
          </a:xfrm>
        </p:grpSpPr>
        <p:sp>
          <p:nvSpPr>
            <p:cNvPr id="17" name="Rechthoek 16">
              <a:extLst>
                <a:ext uri="{FF2B5EF4-FFF2-40B4-BE49-F238E27FC236}">
                  <a16:creationId xmlns:a16="http://schemas.microsoft.com/office/drawing/2014/main" id="{A584E333-C68F-41C8-B6C3-99347FCB5C51}"/>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9672B747-48AD-4ED5-8AC9-D60595A04A6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BF7807A-EBA0-4780-8D41-01006CE2F4FD}"/>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BDA356E6-1170-4A75-BD47-0EFC0F0382D5}"/>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FD3B08F0-AF6C-44B9-8EF0-9490F3B583D1}"/>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F52F48C3-4DFF-450F-AB66-7A5B7A7BC0F7}"/>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F114A661-BCE1-4205-9DEC-DBD9D2EE87F2}"/>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BEEF44C8-26FA-4B5C-8AA7-0921C65D7238}"/>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1B1334E-BE9F-40A4-A35C-5A54EE314431}"/>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C8D6401E-1BC4-40E3-9E14-07E3E796E96C}"/>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8836590-53EB-4829-B502-0EEABE32ED76}"/>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0EDAEC51-859A-442D-9B45-85CE1C339C3C}"/>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4962A4F6-F9F6-432D-97FC-AED30EF62D35}"/>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BBC73FC2-236C-42EB-941A-3BF1B241987E}"/>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621BE7BD-B243-4A59-8778-A8015B12FBD0}"/>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A04368D7-045C-477D-AB4F-7CC226FBFC28}"/>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21653A2-C26E-4060-84C6-EB8E44FA0049}"/>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293A02F8-B78F-465D-B432-F1C4564D8DD4}"/>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634DD95B-A8D4-4F5D-B76F-383CFA5CA5AD}"/>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A7906AA0-FC0F-4BA0-BE54-08AD06757E4A}"/>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29FE8868-FB70-421E-AA57-397E67DFF8A6}"/>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A23D4074-0400-4C02-95AF-BB0102A3364F}"/>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339F8EC-DEE9-48E6-A5B6-E22958F6F97D}"/>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DA4530E0-3EE2-4696-830A-948E26A86549}"/>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18BB4A0A-9B67-47EA-B7E9-477401D1B2EC}"/>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231130DD-9D06-4197-B8EE-150F580F3AD9}"/>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41BDF60A-2D8E-4F67-8AED-DE4727B48236}"/>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38F98125-1861-4086-83F7-7E9B6610230C}"/>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ACE83B2D-A7E9-43E8-B0AF-D79BF0298DAA}"/>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91027DB2-DB1A-4647-B4ED-58CF327CEC91}"/>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109F8614-B307-4A21-BEA8-D933C71206C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B8914335-A8F5-4B28-AA4D-76C3764BB13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552D6625-42D8-4B84-8B39-B44889654B20}"/>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B37AA06E-222A-4EB7-93F6-9AD2E91A7691}"/>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CC77138-FAE4-45CF-93E2-DE3826FC83DB}"/>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4DD9AEB7-3298-4E3E-9C0A-AA743209E9A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78839DF9-175C-4D4F-9C1E-8180F059B05E}"/>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C37E12B1-D442-4C6B-8A82-E78BD8D72F4A}"/>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80020299-7DD8-4A29-B6EA-E02CE5E50F94}"/>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A481E4F3-59E8-4158-B389-FB969424EBAF}"/>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A9F8C2E2-E2B5-41CC-ACCC-805AFD725C61}"/>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0CF980E8-B03E-4BCD-9381-13F1D871238A}"/>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C41845A0-912D-443B-B62D-95033846C796}"/>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69A60A01-A49D-4D03-93E8-0E4D05F5621F}"/>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985F589-E0E8-4A7B-A247-9557E8966B76}"/>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A76BA92F-93EE-4CB5-B486-9106EA75DD9F}"/>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BE055877-E1B5-4B40-B257-D889B9F41EA6}"/>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D117AD-5154-4856-9C25-111024D967BB}"/>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F48A0B8C-9753-45DD-901A-D6D0179B726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FA13B7AF-0AE9-4BAC-B17F-B480BEF3C7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4715BD-6289-4E3C-836C-43E2EE9A6A42}"/>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CDD7479E-D53A-41CA-B02A-4E4E73A3389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E93A51E9-FFE5-4294-A66C-237661CA392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5764682-9BF3-4593-9FD6-FEA9997B4A6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E0B8E663-9A61-4322-8D02-E0ECB3BA406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4C71E5F4-883A-4543-B54C-186EA09B426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66992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2839623" y="0"/>
            <a:ext cx="2769835" cy="4657283"/>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 beeld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596415"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2295013"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3993612"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5692210" y="3446233"/>
            <a:ext cx="1150744" cy="1020743"/>
          </a:xfrm>
          <a:prstGeom prst="rect">
            <a:avLst/>
          </a:prstGeom>
          <a:noFill/>
        </p:spPr>
        <p:txBody>
          <a:bodyPr wrap="square" bIns="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825">
                <a:solidFill>
                  <a:schemeClr val="bg1">
                    <a:lumMod val="50000"/>
                  </a:schemeClr>
                </a:solidFill>
              </a:defRPr>
            </a:lvl1pPr>
          </a:lstStyle>
          <a:p>
            <a:pPr marL="0" marR="0" lvl="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7390809"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299608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8640000" cy="4932000"/>
          </a:xfrm>
          <a:blipFill>
            <a:blip r:embed="rId2"/>
            <a:stretch>
              <a:fillRect/>
            </a:stretch>
          </a:blipFill>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 </a:t>
            </a:r>
          </a:p>
        </p:txBody>
      </p:sp>
      <p:sp>
        <p:nvSpPr>
          <p:cNvPr id="2" name="Titel 1"/>
          <p:cNvSpPr>
            <a:spLocks noGrp="1"/>
          </p:cNvSpPr>
          <p:nvPr>
            <p:ph type="ctrTitle" hasCustomPrompt="1"/>
          </p:nvPr>
        </p:nvSpPr>
        <p:spPr>
          <a:xfrm>
            <a:off x="491526" y="396000"/>
            <a:ext cx="4874225" cy="1476000"/>
          </a:xfrm>
        </p:spPr>
        <p:txBody>
          <a:bodyPr/>
          <a:lstStyle>
            <a:lvl1pPr>
              <a:lnSpc>
                <a:spcPts val="5600"/>
              </a:lnSpc>
              <a:defRPr sz="6400"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491526" y="1872000"/>
            <a:ext cx="4874225"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hoofdstuk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2939143"/>
            <a:ext cx="8326040" cy="1784782"/>
          </a:xfrm>
        </p:spPr>
        <p:txBody>
          <a:bodyPr/>
          <a:lstStyle>
            <a:lvl1pPr marL="0" indent="0">
              <a:buNone/>
              <a:defRPr sz="1500" b="0">
                <a:solidFill>
                  <a:schemeClr val="bg1"/>
                </a:solidFill>
              </a:defRPr>
            </a:lvl1pPr>
            <a:lvl2pPr marL="0" indent="0">
              <a:buNone/>
              <a:defRPr sz="1500">
                <a:solidFill>
                  <a:schemeClr val="bg1"/>
                </a:solidFill>
              </a:defRPr>
            </a:lvl2pPr>
            <a:lvl3pPr>
              <a:defRPr sz="1500">
                <a:solidFill>
                  <a:schemeClr val="bg1"/>
                </a:solidFill>
              </a:defRPr>
            </a:lvl3pPr>
            <a:lvl4pPr>
              <a:defRPr sz="1500">
                <a:solidFill>
                  <a:schemeClr val="bg1"/>
                </a:solidFill>
              </a:defRPr>
            </a:lvl4pPr>
            <a:lvl5pPr>
              <a:defRPr sz="1500" b="0">
                <a:solidFill>
                  <a:schemeClr val="bg1"/>
                </a:solidFill>
              </a:defRPr>
            </a:lvl5pPr>
            <a:lvl6pPr>
              <a:defRPr sz="1500">
                <a:solidFill>
                  <a:schemeClr val="bg1"/>
                </a:solidFill>
              </a:defRPr>
            </a:lvl6pPr>
            <a:lvl7pPr>
              <a:defRPr sz="1500">
                <a:solidFill>
                  <a:schemeClr val="bg1"/>
                </a:solidFill>
              </a:defRPr>
            </a:lvl7pPr>
            <a:lvl8pPr>
              <a:defRPr sz="1500">
                <a:solidFill>
                  <a:schemeClr val="bg1"/>
                </a:solidFill>
              </a:defRPr>
            </a:lvl8pPr>
            <a:lvl9pPr>
              <a:defRPr sz="15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Tree>
    <p:extLst>
      <p:ext uri="{BB962C8B-B14F-4D97-AF65-F5344CB8AC3E}">
        <p14:creationId xmlns:p14="http://schemas.microsoft.com/office/powerpoint/2010/main" val="369826425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BFDA1175-34E1-459E-ACF2-4E348A09A13E}"/>
              </a:ext>
            </a:extLst>
          </p:cNvPr>
          <p:cNvGrpSpPr/>
          <p:nvPr userDrawn="1"/>
        </p:nvGrpSpPr>
        <p:grpSpPr>
          <a:xfrm>
            <a:off x="9443923" y="-1"/>
            <a:ext cx="2770040" cy="5267326"/>
            <a:chOff x="12377595" y="-1"/>
            <a:chExt cx="3693386" cy="7023101"/>
          </a:xfrm>
        </p:grpSpPr>
        <p:sp>
          <p:nvSpPr>
            <p:cNvPr id="15" name="Rechthoek 14">
              <a:extLst>
                <a:ext uri="{FF2B5EF4-FFF2-40B4-BE49-F238E27FC236}">
                  <a16:creationId xmlns:a16="http://schemas.microsoft.com/office/drawing/2014/main" id="{927C2A30-6D5F-4F96-96B1-C31EF2380377}"/>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51C3B253-9054-4525-8751-80DF49D65FCE}"/>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DA8AA08D-F60F-44F9-92B8-223369205B34}"/>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Ovaal 18">
              <a:extLst>
                <a:ext uri="{FF2B5EF4-FFF2-40B4-BE49-F238E27FC236}">
                  <a16:creationId xmlns:a16="http://schemas.microsoft.com/office/drawing/2014/main" id="{32FA3AFA-F07D-4F1E-8438-85725D8C52FF}"/>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BB4E153F-0976-477B-89B8-6B37CB5A4ED6}"/>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Ovaal 20">
              <a:extLst>
                <a:ext uri="{FF2B5EF4-FFF2-40B4-BE49-F238E27FC236}">
                  <a16:creationId xmlns:a16="http://schemas.microsoft.com/office/drawing/2014/main" id="{2F2FC2B7-6BAE-46FA-8205-F997D8B5B957}"/>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8D5A65B6-D9AF-43F5-8BF3-28FE4CB82C2E}"/>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3" name="Rechthoek 22">
              <a:extLst>
                <a:ext uri="{FF2B5EF4-FFF2-40B4-BE49-F238E27FC236}">
                  <a16:creationId xmlns:a16="http://schemas.microsoft.com/office/drawing/2014/main" id="{6F5D8BCD-2D3E-48FA-8EF8-3BB3B19D2B8E}"/>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7A415A90-BA06-4844-A2DE-FAAC2D77913B}"/>
                </a:ext>
              </a:extLst>
            </p:cNvPr>
            <p:cNvGrpSpPr/>
            <p:nvPr userDrawn="1"/>
          </p:nvGrpSpPr>
          <p:grpSpPr>
            <a:xfrm>
              <a:off x="13677941" y="3814409"/>
              <a:ext cx="1222990" cy="563933"/>
              <a:chOff x="-2485819" y="3399207"/>
              <a:chExt cx="1222990" cy="563933"/>
            </a:xfrm>
          </p:grpSpPr>
          <p:sp>
            <p:nvSpPr>
              <p:cNvPr id="66" name="Rechthoek 65">
                <a:extLst>
                  <a:ext uri="{FF2B5EF4-FFF2-40B4-BE49-F238E27FC236}">
                    <a16:creationId xmlns:a16="http://schemas.microsoft.com/office/drawing/2014/main" id="{DD0C04FC-AD89-48C7-B443-317C89046E3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48A5A4C1-E5E4-4D3E-BEA5-ECF9A959F8F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DDB638F-ED5E-414D-9DC7-FC91D580199F}"/>
                  </a:ext>
                </a:extLst>
              </p:cNvPr>
              <p:cNvGrpSpPr/>
              <p:nvPr userDrawn="1"/>
            </p:nvGrpSpPr>
            <p:grpSpPr>
              <a:xfrm>
                <a:off x="-2403869" y="3460544"/>
                <a:ext cx="155951" cy="131922"/>
                <a:chOff x="12968836" y="3354170"/>
                <a:chExt cx="404806" cy="342433"/>
              </a:xfrm>
            </p:grpSpPr>
            <p:sp>
              <p:nvSpPr>
                <p:cNvPr id="81" name="Rechthoek: afgeronde hoeken 80">
                  <a:extLst>
                    <a:ext uri="{FF2B5EF4-FFF2-40B4-BE49-F238E27FC236}">
                      <a16:creationId xmlns:a16="http://schemas.microsoft.com/office/drawing/2014/main" id="{A193FD75-14A7-41EE-AC50-420A5DD5683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9EE7C2BD-9176-4EBC-A9AF-9B8CC41C2E1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40CD900D-5506-4B06-95DF-54C9F590F0A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3E6F399A-6BE1-4557-94D1-29D3456F32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57D64309-7C23-4092-87C7-91FAEBE0092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E7079475-FA54-4C96-88CF-6AC69EA14D3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FDE58D03-C38E-4CC2-8E95-85A773F0D7EB}"/>
                  </a:ext>
                </a:extLst>
              </p:cNvPr>
              <p:cNvGrpSpPr/>
              <p:nvPr userDrawn="1"/>
            </p:nvGrpSpPr>
            <p:grpSpPr>
              <a:xfrm>
                <a:off x="-2423424" y="3690208"/>
                <a:ext cx="166739" cy="218963"/>
                <a:chOff x="12940828" y="3950597"/>
                <a:chExt cx="432813" cy="568367"/>
              </a:xfrm>
            </p:grpSpPr>
            <p:grpSp>
              <p:nvGrpSpPr>
                <p:cNvPr id="73" name="Groep 72">
                  <a:extLst>
                    <a:ext uri="{FF2B5EF4-FFF2-40B4-BE49-F238E27FC236}">
                      <a16:creationId xmlns:a16="http://schemas.microsoft.com/office/drawing/2014/main" id="{52F381B0-3840-4E8B-8D25-1E7A7AB06461}"/>
                    </a:ext>
                  </a:extLst>
                </p:cNvPr>
                <p:cNvGrpSpPr/>
                <p:nvPr userDrawn="1"/>
              </p:nvGrpSpPr>
              <p:grpSpPr>
                <a:xfrm>
                  <a:off x="13000382" y="4006891"/>
                  <a:ext cx="373259" cy="315747"/>
                  <a:chOff x="12968836" y="3354170"/>
                  <a:chExt cx="404806" cy="342433"/>
                </a:xfrm>
              </p:grpSpPr>
              <p:sp>
                <p:nvSpPr>
                  <p:cNvPr id="75" name="Rechthoek: afgeronde hoeken 74">
                    <a:extLst>
                      <a:ext uri="{FF2B5EF4-FFF2-40B4-BE49-F238E27FC236}">
                        <a16:creationId xmlns:a16="http://schemas.microsoft.com/office/drawing/2014/main" id="{728859C0-9B8F-44AF-8FD7-BFC9ACE7255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B8BE133-B33A-4969-A040-9CD2DAA2A6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606D30F9-F49C-44C6-B71E-1A9CC88123D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4089193-B95B-4BC3-804B-BD758249377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9655C51-9C42-4522-9A2B-B5B0CC0D56E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2E101CDF-F740-485D-9A06-F59E17A1E11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74" name="Boog 73">
                  <a:extLst>
                    <a:ext uri="{FF2B5EF4-FFF2-40B4-BE49-F238E27FC236}">
                      <a16:creationId xmlns:a16="http://schemas.microsoft.com/office/drawing/2014/main" id="{52977D05-283A-487B-A3F9-DE678B4005B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70" name="Tekstvak 69">
                <a:extLst>
                  <a:ext uri="{FF2B5EF4-FFF2-40B4-BE49-F238E27FC236}">
                    <a16:creationId xmlns:a16="http://schemas.microsoft.com/office/drawing/2014/main" id="{7A06B4A2-8F66-439A-A799-CAAB5EE9F2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71" name="Tekstvak 70">
                <a:extLst>
                  <a:ext uri="{FF2B5EF4-FFF2-40B4-BE49-F238E27FC236}">
                    <a16:creationId xmlns:a16="http://schemas.microsoft.com/office/drawing/2014/main" id="{A4A83FEE-9BA9-40B3-992C-10559C3599C4}"/>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72" name="Vrije vorm: vorm 71">
                <a:extLst>
                  <a:ext uri="{FF2B5EF4-FFF2-40B4-BE49-F238E27FC236}">
                    <a16:creationId xmlns:a16="http://schemas.microsoft.com/office/drawing/2014/main" id="{0B070651-D882-4855-B7EE-FE06D3EB84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3CFC3BEB-6D04-4B64-B207-B81AC905ADC6}"/>
                </a:ext>
              </a:extLst>
            </p:cNvPr>
            <p:cNvGrpSpPr/>
            <p:nvPr userDrawn="1"/>
          </p:nvGrpSpPr>
          <p:grpSpPr>
            <a:xfrm>
              <a:off x="12377595" y="6063404"/>
              <a:ext cx="3693386" cy="959696"/>
              <a:chOff x="-3786437" y="6163468"/>
              <a:chExt cx="3693386" cy="959696"/>
            </a:xfrm>
          </p:grpSpPr>
          <p:sp>
            <p:nvSpPr>
              <p:cNvPr id="56" name="Rechthoek 55">
                <a:extLst>
                  <a:ext uri="{FF2B5EF4-FFF2-40B4-BE49-F238E27FC236}">
                    <a16:creationId xmlns:a16="http://schemas.microsoft.com/office/drawing/2014/main" id="{D363FFDB-54DD-4EF1-B3D0-B6F2614DF33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7" name="ICOON_info">
                <a:extLst>
                  <a:ext uri="{FF2B5EF4-FFF2-40B4-BE49-F238E27FC236}">
                    <a16:creationId xmlns:a16="http://schemas.microsoft.com/office/drawing/2014/main" id="{7DD842D1-96A3-4EAD-BE75-60C8E6E16706}"/>
                  </a:ext>
                </a:extLst>
              </p:cNvPr>
              <p:cNvGrpSpPr/>
              <p:nvPr userDrawn="1"/>
            </p:nvGrpSpPr>
            <p:grpSpPr>
              <a:xfrm>
                <a:off x="-376736" y="6163468"/>
                <a:ext cx="283685" cy="283685"/>
                <a:chOff x="-510741" y="5913713"/>
                <a:chExt cx="267555" cy="267555"/>
              </a:xfrm>
            </p:grpSpPr>
            <p:sp>
              <p:nvSpPr>
                <p:cNvPr id="64" name="Ovaal 63">
                  <a:extLst>
                    <a:ext uri="{FF2B5EF4-FFF2-40B4-BE49-F238E27FC236}">
                      <a16:creationId xmlns:a16="http://schemas.microsoft.com/office/drawing/2014/main" id="{B7B72369-1EDD-4A2E-A248-4B4A8AB521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5" name="Graphic 163" descr="Informatie">
                  <a:extLst>
                    <a:ext uri="{FF2B5EF4-FFF2-40B4-BE49-F238E27FC236}">
                      <a16:creationId xmlns:a16="http://schemas.microsoft.com/office/drawing/2014/main" id="{436327FA-5F1C-408D-BDCF-A576CB9A140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6D45D604-3F57-484D-B6DB-7F30BFDEF5F5}"/>
                  </a:ext>
                </a:extLst>
              </p:cNvPr>
              <p:cNvGrpSpPr/>
              <p:nvPr userDrawn="1"/>
            </p:nvGrpSpPr>
            <p:grpSpPr>
              <a:xfrm>
                <a:off x="-938434" y="6420818"/>
                <a:ext cx="627798" cy="576693"/>
                <a:chOff x="-938434" y="4570310"/>
                <a:chExt cx="627798" cy="576693"/>
              </a:xfrm>
            </p:grpSpPr>
            <p:grpSp>
              <p:nvGrpSpPr>
                <p:cNvPr id="59" name="Inspireren">
                  <a:extLst>
                    <a:ext uri="{FF2B5EF4-FFF2-40B4-BE49-F238E27FC236}">
                      <a16:creationId xmlns:a16="http://schemas.microsoft.com/office/drawing/2014/main" id="{11297951-CE3F-4784-90D1-75848C6D2B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D890CFF5-5FB3-475D-B38F-177A9AAE7D7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2" name="Freeform 13">
                    <a:extLst>
                      <a:ext uri="{FF2B5EF4-FFF2-40B4-BE49-F238E27FC236}">
                        <a16:creationId xmlns:a16="http://schemas.microsoft.com/office/drawing/2014/main" id="{8D073D70-3194-4319-9303-8941E183C74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3" name="Freeform 14">
                    <a:extLst>
                      <a:ext uri="{FF2B5EF4-FFF2-40B4-BE49-F238E27FC236}">
                        <a16:creationId xmlns:a16="http://schemas.microsoft.com/office/drawing/2014/main" id="{CC79F592-0400-47AB-9409-7E5B6702458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60" name="Tekstvak 59">
                  <a:extLst>
                    <a:ext uri="{FF2B5EF4-FFF2-40B4-BE49-F238E27FC236}">
                      <a16:creationId xmlns:a16="http://schemas.microsoft.com/office/drawing/2014/main" id="{E333CC64-89BA-4A7D-85D4-7B84317B090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9" name="Groep 28">
              <a:extLst>
                <a:ext uri="{FF2B5EF4-FFF2-40B4-BE49-F238E27FC236}">
                  <a16:creationId xmlns:a16="http://schemas.microsoft.com/office/drawing/2014/main" id="{8A2EB3BD-B342-49D4-A6B8-A71E0166B050}"/>
                </a:ext>
              </a:extLst>
            </p:cNvPr>
            <p:cNvGrpSpPr/>
            <p:nvPr userDrawn="1"/>
          </p:nvGrpSpPr>
          <p:grpSpPr>
            <a:xfrm>
              <a:off x="12796313" y="1561608"/>
              <a:ext cx="791775" cy="406485"/>
              <a:chOff x="-3565087" y="1409294"/>
              <a:chExt cx="627469" cy="322133"/>
            </a:xfrm>
          </p:grpSpPr>
          <p:grpSp>
            <p:nvGrpSpPr>
              <p:cNvPr id="50" name="Groep 49">
                <a:extLst>
                  <a:ext uri="{FF2B5EF4-FFF2-40B4-BE49-F238E27FC236}">
                    <a16:creationId xmlns:a16="http://schemas.microsoft.com/office/drawing/2014/main" id="{EB163A03-D0FB-4ED3-8AE2-E5D29C184201}"/>
                  </a:ext>
                </a:extLst>
              </p:cNvPr>
              <p:cNvGrpSpPr/>
              <p:nvPr userDrawn="1"/>
            </p:nvGrpSpPr>
            <p:grpSpPr>
              <a:xfrm>
                <a:off x="-3364916" y="1409294"/>
                <a:ext cx="225195" cy="195499"/>
                <a:chOff x="10307162" y="1361199"/>
                <a:chExt cx="2200275" cy="1914525"/>
              </a:xfrm>
            </p:grpSpPr>
            <p:sp>
              <p:nvSpPr>
                <p:cNvPr id="52" name="Vrije vorm: vorm 51">
                  <a:extLst>
                    <a:ext uri="{FF2B5EF4-FFF2-40B4-BE49-F238E27FC236}">
                      <a16:creationId xmlns:a16="http://schemas.microsoft.com/office/drawing/2014/main" id="{47540457-3819-469D-BB28-D97AF4EA94F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53" name="Groep 52">
                  <a:extLst>
                    <a:ext uri="{FF2B5EF4-FFF2-40B4-BE49-F238E27FC236}">
                      <a16:creationId xmlns:a16="http://schemas.microsoft.com/office/drawing/2014/main" id="{36131598-E9A3-4B7F-8C40-935D72B6818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4" name="Vrije vorm: vorm 53">
                    <a:extLst>
                      <a:ext uri="{FF2B5EF4-FFF2-40B4-BE49-F238E27FC236}">
                        <a16:creationId xmlns:a16="http://schemas.microsoft.com/office/drawing/2014/main" id="{58EB82B6-A028-4063-90CD-5DD437C6115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5" name="Vrije vorm: vorm 54">
                    <a:extLst>
                      <a:ext uri="{FF2B5EF4-FFF2-40B4-BE49-F238E27FC236}">
                        <a16:creationId xmlns:a16="http://schemas.microsoft.com/office/drawing/2014/main" id="{95947176-829B-4380-9ACD-81C010D9C209}"/>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51" name="Tekstvak 50">
                <a:extLst>
                  <a:ext uri="{FF2B5EF4-FFF2-40B4-BE49-F238E27FC236}">
                    <a16:creationId xmlns:a16="http://schemas.microsoft.com/office/drawing/2014/main" id="{99BFCA7D-7B10-43AB-BD8D-3026E0645879}"/>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30" name="Groep 29">
              <a:extLst>
                <a:ext uri="{FF2B5EF4-FFF2-40B4-BE49-F238E27FC236}">
                  <a16:creationId xmlns:a16="http://schemas.microsoft.com/office/drawing/2014/main" id="{26C2B5C7-AA30-4E72-9F70-91C6E48ADD0A}"/>
                </a:ext>
              </a:extLst>
            </p:cNvPr>
            <p:cNvGrpSpPr/>
            <p:nvPr userDrawn="1"/>
          </p:nvGrpSpPr>
          <p:grpSpPr>
            <a:xfrm>
              <a:off x="12809465" y="5500987"/>
              <a:ext cx="514284" cy="506545"/>
              <a:chOff x="12617641" y="3403239"/>
              <a:chExt cx="752963" cy="741634"/>
            </a:xfrm>
          </p:grpSpPr>
          <p:grpSp>
            <p:nvGrpSpPr>
              <p:cNvPr id="34" name="Groep 33">
                <a:extLst>
                  <a:ext uri="{FF2B5EF4-FFF2-40B4-BE49-F238E27FC236}">
                    <a16:creationId xmlns:a16="http://schemas.microsoft.com/office/drawing/2014/main" id="{D1FBDF0B-E840-455B-8641-F6B5B44FF97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46A41803-9F3D-4084-8DB5-772C5A152E01}"/>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E0119CD-03A2-4CA2-8EEA-60E57A370B20}"/>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5142CBC3-64DF-4469-8A95-28999652890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4F92E13-F337-4027-B7D0-5D0F9FC125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F5349F7-823A-4E10-9066-890E93E9926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71D62BD8-0557-4BBC-9749-3272218B7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D8F73AD1-B1F6-4A8C-BE0E-7707F06F20C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85F49093-6A79-467C-A13E-1136E52B0EC4}"/>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CCF7BA97-686C-4DD3-8E90-63E7A56142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ABE62B7D-F1A9-407E-BA16-5EDEABFF90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CB83E94B-201F-4043-A7BD-482868583753}"/>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4414539C-0736-4C6D-A98D-B50A8E0D87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25FF9816-F97C-4ACE-B12A-9DB4B892D02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9A496F86-2FD4-48DD-BC2D-169CC5AD6C3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6" name="Gelijkbenige driehoek 35">
                <a:extLst>
                  <a:ext uri="{FF2B5EF4-FFF2-40B4-BE49-F238E27FC236}">
                    <a16:creationId xmlns:a16="http://schemas.microsoft.com/office/drawing/2014/main" id="{0BEB06AA-C983-4B3E-83D4-9B489C65573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31" name="Ovaal 30">
              <a:extLst>
                <a:ext uri="{FF2B5EF4-FFF2-40B4-BE49-F238E27FC236}">
                  <a16:creationId xmlns:a16="http://schemas.microsoft.com/office/drawing/2014/main" id="{005A0146-90D2-46E2-A840-6EF6984D1084}"/>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 name="Rechthoek 31">
              <a:extLst>
                <a:ext uri="{FF2B5EF4-FFF2-40B4-BE49-F238E27FC236}">
                  <a16:creationId xmlns:a16="http://schemas.microsoft.com/office/drawing/2014/main" id="{92E4104A-236E-40EF-AB87-D3B6BA34C71E}"/>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3" name="Rechthoek 32">
              <a:extLst>
                <a:ext uri="{FF2B5EF4-FFF2-40B4-BE49-F238E27FC236}">
                  <a16:creationId xmlns:a16="http://schemas.microsoft.com/office/drawing/2014/main" id="{4A951F93-F0E6-4312-AB93-27D3D82CB540}"/>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9767736" cy="51435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9564139" cy="51435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39353"/>
            <a:ext cx="2327630" cy="531827"/>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410767" y="1195006"/>
            <a:ext cx="2324969" cy="418100"/>
          </a:xfrm>
        </p:spPr>
        <p:txBody>
          <a:bodyPr/>
          <a:lstStyle>
            <a:lvl1pPr marL="0" indent="0">
              <a:lnSpc>
                <a:spcPct val="100000"/>
              </a:lnSpc>
              <a:spcBef>
                <a:spcPts val="0"/>
              </a:spcBef>
              <a:buNone/>
              <a:defRPr sz="1500">
                <a:solidFill>
                  <a:schemeClr val="bg1"/>
                </a:solidFill>
              </a:defRPr>
            </a:lvl1pPr>
            <a:lvl2pPr marL="0" indent="0">
              <a:buNone/>
              <a:defRPr sz="1200" b="0" i="0">
                <a:solidFill>
                  <a:schemeClr val="bg1"/>
                </a:solidFill>
              </a:defRPr>
            </a:lvl2pPr>
            <a:lvl3pPr marL="0" indent="0">
              <a:buFont typeface="Arial" panose="020B0604020202020204" pitchFamily="34" charset="0"/>
              <a:buNone/>
              <a:defRPr sz="1200" b="0" i="0">
                <a:solidFill>
                  <a:schemeClr val="bg1"/>
                </a:solidFill>
              </a:defRPr>
            </a:lvl3pPr>
            <a:lvl4pPr marL="0" indent="0">
              <a:buFont typeface="Arial" panose="020B0604020202020204" pitchFamily="34" charset="0"/>
              <a:buNone/>
              <a:defRPr sz="1200" b="0" i="0">
                <a:solidFill>
                  <a:schemeClr val="bg1"/>
                </a:solidFill>
              </a:defRPr>
            </a:lvl4pPr>
            <a:lvl5pPr marL="0" indent="0">
              <a:buFont typeface="Arial" panose="020B0604020202020204" pitchFamily="34" charset="0"/>
              <a:buNone/>
              <a:defRPr sz="1200" b="0" i="0">
                <a:solidFill>
                  <a:schemeClr val="bg1"/>
                </a:solidFill>
              </a:defRPr>
            </a:lvl5pPr>
            <a:lvl6pPr marL="0" indent="0">
              <a:buFont typeface="Arial" panose="020B0604020202020204" pitchFamily="34" charset="0"/>
              <a:buNone/>
              <a:defRPr sz="1200" b="0" i="0">
                <a:solidFill>
                  <a:schemeClr val="bg1"/>
                </a:solidFill>
              </a:defRPr>
            </a:lvl6pPr>
            <a:lvl7pPr marL="0" indent="0">
              <a:buFont typeface="Arial" panose="020B0604020202020204" pitchFamily="34" charset="0"/>
              <a:buNone/>
              <a:defRPr sz="1200" b="0" i="0">
                <a:solidFill>
                  <a:schemeClr val="bg1"/>
                </a:solidFill>
              </a:defRPr>
            </a:lvl7pPr>
            <a:lvl8pPr marL="0" indent="0">
              <a:buFont typeface="Arial" panose="020B0604020202020204" pitchFamily="34" charset="0"/>
              <a:buNone/>
              <a:defRPr sz="1200" b="0" i="0">
                <a:solidFill>
                  <a:schemeClr val="bg1"/>
                </a:solidFill>
              </a:defRPr>
            </a:lvl8pPr>
            <a:lvl9pPr marL="0" indent="0">
              <a:buFont typeface="Arial" panose="020B0604020202020204" pitchFamily="34" charset="0"/>
              <a:buNone/>
              <a:defRPr sz="12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410768" y="1943100"/>
            <a:ext cx="2318103" cy="2788444"/>
          </a:xfrm>
        </p:spPr>
        <p:txBody>
          <a:bodyPr anchor="b" anchorCtr="0"/>
          <a:lstStyle>
            <a:lvl1pPr marL="0" indent="0">
              <a:buNone/>
              <a:defRPr sz="1350" b="0" i="1">
                <a:solidFill>
                  <a:schemeClr val="bg1"/>
                </a:solidFill>
              </a:defRPr>
            </a:lvl1pPr>
            <a:lvl2pPr marL="0" indent="0">
              <a:buNone/>
              <a:defRPr sz="1350" b="1" i="1">
                <a:solidFill>
                  <a:schemeClr val="bg1"/>
                </a:solidFill>
              </a:defRPr>
            </a:lvl2pPr>
            <a:lvl3pPr marL="0" indent="0">
              <a:buFont typeface="Arial" panose="020B0604020202020204" pitchFamily="34" charset="0"/>
              <a:buNone/>
              <a:defRPr sz="1350" b="1" i="1">
                <a:solidFill>
                  <a:schemeClr val="bg1"/>
                </a:solidFill>
              </a:defRPr>
            </a:lvl3pPr>
            <a:lvl4pPr marL="0" indent="0">
              <a:buFont typeface="Arial" panose="020B0604020202020204" pitchFamily="34" charset="0"/>
              <a:buNone/>
              <a:defRPr sz="1350" b="1" i="1">
                <a:solidFill>
                  <a:schemeClr val="bg1"/>
                </a:solidFill>
              </a:defRPr>
            </a:lvl4pPr>
            <a:lvl5pPr marL="0" indent="0">
              <a:buFont typeface="Arial" panose="020B0604020202020204" pitchFamily="34" charset="0"/>
              <a:buNone/>
              <a:defRPr sz="1350" b="1" i="1">
                <a:solidFill>
                  <a:schemeClr val="bg1"/>
                </a:solidFill>
              </a:defRPr>
            </a:lvl5pPr>
            <a:lvl6pPr marL="0" indent="0">
              <a:buFont typeface="Arial" panose="020B0604020202020204" pitchFamily="34" charset="0"/>
              <a:buNone/>
              <a:defRPr sz="1350" b="1" i="1">
                <a:solidFill>
                  <a:schemeClr val="bg1"/>
                </a:solidFill>
              </a:defRPr>
            </a:lvl6pPr>
            <a:lvl7pPr marL="0" indent="0">
              <a:buFont typeface="Arial" panose="020B0604020202020204" pitchFamily="34" charset="0"/>
              <a:buNone/>
              <a:defRPr sz="1350" b="1" i="1">
                <a:solidFill>
                  <a:schemeClr val="bg1"/>
                </a:solidFill>
              </a:defRPr>
            </a:lvl7pPr>
            <a:lvl8pPr marL="0" indent="0">
              <a:buFont typeface="Arial" panose="020B0604020202020204" pitchFamily="34" charset="0"/>
              <a:buNone/>
              <a:defRPr sz="1350" b="1" i="1">
                <a:solidFill>
                  <a:schemeClr val="bg1"/>
                </a:solidFill>
              </a:defRPr>
            </a:lvl8pPr>
            <a:lvl9pPr marL="0" indent="0">
              <a:buFont typeface="Arial" panose="020B0604020202020204" pitchFamily="34" charset="0"/>
              <a:buNone/>
              <a:defRPr sz="135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09700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401160"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553726"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553726"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553726"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2523269"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2675834"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2675834"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2675834"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464537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4797943"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4797943"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4797943"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676748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6920052"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6920052"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6920052"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6" name="- INSTRUCTIES">
            <a:extLst>
              <a:ext uri="{FF2B5EF4-FFF2-40B4-BE49-F238E27FC236}">
                <a16:creationId xmlns:a16="http://schemas.microsoft.com/office/drawing/2014/main" id="{1CC01303-0E9D-4AA8-B389-990EF37F82C3}"/>
              </a:ext>
            </a:extLst>
          </p:cNvPr>
          <p:cNvGrpSpPr/>
          <p:nvPr userDrawn="1"/>
        </p:nvGrpSpPr>
        <p:grpSpPr>
          <a:xfrm>
            <a:off x="9283196" y="0"/>
            <a:ext cx="2770040" cy="5016356"/>
            <a:chOff x="-3786165" y="-1"/>
            <a:chExt cx="3693386" cy="6688475"/>
          </a:xfrm>
        </p:grpSpPr>
        <p:sp>
          <p:nvSpPr>
            <p:cNvPr id="37" name="Rechthoek 36">
              <a:extLst>
                <a:ext uri="{FF2B5EF4-FFF2-40B4-BE49-F238E27FC236}">
                  <a16:creationId xmlns:a16="http://schemas.microsoft.com/office/drawing/2014/main" id="{832E674D-0A14-4CF3-8255-A7D5EEE16AD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38" name="Ovaal 37">
              <a:extLst>
                <a:ext uri="{FF2B5EF4-FFF2-40B4-BE49-F238E27FC236}">
                  <a16:creationId xmlns:a16="http://schemas.microsoft.com/office/drawing/2014/main" id="{89A38DD3-6EC5-490C-A35A-C650B814821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9" name="Rechthoek 38">
              <a:extLst>
                <a:ext uri="{FF2B5EF4-FFF2-40B4-BE49-F238E27FC236}">
                  <a16:creationId xmlns:a16="http://schemas.microsoft.com/office/drawing/2014/main" id="{AC5ACE23-88C5-4260-9BF0-5339425F0BB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4A67F769-94B5-4051-887F-C22357711E9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1" name="Rechthoek 40">
              <a:extLst>
                <a:ext uri="{FF2B5EF4-FFF2-40B4-BE49-F238E27FC236}">
                  <a16:creationId xmlns:a16="http://schemas.microsoft.com/office/drawing/2014/main" id="{DD1C89D6-AE96-4BA6-BC68-329F7C811C4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D5680BAB-B5FC-400E-BCD5-B81AC41F630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3" name="Rechthoek 42">
              <a:extLst>
                <a:ext uri="{FF2B5EF4-FFF2-40B4-BE49-F238E27FC236}">
                  <a16:creationId xmlns:a16="http://schemas.microsoft.com/office/drawing/2014/main" id="{60FB0563-89C1-4691-8834-E836077893C5}"/>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4" name="Rechthoek 43">
              <a:extLst>
                <a:ext uri="{FF2B5EF4-FFF2-40B4-BE49-F238E27FC236}">
                  <a16:creationId xmlns:a16="http://schemas.microsoft.com/office/drawing/2014/main" id="{ABCEF6BC-38CE-4C23-9CDE-C3EB9E5FD238}"/>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EB7DB111-C018-45FF-AE9F-6D7A5BC010A4}"/>
                </a:ext>
              </a:extLst>
            </p:cNvPr>
            <p:cNvGrpSpPr/>
            <p:nvPr userDrawn="1"/>
          </p:nvGrpSpPr>
          <p:grpSpPr>
            <a:xfrm>
              <a:off x="-2485819" y="3479783"/>
              <a:ext cx="1222990" cy="563933"/>
              <a:chOff x="-2485819" y="3399207"/>
              <a:chExt cx="1222990" cy="563933"/>
            </a:xfrm>
          </p:grpSpPr>
          <p:sp>
            <p:nvSpPr>
              <p:cNvPr id="84" name="Rechthoek 83">
                <a:extLst>
                  <a:ext uri="{FF2B5EF4-FFF2-40B4-BE49-F238E27FC236}">
                    <a16:creationId xmlns:a16="http://schemas.microsoft.com/office/drawing/2014/main" id="{B1ADC5A8-C19E-44AB-BED6-4A0D1AE5C683}"/>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6343D60C-016C-43F7-A1B3-9BD3CA9F6A9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6" name="Groep 85">
                <a:extLst>
                  <a:ext uri="{FF2B5EF4-FFF2-40B4-BE49-F238E27FC236}">
                    <a16:creationId xmlns:a16="http://schemas.microsoft.com/office/drawing/2014/main" id="{34F2DB64-EF78-4FD5-B060-E4E7394407FC}"/>
                  </a:ext>
                </a:extLst>
              </p:cNvPr>
              <p:cNvGrpSpPr/>
              <p:nvPr userDrawn="1"/>
            </p:nvGrpSpPr>
            <p:grpSpPr>
              <a:xfrm>
                <a:off x="-2403869" y="3460544"/>
                <a:ext cx="155951" cy="131922"/>
                <a:chOff x="12968836" y="3354170"/>
                <a:chExt cx="404806" cy="342433"/>
              </a:xfrm>
            </p:grpSpPr>
            <p:sp>
              <p:nvSpPr>
                <p:cNvPr id="99" name="Rechthoek: afgeronde hoeken 98">
                  <a:extLst>
                    <a:ext uri="{FF2B5EF4-FFF2-40B4-BE49-F238E27FC236}">
                      <a16:creationId xmlns:a16="http://schemas.microsoft.com/office/drawing/2014/main" id="{F4FA6E2F-C123-49EA-97B2-D675288955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361ADFD5-B6AA-4869-A014-D4A96793C3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493089E3-8BA8-4DF6-AAA9-3BEC446FAB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C15FCC47-734E-40B4-BBDB-9F5E422109F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A0CCD4D8-1743-4C1C-A5AC-9274E99F1A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B0EFECE4-4759-4FAC-AC87-2EC5074773E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566EEA08-D619-4C64-B05B-1CF866AF034F}"/>
                  </a:ext>
                </a:extLst>
              </p:cNvPr>
              <p:cNvGrpSpPr/>
              <p:nvPr userDrawn="1"/>
            </p:nvGrpSpPr>
            <p:grpSpPr>
              <a:xfrm>
                <a:off x="-2423424" y="3690208"/>
                <a:ext cx="166739" cy="218963"/>
                <a:chOff x="12940828" y="3950597"/>
                <a:chExt cx="432813" cy="568367"/>
              </a:xfrm>
            </p:grpSpPr>
            <p:grpSp>
              <p:nvGrpSpPr>
                <p:cNvPr id="91" name="Groep 90">
                  <a:extLst>
                    <a:ext uri="{FF2B5EF4-FFF2-40B4-BE49-F238E27FC236}">
                      <a16:creationId xmlns:a16="http://schemas.microsoft.com/office/drawing/2014/main" id="{41ADD014-823E-463C-B471-7365BA659B82}"/>
                    </a:ext>
                  </a:extLst>
                </p:cNvPr>
                <p:cNvGrpSpPr/>
                <p:nvPr userDrawn="1"/>
              </p:nvGrpSpPr>
              <p:grpSpPr>
                <a:xfrm>
                  <a:off x="13000382" y="4006891"/>
                  <a:ext cx="373259" cy="315747"/>
                  <a:chOff x="12968836" y="3354170"/>
                  <a:chExt cx="404806" cy="342433"/>
                </a:xfrm>
              </p:grpSpPr>
              <p:sp>
                <p:nvSpPr>
                  <p:cNvPr id="93" name="Rechthoek: afgeronde hoeken 92">
                    <a:extLst>
                      <a:ext uri="{FF2B5EF4-FFF2-40B4-BE49-F238E27FC236}">
                        <a16:creationId xmlns:a16="http://schemas.microsoft.com/office/drawing/2014/main" id="{62EF232B-30D2-4326-BC16-BE41D45EDA1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8B1EE702-9EA0-4669-A5F9-ADE98FE198B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4055B352-D223-40CD-8B79-4BC6BDACFE1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EDADC25D-4FF8-446B-8DD1-AE5EB30AEFB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DF150DA-C3F7-4E8A-A497-7D3198F6D1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4C9B8892-0289-4B83-A300-1D4C493B44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2" name="Boog 91">
                  <a:extLst>
                    <a:ext uri="{FF2B5EF4-FFF2-40B4-BE49-F238E27FC236}">
                      <a16:creationId xmlns:a16="http://schemas.microsoft.com/office/drawing/2014/main" id="{B0DB0F8C-96C9-4D01-ABA8-2DF6509705E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88" name="Tekstvak 87">
                <a:extLst>
                  <a:ext uri="{FF2B5EF4-FFF2-40B4-BE49-F238E27FC236}">
                    <a16:creationId xmlns:a16="http://schemas.microsoft.com/office/drawing/2014/main" id="{21D9CBAF-716F-4B30-8DC8-2558C112E8D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89" name="Tekstvak 88">
                <a:extLst>
                  <a:ext uri="{FF2B5EF4-FFF2-40B4-BE49-F238E27FC236}">
                    <a16:creationId xmlns:a16="http://schemas.microsoft.com/office/drawing/2014/main" id="{42ED5F1B-B09E-4BAE-AD5D-170B1F8BAA2F}"/>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0" name="Vrije vorm: vorm 89">
                <a:extLst>
                  <a:ext uri="{FF2B5EF4-FFF2-40B4-BE49-F238E27FC236}">
                    <a16:creationId xmlns:a16="http://schemas.microsoft.com/office/drawing/2014/main" id="{3BD3F317-599D-4105-89CA-A36DBAB6BD7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C1A472FE-D2D6-450A-840C-651E498FFFE5}"/>
                </a:ext>
              </a:extLst>
            </p:cNvPr>
            <p:cNvGrpSpPr/>
            <p:nvPr userDrawn="1"/>
          </p:nvGrpSpPr>
          <p:grpSpPr>
            <a:xfrm>
              <a:off x="-3786165" y="5728778"/>
              <a:ext cx="3693386" cy="959696"/>
              <a:chOff x="-3786437" y="6163468"/>
              <a:chExt cx="3693386" cy="959696"/>
            </a:xfrm>
          </p:grpSpPr>
          <p:sp>
            <p:nvSpPr>
              <p:cNvPr id="74" name="Rechthoek 73">
                <a:extLst>
                  <a:ext uri="{FF2B5EF4-FFF2-40B4-BE49-F238E27FC236}">
                    <a16:creationId xmlns:a16="http://schemas.microsoft.com/office/drawing/2014/main" id="{172C39D2-82F6-4F63-9CFE-111C6C63E8B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5" name="ICOON_info">
                <a:extLst>
                  <a:ext uri="{FF2B5EF4-FFF2-40B4-BE49-F238E27FC236}">
                    <a16:creationId xmlns:a16="http://schemas.microsoft.com/office/drawing/2014/main" id="{4D87BEAF-38A3-4156-BD9A-3AA4715FA307}"/>
                  </a:ext>
                </a:extLst>
              </p:cNvPr>
              <p:cNvGrpSpPr/>
              <p:nvPr userDrawn="1"/>
            </p:nvGrpSpPr>
            <p:grpSpPr>
              <a:xfrm>
                <a:off x="-376736" y="6163468"/>
                <a:ext cx="283685" cy="283685"/>
                <a:chOff x="-510741" y="5913713"/>
                <a:chExt cx="267555" cy="267555"/>
              </a:xfrm>
            </p:grpSpPr>
            <p:sp>
              <p:nvSpPr>
                <p:cNvPr id="82" name="Ovaal 81">
                  <a:extLst>
                    <a:ext uri="{FF2B5EF4-FFF2-40B4-BE49-F238E27FC236}">
                      <a16:creationId xmlns:a16="http://schemas.microsoft.com/office/drawing/2014/main" id="{38B4AE54-B0CD-46A4-8533-9B92BA7B9F1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348F3C8B-B67F-473A-8259-2BFBBB2EF7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6" name="Groep 75">
                <a:extLst>
                  <a:ext uri="{FF2B5EF4-FFF2-40B4-BE49-F238E27FC236}">
                    <a16:creationId xmlns:a16="http://schemas.microsoft.com/office/drawing/2014/main" id="{28830F1C-710A-42AE-A69A-03FC1BBF9359}"/>
                  </a:ext>
                </a:extLst>
              </p:cNvPr>
              <p:cNvGrpSpPr/>
              <p:nvPr userDrawn="1"/>
            </p:nvGrpSpPr>
            <p:grpSpPr>
              <a:xfrm>
                <a:off x="-938434" y="6420818"/>
                <a:ext cx="627798" cy="576693"/>
                <a:chOff x="-938434" y="4570310"/>
                <a:chExt cx="627798" cy="576693"/>
              </a:xfrm>
            </p:grpSpPr>
            <p:grpSp>
              <p:nvGrpSpPr>
                <p:cNvPr id="77" name="Inspireren">
                  <a:extLst>
                    <a:ext uri="{FF2B5EF4-FFF2-40B4-BE49-F238E27FC236}">
                      <a16:creationId xmlns:a16="http://schemas.microsoft.com/office/drawing/2014/main" id="{7FDCB99F-4C45-4B7F-99C4-8DE1DD34C21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9" name="Freeform 12">
                    <a:extLst>
                      <a:ext uri="{FF2B5EF4-FFF2-40B4-BE49-F238E27FC236}">
                        <a16:creationId xmlns:a16="http://schemas.microsoft.com/office/drawing/2014/main" id="{87D8F7FE-1C06-4FA6-97C3-D2066E377AE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0" name="Freeform 13">
                    <a:extLst>
                      <a:ext uri="{FF2B5EF4-FFF2-40B4-BE49-F238E27FC236}">
                        <a16:creationId xmlns:a16="http://schemas.microsoft.com/office/drawing/2014/main" id="{E72DE39B-F259-4687-865B-C9BBD616134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1" name="Freeform 14">
                    <a:extLst>
                      <a:ext uri="{FF2B5EF4-FFF2-40B4-BE49-F238E27FC236}">
                        <a16:creationId xmlns:a16="http://schemas.microsoft.com/office/drawing/2014/main" id="{820AB768-713A-475A-9AA2-39D66AEF13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78" name="Tekstvak 77">
                  <a:extLst>
                    <a:ext uri="{FF2B5EF4-FFF2-40B4-BE49-F238E27FC236}">
                      <a16:creationId xmlns:a16="http://schemas.microsoft.com/office/drawing/2014/main" id="{E900DE46-BE66-4F4A-A817-1C1980AFD3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47" name="Groep 46">
              <a:extLst>
                <a:ext uri="{FF2B5EF4-FFF2-40B4-BE49-F238E27FC236}">
                  <a16:creationId xmlns:a16="http://schemas.microsoft.com/office/drawing/2014/main" id="{F3C60FF1-9260-4FB9-ACDD-7AD150BAED5A}"/>
                </a:ext>
              </a:extLst>
            </p:cNvPr>
            <p:cNvGrpSpPr/>
            <p:nvPr userDrawn="1"/>
          </p:nvGrpSpPr>
          <p:grpSpPr>
            <a:xfrm>
              <a:off x="-3367447" y="1226982"/>
              <a:ext cx="791775" cy="406485"/>
              <a:chOff x="-3565087" y="1409294"/>
              <a:chExt cx="627469" cy="322133"/>
            </a:xfrm>
          </p:grpSpPr>
          <p:grpSp>
            <p:nvGrpSpPr>
              <p:cNvPr id="68" name="Groep 67">
                <a:extLst>
                  <a:ext uri="{FF2B5EF4-FFF2-40B4-BE49-F238E27FC236}">
                    <a16:creationId xmlns:a16="http://schemas.microsoft.com/office/drawing/2014/main" id="{6D196676-564F-4D26-B483-BFC186CDC2EC}"/>
                  </a:ext>
                </a:extLst>
              </p:cNvPr>
              <p:cNvGrpSpPr/>
              <p:nvPr userDrawn="1"/>
            </p:nvGrpSpPr>
            <p:grpSpPr>
              <a:xfrm>
                <a:off x="-3364916" y="1409294"/>
                <a:ext cx="225195" cy="195499"/>
                <a:chOff x="10307162" y="1361199"/>
                <a:chExt cx="2200275" cy="1914525"/>
              </a:xfrm>
            </p:grpSpPr>
            <p:sp>
              <p:nvSpPr>
                <p:cNvPr id="70" name="Vrije vorm: vorm 69">
                  <a:extLst>
                    <a:ext uri="{FF2B5EF4-FFF2-40B4-BE49-F238E27FC236}">
                      <a16:creationId xmlns:a16="http://schemas.microsoft.com/office/drawing/2014/main" id="{2B74920F-3768-4630-B859-47CF46B2977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1" name="Groep 70">
                  <a:extLst>
                    <a:ext uri="{FF2B5EF4-FFF2-40B4-BE49-F238E27FC236}">
                      <a16:creationId xmlns:a16="http://schemas.microsoft.com/office/drawing/2014/main" id="{7A203C43-51EC-4A38-A255-845BC3D907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2" name="Vrije vorm: vorm 71">
                    <a:extLst>
                      <a:ext uri="{FF2B5EF4-FFF2-40B4-BE49-F238E27FC236}">
                        <a16:creationId xmlns:a16="http://schemas.microsoft.com/office/drawing/2014/main" id="{3CEBC97B-B127-43D6-8AA0-516493C61566}"/>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3" name="Vrije vorm: vorm 72">
                    <a:extLst>
                      <a:ext uri="{FF2B5EF4-FFF2-40B4-BE49-F238E27FC236}">
                        <a16:creationId xmlns:a16="http://schemas.microsoft.com/office/drawing/2014/main" id="{5F4421AF-92DA-441C-851F-6102872553E8}"/>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69" name="Tekstvak 68">
                <a:extLst>
                  <a:ext uri="{FF2B5EF4-FFF2-40B4-BE49-F238E27FC236}">
                    <a16:creationId xmlns:a16="http://schemas.microsoft.com/office/drawing/2014/main" id="{0C68C644-75C3-4161-97EB-3A6EDDB62D44}"/>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48" name="Groep 47">
              <a:extLst>
                <a:ext uri="{FF2B5EF4-FFF2-40B4-BE49-F238E27FC236}">
                  <a16:creationId xmlns:a16="http://schemas.microsoft.com/office/drawing/2014/main" id="{872FA935-2FA8-4B4D-8593-80504CC512D3}"/>
                </a:ext>
              </a:extLst>
            </p:cNvPr>
            <p:cNvGrpSpPr/>
            <p:nvPr userDrawn="1"/>
          </p:nvGrpSpPr>
          <p:grpSpPr>
            <a:xfrm>
              <a:off x="-3354295" y="5166361"/>
              <a:ext cx="514284" cy="506545"/>
              <a:chOff x="12617641" y="3403239"/>
              <a:chExt cx="752963" cy="741634"/>
            </a:xfrm>
          </p:grpSpPr>
          <p:grpSp>
            <p:nvGrpSpPr>
              <p:cNvPr id="52" name="Groep 51">
                <a:extLst>
                  <a:ext uri="{FF2B5EF4-FFF2-40B4-BE49-F238E27FC236}">
                    <a16:creationId xmlns:a16="http://schemas.microsoft.com/office/drawing/2014/main" id="{BA6FA441-CD48-431C-A71B-7A973EEF96B5}"/>
                  </a:ext>
                </a:extLst>
              </p:cNvPr>
              <p:cNvGrpSpPr/>
              <p:nvPr userDrawn="1"/>
            </p:nvGrpSpPr>
            <p:grpSpPr>
              <a:xfrm>
                <a:off x="12771530" y="3403239"/>
                <a:ext cx="467176" cy="448491"/>
                <a:chOff x="12782157" y="3403239"/>
                <a:chExt cx="467176" cy="448491"/>
              </a:xfrm>
            </p:grpSpPr>
            <p:grpSp>
              <p:nvGrpSpPr>
                <p:cNvPr id="55" name="Groep 54">
                  <a:extLst>
                    <a:ext uri="{FF2B5EF4-FFF2-40B4-BE49-F238E27FC236}">
                      <a16:creationId xmlns:a16="http://schemas.microsoft.com/office/drawing/2014/main" id="{7D75281F-4175-4F4F-ABCF-6AE797914766}"/>
                    </a:ext>
                  </a:extLst>
                </p:cNvPr>
                <p:cNvGrpSpPr/>
                <p:nvPr userDrawn="1"/>
              </p:nvGrpSpPr>
              <p:grpSpPr>
                <a:xfrm>
                  <a:off x="12782157" y="3403239"/>
                  <a:ext cx="412976" cy="396132"/>
                  <a:chOff x="13554906" y="3320109"/>
                  <a:chExt cx="443917" cy="425811"/>
                </a:xfrm>
              </p:grpSpPr>
              <p:grpSp>
                <p:nvGrpSpPr>
                  <p:cNvPr id="62" name="Groep 61">
                    <a:extLst>
                      <a:ext uri="{FF2B5EF4-FFF2-40B4-BE49-F238E27FC236}">
                        <a16:creationId xmlns:a16="http://schemas.microsoft.com/office/drawing/2014/main" id="{4289DE57-FD69-46B0-A71D-FEE5815DC570}"/>
                      </a:ext>
                    </a:extLst>
                  </p:cNvPr>
                  <p:cNvGrpSpPr/>
                  <p:nvPr userDrawn="1"/>
                </p:nvGrpSpPr>
                <p:grpSpPr>
                  <a:xfrm>
                    <a:off x="13554906" y="3320109"/>
                    <a:ext cx="443917" cy="425811"/>
                    <a:chOff x="12909684" y="1276143"/>
                    <a:chExt cx="443917" cy="425811"/>
                  </a:xfrm>
                </p:grpSpPr>
                <p:sp>
                  <p:nvSpPr>
                    <p:cNvPr id="65" name="Rechthoek 64">
                      <a:extLst>
                        <a:ext uri="{FF2B5EF4-FFF2-40B4-BE49-F238E27FC236}">
                          <a16:creationId xmlns:a16="http://schemas.microsoft.com/office/drawing/2014/main" id="{6B15141C-333E-4CF8-9AA7-2AA838A81C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EAFC1B3B-7C7D-4D42-AFE2-2332646CAA9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06DDEEBC-06A7-4262-B555-DB2BF5358D1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19707223-4DB6-45ED-A0CB-5C72E31C5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4" name="Afbeelding 63">
                    <a:extLst>
                      <a:ext uri="{FF2B5EF4-FFF2-40B4-BE49-F238E27FC236}">
                        <a16:creationId xmlns:a16="http://schemas.microsoft.com/office/drawing/2014/main" id="{413B5763-E2FE-44F7-AB33-17BF1D118CF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6" name="Groep 55">
                  <a:extLst>
                    <a:ext uri="{FF2B5EF4-FFF2-40B4-BE49-F238E27FC236}">
                      <a16:creationId xmlns:a16="http://schemas.microsoft.com/office/drawing/2014/main" id="{32D647BF-9C02-414B-A011-79CA3D1934F3}"/>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B8FB3CEC-6E28-4EC1-BA3B-C223871B16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7FD5E694-C209-4F87-90D5-FF77B2E09F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BA1D5F69-C2D4-4376-A1AE-5E9A140EBF44}"/>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A0273E88-A727-4CA9-A39B-8376423632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0CFB9883-D8A3-4CD5-AF96-E1C3152EF01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932E25F3-C595-4817-9FB2-61785CC7F03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C10F4A31-B1FB-4738-A870-43C53F5CC4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9" name="Ovaal 48">
              <a:extLst>
                <a:ext uri="{FF2B5EF4-FFF2-40B4-BE49-F238E27FC236}">
                  <a16:creationId xmlns:a16="http://schemas.microsoft.com/office/drawing/2014/main" id="{C436F469-D5C4-43F0-B69A-0AA148FE6A8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0" name="Rechthoek 49">
              <a:extLst>
                <a:ext uri="{FF2B5EF4-FFF2-40B4-BE49-F238E27FC236}">
                  <a16:creationId xmlns:a16="http://schemas.microsoft.com/office/drawing/2014/main" id="{F22607F7-D4DC-4C24-B780-FA0B3E54EF2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1" name="Rechthoek 50">
              <a:extLst>
                <a:ext uri="{FF2B5EF4-FFF2-40B4-BE49-F238E27FC236}">
                  <a16:creationId xmlns:a16="http://schemas.microsoft.com/office/drawing/2014/main" id="{20BD3D6B-5C80-4BCE-BD27-51A6A67FC27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181553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401161"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520891"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520891"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520891"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100882"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220612"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220612"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220612"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3800603"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3920333"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3920334"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3920334"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5500324"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5620054"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5620055"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5620055"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7200046"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7319776"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7319776"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7319776"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9" name="- INSTRUCTIES">
            <a:extLst>
              <a:ext uri="{FF2B5EF4-FFF2-40B4-BE49-F238E27FC236}">
                <a16:creationId xmlns:a16="http://schemas.microsoft.com/office/drawing/2014/main" id="{ACE7047B-B8C2-4134-B61A-C5F6D5CD40BB}"/>
              </a:ext>
            </a:extLst>
          </p:cNvPr>
          <p:cNvGrpSpPr/>
          <p:nvPr userDrawn="1"/>
        </p:nvGrpSpPr>
        <p:grpSpPr>
          <a:xfrm>
            <a:off x="9283196" y="0"/>
            <a:ext cx="2770040" cy="5016356"/>
            <a:chOff x="-3786165" y="-1"/>
            <a:chExt cx="3693386" cy="6688475"/>
          </a:xfrm>
        </p:grpSpPr>
        <p:sp>
          <p:nvSpPr>
            <p:cNvPr id="40" name="Rechthoek 39">
              <a:extLst>
                <a:ext uri="{FF2B5EF4-FFF2-40B4-BE49-F238E27FC236}">
                  <a16:creationId xmlns:a16="http://schemas.microsoft.com/office/drawing/2014/main" id="{0937CC3C-4502-4F1E-A885-99760AD3D4B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41" name="Ovaal 40">
              <a:extLst>
                <a:ext uri="{FF2B5EF4-FFF2-40B4-BE49-F238E27FC236}">
                  <a16:creationId xmlns:a16="http://schemas.microsoft.com/office/drawing/2014/main" id="{FF68667E-6C4E-40C6-944E-947C749CCEE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 name="Rechthoek 41">
              <a:extLst>
                <a:ext uri="{FF2B5EF4-FFF2-40B4-BE49-F238E27FC236}">
                  <a16:creationId xmlns:a16="http://schemas.microsoft.com/office/drawing/2014/main" id="{3ED92EA3-26C1-4305-8A14-E00CE0D3865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E695ED50-ABCF-43DA-ADDA-027D5C2D4742}"/>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4" name="Rechthoek 43">
              <a:extLst>
                <a:ext uri="{FF2B5EF4-FFF2-40B4-BE49-F238E27FC236}">
                  <a16:creationId xmlns:a16="http://schemas.microsoft.com/office/drawing/2014/main" id="{C89043F0-6986-4959-8113-08987341801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Ovaal 44">
              <a:extLst>
                <a:ext uri="{FF2B5EF4-FFF2-40B4-BE49-F238E27FC236}">
                  <a16:creationId xmlns:a16="http://schemas.microsoft.com/office/drawing/2014/main" id="{1C4D500C-5D80-48ED-91E5-3BD8F1455DA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6" name="Rechthoek 45">
              <a:extLst>
                <a:ext uri="{FF2B5EF4-FFF2-40B4-BE49-F238E27FC236}">
                  <a16:creationId xmlns:a16="http://schemas.microsoft.com/office/drawing/2014/main" id="{F51C3F87-502D-4931-A138-FBD4709550D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7" name="Rechthoek 46">
              <a:extLst>
                <a:ext uri="{FF2B5EF4-FFF2-40B4-BE49-F238E27FC236}">
                  <a16:creationId xmlns:a16="http://schemas.microsoft.com/office/drawing/2014/main" id="{050EE438-671B-4AEF-8518-3EF023C25A5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B38C1C3-0498-4EAC-B687-F706AC2E0DB7}"/>
                </a:ext>
              </a:extLst>
            </p:cNvPr>
            <p:cNvGrpSpPr/>
            <p:nvPr userDrawn="1"/>
          </p:nvGrpSpPr>
          <p:grpSpPr>
            <a:xfrm>
              <a:off x="-2485819" y="3479783"/>
              <a:ext cx="1222990" cy="563933"/>
              <a:chOff x="-2485819" y="3399207"/>
              <a:chExt cx="1222990" cy="563933"/>
            </a:xfrm>
          </p:grpSpPr>
          <p:sp>
            <p:nvSpPr>
              <p:cNvPr id="87" name="Rechthoek 86">
                <a:extLst>
                  <a:ext uri="{FF2B5EF4-FFF2-40B4-BE49-F238E27FC236}">
                    <a16:creationId xmlns:a16="http://schemas.microsoft.com/office/drawing/2014/main" id="{5CCF5A78-9C37-4312-A008-93BAA49ED81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38D30581-758C-4177-BBA7-09759A3E406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9" name="Groep 88">
                <a:extLst>
                  <a:ext uri="{FF2B5EF4-FFF2-40B4-BE49-F238E27FC236}">
                    <a16:creationId xmlns:a16="http://schemas.microsoft.com/office/drawing/2014/main" id="{4423C8F4-6025-4F1B-B9F6-06009A62C8A5}"/>
                  </a:ext>
                </a:extLst>
              </p:cNvPr>
              <p:cNvGrpSpPr/>
              <p:nvPr userDrawn="1"/>
            </p:nvGrpSpPr>
            <p:grpSpPr>
              <a:xfrm>
                <a:off x="-2403869" y="3460544"/>
                <a:ext cx="155951" cy="131922"/>
                <a:chOff x="12968836" y="3354170"/>
                <a:chExt cx="404806" cy="342433"/>
              </a:xfrm>
            </p:grpSpPr>
            <p:sp>
              <p:nvSpPr>
                <p:cNvPr id="102" name="Rechthoek: afgeronde hoeken 101">
                  <a:extLst>
                    <a:ext uri="{FF2B5EF4-FFF2-40B4-BE49-F238E27FC236}">
                      <a16:creationId xmlns:a16="http://schemas.microsoft.com/office/drawing/2014/main" id="{0D3FCE3E-000D-4225-85B0-DCF78E70BE8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D7CB4A98-4720-4F18-85F8-CB95E6BEF0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E4897F12-3102-4489-8977-C755C3256FD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35B845D6-44B8-49B5-847A-9BC64385B36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5C9F5145-25D6-4D3A-8E1D-1E1570F8C89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E2B8FC7C-A772-4738-AEC8-3B4B8D8D38C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0" name="Groep 89">
                <a:extLst>
                  <a:ext uri="{FF2B5EF4-FFF2-40B4-BE49-F238E27FC236}">
                    <a16:creationId xmlns:a16="http://schemas.microsoft.com/office/drawing/2014/main" id="{6DAD5474-BDE3-4586-9207-FE8B3D271F7D}"/>
                  </a:ext>
                </a:extLst>
              </p:cNvPr>
              <p:cNvGrpSpPr/>
              <p:nvPr userDrawn="1"/>
            </p:nvGrpSpPr>
            <p:grpSpPr>
              <a:xfrm>
                <a:off x="-2423424" y="3690208"/>
                <a:ext cx="166739" cy="218963"/>
                <a:chOff x="12940828" y="3950597"/>
                <a:chExt cx="432813" cy="568367"/>
              </a:xfrm>
            </p:grpSpPr>
            <p:grpSp>
              <p:nvGrpSpPr>
                <p:cNvPr id="94" name="Groep 93">
                  <a:extLst>
                    <a:ext uri="{FF2B5EF4-FFF2-40B4-BE49-F238E27FC236}">
                      <a16:creationId xmlns:a16="http://schemas.microsoft.com/office/drawing/2014/main" id="{6026F0FD-00A7-40EF-9941-922D130EB146}"/>
                    </a:ext>
                  </a:extLst>
                </p:cNvPr>
                <p:cNvGrpSpPr/>
                <p:nvPr userDrawn="1"/>
              </p:nvGrpSpPr>
              <p:grpSpPr>
                <a:xfrm>
                  <a:off x="13000382" y="4006891"/>
                  <a:ext cx="373259" cy="315747"/>
                  <a:chOff x="12968836" y="3354170"/>
                  <a:chExt cx="404806" cy="342433"/>
                </a:xfrm>
              </p:grpSpPr>
              <p:sp>
                <p:nvSpPr>
                  <p:cNvPr id="96" name="Rechthoek: afgeronde hoeken 95">
                    <a:extLst>
                      <a:ext uri="{FF2B5EF4-FFF2-40B4-BE49-F238E27FC236}">
                        <a16:creationId xmlns:a16="http://schemas.microsoft.com/office/drawing/2014/main" id="{1BB5B233-025E-4019-80A6-D3B9203BFCD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92479AA-8B11-4DA5-BC96-09648FD37F3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6A43B1B2-2ACF-42DF-85F6-A949779C125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40464825-615C-44A0-B912-13819B8C4BB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25896045-CE9C-49D3-ACBE-E16AA31682A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719EA40E-BF0B-4052-A85B-49C6E410D4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5" name="Boog 94">
                  <a:extLst>
                    <a:ext uri="{FF2B5EF4-FFF2-40B4-BE49-F238E27FC236}">
                      <a16:creationId xmlns:a16="http://schemas.microsoft.com/office/drawing/2014/main" id="{5A8F1987-AEF2-498D-88E4-A092C3DA36A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1" name="Tekstvak 90">
                <a:extLst>
                  <a:ext uri="{FF2B5EF4-FFF2-40B4-BE49-F238E27FC236}">
                    <a16:creationId xmlns:a16="http://schemas.microsoft.com/office/drawing/2014/main" id="{BB6FAF77-647B-495D-B5A2-941D35277A3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92" name="Tekstvak 91">
                <a:extLst>
                  <a:ext uri="{FF2B5EF4-FFF2-40B4-BE49-F238E27FC236}">
                    <a16:creationId xmlns:a16="http://schemas.microsoft.com/office/drawing/2014/main" id="{84C46497-1C69-4F99-86E9-69554A7FF62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3" name="Vrije vorm: vorm 92">
                <a:extLst>
                  <a:ext uri="{FF2B5EF4-FFF2-40B4-BE49-F238E27FC236}">
                    <a16:creationId xmlns:a16="http://schemas.microsoft.com/office/drawing/2014/main" id="{02E92041-4302-47B0-B7A1-95A880740FC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F94BC15D-A587-4597-85EC-95A67565714C}"/>
                </a:ext>
              </a:extLst>
            </p:cNvPr>
            <p:cNvGrpSpPr/>
            <p:nvPr userDrawn="1"/>
          </p:nvGrpSpPr>
          <p:grpSpPr>
            <a:xfrm>
              <a:off x="-3786165" y="5728778"/>
              <a:ext cx="3693386" cy="959696"/>
              <a:chOff x="-3786437" y="6163468"/>
              <a:chExt cx="3693386" cy="959696"/>
            </a:xfrm>
          </p:grpSpPr>
          <p:sp>
            <p:nvSpPr>
              <p:cNvPr id="77" name="Rechthoek 76">
                <a:extLst>
                  <a:ext uri="{FF2B5EF4-FFF2-40B4-BE49-F238E27FC236}">
                    <a16:creationId xmlns:a16="http://schemas.microsoft.com/office/drawing/2014/main" id="{EE1E9BD1-4D02-41D4-B060-FBFBD73DDF7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8" name="ICOON_info">
                <a:extLst>
                  <a:ext uri="{FF2B5EF4-FFF2-40B4-BE49-F238E27FC236}">
                    <a16:creationId xmlns:a16="http://schemas.microsoft.com/office/drawing/2014/main" id="{7C72548D-900C-467E-8A26-8D92F6B63315}"/>
                  </a:ext>
                </a:extLst>
              </p:cNvPr>
              <p:cNvGrpSpPr/>
              <p:nvPr userDrawn="1"/>
            </p:nvGrpSpPr>
            <p:grpSpPr>
              <a:xfrm>
                <a:off x="-376736" y="6163468"/>
                <a:ext cx="283685" cy="283685"/>
                <a:chOff x="-510741" y="5913713"/>
                <a:chExt cx="267555" cy="267555"/>
              </a:xfrm>
            </p:grpSpPr>
            <p:sp>
              <p:nvSpPr>
                <p:cNvPr id="85" name="Ovaal 84">
                  <a:extLst>
                    <a:ext uri="{FF2B5EF4-FFF2-40B4-BE49-F238E27FC236}">
                      <a16:creationId xmlns:a16="http://schemas.microsoft.com/office/drawing/2014/main" id="{8A9B534C-6E70-4424-8491-9B9B790A72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6" name="Graphic 163" descr="Informatie">
                  <a:extLst>
                    <a:ext uri="{FF2B5EF4-FFF2-40B4-BE49-F238E27FC236}">
                      <a16:creationId xmlns:a16="http://schemas.microsoft.com/office/drawing/2014/main" id="{38085F58-B7FF-4156-AC8D-88F65C5F955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9" name="Groep 78">
                <a:extLst>
                  <a:ext uri="{FF2B5EF4-FFF2-40B4-BE49-F238E27FC236}">
                    <a16:creationId xmlns:a16="http://schemas.microsoft.com/office/drawing/2014/main" id="{252908AC-C3FD-4513-B0F8-05EAF494EB9B}"/>
                  </a:ext>
                </a:extLst>
              </p:cNvPr>
              <p:cNvGrpSpPr/>
              <p:nvPr userDrawn="1"/>
            </p:nvGrpSpPr>
            <p:grpSpPr>
              <a:xfrm>
                <a:off x="-938434" y="6420818"/>
                <a:ext cx="627798" cy="576693"/>
                <a:chOff x="-938434" y="4570310"/>
                <a:chExt cx="627798" cy="576693"/>
              </a:xfrm>
            </p:grpSpPr>
            <p:grpSp>
              <p:nvGrpSpPr>
                <p:cNvPr id="80" name="Inspireren">
                  <a:extLst>
                    <a:ext uri="{FF2B5EF4-FFF2-40B4-BE49-F238E27FC236}">
                      <a16:creationId xmlns:a16="http://schemas.microsoft.com/office/drawing/2014/main" id="{F60C2BF0-645C-43E0-926A-DEC8E4ED176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2" name="Freeform 12">
                    <a:extLst>
                      <a:ext uri="{FF2B5EF4-FFF2-40B4-BE49-F238E27FC236}">
                        <a16:creationId xmlns:a16="http://schemas.microsoft.com/office/drawing/2014/main" id="{E71B0FD6-66BC-4FEF-9889-7322F856CE2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3" name="Freeform 13">
                    <a:extLst>
                      <a:ext uri="{FF2B5EF4-FFF2-40B4-BE49-F238E27FC236}">
                        <a16:creationId xmlns:a16="http://schemas.microsoft.com/office/drawing/2014/main" id="{1683826F-33A7-4D07-8040-593DF5FD915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4" name="Freeform 14">
                    <a:extLst>
                      <a:ext uri="{FF2B5EF4-FFF2-40B4-BE49-F238E27FC236}">
                        <a16:creationId xmlns:a16="http://schemas.microsoft.com/office/drawing/2014/main" id="{9A0D7995-6EBE-4A50-8463-FAF83909025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1" name="Tekstvak 80">
                  <a:extLst>
                    <a:ext uri="{FF2B5EF4-FFF2-40B4-BE49-F238E27FC236}">
                      <a16:creationId xmlns:a16="http://schemas.microsoft.com/office/drawing/2014/main" id="{C613CCBB-C9EC-4E75-A74D-008F2431FF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50" name="Groep 49">
              <a:extLst>
                <a:ext uri="{FF2B5EF4-FFF2-40B4-BE49-F238E27FC236}">
                  <a16:creationId xmlns:a16="http://schemas.microsoft.com/office/drawing/2014/main" id="{D7F06653-B1DE-4361-A1D6-37964E0A0A56}"/>
                </a:ext>
              </a:extLst>
            </p:cNvPr>
            <p:cNvGrpSpPr/>
            <p:nvPr userDrawn="1"/>
          </p:nvGrpSpPr>
          <p:grpSpPr>
            <a:xfrm>
              <a:off x="-3367447" y="1226982"/>
              <a:ext cx="791775" cy="406485"/>
              <a:chOff x="-3565087" y="1409294"/>
              <a:chExt cx="627469" cy="322133"/>
            </a:xfrm>
          </p:grpSpPr>
          <p:grpSp>
            <p:nvGrpSpPr>
              <p:cNvPr id="71" name="Groep 70">
                <a:extLst>
                  <a:ext uri="{FF2B5EF4-FFF2-40B4-BE49-F238E27FC236}">
                    <a16:creationId xmlns:a16="http://schemas.microsoft.com/office/drawing/2014/main" id="{32422239-7B0E-40C8-A592-14FF733A9FD1}"/>
                  </a:ext>
                </a:extLst>
              </p:cNvPr>
              <p:cNvGrpSpPr/>
              <p:nvPr userDrawn="1"/>
            </p:nvGrpSpPr>
            <p:grpSpPr>
              <a:xfrm>
                <a:off x="-3364916" y="1409294"/>
                <a:ext cx="225195" cy="195499"/>
                <a:chOff x="10307162" y="1361199"/>
                <a:chExt cx="2200275" cy="1914525"/>
              </a:xfrm>
            </p:grpSpPr>
            <p:sp>
              <p:nvSpPr>
                <p:cNvPr id="73" name="Vrije vorm: vorm 72">
                  <a:extLst>
                    <a:ext uri="{FF2B5EF4-FFF2-40B4-BE49-F238E27FC236}">
                      <a16:creationId xmlns:a16="http://schemas.microsoft.com/office/drawing/2014/main" id="{AB512A42-7D5F-46BE-91D9-546E19974DF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4" name="Groep 73">
                  <a:extLst>
                    <a:ext uri="{FF2B5EF4-FFF2-40B4-BE49-F238E27FC236}">
                      <a16:creationId xmlns:a16="http://schemas.microsoft.com/office/drawing/2014/main" id="{F7F7F6C8-B391-433D-924F-BE8C5BEA17E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5" name="Vrije vorm: vorm 74">
                    <a:extLst>
                      <a:ext uri="{FF2B5EF4-FFF2-40B4-BE49-F238E27FC236}">
                        <a16:creationId xmlns:a16="http://schemas.microsoft.com/office/drawing/2014/main" id="{82E476F7-AE8F-4DDD-BF0B-81BA668C0200}"/>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6" name="Vrije vorm: vorm 75">
                    <a:extLst>
                      <a:ext uri="{FF2B5EF4-FFF2-40B4-BE49-F238E27FC236}">
                        <a16:creationId xmlns:a16="http://schemas.microsoft.com/office/drawing/2014/main" id="{5DC284B6-9A21-4213-BA1B-84ECA760F076}"/>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72" name="Tekstvak 71">
                <a:extLst>
                  <a:ext uri="{FF2B5EF4-FFF2-40B4-BE49-F238E27FC236}">
                    <a16:creationId xmlns:a16="http://schemas.microsoft.com/office/drawing/2014/main" id="{BC4BD3A6-E2B4-49C0-BBAE-1FBB60B96BBF}"/>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51" name="Groep 50">
              <a:extLst>
                <a:ext uri="{FF2B5EF4-FFF2-40B4-BE49-F238E27FC236}">
                  <a16:creationId xmlns:a16="http://schemas.microsoft.com/office/drawing/2014/main" id="{B5FE5E83-8D95-4FC3-960F-4D1603C2E4B6}"/>
                </a:ext>
              </a:extLst>
            </p:cNvPr>
            <p:cNvGrpSpPr/>
            <p:nvPr userDrawn="1"/>
          </p:nvGrpSpPr>
          <p:grpSpPr>
            <a:xfrm>
              <a:off x="-3354295" y="5166361"/>
              <a:ext cx="514284" cy="506545"/>
              <a:chOff x="12617641" y="3403239"/>
              <a:chExt cx="752963" cy="741634"/>
            </a:xfrm>
          </p:grpSpPr>
          <p:grpSp>
            <p:nvGrpSpPr>
              <p:cNvPr id="55" name="Groep 54">
                <a:extLst>
                  <a:ext uri="{FF2B5EF4-FFF2-40B4-BE49-F238E27FC236}">
                    <a16:creationId xmlns:a16="http://schemas.microsoft.com/office/drawing/2014/main" id="{B91246C4-74B9-4B6C-B1D9-B1E3DA0B7469}"/>
                  </a:ext>
                </a:extLst>
              </p:cNvPr>
              <p:cNvGrpSpPr/>
              <p:nvPr userDrawn="1"/>
            </p:nvGrpSpPr>
            <p:grpSpPr>
              <a:xfrm>
                <a:off x="12771530" y="3403239"/>
                <a:ext cx="467176" cy="448491"/>
                <a:chOff x="12782157" y="3403239"/>
                <a:chExt cx="467176" cy="448491"/>
              </a:xfrm>
            </p:grpSpPr>
            <p:grpSp>
              <p:nvGrpSpPr>
                <p:cNvPr id="58" name="Groep 57">
                  <a:extLst>
                    <a:ext uri="{FF2B5EF4-FFF2-40B4-BE49-F238E27FC236}">
                      <a16:creationId xmlns:a16="http://schemas.microsoft.com/office/drawing/2014/main" id="{673898D7-B679-4058-8299-8BD5AD93E1B9}"/>
                    </a:ext>
                  </a:extLst>
                </p:cNvPr>
                <p:cNvGrpSpPr/>
                <p:nvPr userDrawn="1"/>
              </p:nvGrpSpPr>
              <p:grpSpPr>
                <a:xfrm>
                  <a:off x="12782157" y="3403239"/>
                  <a:ext cx="412976" cy="396132"/>
                  <a:chOff x="13554906" y="3320109"/>
                  <a:chExt cx="443917" cy="425811"/>
                </a:xfrm>
              </p:grpSpPr>
              <p:grpSp>
                <p:nvGrpSpPr>
                  <p:cNvPr id="65" name="Groep 64">
                    <a:extLst>
                      <a:ext uri="{FF2B5EF4-FFF2-40B4-BE49-F238E27FC236}">
                        <a16:creationId xmlns:a16="http://schemas.microsoft.com/office/drawing/2014/main" id="{2613EA6F-237C-4945-B2B8-C4066DFA6A5A}"/>
                      </a:ext>
                    </a:extLst>
                  </p:cNvPr>
                  <p:cNvGrpSpPr/>
                  <p:nvPr userDrawn="1"/>
                </p:nvGrpSpPr>
                <p:grpSpPr>
                  <a:xfrm>
                    <a:off x="13554906" y="3320109"/>
                    <a:ext cx="443917" cy="425811"/>
                    <a:chOff x="12909684" y="1276143"/>
                    <a:chExt cx="443917" cy="425811"/>
                  </a:xfrm>
                </p:grpSpPr>
                <p:sp>
                  <p:nvSpPr>
                    <p:cNvPr id="68" name="Rechthoek 67">
                      <a:extLst>
                        <a:ext uri="{FF2B5EF4-FFF2-40B4-BE49-F238E27FC236}">
                          <a16:creationId xmlns:a16="http://schemas.microsoft.com/office/drawing/2014/main" id="{E680D231-0F93-43B9-9929-5324E1A4A18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240BCAB1-6783-4D2C-95A5-F4FBF8A28F7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57B42094-69AC-4847-9E65-2D6A7ED2A7C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53C0DCFF-BB85-4E6A-A093-75B219150F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7" name="Afbeelding 66">
                    <a:extLst>
                      <a:ext uri="{FF2B5EF4-FFF2-40B4-BE49-F238E27FC236}">
                        <a16:creationId xmlns:a16="http://schemas.microsoft.com/office/drawing/2014/main" id="{AAD29866-394B-474F-93E6-D15D6C58CD5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9" name="Groep 58">
                  <a:extLst>
                    <a:ext uri="{FF2B5EF4-FFF2-40B4-BE49-F238E27FC236}">
                      <a16:creationId xmlns:a16="http://schemas.microsoft.com/office/drawing/2014/main" id="{3B7D8D26-36ED-4959-97FD-E0FD69B477F8}"/>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64387A0F-34A7-40BC-87CE-DF9BFBA02CE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CC5106CA-B829-4B58-BD36-E5D30136AC6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00C933A4-15C4-44EE-9564-A0C3DE9279FC}"/>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AAEC37B4-427B-405C-BABF-D78BA7194A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1312550-4E05-4C30-82A8-9F58CDF4EA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69682000-9846-4FD9-B968-AEBF2A768E8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C2141672-2B37-47E4-BC56-6AB0FCCE205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52" name="Ovaal 51">
              <a:extLst>
                <a:ext uri="{FF2B5EF4-FFF2-40B4-BE49-F238E27FC236}">
                  <a16:creationId xmlns:a16="http://schemas.microsoft.com/office/drawing/2014/main" id="{C2F3330E-5D62-4473-8670-67F4023ABEA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3" name="Rechthoek 52">
              <a:extLst>
                <a:ext uri="{FF2B5EF4-FFF2-40B4-BE49-F238E27FC236}">
                  <a16:creationId xmlns:a16="http://schemas.microsoft.com/office/drawing/2014/main" id="{0F7CD3F5-0838-49E2-B59B-7E20BE318B2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4" name="Rechthoek 53">
              <a:extLst>
                <a:ext uri="{FF2B5EF4-FFF2-40B4-BE49-F238E27FC236}">
                  <a16:creationId xmlns:a16="http://schemas.microsoft.com/office/drawing/2014/main" id="{C0AB41F5-DE2A-46BC-A889-E0254FDF555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404688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68766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81054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89582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8326040" cy="3258740"/>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22792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03740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59F298C5-1B8B-4D0E-B0B7-0B20240DDE7A}"/>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A4A33F4E-A9CB-493C-94DD-3C0ABF29BF36}"/>
                </a:ext>
              </a:extLst>
            </p:cNvPr>
            <p:cNvSpPr/>
            <p:nvPr userDrawn="1"/>
          </p:nvSpPr>
          <p:spPr>
            <a:xfrm>
              <a:off x="-3786165" y="-1"/>
              <a:ext cx="3593091" cy="5124131"/>
            </a:xfrm>
            <a:prstGeom prst="rect">
              <a:avLst/>
            </a:prstGeom>
            <a:solidFill>
              <a:schemeClr val="tx2"/>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B0BAF353-19A8-477B-AABE-1ABA5B62E200}"/>
                </a:ext>
              </a:extLst>
            </p:cNvPr>
            <p:cNvSpPr/>
            <p:nvPr userDrawn="1"/>
          </p:nvSpPr>
          <p:spPr>
            <a:xfrm>
              <a:off x="-3604183" y="183748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FADF52A-B400-49BC-8CF8-C1F17CB4F46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9716852D-F40F-4AAC-9254-0F7E6852925D}"/>
                </a:ext>
              </a:extLst>
            </p:cNvPr>
            <p:cNvSpPr/>
            <p:nvPr userDrawn="1"/>
          </p:nvSpPr>
          <p:spPr>
            <a:xfrm>
              <a:off x="-3604183" y="219682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C4CDC373-55BD-4E24-9BD3-BE84E3B7DE5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1CE638D-339D-474B-A8E5-5E94A1685DC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E6418EF-A9A1-49F1-A3A9-12FF429B6F03}"/>
                </a:ext>
              </a:extLst>
            </p:cNvPr>
            <p:cNvSpPr/>
            <p:nvPr userDrawn="1"/>
          </p:nvSpPr>
          <p:spPr>
            <a:xfrm>
              <a:off x="-3604183" y="255617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2E0081ED-A64A-4E22-9615-D489DB13EE8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6175CED-7A4A-4A9F-8CFF-2D987DF0A43D}"/>
                </a:ext>
              </a:extLst>
            </p:cNvPr>
            <p:cNvSpPr/>
            <p:nvPr userDrawn="1"/>
          </p:nvSpPr>
          <p:spPr>
            <a:xfrm>
              <a:off x="-3604183" y="291551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A8D6CA5-F69A-49BA-A1E8-DC1FE1E859A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2277D0B-463B-4C83-AFE5-DE83842D3EC0}"/>
                </a:ext>
              </a:extLst>
            </p:cNvPr>
            <p:cNvSpPr/>
            <p:nvPr userDrawn="1"/>
          </p:nvSpPr>
          <p:spPr>
            <a:xfrm>
              <a:off x="-3604183" y="327486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F1FD9EA7-AE21-4776-9E46-CB84BC82D4A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BF114144-5B73-4061-A5E5-49E90FE6DF70}"/>
                </a:ext>
              </a:extLst>
            </p:cNvPr>
            <p:cNvSpPr/>
            <p:nvPr userDrawn="1"/>
          </p:nvSpPr>
          <p:spPr>
            <a:xfrm>
              <a:off x="-3604183" y="363420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4201FF50-1B85-42A2-9EDB-3989C9BC817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26CE5409-1393-4BF7-B5DA-207A7577E7F0}"/>
                </a:ext>
              </a:extLst>
            </p:cNvPr>
            <p:cNvSpPr/>
            <p:nvPr userDrawn="1"/>
          </p:nvSpPr>
          <p:spPr>
            <a:xfrm>
              <a:off x="-3604183" y="399355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0CA95CD5-1B0B-476B-8D7B-A3AE7EB67CC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79076BB6-948B-4CE4-A7F4-E3575D243731}"/>
                </a:ext>
              </a:extLst>
            </p:cNvPr>
            <p:cNvSpPr/>
            <p:nvPr userDrawn="1"/>
          </p:nvSpPr>
          <p:spPr>
            <a:xfrm>
              <a:off x="-3604183" y="435289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3430F9B2-4866-4516-AFE0-021B72E0844C}"/>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E046934-FFFA-4DD8-BEA2-BA429DB89B2B}"/>
                </a:ext>
              </a:extLst>
            </p:cNvPr>
            <p:cNvSpPr/>
            <p:nvPr userDrawn="1"/>
          </p:nvSpPr>
          <p:spPr>
            <a:xfrm>
              <a:off x="-3604183" y="4712245"/>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A401CA29-C703-4140-B915-4AB6DE0CE532}"/>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9B7850F2-8CDC-49C0-9511-8FB928EECE84}"/>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1BD53164-7A93-4D9D-9684-51C8FAB0CFA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A6865A-078D-4A74-8867-F4592C669C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923E7B42-FD34-47C8-BA5B-8601FD14D4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9695A7C1-3400-4D41-9966-3F87EB719656}"/>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9713DB6B-67EA-4B13-9758-F06924AF97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5768FDDE-B64E-42CD-86DE-E297128EF2A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79D853F-72E7-41E8-B50F-DACB10B2BB3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8E937E3-0536-4735-B70D-C2349B165914}"/>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8C5280C-DFB9-4BBF-832B-A1853C76C84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86D1ECF7-65A9-4CA2-9BEE-1AF44EDB0D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CA66897-33B2-498E-A8BC-7955DC6D314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2A5B9C5-6B68-4487-9E0B-1606CF8DCDF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5C79B62-47F3-44A5-B9BB-7DB91EF3930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7DC958-3379-4965-B12B-358536F2C5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50CB2D7-6830-4FDE-9D38-C8C7053E3F7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3DCFE30A-082B-443B-AB81-C78EBDFAD0D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DB07196-9933-4B32-BF5E-2416F4738AE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A3576F07-AE86-4B18-B919-D20365BC073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942CE50-7BA8-41EE-ABDD-8117093147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86409610-4FF9-4150-B211-7160EBAB397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16DDC05-6CA4-4871-BE01-12E2019C726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E9B3BBD2-80F3-426A-BC14-72A9E0EAF64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C0534D9-123B-4298-82F0-B9B39931DCD7}"/>
                  </a:ext>
                </a:extLst>
              </p:cNvPr>
              <p:cNvCxnSpPr>
                <a:cxnSpLocks/>
              </p:cNvCxnSpPr>
              <p:nvPr userDrawn="1"/>
            </p:nvCxnSpPr>
            <p:spPr>
              <a:xfrm flipV="1">
                <a:off x="-3459956" y="588169"/>
                <a:ext cx="547687" cy="219076"/>
              </a:xfrm>
              <a:prstGeom prst="line">
                <a:avLst/>
              </a:prstGeom>
              <a:noFill/>
              <a:ln w="19050" cap="rnd" cmpd="sng" algn="ctr">
                <a:solidFill>
                  <a:schemeClr val="accent2"/>
                </a:solidFill>
                <a:prstDash val="solid"/>
                <a:headEnd type="oval"/>
              </a:ln>
              <a:effectLst/>
            </p:spPr>
          </p:cxnSp>
          <p:cxnSp>
            <p:nvCxnSpPr>
              <p:cNvPr id="46" name="Rechte verbindingslijn 45">
                <a:extLst>
                  <a:ext uri="{FF2B5EF4-FFF2-40B4-BE49-F238E27FC236}">
                    <a16:creationId xmlns:a16="http://schemas.microsoft.com/office/drawing/2014/main" id="{047F6347-9FA6-4CA3-9546-3421D40ABFAC}"/>
                  </a:ext>
                </a:extLst>
              </p:cNvPr>
              <p:cNvCxnSpPr>
                <a:cxnSpLocks/>
              </p:cNvCxnSpPr>
              <p:nvPr userDrawn="1"/>
            </p:nvCxnSpPr>
            <p:spPr>
              <a:xfrm>
                <a:off x="-3224213" y="828675"/>
                <a:ext cx="319088" cy="0"/>
              </a:xfrm>
              <a:prstGeom prst="line">
                <a:avLst/>
              </a:prstGeom>
              <a:noFill/>
              <a:ln w="19050" cap="rnd" cmpd="sng" algn="ctr">
                <a:solidFill>
                  <a:schemeClr val="accent2"/>
                </a:solidFill>
                <a:prstDash val="solid"/>
                <a:headEnd type="oval"/>
              </a:ln>
              <a:effectLst/>
            </p:spPr>
          </p:cxnSp>
          <p:sp>
            <p:nvSpPr>
              <p:cNvPr id="47" name="Rechthoek 46">
                <a:extLst>
                  <a:ext uri="{FF2B5EF4-FFF2-40B4-BE49-F238E27FC236}">
                    <a16:creationId xmlns:a16="http://schemas.microsoft.com/office/drawing/2014/main" id="{F4DCF116-AA6A-4CFA-8BF1-A8FDDE14174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16BDFE4-BD02-4C59-B07A-FA3E4376867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BE5D1E6D-F40B-4B5D-BC29-EA269A229171}"/>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83CB31-FB01-4A21-BF6A-7C65F6BD169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C4F898-F0AD-484C-8893-816C9010124B}"/>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04C0A6B5-45AB-4870-B7F9-D02F34165FC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18A9B84-9B7B-4A08-BBFE-BB6294C891D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051AB24-4E66-400C-9FA2-EC62FB3FA0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125F9A5-ACE9-4C9A-ADB0-B40E7462B85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F3237ACB-CAFC-4410-901D-299E570F8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3BBBEEAC-DBAC-4FCA-AECD-AEC0325E3CD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6BE221B8-7B36-4706-B4F1-B17250464A90}"/>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FC5063B-F178-457D-8D61-04AC9ECA220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29EBA37-8026-4E0F-AD98-B7449F3BD7DA}"/>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9DC1FF12-8C6E-4129-981C-47F4E42D070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EB77BB6D-BCC7-4772-BCA4-21AEE610F9C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EF0A520-C793-49F6-8763-3019E2F86C4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E5B98E-5E7E-41CE-9C83-AF3E440D326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92CD823-4FC7-454E-9F18-8827FAC433D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B50C01AA-7621-4E5E-AE18-CA25EE80E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C1683DF-A1B4-4796-92A9-720128C2D51F}"/>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32002FAE-BEB6-464E-B8FF-37CB344CF8E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4373A6-7561-41E8-83C5-4CF50861A76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5BB232DC-86CF-421C-AB9B-FF0147FA31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10F406B3-CF28-475A-B4B5-DF9B798318F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DB708FB0-9806-4BB8-8B2B-7E1AA726FF88}"/>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935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5" y="396000"/>
            <a:ext cx="8172000" cy="576000"/>
          </a:xfrm>
        </p:spPr>
        <p:txBody>
          <a:bodyPr/>
          <a:lstStyle/>
          <a:p>
            <a:r>
              <a:rPr lang="nl-NL" dirty="0"/>
              <a:t>Titel bewerken</a:t>
            </a:r>
            <a:br>
              <a:rPr lang="nl-NL" dirty="0"/>
            </a:br>
            <a:endParaRPr lang="nl-NL"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grpSp>
        <p:nvGrpSpPr>
          <p:cNvPr id="86" name="- INSTRUCTIES">
            <a:extLst>
              <a:ext uri="{FF2B5EF4-FFF2-40B4-BE49-F238E27FC236}">
                <a16:creationId xmlns:a16="http://schemas.microsoft.com/office/drawing/2014/main" id="{C9172FE5-A887-45E1-BCA2-E89113CD4A2C}"/>
              </a:ext>
            </a:extLst>
          </p:cNvPr>
          <p:cNvGrpSpPr/>
          <p:nvPr userDrawn="1"/>
        </p:nvGrpSpPr>
        <p:grpSpPr>
          <a:xfrm>
            <a:off x="9283196" y="0"/>
            <a:ext cx="2770040" cy="5016356"/>
            <a:chOff x="-3786165" y="-1"/>
            <a:chExt cx="3693386" cy="6688475"/>
          </a:xfrm>
        </p:grpSpPr>
        <p:sp>
          <p:nvSpPr>
            <p:cNvPr id="87" name="Rechthoek 86">
              <a:extLst>
                <a:ext uri="{FF2B5EF4-FFF2-40B4-BE49-F238E27FC236}">
                  <a16:creationId xmlns:a16="http://schemas.microsoft.com/office/drawing/2014/main" id="{FA6C3361-DAD4-4C99-A8DF-C7F8FC903F9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8" name="Ovaal 87">
              <a:extLst>
                <a:ext uri="{FF2B5EF4-FFF2-40B4-BE49-F238E27FC236}">
                  <a16:creationId xmlns:a16="http://schemas.microsoft.com/office/drawing/2014/main" id="{9ED013B7-585F-4DDB-81CB-835755D7D4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C84FC922-4F0D-48B1-B98B-9A04D562458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0" name="Ovaal 89">
              <a:extLst>
                <a:ext uri="{FF2B5EF4-FFF2-40B4-BE49-F238E27FC236}">
                  <a16:creationId xmlns:a16="http://schemas.microsoft.com/office/drawing/2014/main" id="{2C8783DD-9C83-46D1-9ACE-0C62FA7B66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E03DD9B-4A60-4EA5-8326-4128C3E4CB3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7566DFF6-F7BF-48D5-9810-A4E2990B319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C959DA77-0FA0-4A66-8C13-8E28B34384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4" name="Rechthoek 93">
              <a:extLst>
                <a:ext uri="{FF2B5EF4-FFF2-40B4-BE49-F238E27FC236}">
                  <a16:creationId xmlns:a16="http://schemas.microsoft.com/office/drawing/2014/main" id="{98341AD1-1250-4C35-A37C-E01B9E0F8CB1}"/>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6316AB4D-36B4-410A-BE0C-4A3E2D9DF31E}"/>
                </a:ext>
              </a:extLst>
            </p:cNvPr>
            <p:cNvGrpSpPr/>
            <p:nvPr userDrawn="1"/>
          </p:nvGrpSpPr>
          <p:grpSpPr>
            <a:xfrm>
              <a:off x="-2485819" y="3479783"/>
              <a:ext cx="1222990" cy="563933"/>
              <a:chOff x="-2485819" y="3399207"/>
              <a:chExt cx="1222990" cy="563933"/>
            </a:xfrm>
          </p:grpSpPr>
          <p:sp>
            <p:nvSpPr>
              <p:cNvPr id="134" name="Rechthoek 133">
                <a:extLst>
                  <a:ext uri="{FF2B5EF4-FFF2-40B4-BE49-F238E27FC236}">
                    <a16:creationId xmlns:a16="http://schemas.microsoft.com/office/drawing/2014/main" id="{90B808A0-A3FF-4080-8170-A1E31F64FE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D884DC45-224B-4C2E-B506-6181A22F49B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6" name="Groep 135">
                <a:extLst>
                  <a:ext uri="{FF2B5EF4-FFF2-40B4-BE49-F238E27FC236}">
                    <a16:creationId xmlns:a16="http://schemas.microsoft.com/office/drawing/2014/main" id="{ED11A6B6-A14B-447E-8B4B-AF1204977A0B}"/>
                  </a:ext>
                </a:extLst>
              </p:cNvPr>
              <p:cNvGrpSpPr/>
              <p:nvPr userDrawn="1"/>
            </p:nvGrpSpPr>
            <p:grpSpPr>
              <a:xfrm>
                <a:off x="-2403869" y="3460544"/>
                <a:ext cx="155951" cy="131922"/>
                <a:chOff x="12968836" y="3354170"/>
                <a:chExt cx="404806" cy="342433"/>
              </a:xfrm>
            </p:grpSpPr>
            <p:sp>
              <p:nvSpPr>
                <p:cNvPr id="149" name="Rechthoek: afgeronde hoeken 148">
                  <a:extLst>
                    <a:ext uri="{FF2B5EF4-FFF2-40B4-BE49-F238E27FC236}">
                      <a16:creationId xmlns:a16="http://schemas.microsoft.com/office/drawing/2014/main" id="{781320F9-4C53-44E9-ABDC-8AB6C2D0D0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E403212-18BB-43C6-9D7D-E00F52ECD6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96C27219-63A1-4574-841D-DF068DCE4D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A50C0A94-1B06-4F98-81CB-0BC190ECD3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634C73D5-183E-4E8C-93B9-15D01437016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93577090-D387-495C-B77E-D7A7C5B390A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EDC26E51-5822-42E5-8B7D-1B2FAFE040A7}"/>
                  </a:ext>
                </a:extLst>
              </p:cNvPr>
              <p:cNvGrpSpPr/>
              <p:nvPr userDrawn="1"/>
            </p:nvGrpSpPr>
            <p:grpSpPr>
              <a:xfrm>
                <a:off x="-2423424" y="3690208"/>
                <a:ext cx="166739" cy="218963"/>
                <a:chOff x="12940828" y="3950597"/>
                <a:chExt cx="432813" cy="568367"/>
              </a:xfrm>
            </p:grpSpPr>
            <p:grpSp>
              <p:nvGrpSpPr>
                <p:cNvPr id="141" name="Groep 140">
                  <a:extLst>
                    <a:ext uri="{FF2B5EF4-FFF2-40B4-BE49-F238E27FC236}">
                      <a16:creationId xmlns:a16="http://schemas.microsoft.com/office/drawing/2014/main" id="{8A7211ED-5D2B-495D-A867-AFE25706D8D3}"/>
                    </a:ext>
                  </a:extLst>
                </p:cNvPr>
                <p:cNvGrpSpPr/>
                <p:nvPr userDrawn="1"/>
              </p:nvGrpSpPr>
              <p:grpSpPr>
                <a:xfrm>
                  <a:off x="13000382" y="4006891"/>
                  <a:ext cx="373259" cy="315747"/>
                  <a:chOff x="12968836" y="3354170"/>
                  <a:chExt cx="404806" cy="342433"/>
                </a:xfrm>
              </p:grpSpPr>
              <p:sp>
                <p:nvSpPr>
                  <p:cNvPr id="143" name="Rechthoek: afgeronde hoeken 142">
                    <a:extLst>
                      <a:ext uri="{FF2B5EF4-FFF2-40B4-BE49-F238E27FC236}">
                        <a16:creationId xmlns:a16="http://schemas.microsoft.com/office/drawing/2014/main" id="{EF9B4CB8-A5AD-4B3B-B078-58D6B052699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0487E074-C521-4379-9E2B-747206D229F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8664B34-0CD5-446D-AEFA-894231D8ACC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EF94B15-C22A-49C6-A1DF-F791A693CB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9F2944E7-A640-43C3-A306-AB00CC22F9C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5AD888AC-60A6-489B-B0B1-71C838B69BB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2" name="Boog 141">
                  <a:extLst>
                    <a:ext uri="{FF2B5EF4-FFF2-40B4-BE49-F238E27FC236}">
                      <a16:creationId xmlns:a16="http://schemas.microsoft.com/office/drawing/2014/main" id="{7F57E615-C1F1-420D-B206-55C9301D7A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E8C451C2-A3E5-4826-96F9-ABD8E12C0A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9" name="Tekstvak 138">
                <a:extLst>
                  <a:ext uri="{FF2B5EF4-FFF2-40B4-BE49-F238E27FC236}">
                    <a16:creationId xmlns:a16="http://schemas.microsoft.com/office/drawing/2014/main" id="{1D8BEFFA-7791-4261-A8EF-F9CC73D3943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0" name="Vrije vorm: vorm 139">
                <a:extLst>
                  <a:ext uri="{FF2B5EF4-FFF2-40B4-BE49-F238E27FC236}">
                    <a16:creationId xmlns:a16="http://schemas.microsoft.com/office/drawing/2014/main" id="{5CF4A8F0-AC56-4DDA-8C52-3AB630ADA6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D2436176-8BFD-4D90-BAD0-4F2FB9F7EB37}"/>
                </a:ext>
              </a:extLst>
            </p:cNvPr>
            <p:cNvGrpSpPr/>
            <p:nvPr userDrawn="1"/>
          </p:nvGrpSpPr>
          <p:grpSpPr>
            <a:xfrm>
              <a:off x="-3786165" y="5728778"/>
              <a:ext cx="3693386" cy="959696"/>
              <a:chOff x="-3786437" y="6163468"/>
              <a:chExt cx="3693386" cy="959696"/>
            </a:xfrm>
          </p:grpSpPr>
          <p:sp>
            <p:nvSpPr>
              <p:cNvPr id="124" name="Rechthoek 123">
                <a:extLst>
                  <a:ext uri="{FF2B5EF4-FFF2-40B4-BE49-F238E27FC236}">
                    <a16:creationId xmlns:a16="http://schemas.microsoft.com/office/drawing/2014/main" id="{0592E427-FE47-49BD-8558-8622B74F0FC5}"/>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5" name="ICOON_info">
                <a:extLst>
                  <a:ext uri="{FF2B5EF4-FFF2-40B4-BE49-F238E27FC236}">
                    <a16:creationId xmlns:a16="http://schemas.microsoft.com/office/drawing/2014/main" id="{ECDCA7A0-69DB-4016-9A2D-2FA67E30288B}"/>
                  </a:ext>
                </a:extLst>
              </p:cNvPr>
              <p:cNvGrpSpPr/>
              <p:nvPr userDrawn="1"/>
            </p:nvGrpSpPr>
            <p:grpSpPr>
              <a:xfrm>
                <a:off x="-376736" y="6163468"/>
                <a:ext cx="283685" cy="283685"/>
                <a:chOff x="-510741" y="5913713"/>
                <a:chExt cx="267555" cy="267555"/>
              </a:xfrm>
            </p:grpSpPr>
            <p:sp>
              <p:nvSpPr>
                <p:cNvPr id="132" name="Ovaal 131">
                  <a:extLst>
                    <a:ext uri="{FF2B5EF4-FFF2-40B4-BE49-F238E27FC236}">
                      <a16:creationId xmlns:a16="http://schemas.microsoft.com/office/drawing/2014/main" id="{DF3A5F0F-63FA-4C7A-BD06-A8C71E12844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3" name="Graphic 163" descr="Informatie">
                  <a:extLst>
                    <a:ext uri="{FF2B5EF4-FFF2-40B4-BE49-F238E27FC236}">
                      <a16:creationId xmlns:a16="http://schemas.microsoft.com/office/drawing/2014/main" id="{D2A583C1-3BAB-47C5-B6AF-B6DED1014F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1BA069FF-107A-4BCA-BFDB-15EC02829AC6}"/>
                  </a:ext>
                </a:extLst>
              </p:cNvPr>
              <p:cNvGrpSpPr/>
              <p:nvPr userDrawn="1"/>
            </p:nvGrpSpPr>
            <p:grpSpPr>
              <a:xfrm>
                <a:off x="-938434" y="6420818"/>
                <a:ext cx="627798" cy="576693"/>
                <a:chOff x="-938434" y="4570310"/>
                <a:chExt cx="627798" cy="576693"/>
              </a:xfrm>
            </p:grpSpPr>
            <p:grpSp>
              <p:nvGrpSpPr>
                <p:cNvPr id="127" name="Inspireren">
                  <a:extLst>
                    <a:ext uri="{FF2B5EF4-FFF2-40B4-BE49-F238E27FC236}">
                      <a16:creationId xmlns:a16="http://schemas.microsoft.com/office/drawing/2014/main" id="{15E44B7C-D74B-4F68-8956-6A686E2AC8C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9" name="Freeform 12">
                    <a:extLst>
                      <a:ext uri="{FF2B5EF4-FFF2-40B4-BE49-F238E27FC236}">
                        <a16:creationId xmlns:a16="http://schemas.microsoft.com/office/drawing/2014/main" id="{F37F3935-759F-4E1A-B24E-FDF11495A2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3">
                    <a:extLst>
                      <a:ext uri="{FF2B5EF4-FFF2-40B4-BE49-F238E27FC236}">
                        <a16:creationId xmlns:a16="http://schemas.microsoft.com/office/drawing/2014/main" id="{1C9B7467-CB6A-418E-A4AA-D15729B73DE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1" name="Freeform 14">
                    <a:extLst>
                      <a:ext uri="{FF2B5EF4-FFF2-40B4-BE49-F238E27FC236}">
                        <a16:creationId xmlns:a16="http://schemas.microsoft.com/office/drawing/2014/main" id="{A40C0807-86AF-4F06-AF58-DC2C4B1508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8" name="Tekstvak 127">
                  <a:extLst>
                    <a:ext uri="{FF2B5EF4-FFF2-40B4-BE49-F238E27FC236}">
                      <a16:creationId xmlns:a16="http://schemas.microsoft.com/office/drawing/2014/main" id="{FC65D880-2988-4A99-AE62-BA1E5EC763B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7" name="Groep 96">
              <a:extLst>
                <a:ext uri="{FF2B5EF4-FFF2-40B4-BE49-F238E27FC236}">
                  <a16:creationId xmlns:a16="http://schemas.microsoft.com/office/drawing/2014/main" id="{291EF89F-667D-4783-95FA-176932C73018}"/>
                </a:ext>
              </a:extLst>
            </p:cNvPr>
            <p:cNvGrpSpPr/>
            <p:nvPr userDrawn="1"/>
          </p:nvGrpSpPr>
          <p:grpSpPr>
            <a:xfrm>
              <a:off x="-3367447" y="1226982"/>
              <a:ext cx="791775" cy="406485"/>
              <a:chOff x="-3565087" y="1409294"/>
              <a:chExt cx="627469" cy="322133"/>
            </a:xfrm>
          </p:grpSpPr>
          <p:grpSp>
            <p:nvGrpSpPr>
              <p:cNvPr id="118" name="Groep 117">
                <a:extLst>
                  <a:ext uri="{FF2B5EF4-FFF2-40B4-BE49-F238E27FC236}">
                    <a16:creationId xmlns:a16="http://schemas.microsoft.com/office/drawing/2014/main" id="{6A0F3ADB-AC9A-43DA-A7AB-26D977293852}"/>
                  </a:ext>
                </a:extLst>
              </p:cNvPr>
              <p:cNvGrpSpPr/>
              <p:nvPr userDrawn="1"/>
            </p:nvGrpSpPr>
            <p:grpSpPr>
              <a:xfrm>
                <a:off x="-3364916" y="1409294"/>
                <a:ext cx="225195" cy="195499"/>
                <a:chOff x="10307162" y="1361199"/>
                <a:chExt cx="2200275" cy="1914525"/>
              </a:xfrm>
            </p:grpSpPr>
            <p:sp>
              <p:nvSpPr>
                <p:cNvPr id="120" name="Vrije vorm: vorm 119">
                  <a:extLst>
                    <a:ext uri="{FF2B5EF4-FFF2-40B4-BE49-F238E27FC236}">
                      <a16:creationId xmlns:a16="http://schemas.microsoft.com/office/drawing/2014/main" id="{4EEA3799-5797-4A40-ACC6-E01A5C2A8CE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1" name="Groep 120">
                  <a:extLst>
                    <a:ext uri="{FF2B5EF4-FFF2-40B4-BE49-F238E27FC236}">
                      <a16:creationId xmlns:a16="http://schemas.microsoft.com/office/drawing/2014/main" id="{817194D4-97AE-4406-B576-974BA0FF104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2" name="Vrije vorm: vorm 121">
                    <a:extLst>
                      <a:ext uri="{FF2B5EF4-FFF2-40B4-BE49-F238E27FC236}">
                        <a16:creationId xmlns:a16="http://schemas.microsoft.com/office/drawing/2014/main" id="{37795CE8-7396-45D1-99AC-D83336D0C1A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3" name="Vrije vorm: vorm 122">
                    <a:extLst>
                      <a:ext uri="{FF2B5EF4-FFF2-40B4-BE49-F238E27FC236}">
                        <a16:creationId xmlns:a16="http://schemas.microsoft.com/office/drawing/2014/main" id="{85D072E7-C765-4099-8114-42F0FF893BB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9" name="Tekstvak 118">
                <a:extLst>
                  <a:ext uri="{FF2B5EF4-FFF2-40B4-BE49-F238E27FC236}">
                    <a16:creationId xmlns:a16="http://schemas.microsoft.com/office/drawing/2014/main" id="{42A51255-936C-4859-A779-1F4C634DBB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8" name="Groep 97">
              <a:extLst>
                <a:ext uri="{FF2B5EF4-FFF2-40B4-BE49-F238E27FC236}">
                  <a16:creationId xmlns:a16="http://schemas.microsoft.com/office/drawing/2014/main" id="{2C8F5DC1-228E-493E-AADD-27E8FF6940F4}"/>
                </a:ext>
              </a:extLst>
            </p:cNvPr>
            <p:cNvGrpSpPr/>
            <p:nvPr userDrawn="1"/>
          </p:nvGrpSpPr>
          <p:grpSpPr>
            <a:xfrm>
              <a:off x="-3354295" y="5166361"/>
              <a:ext cx="514284" cy="506545"/>
              <a:chOff x="12617641" y="3403239"/>
              <a:chExt cx="752963" cy="741634"/>
            </a:xfrm>
          </p:grpSpPr>
          <p:grpSp>
            <p:nvGrpSpPr>
              <p:cNvPr id="102" name="Groep 101">
                <a:extLst>
                  <a:ext uri="{FF2B5EF4-FFF2-40B4-BE49-F238E27FC236}">
                    <a16:creationId xmlns:a16="http://schemas.microsoft.com/office/drawing/2014/main" id="{AC710C14-6073-49DE-AA62-61B290CF2832}"/>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5259831E-868E-4725-928E-E37A0E065A26}"/>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17BB5FBC-B29F-47DC-8171-080A4B3C88CD}"/>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BA824B43-5161-409A-9D28-5B516FBC03F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762864B2-A984-42EC-8EE9-EDEC5E969D7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AD605DEC-208D-447D-8667-59FD4F0089C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9DC48E6D-006B-4103-8FA3-EAFBB2308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4C3FB74A-9218-462F-AF0B-6BA0E0C6E81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BC2E25DF-5E13-47E1-A51E-000406911803}"/>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EE5DBD09-FA45-49EC-9F2A-CAB5A838992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A24DDE-609B-4C00-8A2B-1006D46433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DA53CBF7-8526-4722-930B-BE7EE4309E00}"/>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CB73406D-A6C1-429A-B70C-D95942FAAC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1EB681-A9ED-4CAC-8448-AC1B5DE323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2B5909DC-AEE5-4C58-A55A-F8B01E5014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4" name="Gelijkbenige driehoek 103">
                <a:extLst>
                  <a:ext uri="{FF2B5EF4-FFF2-40B4-BE49-F238E27FC236}">
                    <a16:creationId xmlns:a16="http://schemas.microsoft.com/office/drawing/2014/main" id="{6E949A49-7D67-49B8-849C-C020038ECF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6F603970-D435-42E6-9FF0-12ACB9F068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8E048DE7-7146-4F7C-9E71-1B66B358E2B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1" name="Rechthoek 100">
              <a:extLst>
                <a:ext uri="{FF2B5EF4-FFF2-40B4-BE49-F238E27FC236}">
                  <a16:creationId xmlns:a16="http://schemas.microsoft.com/office/drawing/2014/main" id="{D96103FC-6BE8-4880-8561-46A5183F909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11" name="- INSTRUCTIES">
            <a:extLst>
              <a:ext uri="{FF2B5EF4-FFF2-40B4-BE49-F238E27FC236}">
                <a16:creationId xmlns:a16="http://schemas.microsoft.com/office/drawing/2014/main" id="{57044F66-F274-48D6-B3C4-904EC8153255}"/>
              </a:ext>
            </a:extLst>
          </p:cNvPr>
          <p:cNvGrpSpPr/>
          <p:nvPr userDrawn="1"/>
        </p:nvGrpSpPr>
        <p:grpSpPr>
          <a:xfrm>
            <a:off x="-2839828" y="-1"/>
            <a:ext cx="2770040" cy="4464099"/>
            <a:chOff x="-3786437" y="-1"/>
            <a:chExt cx="3693386" cy="5952132"/>
          </a:xfrm>
        </p:grpSpPr>
        <p:sp>
          <p:nvSpPr>
            <p:cNvPr id="13" name="Rechthoek 12">
              <a:extLst>
                <a:ext uri="{FF2B5EF4-FFF2-40B4-BE49-F238E27FC236}">
                  <a16:creationId xmlns:a16="http://schemas.microsoft.com/office/drawing/2014/main" id="{469CB95F-B5FA-4C47-A60A-5CFBFE8B419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4" name="Ovaal 13">
              <a:extLst>
                <a:ext uri="{FF2B5EF4-FFF2-40B4-BE49-F238E27FC236}">
                  <a16:creationId xmlns:a16="http://schemas.microsoft.com/office/drawing/2014/main" id="{38E0773E-BEB2-4B3D-85D9-1C436B40B1D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22FF6642-5175-4E75-B5A7-7D83DDEAAB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6" name="Ovaal 15">
              <a:extLst>
                <a:ext uri="{FF2B5EF4-FFF2-40B4-BE49-F238E27FC236}">
                  <a16:creationId xmlns:a16="http://schemas.microsoft.com/office/drawing/2014/main" id="{9137C3A5-1EC4-4A47-B009-F1E10323AB12}"/>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46FA6EA7-7E2C-4CAF-A1DD-B09FFC50356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9AF0AB15-258F-4F34-809D-60B79BDC821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96194D72-5E97-496E-89D5-7A55DF0B6FB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198AA7D9-3034-4A58-982F-B5D51B8E39E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C7678E7B-58F4-4836-89F1-671F7647279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76F341C7-287C-4B5C-90A9-2390F97A2E2A}"/>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AD6F919-E475-495F-B954-137BBB2091F0}"/>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32904E3D-7B23-441D-AA2F-96A46C82B93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E81FFF51-C777-43A5-9E9C-075B9922D17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9F67C51B-A6F2-4BFE-84EA-3A0F561EB39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09C6D58A-224E-483E-A2FB-F6E25E8C877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138AA394-1B4E-4648-8D3A-46EBC9C928E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30" name="Ovaal 29">
              <a:extLst>
                <a:ext uri="{FF2B5EF4-FFF2-40B4-BE49-F238E27FC236}">
                  <a16:creationId xmlns:a16="http://schemas.microsoft.com/office/drawing/2014/main" id="{9B275F4B-2776-4286-84D8-AEBCAD8DAA4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C8B4F1B0-4FA8-4242-A997-5450BF84029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3" name="Ovaal 32">
              <a:extLst>
                <a:ext uri="{FF2B5EF4-FFF2-40B4-BE49-F238E27FC236}">
                  <a16:creationId xmlns:a16="http://schemas.microsoft.com/office/drawing/2014/main" id="{721A5928-26F0-4E22-976C-D671BB51D4AB}"/>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5F05B61D-A1D7-4371-905A-97B37561020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5" name="Rechthoek 34">
              <a:extLst>
                <a:ext uri="{FF2B5EF4-FFF2-40B4-BE49-F238E27FC236}">
                  <a16:creationId xmlns:a16="http://schemas.microsoft.com/office/drawing/2014/main" id="{B8ECB89C-5612-4BBD-9AE8-19AFFBB239B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6" name="ICOON_info">
              <a:extLst>
                <a:ext uri="{FF2B5EF4-FFF2-40B4-BE49-F238E27FC236}">
                  <a16:creationId xmlns:a16="http://schemas.microsoft.com/office/drawing/2014/main" id="{6FC3D556-19C8-42AE-869B-D741AFC6F6ED}"/>
                </a:ext>
              </a:extLst>
            </p:cNvPr>
            <p:cNvGrpSpPr/>
            <p:nvPr userDrawn="1"/>
          </p:nvGrpSpPr>
          <p:grpSpPr>
            <a:xfrm>
              <a:off x="-376736" y="5063968"/>
              <a:ext cx="283685" cy="283685"/>
              <a:chOff x="-510741" y="5913713"/>
              <a:chExt cx="267555" cy="267555"/>
            </a:xfrm>
          </p:grpSpPr>
          <p:sp>
            <p:nvSpPr>
              <p:cNvPr id="84" name="Ovaal 83">
                <a:extLst>
                  <a:ext uri="{FF2B5EF4-FFF2-40B4-BE49-F238E27FC236}">
                    <a16:creationId xmlns:a16="http://schemas.microsoft.com/office/drawing/2014/main" id="{9B61F180-7912-4048-9E9D-1BF773444B4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5" name="Graphic 163" descr="Informatie">
                <a:extLst>
                  <a:ext uri="{FF2B5EF4-FFF2-40B4-BE49-F238E27FC236}">
                    <a16:creationId xmlns:a16="http://schemas.microsoft.com/office/drawing/2014/main" id="{0A20AA8D-A564-4172-A670-F205F8021F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FF647CA1-C83B-41AD-9669-F51CD31B056B}"/>
                </a:ext>
              </a:extLst>
            </p:cNvPr>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EA3BC905-D980-4B5A-80FD-AD342A22BFA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5" name="Rechthoek 44">
                <a:extLst>
                  <a:ext uri="{FF2B5EF4-FFF2-40B4-BE49-F238E27FC236}">
                    <a16:creationId xmlns:a16="http://schemas.microsoft.com/office/drawing/2014/main" id="{E6F218D5-04C8-4B61-AD11-B7BBDDAB527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155E4EA7-83C1-4FA7-A60E-76BAAB9CB823}"/>
                  </a:ext>
                </a:extLst>
              </p:cNvPr>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0BC04AE1-60C7-47DA-9028-108B6E11895A}"/>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65DC7405-2D19-4D6C-8393-FD6B861FA3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BE183B04-6F98-4896-B140-0407B05A4C4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309BAC7F-014C-44FC-8AE7-4281C51BE8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DE1E643D-7D5E-4144-9476-577178077DA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7AD2F35-6536-4602-A60A-5C9C10F9DE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F339DC3B-D034-488C-B05C-7104A05FED3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F8B67031-93F0-4022-A52C-5AE5F6F67FA0}"/>
                  </a:ext>
                </a:extLst>
              </p:cNvPr>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46C9F044-2D90-49A2-8FBE-EAB42B3A8968}"/>
                    </a:ext>
                  </a:extLst>
                </p:cNvPr>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837DF4E0-D1F0-4B01-83D3-6D618F9A98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805CC82-8C33-4C11-B81E-690982CBE1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744B344-CE6E-4D11-9811-792404A77BA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48235E3D-26AD-4071-ACE3-7B662554D3B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9DE1B2-C5F8-4558-BF03-A3BCC0E75C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9F01A012-BB42-4129-9FC4-02D4FFC9F30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DBD901C3-E4BF-4E7A-8BA2-B054A1E9E12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A3C07F8C-A2DD-4AB7-8351-8794ED2E6F1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B7E6FFDA-D510-46DB-ACCF-40678A087BB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51" name="Rechthoek 50">
                <a:extLst>
                  <a:ext uri="{FF2B5EF4-FFF2-40B4-BE49-F238E27FC236}">
                    <a16:creationId xmlns:a16="http://schemas.microsoft.com/office/drawing/2014/main" id="{674C729E-924F-4246-816F-E713F4D2421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52" name="Groep 51">
                <a:extLst>
                  <a:ext uri="{FF2B5EF4-FFF2-40B4-BE49-F238E27FC236}">
                    <a16:creationId xmlns:a16="http://schemas.microsoft.com/office/drawing/2014/main" id="{E5B108E1-6D07-4221-9E58-14264B25D115}"/>
                  </a:ext>
                </a:extLst>
              </p:cNvPr>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76EEB683-4282-4D32-B1B1-05D99FCBBE4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6D3CE232-A95E-4A61-9351-7C0054FAEEE6}"/>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7780735C-1510-4071-BD54-DEBDA0F5C8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704CD47-111B-45D5-8397-F0CA1A0497E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743B5F6-5E69-41B5-ABE1-A7F0CAF6E12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108A17FE-3A48-4AC6-BD33-CF39C924968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DE93FB0C-EF40-411F-9012-563F2840B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B06BB2FF-E682-4637-8248-9322FC4A57A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762F9F87-14D4-46B6-92D7-3A54BD5DECD6}"/>
                  </a:ext>
                </a:extLst>
              </p:cNvPr>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9BD1F8E6-87DC-4B75-AD31-F8243E6AF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C33D638A-62D4-408A-8FFC-CBAC9E2344F3}"/>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FA91B139-BA75-45FC-887F-6D33C286BC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7E1A3F07-28E6-4651-94E0-2CC183F388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4F7A947-3B70-44A8-85A0-5F965C82F15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0E1D93EB-3435-4550-8A6F-4EB33CE1E7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DB4B2BB-ADA8-493E-B844-06890109EEC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2C73C87A-F3CC-4B65-970F-803C341247B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C4BA866B-FC6D-4DF9-97DE-C014657DA400}"/>
                </a:ext>
              </a:extLst>
            </p:cNvPr>
            <p:cNvGrpSpPr/>
            <p:nvPr userDrawn="1"/>
          </p:nvGrpSpPr>
          <p:grpSpPr>
            <a:xfrm>
              <a:off x="-938434" y="5326819"/>
              <a:ext cx="627798" cy="576693"/>
              <a:chOff x="-1753862" y="6112775"/>
              <a:chExt cx="759635" cy="697798"/>
            </a:xfrm>
          </p:grpSpPr>
          <p:grpSp>
            <p:nvGrpSpPr>
              <p:cNvPr id="39" name="Inspireren">
                <a:extLst>
                  <a:ext uri="{FF2B5EF4-FFF2-40B4-BE49-F238E27FC236}">
                    <a16:creationId xmlns:a16="http://schemas.microsoft.com/office/drawing/2014/main" id="{CA5440DA-B705-4CBE-AAAD-CBA2B56E8B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077BE01F-206D-459C-B006-CD89AE883C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842A522E-196E-43F3-A679-ACD143FC7E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5B115A60-C2AC-4CA1-BC44-636D1A61A6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6CD53097-0D0D-4859-A184-9A49CCAE80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 - 2 kolommen</a:t>
            </a:r>
            <a:endParaRPr lang="nl-NL" sz="105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3289417" y="1"/>
            <a:ext cx="5854583" cy="2151053"/>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204404"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3194879"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4200689" y="2701637"/>
            <a:ext cx="4231403" cy="202990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211495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E9527F1-B0AC-4BA9-A1DA-291F6D0A9553}"/>
              </a:ext>
            </a:extLst>
          </p:cNvPr>
          <p:cNvGrpSpPr/>
          <p:nvPr userDrawn="1"/>
        </p:nvGrpSpPr>
        <p:grpSpPr>
          <a:xfrm>
            <a:off x="9283196" y="0"/>
            <a:ext cx="2770040" cy="5016356"/>
            <a:chOff x="-3786165" y="-1"/>
            <a:chExt cx="3693386" cy="6688475"/>
          </a:xfrm>
        </p:grpSpPr>
        <p:sp>
          <p:nvSpPr>
            <p:cNvPr id="10" name="Rechthoek 9">
              <a:extLst>
                <a:ext uri="{FF2B5EF4-FFF2-40B4-BE49-F238E27FC236}">
                  <a16:creationId xmlns:a16="http://schemas.microsoft.com/office/drawing/2014/main" id="{9A90E5B5-65A3-4F03-8EF3-2A9F3D346B48}"/>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1" name="Ovaal 10">
              <a:extLst>
                <a:ext uri="{FF2B5EF4-FFF2-40B4-BE49-F238E27FC236}">
                  <a16:creationId xmlns:a16="http://schemas.microsoft.com/office/drawing/2014/main" id="{537E3D66-3EBB-4F0B-9D45-140F21968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5C6161F-5182-4C4B-B4AE-BDC769A2D47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23099CDE-7812-4056-B09C-C596AC94689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705F398-A08A-4BF5-9018-591F5940E77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F1B6976E-0E31-498D-8393-F9AFA1D1389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5D4F61DA-3CBC-4540-8658-D0F97608CE5A}"/>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DC127C16-E312-41CB-BCE4-169DD61EAB7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B16F12A-08B1-4A6F-830F-FB3F8CEB6CE9}"/>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98529E6E-CE63-4A61-99F4-79D52D37019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305A6833-5C22-4397-AAD5-0A9C7708D2A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2826859-CFCC-402C-9F76-A617E88F9C3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4EDCCF80-E7B2-4063-842A-0E99DADC82D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695AAE94-63D9-4A5B-8D3D-C5805C6EEAF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9548073D-78A9-4664-A425-C182050AED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05B3118-5105-4731-912A-1010DD4AD4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F979FFB-5833-4FC2-887A-1EB7B0F0C2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A77AAF69-33EC-4D3E-8D95-706FBF2C13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123C8AC-8B11-4ECC-806E-67313F93B66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0A04D055-C07B-47D7-B0F8-0FD54477AA0C}"/>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4C0843B7-D96C-4E16-A2F0-1F97AA04B1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8F3A6685-5E1C-45EB-9251-E2E1F7862EF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909AAE0B-30B7-4228-A0F0-257E4883F67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4A4E398-1DD3-4E8B-80C8-A68D7343C4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9A12567-1D6D-437A-8EC5-720A08328F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63307155-4502-4B02-BFE8-E24D1A35FD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91D42E6F-5348-40F2-BC98-D8E3CE94F39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E186878B-23B8-4D8A-B6AA-8B56A4F59D4F}"/>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25D867FC-E41F-43DA-BF4A-49BED822F9BD}"/>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B2066D8-E7BE-47CD-8584-4AC08862228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CD2F928A-DE15-4586-95DC-CBC683E025B9}"/>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958230F-1F1A-4B72-9D26-FB85F402FC2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C0168866-CF92-4F84-8FEE-1CB48058E42C}"/>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67F1E803-1787-4C19-B399-8997814AB7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F8F9E788-8BA7-47F2-AC37-B6CB91A39B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A103BB56-672F-4398-95CB-33672D676FBB}"/>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445CA1AA-C9BA-449D-A19D-EB0D5FF7973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1CF5741B-DF21-4E9F-929C-D44EB1B140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BDB6B377-7F85-46C1-8D84-98E346CC013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94F9B3D5-AAB6-459E-8DEC-57AB88D61FC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B548E407-9C69-4E40-AB22-FA56C839C71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F091F690-718D-4C81-8A02-80ED6C8FD6B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5DB9E6B9-E571-420D-B317-D16E7576D375}"/>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08F2BF66-BF1A-46CE-A66B-B55D15B0713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D9201A3-BB02-4A44-B9DF-0A76214EA61E}"/>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49EFCF8A-7E58-41C7-8299-422564E8D2B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2570A8EE-C351-446C-A6DD-937A7F1FF1A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73003F9E-86CD-496C-B94B-05AD0E9FF54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5FF96AD2-C5EF-4E3A-8EEA-BC08A4488387}"/>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9FE73AA5-6E08-4F6E-9551-EDBFED2244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E91E94B2-0526-43F1-808B-B2195D2B1491}"/>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A218E41-7396-490F-B64C-6B06B7F49898}"/>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EE539437-018C-4ED6-8496-F426ECC382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F0CC9EDA-BB72-45C2-94C4-874D005F7A1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CCCF9C3-AD93-4FB4-A320-083B116ECCE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DC150851-5605-4CAB-BFD7-A63191E2146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413361AD-A742-4E6B-A402-5C4D3FDD5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0C66B448-FCAA-4ED6-894F-B6E094445F63}"/>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4B50EC1A-5908-47A5-BE61-EA8A5B85E3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91C26857-9F74-4EAE-B076-E6BFB5BE72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52C4AF9E-8A61-4E11-9B27-9EDB1225F2F0}"/>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28F8D54A-AE00-40F6-A54C-C664973082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A031D4F4-1DE1-4698-BC0F-9685334164C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FAB1E17-BFC4-4A7E-9733-7445BA3C0F9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44DCBC25-7DEB-4D2B-B84B-A608F2E52DD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511960DE-BD2E-4AFE-8789-A3A09A7B35A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310B149D-2E5D-4BE2-8AE8-70DA2CFE843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2FC18E2E-558C-4527-BC54-C9A8538BB8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612DFB08-6929-42AD-97A2-2C1E5E8C66D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4E6530ED-0FCB-4E3B-9896-24071A333EEF}"/>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C1414464-D4EB-47B1-8C22-D4CDDD24DC4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81252B27-E3BD-4D66-A126-0A6192A10FE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679DBC54-1C73-438A-913D-CA37214543E7}"/>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F6A6C9FA-B3CA-4A62-B13B-5BB684B2828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EA355282-884C-4F94-8D79-443AC5DF89E5}"/>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D311076-30AB-4058-B444-0C8B89F935E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47849E90-0953-4572-B149-8F4B8FE2CF0E}"/>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88C9F06-B298-444F-A468-8D12B0596EF3}"/>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033361B3-DE82-4AC1-ADF4-AAC4EE638629}"/>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10C0F1F7-4A90-4974-A5E4-9DF80BF7BB8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8BDD8A7B-3B92-4047-80F6-775E118DC61C}"/>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A9BC7C23-CCBB-4321-9C25-1AB4EBF03E8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645BD7BE-D3F9-40BA-B85F-BFC6CDC4CA1F}"/>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C0054836-D030-4930-B2CD-206960F9BC56}"/>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DE9DCDA6-5AA2-4EBB-B13B-4F5128695BF3}"/>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84D9323-7473-4C55-91CC-3DD28301C287}"/>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C32AB920-950E-4F68-969D-0D97E824E4D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C3B2BAAA-ABBB-479F-B10F-982A341A4B8F}"/>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A214F258-A86D-4A78-A46D-697C986E170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0C133D5B-E6D3-44B6-A4D2-14858AB0673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6C22E0F-6A66-4033-B86B-CDBACB4C601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C1EF9792-73A7-41FF-B5B5-F8E7610C47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8F76C5A6-7654-4CB3-B257-59EACD1ECC9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C2A5E8CB-2A36-42ED-A240-65E780AC8A2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13427365-DF01-4C1B-826D-9053FC0F30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B10D4D7A-8404-4884-85B9-CD816848094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C2F0614A-C516-47FE-A518-7297082AFF7A}"/>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1F1F10FB-C1B4-46A9-A89B-14F1972FE14F}"/>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4843023D-6829-4A00-9F56-E89F9ACF7D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682F71F-1B85-4A09-B46A-E15A3BF3F6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77C3843F-1A0B-47AA-9F31-A5CD787302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D77C5954-C4D1-4E44-9F99-5633A1ADE3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4DA2C594-9006-4A00-AA2A-D068B2C3F90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9947DB28-42A2-45B2-94DB-4AB85699D55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B6B2F3C9-928F-47C5-8D0E-C78E325E8BCA}"/>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A54BA71-057A-4862-8B17-1772EC67EF69}"/>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779BCD1D-32F8-4333-9292-AFCFE88F40D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2849E9A7-625F-4879-8088-D10A985F99B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C454264B-D843-4D36-AFDA-0F61234A9A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BE499C7-2376-489F-A987-16BBD40293D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53851CF7-D99D-4879-83C2-F3B0B7E839E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1A6195AD-41A2-48C3-A0E2-910D5BEF013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6FE413F-1931-4004-9DEB-91AC8B3FD50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797E969D-1F6E-4B96-8C69-F9DBC7A619E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C3C9AAAE-8141-4984-B86F-26889D0EEE3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E7647F20-C25F-4E2E-B0DC-D4B2F1179F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3C089EFA-0612-418F-84BF-C67E2869EA8D}"/>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87FBC6B4-B7C4-414F-B522-A3461FDE1DE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9D375E2D-23BE-4D94-8445-87976F3854CE}"/>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9D526A1D-452D-4E87-9055-183D4A99E9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20C517C2-257A-494D-94D6-AD0F20B83E4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D3C4AA0F-957A-4597-911E-7483999BB93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65168E0B-56C7-4C2D-9F0E-95F5557BF0B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7A0F409F-1E37-4FAC-B218-56A6656D51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80CA940D-4C7D-4664-93B5-F2F60DFBC6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5DB9FB43-7556-48B4-A274-689C63A29EA1}"/>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1D485AD6-34D8-477B-8579-C920318EE73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3EA2895-B489-42EF-A8BC-B542DB2885AD}"/>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0A94453F-9B2B-4FD2-8E57-C6EBE4A7A1F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A6631D2B-81E1-4646-B531-44291D0A9FC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A9F96ED-F264-4EFE-AAF3-649266A755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2E0555E0-BBD4-424E-86E9-89A658B9EC2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B041BD1E-D87E-441C-958D-A03939B6089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78A3A7AB-FE9E-4065-8387-5D3C364F18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83B00474-8F7D-4EA4-95E1-5F78DA9E55C4}"/>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261CC040-2740-487D-BEC1-E499C04600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F6CC39E4-ACDB-4F35-88C7-D96109783F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189C0A1A-1683-4462-B3BC-C6DDBADB6F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80AB870-1D14-40BB-8BAA-600B4D28843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D765B7A5-8E2A-4797-8145-D939090B3A8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3514507" y="0"/>
            <a:ext cx="5629494" cy="4277532"/>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410767" y="1472804"/>
            <a:ext cx="7409850" cy="3258740"/>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14414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2D761A1-3E3D-4318-8C84-1C0B13F364EB}"/>
              </a:ext>
            </a:extLst>
          </p:cNvPr>
          <p:cNvGrpSpPr/>
          <p:nvPr userDrawn="1"/>
        </p:nvGrpSpPr>
        <p:grpSpPr>
          <a:xfrm>
            <a:off x="9283196" y="0"/>
            <a:ext cx="2770040" cy="5016356"/>
            <a:chOff x="-3786165" y="-1"/>
            <a:chExt cx="3693386" cy="6688475"/>
          </a:xfrm>
        </p:grpSpPr>
        <p:sp>
          <p:nvSpPr>
            <p:cNvPr id="13" name="Rechthoek 12">
              <a:extLst>
                <a:ext uri="{FF2B5EF4-FFF2-40B4-BE49-F238E27FC236}">
                  <a16:creationId xmlns:a16="http://schemas.microsoft.com/office/drawing/2014/main" id="{0D7C74B3-7821-4283-A1FD-142D72E1A9B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 name="Ovaal 13">
              <a:extLst>
                <a:ext uri="{FF2B5EF4-FFF2-40B4-BE49-F238E27FC236}">
                  <a16:creationId xmlns:a16="http://schemas.microsoft.com/office/drawing/2014/main" id="{1913380C-78DC-4A82-B163-BAA1F96D3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67823A1-BA8C-49C4-A01E-FA1A7471509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4D9C68C0-2031-4924-86B5-EA309EC7BAF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789E2C99-DAE9-488B-9ED2-2CADD22818A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9501E5DB-0D28-411E-A8F4-336BB0ADECD1}"/>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417B3E92-3501-4C6C-81C1-7BF45EA8B7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263D8C07-F846-4238-A4E6-7934088C83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E074457F-2E48-48C4-8829-4232E9618C5A}"/>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79820697-0DD3-431B-A373-6D00AEB59F1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CBB8591E-3979-4561-ABDE-B69B2568A44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9D1FF29-4231-4B16-B330-F0C2EBA91384}"/>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900088CA-F49A-4200-A332-3D264CF8D3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E8F7BAC5-5367-40D3-95E1-28D7ED9E2A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D54AA7B1-CFFE-4809-80EC-EA3FF2F2916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887E856-B74A-49FA-B1E8-3DC1663B968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60F148B9-DF4D-4597-A42A-FF82E85DC5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564D8E59-2388-464A-A06A-654A79E125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241CB7D-8B43-4C48-B0A0-09B2A3EBDA7F}"/>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6883D421-98CC-4F2B-871B-7A5EF6BAB79E}"/>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03A3DBCD-8585-4BCA-8FA6-861B7FA035D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ACB1DA54-8A23-41C3-B1E5-08746D9F0AB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E50FFC-EC65-459F-B946-33FC6749A9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45D1D64F-C062-4216-A1AA-8B81A3A0BAB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3AE0417-806A-45A1-9A7F-D0E02C4B94D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88EE83AF-0694-4C8B-B448-391BB6DC220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7359C984-07BC-48E7-A638-FEBA1BF7623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2A6A851E-7E5E-4A9F-93BE-7E62FA85E64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9EF7839F-F757-46BB-9A12-31AA6E0198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9F11B8E-5F85-4635-9E61-54E0685CA99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7AE7C66F-69D2-4E5E-9BB3-96B739314B07}"/>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EC6833B8-2769-473F-B633-B07FA5F49C4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220A144-00EC-42B8-962C-F820E32CC893}"/>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383AF98E-2B06-4A82-AF17-56C5CE33A31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33F54CB7-A3C8-4C45-8E14-296C4F0E17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882D6CA-4146-4669-8DEC-24E097264308}"/>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4FCF131-1E96-4A13-8BAF-216D08AFA51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BA996AB9-ACCF-4ED7-A274-51AD391190E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F370019C-E0A0-461E-BA2A-B5937712D36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81C568FB-3744-4D84-B987-8E79A4586A1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D4A761E7-5F3E-4886-9613-7F84AA9063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3C01EE3C-D4E7-4AFE-926C-A64DA99172F1}"/>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3C740B81-B8FA-4F8B-A8E8-073D1A8AE0EE}"/>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C0916C84-B0ED-424E-85DB-0C1E6AF4A1A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97F6FC5-2E00-43EC-861F-C5A9BF08A94C}"/>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879AD9E2-0DE6-431A-9D30-8EF2BBF1361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1823E4E0-F241-43AE-ACA3-7F5999161D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B3FFC878-740F-4349-A329-DAF3BD78CBAA}"/>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6FBCA6B-D77E-4EDB-81B8-E9F4F5685051}"/>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582F9A75-5FAA-4631-8B52-33C475D7F6C6}"/>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A312EA9B-327F-4048-B83A-A8BE264913D2}"/>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5C927AA0-A5C8-4AC2-818F-C372DF43CA76}"/>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BA1C38F6-5CC7-467D-9527-956E6F94778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D9391D6-DA35-4C92-8260-48CB952DC02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534E4ED1-B022-49E6-B636-84A3BD89DBB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E35929BA-6B2F-4990-A94F-4EC4E79688B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2BD08052-D7F6-4154-8BB6-9EC11443C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16CA6586-FF81-43B8-AB52-F9469424310C}"/>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D8309D98-5528-4BA5-9486-4A16283CC2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3843BE6-11F7-4DDB-AA69-A965118E44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B731642B-2115-4374-AF64-CCDAD0BBA72D}"/>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DDCE3EA3-7C34-4457-AFD5-3FB04B0CD7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67328D7C-433E-4610-9243-91CD70F75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21CDC14-CC04-4B8C-AF3B-B19D117D3F3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74A72436-A3CE-4A8E-874E-FF259CCCB6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A7044790-D2C3-4F18-9792-7B26343D6F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0749FF5-6872-42DF-A2EC-C1A951CD5F1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13F832F5-74CC-4E8F-AB4C-3ADBD3ECC52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m</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4463074"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4680927" y="0"/>
            <a:ext cx="4463074" cy="5155774"/>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71154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8C6F0A85-72FA-41B3-A965-FE09FD2B0D37}"/>
              </a:ext>
            </a:extLst>
          </p:cNvPr>
          <p:cNvGrpSpPr/>
          <p:nvPr userDrawn="1"/>
        </p:nvGrpSpPr>
        <p:grpSpPr>
          <a:xfrm>
            <a:off x="9283196" y="0"/>
            <a:ext cx="2770040" cy="5016356"/>
            <a:chOff x="-3786165" y="-1"/>
            <a:chExt cx="3693386" cy="6688475"/>
          </a:xfrm>
        </p:grpSpPr>
        <p:sp>
          <p:nvSpPr>
            <p:cNvPr id="11" name="Rechthoek 10">
              <a:extLst>
                <a:ext uri="{FF2B5EF4-FFF2-40B4-BE49-F238E27FC236}">
                  <a16:creationId xmlns:a16="http://schemas.microsoft.com/office/drawing/2014/main" id="{0AF66716-A7DA-48A6-8E3A-9442720B4A2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2C2F046B-FB09-4EAD-9B7D-CFBDD5A3719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2E5E32F2-F3FB-4B64-82C4-68DF761BC50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F7850D35-30C7-4F8C-89AD-45C35E492FA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0C725A2-7A31-4629-94C1-E6FF09FA8009}"/>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B7ED5201-B099-4227-9CAE-0B1DC05E946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CD9FBC2-D35B-4958-BCE0-AE6CC0E27830}"/>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96BCDF3D-8B2A-4A93-99C8-169472FBB216}"/>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20C56081-0DF7-4945-BD67-2C0EAD7F51BE}"/>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C1C1E83E-5858-440E-93FC-DB2A9733F10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52A35218-263D-4EE7-8BB9-CCCED43243C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BA14D1AB-A34E-481A-BD5C-13FC6765009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C0F64E8F-F0E4-4676-8677-3D4EDEED703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5DEA2B60-C883-44B2-93EE-EB6D4F43D2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3F388505-F39B-45D8-A9E7-5E0CBBD69AF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FFEFFBA1-E440-45DD-86C1-706BA9B120A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FF1EF333-0F4F-4F5E-A83F-08B987C121C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FE4C571F-4133-4955-9DFF-7882787DD14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0AA729B0-7B9B-4F32-A246-1232DE5B30F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F226D41-6FF2-4562-B145-4C327BCFCA04}"/>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91D12E3A-1A84-48D3-AFB8-258994C9A99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911F6061-F173-4A8E-9824-D831B89DDD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D214435-9ED5-494E-9FAB-6AC7C6E408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4CFAC74-69A0-45BB-924A-21B617094C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4EB67416-D055-4180-B1B1-9CBF6AC5D18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B0132B0-AE2D-496F-AAA8-E4CFCAC7F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D7E828FA-9E93-4CF7-A440-FE9721F332C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167E21B-C941-40DB-8772-2E8013F894F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5704382E-74C2-4E96-AE5A-7D4C7CC3C77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F40CB28D-AEDE-4A29-B109-E1F53062D49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636F31D7-676C-4180-8DB7-2A7DD3AB4F00}"/>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1AE332D-34AC-47B4-89B9-9BD8301E10C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80F98B9-B387-498A-9175-D065A64300AA}"/>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B3F0137D-5476-45CC-9936-40E56CBEBC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12606A85-4A90-46CE-B7EF-06D361F83F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C0C47A60-A49B-4EE5-9D5A-C7110AAB9F4E}"/>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B3E59417-C4D6-4F1C-A80F-13CA2FBFBD4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4EB7792E-3E97-4310-8593-F2893BC6635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B6C1EB8-BFE3-434F-9A2B-A235C2653E3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799C23EA-E287-40C5-8BDE-4DF8AE8D05D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9A8A1AE5-2589-4CA4-A828-A86C18FAB89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75EE152E-1B88-4478-B05D-54C057751B1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4153F53E-C962-4322-A18B-3D3FC341A0B9}"/>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B9A14C3B-AD2F-4636-8EF0-5D8166BF4C2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34936ED2-CF39-4097-A7EF-D7A4BE2015C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F4DA863C-E2A5-4EE1-AC1B-F77781491D8C}"/>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823BD5D1-62A3-4527-B38A-6A241C970C2B}"/>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457A9AF2-4520-4BCD-953F-C9EE7CB0FB9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B31165C-1E13-4332-968F-9586DA6B6F5F}"/>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12BDBF5F-8ED6-400D-9FD7-22F610C391A9}"/>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C22ECC51-1A32-4DB3-80D2-E0D72D35D7FE}"/>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F1A6B47-709F-488A-8C91-FF2DEFCCA87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D04A7F2F-CC39-40F5-BAAD-70CAC7A8519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1C469BA-C9C5-40B9-B95E-2E0388E0D8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7A41CF9F-1210-48AF-8DED-032FC058B9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C809EAC-88CA-4F27-9388-C60E69594A9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78281CC7-6369-4029-B5B5-644126D2637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86B3BA5B-4E5A-462F-947E-CDE1D28E9B0D}"/>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C2813F39-0B59-42C5-A4AD-89BC4B5C9D2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B4916925-8A7A-45F9-A4BD-EB77737DFF0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9166A0-76F4-4CE1-B46F-74C688AC8B92}"/>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9CFB9DC3-7BD0-441E-BED8-48FE3BCF32F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6CB410E-7DB1-4372-BF9E-2BC95A2AF19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8E9CB2B1-46D3-4430-9F54-0DA8CC2003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33C17C36-DE69-4BF4-AB51-3B337F90BB8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B3B3066-B155-4646-9A68-78443288341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1A8DD116-5ADC-449B-82CD-CD1308D4BF0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B28EB8BC-2FED-45CA-94CD-BC54F1CFD0F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B8392306-22A2-4BDE-A295-3E22936BF22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D9F40525-E1D0-41FD-AF9C-30855B32210C}"/>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228D2141-C29E-4171-969B-D9F979266CE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02E7889C-1239-4C50-889D-110A22D69DA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777D8A95-AC32-49BC-9AA8-4983C714719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9BC5F7AB-7323-498E-B86B-75E49A6DA04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7A2CA8E0-1A9B-4D61-BCE8-CB53EE5FAA3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5349BB21-525A-4DA0-8C5E-47C4952E54D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1634876E-EF53-47AA-A419-3A6F0B082708}"/>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0AD0CEE-3513-4B4C-938D-ED5239DF3AC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9B0F1109-C271-4C36-8527-3C3D688D911B}"/>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AC8EE8D8-D953-46CB-AD96-18866595271D}"/>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59D483B8-9B9E-4891-845E-209BCF723F28}"/>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73C9D174-32B4-45E5-AC14-F5AD5C6A7EF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7BF3CE45-B79D-4B21-A2DC-074D2A4E5DB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67A21371-091D-49E9-A06F-D8F6234789A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1028657D-95BB-4872-A87C-42DF66AA425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CD1A746-5131-43D8-A14F-EE58748E4EF1}"/>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DA5CE3EB-0095-43C0-AC16-F23225D1057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68BC6936-0A21-41EB-ADB8-A5B30B60A4B1}"/>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1615AE4-E42B-4DB5-9979-BB81A3F4D89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C6C8DFB3-BD0E-45C2-9254-AE2F995E35CB}"/>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935A8409-5ADE-413E-8FD0-FD4F623917D9}"/>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3BAB3EF6-B618-44B4-83CD-D8BD3E97325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0C94AB07-2903-4048-97E9-6B80AB8180A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718351B0-EC43-4C07-884D-C394D1C33FA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2AF50AC6-6C4A-432C-BE5E-3926330861F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C69FBCD7-3739-4773-9FBB-6B8D221EE3B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96E8965-C0D0-41FE-87B5-77003F35BAED}"/>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B208C3-578F-47E8-9876-0EE61EF9E214}"/>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C0C6F0E3-EC94-4A9F-B630-CF3E82BB33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41628FB-3A51-49F0-8300-4D18E4BD00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D733552E-19D5-4C22-991F-35BBCD551C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BC9D70E0-7324-42DF-8ADB-29EE37CDB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DAB14502-3FAB-4BF6-BB4B-9725B262C53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4CDA981A-E800-45AE-9B97-EBEC465A31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46E009BB-F916-4D5E-A68F-1D6FE6C73CD9}"/>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3C2A464-33A1-456A-AAD6-345A64B33894}"/>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A93C63BB-626B-4C2D-99F7-504C247574C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AA166B90-B1C6-4335-9BEE-3F2DFA1328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AB57DFBF-FDF5-4140-B5F7-C5B23FD283E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F0677E4C-04E2-4AD1-B775-A9F41DF97D6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690D505F-5F5D-4434-B88D-A3CCF67461C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61616C8B-66FD-49C0-BB46-52F2B2FDD6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E98478DD-2FD3-46D8-B81D-4CCABE84CE7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BAE9B0B6-21A5-4B4C-80DA-C6FB9B092D8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0D05FED5-6510-45B8-AED1-B70318A36C1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B279606A-9D44-47ED-BA81-47536B9AFB8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777965B2-2976-40DD-AEF6-DDA4F47A3C63}"/>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71AFBB9A-BA0A-4B05-86A8-BA32C0848B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630B6BC2-0860-465F-ABC7-93BAA5E7E481}"/>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85E38FB8-9A5E-43B4-98BD-6C1CA66E03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515E3705-F164-42CE-ABB7-85216A88F26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AB4FB9C8-A446-4BA0-B2A3-D836321918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25FC5996-79DD-4211-A23E-4EA7FF69691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D3EE4207-066E-490A-8311-33B0D9A448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9ACF1606-DDE8-4DB2-80EF-759EAD051B1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C1468EE8-BBC5-42A2-8B25-FC57EE058454}"/>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DCAA830C-AFDB-4806-B93D-D909D404564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E9E12FD-9A53-4AA8-9F24-E67A11BE84D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DA69DD63-DA73-4B1C-9F52-5EA7F46228E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D6172A2F-4ED3-4C95-A9D9-AA9CF8829E7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4F748A07-42B1-4F02-BCCC-20B475A15EB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FF4732DB-2EC0-4A95-8571-7327908BB64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927403A5-8FFA-4387-BFD9-06AFA017D68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C906447E-675C-47AE-ACF4-1B7AD1832C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7B5F7959-F233-46A7-85DC-2B737F4C515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BECE6C63-6428-4B75-8458-414A461D7AF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48F89020-84C7-4EE9-9068-12696F6C3BE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EBDD5C31-A886-4078-9F1E-481CAAD5246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14D762F-5FDF-4AFE-A5D3-41C9119FAFE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7E64847B-526A-4F7C-A0F0-8EB21F2923F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L</a:t>
            </a:r>
            <a:endParaRPr lang="nl-NL" sz="105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2612436" y="0"/>
            <a:ext cx="6531565" cy="51435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8" y="1472804"/>
            <a:ext cx="1927188" cy="3258740"/>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80795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48145473-8EF9-4B1C-A17E-AF1D80147DF9}"/>
              </a:ext>
            </a:extLst>
          </p:cNvPr>
          <p:cNvGrpSpPr/>
          <p:nvPr userDrawn="1"/>
        </p:nvGrpSpPr>
        <p:grpSpPr>
          <a:xfrm>
            <a:off x="-2839828" y="-1"/>
            <a:ext cx="2770040" cy="4464099"/>
            <a:chOff x="-3786437" y="-1"/>
            <a:chExt cx="3693386" cy="5952132"/>
          </a:xfrm>
        </p:grpSpPr>
        <p:sp>
          <p:nvSpPr>
            <p:cNvPr id="155" name="Rechthoek 154">
              <a:extLst>
                <a:ext uri="{FF2B5EF4-FFF2-40B4-BE49-F238E27FC236}">
                  <a16:creationId xmlns:a16="http://schemas.microsoft.com/office/drawing/2014/main" id="{9D1F35B8-DAD8-4960-9EF2-CC4A3CF0750F}"/>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56" name="Ovaal 155">
              <a:extLst>
                <a:ext uri="{FF2B5EF4-FFF2-40B4-BE49-F238E27FC236}">
                  <a16:creationId xmlns:a16="http://schemas.microsoft.com/office/drawing/2014/main" id="{A93902A2-A289-44F5-9093-6FA86CA591B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A771A69E-4DC3-4B35-805F-9064EA15CB1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8" name="Ovaal 157">
              <a:extLst>
                <a:ext uri="{FF2B5EF4-FFF2-40B4-BE49-F238E27FC236}">
                  <a16:creationId xmlns:a16="http://schemas.microsoft.com/office/drawing/2014/main" id="{1B764F4B-E746-49C8-9FC7-7905F4EBD6F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9" name="Rechthoek 158">
              <a:extLst>
                <a:ext uri="{FF2B5EF4-FFF2-40B4-BE49-F238E27FC236}">
                  <a16:creationId xmlns:a16="http://schemas.microsoft.com/office/drawing/2014/main" id="{94B997E8-41E4-40FA-822F-33818492DD2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0" name="Rechthoek 159">
              <a:extLst>
                <a:ext uri="{FF2B5EF4-FFF2-40B4-BE49-F238E27FC236}">
                  <a16:creationId xmlns:a16="http://schemas.microsoft.com/office/drawing/2014/main" id="{0DD4A4C7-D72B-4FC2-8B93-1AE3DF3B217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61" name="Ovaal 160">
              <a:extLst>
                <a:ext uri="{FF2B5EF4-FFF2-40B4-BE49-F238E27FC236}">
                  <a16:creationId xmlns:a16="http://schemas.microsoft.com/office/drawing/2014/main" id="{49772829-CBA3-40C4-AC7E-3CA15F9DC69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2" name="Rechthoek 161">
              <a:extLst>
                <a:ext uri="{FF2B5EF4-FFF2-40B4-BE49-F238E27FC236}">
                  <a16:creationId xmlns:a16="http://schemas.microsoft.com/office/drawing/2014/main" id="{6361D72D-5053-4C11-B453-0FF7A2B3785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163" name="Ovaal 162">
              <a:extLst>
                <a:ext uri="{FF2B5EF4-FFF2-40B4-BE49-F238E27FC236}">
                  <a16:creationId xmlns:a16="http://schemas.microsoft.com/office/drawing/2014/main" id="{188C98BC-7253-4CAB-A38B-9D8EA2249D34}"/>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4" name="Rechthoek 163">
              <a:extLst>
                <a:ext uri="{FF2B5EF4-FFF2-40B4-BE49-F238E27FC236}">
                  <a16:creationId xmlns:a16="http://schemas.microsoft.com/office/drawing/2014/main" id="{9F525FD0-FDF0-45E2-A04E-096084AC699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165" name="Ovaal 164">
              <a:extLst>
                <a:ext uri="{FF2B5EF4-FFF2-40B4-BE49-F238E27FC236}">
                  <a16:creationId xmlns:a16="http://schemas.microsoft.com/office/drawing/2014/main" id="{E3531968-F9C0-4D3A-96DD-CFEB7D92078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6" name="Rechthoek 165">
              <a:extLst>
                <a:ext uri="{FF2B5EF4-FFF2-40B4-BE49-F238E27FC236}">
                  <a16:creationId xmlns:a16="http://schemas.microsoft.com/office/drawing/2014/main" id="{B6F03F4C-8C7D-489B-A509-0060FD025DE5}"/>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167" name="Ovaal 166">
              <a:extLst>
                <a:ext uri="{FF2B5EF4-FFF2-40B4-BE49-F238E27FC236}">
                  <a16:creationId xmlns:a16="http://schemas.microsoft.com/office/drawing/2014/main" id="{3C5F28D0-A412-4239-9D5E-08C527E5900D}"/>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8" name="Rechthoek 167">
              <a:extLst>
                <a:ext uri="{FF2B5EF4-FFF2-40B4-BE49-F238E27FC236}">
                  <a16:creationId xmlns:a16="http://schemas.microsoft.com/office/drawing/2014/main" id="{29F4CA68-1E31-4AEE-B242-C650F5F6B8C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69" name="Ovaal 168">
              <a:extLst>
                <a:ext uri="{FF2B5EF4-FFF2-40B4-BE49-F238E27FC236}">
                  <a16:creationId xmlns:a16="http://schemas.microsoft.com/office/drawing/2014/main" id="{9BCDE067-8BCB-43FF-8348-ABE263055A2F}"/>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0" name="Rechthoek 169">
              <a:extLst>
                <a:ext uri="{FF2B5EF4-FFF2-40B4-BE49-F238E27FC236}">
                  <a16:creationId xmlns:a16="http://schemas.microsoft.com/office/drawing/2014/main" id="{8CD72627-08FC-499D-9989-1CEABD28AD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71" name="Ovaal 170">
              <a:extLst>
                <a:ext uri="{FF2B5EF4-FFF2-40B4-BE49-F238E27FC236}">
                  <a16:creationId xmlns:a16="http://schemas.microsoft.com/office/drawing/2014/main" id="{7EA33C07-936B-4874-8EF3-3F22E64C8A5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2" name="Rechthoek 171">
              <a:extLst>
                <a:ext uri="{FF2B5EF4-FFF2-40B4-BE49-F238E27FC236}">
                  <a16:creationId xmlns:a16="http://schemas.microsoft.com/office/drawing/2014/main" id="{CCC2E616-810E-46C1-80B3-35CB579318BD}"/>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173" name="Ovaal 172">
              <a:extLst>
                <a:ext uri="{FF2B5EF4-FFF2-40B4-BE49-F238E27FC236}">
                  <a16:creationId xmlns:a16="http://schemas.microsoft.com/office/drawing/2014/main" id="{945252FC-6AB1-4616-8C72-BA102968341D}"/>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4" name="Rechthoek 173">
              <a:extLst>
                <a:ext uri="{FF2B5EF4-FFF2-40B4-BE49-F238E27FC236}">
                  <a16:creationId xmlns:a16="http://schemas.microsoft.com/office/drawing/2014/main" id="{E07BE4B5-C557-401F-997E-A9E83FB06066}"/>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175" name="Rechthoek 174">
              <a:extLst>
                <a:ext uri="{FF2B5EF4-FFF2-40B4-BE49-F238E27FC236}">
                  <a16:creationId xmlns:a16="http://schemas.microsoft.com/office/drawing/2014/main" id="{29D9C486-CB90-4772-A1B7-5A8E6D96859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6" name="ICOON_info">
              <a:extLst>
                <a:ext uri="{FF2B5EF4-FFF2-40B4-BE49-F238E27FC236}">
                  <a16:creationId xmlns:a16="http://schemas.microsoft.com/office/drawing/2014/main" id="{24DB846E-3169-4B0A-9E52-F2B2610B7551}"/>
                </a:ext>
              </a:extLst>
            </p:cNvPr>
            <p:cNvGrpSpPr/>
            <p:nvPr userDrawn="1"/>
          </p:nvGrpSpPr>
          <p:grpSpPr>
            <a:xfrm>
              <a:off x="-376736" y="5063968"/>
              <a:ext cx="283685" cy="283685"/>
              <a:chOff x="-510741" y="5913713"/>
              <a:chExt cx="267555" cy="267555"/>
            </a:xfrm>
          </p:grpSpPr>
          <p:sp>
            <p:nvSpPr>
              <p:cNvPr id="224" name="Ovaal 223">
                <a:extLst>
                  <a:ext uri="{FF2B5EF4-FFF2-40B4-BE49-F238E27FC236}">
                    <a16:creationId xmlns:a16="http://schemas.microsoft.com/office/drawing/2014/main" id="{2E7FAF26-F32C-40E7-8FA4-46DBFA029C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25" name="Graphic 163" descr="Informatie">
                <a:extLst>
                  <a:ext uri="{FF2B5EF4-FFF2-40B4-BE49-F238E27FC236}">
                    <a16:creationId xmlns:a16="http://schemas.microsoft.com/office/drawing/2014/main" id="{589DAD6E-F0B8-4B7D-B994-C93C99F2CD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7" name="VOORBEELD">
              <a:extLst>
                <a:ext uri="{FF2B5EF4-FFF2-40B4-BE49-F238E27FC236}">
                  <a16:creationId xmlns:a16="http://schemas.microsoft.com/office/drawing/2014/main" id="{FA0E05F8-F0B8-4134-8DDD-8DB3525906D9}"/>
                </a:ext>
              </a:extLst>
            </p:cNvPr>
            <p:cNvGrpSpPr/>
            <p:nvPr userDrawn="1"/>
          </p:nvGrpSpPr>
          <p:grpSpPr>
            <a:xfrm>
              <a:off x="-3605171" y="458674"/>
              <a:ext cx="3234311" cy="558875"/>
              <a:chOff x="-3605171" y="458674"/>
              <a:chExt cx="3234311" cy="558875"/>
            </a:xfrm>
          </p:grpSpPr>
          <p:sp>
            <p:nvSpPr>
              <p:cNvPr id="184" name="Rechthoek 183">
                <a:extLst>
                  <a:ext uri="{FF2B5EF4-FFF2-40B4-BE49-F238E27FC236}">
                    <a16:creationId xmlns:a16="http://schemas.microsoft.com/office/drawing/2014/main" id="{6A6B625D-A260-44EB-9D94-4BAF9C6EC4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85" name="Rechthoek 184">
                <a:extLst>
                  <a:ext uri="{FF2B5EF4-FFF2-40B4-BE49-F238E27FC236}">
                    <a16:creationId xmlns:a16="http://schemas.microsoft.com/office/drawing/2014/main" id="{3BB064CC-8328-435E-ACA6-8F4E7400F65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86" name="Groep 185">
                <a:extLst>
                  <a:ext uri="{FF2B5EF4-FFF2-40B4-BE49-F238E27FC236}">
                    <a16:creationId xmlns:a16="http://schemas.microsoft.com/office/drawing/2014/main" id="{EA815DEE-C2C8-4342-B6EA-B3955BD1E348}"/>
                  </a:ext>
                </a:extLst>
              </p:cNvPr>
              <p:cNvGrpSpPr/>
              <p:nvPr userDrawn="1"/>
            </p:nvGrpSpPr>
            <p:grpSpPr>
              <a:xfrm>
                <a:off x="-3386247" y="830871"/>
                <a:ext cx="139423" cy="109566"/>
                <a:chOff x="-2866744" y="827071"/>
                <a:chExt cx="168701" cy="132575"/>
              </a:xfrm>
            </p:grpSpPr>
            <p:grpSp>
              <p:nvGrpSpPr>
                <p:cNvPr id="217" name="Groep 216">
                  <a:extLst>
                    <a:ext uri="{FF2B5EF4-FFF2-40B4-BE49-F238E27FC236}">
                      <a16:creationId xmlns:a16="http://schemas.microsoft.com/office/drawing/2014/main" id="{F821B1B8-EEB0-412F-9ABA-780402DE8556}"/>
                    </a:ext>
                  </a:extLst>
                </p:cNvPr>
                <p:cNvGrpSpPr/>
                <p:nvPr userDrawn="1"/>
              </p:nvGrpSpPr>
              <p:grpSpPr>
                <a:xfrm>
                  <a:off x="-2866744" y="827071"/>
                  <a:ext cx="168701" cy="132575"/>
                  <a:chOff x="-2866744" y="827071"/>
                  <a:chExt cx="168701" cy="132575"/>
                </a:xfrm>
              </p:grpSpPr>
              <p:cxnSp>
                <p:nvCxnSpPr>
                  <p:cNvPr id="219" name="Rechte verbindingslijn 218">
                    <a:extLst>
                      <a:ext uri="{FF2B5EF4-FFF2-40B4-BE49-F238E27FC236}">
                        <a16:creationId xmlns:a16="http://schemas.microsoft.com/office/drawing/2014/main" id="{11482CA7-DD86-4107-AB1B-F7302C9BDF8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138399EF-03E1-489D-A472-DDD6D82E14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A3ACA7AF-AF8D-4C92-8D00-20ACB844F3C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76F383F1-7370-41EA-8C08-7E1B03EEE9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7BE00CF0-27F3-451A-9056-05D43E9ABA1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8" name="Pijl: rechts 217">
                  <a:extLst>
                    <a:ext uri="{FF2B5EF4-FFF2-40B4-BE49-F238E27FC236}">
                      <a16:creationId xmlns:a16="http://schemas.microsoft.com/office/drawing/2014/main" id="{B31D846E-5256-4C6B-998C-2A689369E5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7" name="Groep 186">
                <a:extLst>
                  <a:ext uri="{FF2B5EF4-FFF2-40B4-BE49-F238E27FC236}">
                    <a16:creationId xmlns:a16="http://schemas.microsoft.com/office/drawing/2014/main" id="{DBD09DCC-2F3E-4C3F-B1EF-928A399213FB}"/>
                  </a:ext>
                </a:extLst>
              </p:cNvPr>
              <p:cNvGrpSpPr/>
              <p:nvPr userDrawn="1"/>
            </p:nvGrpSpPr>
            <p:grpSpPr>
              <a:xfrm>
                <a:off x="-3605171" y="830871"/>
                <a:ext cx="139423" cy="109566"/>
                <a:chOff x="-2866744" y="518074"/>
                <a:chExt cx="168701" cy="132575"/>
              </a:xfrm>
            </p:grpSpPr>
            <p:grpSp>
              <p:nvGrpSpPr>
                <p:cNvPr id="210" name="Groep 209">
                  <a:extLst>
                    <a:ext uri="{FF2B5EF4-FFF2-40B4-BE49-F238E27FC236}">
                      <a16:creationId xmlns:a16="http://schemas.microsoft.com/office/drawing/2014/main" id="{680AA9C8-DFA2-4D6C-8C29-AB11BFD46607}"/>
                    </a:ext>
                  </a:extLst>
                </p:cNvPr>
                <p:cNvGrpSpPr/>
                <p:nvPr userDrawn="1"/>
              </p:nvGrpSpPr>
              <p:grpSpPr>
                <a:xfrm>
                  <a:off x="-2866744" y="518074"/>
                  <a:ext cx="168701" cy="132575"/>
                  <a:chOff x="-2866744" y="518074"/>
                  <a:chExt cx="168701" cy="132575"/>
                </a:xfrm>
              </p:grpSpPr>
              <p:cxnSp>
                <p:nvCxnSpPr>
                  <p:cNvPr id="212" name="Rechte verbindingslijn 211">
                    <a:extLst>
                      <a:ext uri="{FF2B5EF4-FFF2-40B4-BE49-F238E27FC236}">
                        <a16:creationId xmlns:a16="http://schemas.microsoft.com/office/drawing/2014/main" id="{D3A05DDA-9F08-49ED-AAE6-3FF8578FD1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7EB5DFAC-3F3B-42D5-A7AC-D38097B4A6D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3402A50F-F945-4953-B995-A202C9D68E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99349757-9AB2-4E17-9DD3-2E71C50D02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76B6F728-E724-4C75-9B8F-6D8341168DF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1" name="Pijl: rechts 210">
                  <a:extLst>
                    <a:ext uri="{FF2B5EF4-FFF2-40B4-BE49-F238E27FC236}">
                      <a16:creationId xmlns:a16="http://schemas.microsoft.com/office/drawing/2014/main" id="{C7E65140-0FFC-479F-8659-DAC2BC2D70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88" name="Rechte verbindingslijn 187">
                <a:extLst>
                  <a:ext uri="{FF2B5EF4-FFF2-40B4-BE49-F238E27FC236}">
                    <a16:creationId xmlns:a16="http://schemas.microsoft.com/office/drawing/2014/main" id="{9AAA3BEE-815E-4249-AAB2-D8A62C04EA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9" name="Rechte verbindingslijn 188">
                <a:extLst>
                  <a:ext uri="{FF2B5EF4-FFF2-40B4-BE49-F238E27FC236}">
                    <a16:creationId xmlns:a16="http://schemas.microsoft.com/office/drawing/2014/main" id="{44C7A340-38CE-4E7D-AAB3-F8992935FAD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0" name="Rechthoek 189">
                <a:extLst>
                  <a:ext uri="{FF2B5EF4-FFF2-40B4-BE49-F238E27FC236}">
                    <a16:creationId xmlns:a16="http://schemas.microsoft.com/office/drawing/2014/main" id="{3FC83404-464B-423E-BEBA-AE329DAAE0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191" name="Rechthoek 190">
                <a:extLst>
                  <a:ext uri="{FF2B5EF4-FFF2-40B4-BE49-F238E27FC236}">
                    <a16:creationId xmlns:a16="http://schemas.microsoft.com/office/drawing/2014/main" id="{CC6D6E9D-8F9E-4756-8835-EEEE673038E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192" name="Groep 191">
                <a:extLst>
                  <a:ext uri="{FF2B5EF4-FFF2-40B4-BE49-F238E27FC236}">
                    <a16:creationId xmlns:a16="http://schemas.microsoft.com/office/drawing/2014/main" id="{0AA5279E-CA23-4390-B044-2BF2F0657DEF}"/>
                  </a:ext>
                </a:extLst>
              </p:cNvPr>
              <p:cNvGrpSpPr/>
              <p:nvPr userDrawn="1"/>
            </p:nvGrpSpPr>
            <p:grpSpPr>
              <a:xfrm>
                <a:off x="-2916763" y="769168"/>
                <a:ext cx="268738" cy="248381"/>
                <a:chOff x="-2916763" y="769168"/>
                <a:chExt cx="268738" cy="248381"/>
              </a:xfrm>
            </p:grpSpPr>
            <p:sp>
              <p:nvSpPr>
                <p:cNvPr id="202" name="Rechthoek 201">
                  <a:extLst>
                    <a:ext uri="{FF2B5EF4-FFF2-40B4-BE49-F238E27FC236}">
                      <a16:creationId xmlns:a16="http://schemas.microsoft.com/office/drawing/2014/main" id="{C9B054E6-DE56-41C6-BCDE-EF482F1C2C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203" name="Groep 202">
                  <a:extLst>
                    <a:ext uri="{FF2B5EF4-FFF2-40B4-BE49-F238E27FC236}">
                      <a16:creationId xmlns:a16="http://schemas.microsoft.com/office/drawing/2014/main" id="{5289051A-FC2E-4DBC-83D3-8FE2D18CBC52}"/>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DC057EFA-07E3-47CF-8611-985F73A1EA4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42B6C3FC-99D7-4A14-A38A-1ABD3B655FC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EADEEF30-BD36-4513-B0CB-ACC592873F7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C014D255-07DE-452F-B66C-B47E3FB6EEF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87C9E19B-4082-4480-B56E-F1BC2E4C7D7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41F8398D-559F-4B95-84FA-45AF27153CE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5CFCECA4-C8B0-407E-8BE4-369DB471EFDF}"/>
                  </a:ext>
                </a:extLst>
              </p:cNvPr>
              <p:cNvGrpSpPr/>
              <p:nvPr userDrawn="1"/>
            </p:nvGrpSpPr>
            <p:grpSpPr>
              <a:xfrm>
                <a:off x="-2916763" y="460171"/>
                <a:ext cx="268738" cy="248381"/>
                <a:chOff x="-2916763" y="460171"/>
                <a:chExt cx="268738" cy="248381"/>
              </a:xfrm>
            </p:grpSpPr>
            <p:sp>
              <p:nvSpPr>
                <p:cNvPr id="194" name="Rechthoek 193">
                  <a:extLst>
                    <a:ext uri="{FF2B5EF4-FFF2-40B4-BE49-F238E27FC236}">
                      <a16:creationId xmlns:a16="http://schemas.microsoft.com/office/drawing/2014/main" id="{73637037-876C-4D0C-96BB-4887F842326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0F247193-7068-437E-826A-F652657ABAA7}"/>
                    </a:ext>
                  </a:extLst>
                </p:cNvPr>
                <p:cNvGrpSpPr/>
                <p:nvPr userDrawn="1"/>
              </p:nvGrpSpPr>
              <p:grpSpPr>
                <a:xfrm>
                  <a:off x="-2866744" y="518074"/>
                  <a:ext cx="168701" cy="132575"/>
                  <a:chOff x="-2866744" y="518074"/>
                  <a:chExt cx="168701" cy="132575"/>
                </a:xfrm>
              </p:grpSpPr>
              <p:cxnSp>
                <p:nvCxnSpPr>
                  <p:cNvPr id="197" name="Rechte verbindingslijn 196">
                    <a:extLst>
                      <a:ext uri="{FF2B5EF4-FFF2-40B4-BE49-F238E27FC236}">
                        <a16:creationId xmlns:a16="http://schemas.microsoft.com/office/drawing/2014/main" id="{B291D9D8-8A19-4D97-9CE2-4EC351CACBA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89A0A86F-6C0D-466E-BF77-EBA52CC6A90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AA537420-33ED-401A-9584-42D6F1C823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4F4DE5E6-DA83-4DFC-8479-0ACD21CC33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F7D0E85F-1510-46F5-87AE-C79662CEC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6" name="Pijl: rechts 195">
                  <a:extLst>
                    <a:ext uri="{FF2B5EF4-FFF2-40B4-BE49-F238E27FC236}">
                      <a16:creationId xmlns:a16="http://schemas.microsoft.com/office/drawing/2014/main" id="{5CC8BB92-082C-4232-891E-58DA298222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78" name="Groep 177">
              <a:extLst>
                <a:ext uri="{FF2B5EF4-FFF2-40B4-BE49-F238E27FC236}">
                  <a16:creationId xmlns:a16="http://schemas.microsoft.com/office/drawing/2014/main" id="{AA3048A4-C018-43E1-94B9-A458592A9704}"/>
                </a:ext>
              </a:extLst>
            </p:cNvPr>
            <p:cNvGrpSpPr/>
            <p:nvPr userDrawn="1"/>
          </p:nvGrpSpPr>
          <p:grpSpPr>
            <a:xfrm>
              <a:off x="-938434" y="5326819"/>
              <a:ext cx="627798" cy="576693"/>
              <a:chOff x="-1753862" y="6112775"/>
              <a:chExt cx="759635" cy="697798"/>
            </a:xfrm>
          </p:grpSpPr>
          <p:grpSp>
            <p:nvGrpSpPr>
              <p:cNvPr id="179" name="Inspireren">
                <a:extLst>
                  <a:ext uri="{FF2B5EF4-FFF2-40B4-BE49-F238E27FC236}">
                    <a16:creationId xmlns:a16="http://schemas.microsoft.com/office/drawing/2014/main" id="{6FC752C1-855B-4362-B6C1-3934CF191FD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81" name="Freeform 12">
                  <a:extLst>
                    <a:ext uri="{FF2B5EF4-FFF2-40B4-BE49-F238E27FC236}">
                      <a16:creationId xmlns:a16="http://schemas.microsoft.com/office/drawing/2014/main" id="{5CFFCD33-A96A-48D6-8A7E-92579ADE318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2" name="Freeform 13">
                  <a:extLst>
                    <a:ext uri="{FF2B5EF4-FFF2-40B4-BE49-F238E27FC236}">
                      <a16:creationId xmlns:a16="http://schemas.microsoft.com/office/drawing/2014/main" id="{7BA619B3-E37A-4519-866A-0490BA59D4A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3" name="Freeform 14">
                  <a:extLst>
                    <a:ext uri="{FF2B5EF4-FFF2-40B4-BE49-F238E27FC236}">
                      <a16:creationId xmlns:a16="http://schemas.microsoft.com/office/drawing/2014/main" id="{53C254C3-C006-4A97-AEA1-1550FEC3848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80" name="Tekstvak 179">
                <a:extLst>
                  <a:ext uri="{FF2B5EF4-FFF2-40B4-BE49-F238E27FC236}">
                    <a16:creationId xmlns:a16="http://schemas.microsoft.com/office/drawing/2014/main" id="{41ECC5A7-0645-49A1-86C0-3FC5A1F9235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54606FE-29F2-4464-A804-7E3F04839FD3}"/>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F9B1C1DA-C612-4920-B193-B73DF3CC2BA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A6569044-53C7-4A33-AA9D-14922BF8D0B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74508138-7821-4D27-ACD5-A454DF71AD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124BBA-E4A4-4A9E-A1B4-9A716E0826A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6DC31F19-D929-4564-B0EF-C0B31ECA7BE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E91A436C-861B-4F48-B264-7D688D1522E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DCC6B16D-48DD-479F-8AC3-09160314C3B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5A5CE015-0462-41A1-98EB-46035775EB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922EECC-C1E0-4DC5-B97B-8FE488253451}"/>
                </a:ext>
              </a:extLst>
            </p:cNvPr>
            <p:cNvGrpSpPr/>
            <p:nvPr userDrawn="1"/>
          </p:nvGrpSpPr>
          <p:grpSpPr>
            <a:xfrm>
              <a:off x="-2485819" y="3479783"/>
              <a:ext cx="1222990" cy="563933"/>
              <a:chOff x="-2485819" y="3399207"/>
              <a:chExt cx="1222990" cy="563933"/>
            </a:xfrm>
          </p:grpSpPr>
          <p:sp>
            <p:nvSpPr>
              <p:cNvPr id="61" name="Rechthoek 60">
                <a:extLst>
                  <a:ext uri="{FF2B5EF4-FFF2-40B4-BE49-F238E27FC236}">
                    <a16:creationId xmlns:a16="http://schemas.microsoft.com/office/drawing/2014/main" id="{3DF5D83C-6A30-4A85-BD70-D120DB03124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35015D1B-ABC6-42B3-A8FC-52A27382CD7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D69EAA4C-9FDC-4EC7-A21B-4BC0BCC04E9E}"/>
                  </a:ext>
                </a:extLst>
              </p:cNvPr>
              <p:cNvGrpSpPr/>
              <p:nvPr userDrawn="1"/>
            </p:nvGrpSpPr>
            <p:grpSpPr>
              <a:xfrm>
                <a:off x="-2403869" y="3460544"/>
                <a:ext cx="155951" cy="131922"/>
                <a:chOff x="12968836" y="3354170"/>
                <a:chExt cx="404806" cy="342433"/>
              </a:xfrm>
            </p:grpSpPr>
            <p:sp>
              <p:nvSpPr>
                <p:cNvPr id="76" name="Rechthoek: afgeronde hoeken 75">
                  <a:extLst>
                    <a:ext uri="{FF2B5EF4-FFF2-40B4-BE49-F238E27FC236}">
                      <a16:creationId xmlns:a16="http://schemas.microsoft.com/office/drawing/2014/main" id="{CCA0533F-3882-43E5-B104-7C83857C051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78D3E28-51A0-4342-A165-8BE56EC61F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B72B2187-E00C-40D4-9F1B-223E4E69980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B01F82F-4F9D-4A90-8274-51619E87883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71E5BE-B989-4210-A531-7B54658A8A3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F76B6936-C7FD-423E-AAE7-42E927E67B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2F2CE6FE-FD22-4261-A1FE-856BAAC17A46}"/>
                  </a:ext>
                </a:extLst>
              </p:cNvPr>
              <p:cNvGrpSpPr/>
              <p:nvPr userDrawn="1"/>
            </p:nvGrpSpPr>
            <p:grpSpPr>
              <a:xfrm>
                <a:off x="-2423424" y="3690208"/>
                <a:ext cx="166739" cy="218963"/>
                <a:chOff x="12940828" y="3950597"/>
                <a:chExt cx="432813" cy="568367"/>
              </a:xfrm>
            </p:grpSpPr>
            <p:grpSp>
              <p:nvGrpSpPr>
                <p:cNvPr id="68" name="Groep 67">
                  <a:extLst>
                    <a:ext uri="{FF2B5EF4-FFF2-40B4-BE49-F238E27FC236}">
                      <a16:creationId xmlns:a16="http://schemas.microsoft.com/office/drawing/2014/main" id="{2B31C954-D23E-4918-8082-7CF045BDD54A}"/>
                    </a:ext>
                  </a:extLst>
                </p:cNvPr>
                <p:cNvGrpSpPr/>
                <p:nvPr userDrawn="1"/>
              </p:nvGrpSpPr>
              <p:grpSpPr>
                <a:xfrm>
                  <a:off x="13000382" y="4006891"/>
                  <a:ext cx="373259" cy="315747"/>
                  <a:chOff x="12968836" y="3354170"/>
                  <a:chExt cx="404806" cy="342433"/>
                </a:xfrm>
              </p:grpSpPr>
              <p:sp>
                <p:nvSpPr>
                  <p:cNvPr id="70" name="Rechthoek: afgeronde hoeken 69">
                    <a:extLst>
                      <a:ext uri="{FF2B5EF4-FFF2-40B4-BE49-F238E27FC236}">
                        <a16:creationId xmlns:a16="http://schemas.microsoft.com/office/drawing/2014/main" id="{228778F9-B1F4-429A-9D05-314C754B6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CDB36B9B-592D-4F0D-8384-198810E504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9E8467CA-B248-41E8-8ABE-659FC14C39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F9AB6544-6231-4430-B789-06A4B8D299E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AFC6384-9614-4862-B954-8685A991D0E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4C3F5CB3-7315-4FAC-8D8F-1157B46AFFA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9" name="Boog 68">
                  <a:extLst>
                    <a:ext uri="{FF2B5EF4-FFF2-40B4-BE49-F238E27FC236}">
                      <a16:creationId xmlns:a16="http://schemas.microsoft.com/office/drawing/2014/main" id="{71C8C08E-5565-494C-AF42-A66C7EF014E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5" name="Tekstvak 64">
                <a:extLst>
                  <a:ext uri="{FF2B5EF4-FFF2-40B4-BE49-F238E27FC236}">
                    <a16:creationId xmlns:a16="http://schemas.microsoft.com/office/drawing/2014/main" id="{4677A3B1-A5C4-4653-BF5A-63456B35925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6" name="Tekstvak 65">
                <a:extLst>
                  <a:ext uri="{FF2B5EF4-FFF2-40B4-BE49-F238E27FC236}">
                    <a16:creationId xmlns:a16="http://schemas.microsoft.com/office/drawing/2014/main" id="{CB734E7B-0938-4672-B9FF-4A162DBB7F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7" name="Vrije vorm: vorm 66">
                <a:extLst>
                  <a:ext uri="{FF2B5EF4-FFF2-40B4-BE49-F238E27FC236}">
                    <a16:creationId xmlns:a16="http://schemas.microsoft.com/office/drawing/2014/main" id="{98E4E694-AC81-4DA0-BC1D-BB2DB679DA9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E1E32E43-4975-47BB-8516-E5A8927BAF23}"/>
                </a:ext>
              </a:extLst>
            </p:cNvPr>
            <p:cNvGrpSpPr/>
            <p:nvPr userDrawn="1"/>
          </p:nvGrpSpPr>
          <p:grpSpPr>
            <a:xfrm>
              <a:off x="-3786165" y="5728778"/>
              <a:ext cx="3693386" cy="959696"/>
              <a:chOff x="-3786437" y="6163468"/>
              <a:chExt cx="3693386" cy="959696"/>
            </a:xfrm>
          </p:grpSpPr>
          <p:sp>
            <p:nvSpPr>
              <p:cNvPr id="51" name="Rechthoek 50">
                <a:extLst>
                  <a:ext uri="{FF2B5EF4-FFF2-40B4-BE49-F238E27FC236}">
                    <a16:creationId xmlns:a16="http://schemas.microsoft.com/office/drawing/2014/main" id="{3EF21F03-1721-404E-8461-E9827367E73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2" name="ICOON_info">
                <a:extLst>
                  <a:ext uri="{FF2B5EF4-FFF2-40B4-BE49-F238E27FC236}">
                    <a16:creationId xmlns:a16="http://schemas.microsoft.com/office/drawing/2014/main" id="{1FE07E13-9865-4955-BAE0-CCFB1EFE0417}"/>
                  </a:ext>
                </a:extLst>
              </p:cNvPr>
              <p:cNvGrpSpPr/>
              <p:nvPr userDrawn="1"/>
            </p:nvGrpSpPr>
            <p:grpSpPr>
              <a:xfrm>
                <a:off x="-376736" y="6163468"/>
                <a:ext cx="283685" cy="283685"/>
                <a:chOff x="-510741" y="5913713"/>
                <a:chExt cx="267555" cy="267555"/>
              </a:xfrm>
            </p:grpSpPr>
            <p:sp>
              <p:nvSpPr>
                <p:cNvPr id="59" name="Ovaal 58">
                  <a:extLst>
                    <a:ext uri="{FF2B5EF4-FFF2-40B4-BE49-F238E27FC236}">
                      <a16:creationId xmlns:a16="http://schemas.microsoft.com/office/drawing/2014/main" id="{DB0073E4-FD28-4F01-BD93-0EC22FEC564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0" name="Graphic 163" descr="Informatie">
                  <a:extLst>
                    <a:ext uri="{FF2B5EF4-FFF2-40B4-BE49-F238E27FC236}">
                      <a16:creationId xmlns:a16="http://schemas.microsoft.com/office/drawing/2014/main" id="{FEFE6D9D-1297-4AB5-99E7-A18D6A9604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00C5FDAC-625A-43CB-8320-0E3C65A2F3C5}"/>
                  </a:ext>
                </a:extLst>
              </p:cNvPr>
              <p:cNvGrpSpPr/>
              <p:nvPr userDrawn="1"/>
            </p:nvGrpSpPr>
            <p:grpSpPr>
              <a:xfrm>
                <a:off x="-938434" y="6420818"/>
                <a:ext cx="627798" cy="576693"/>
                <a:chOff x="-938434" y="4570310"/>
                <a:chExt cx="627798" cy="576693"/>
              </a:xfrm>
            </p:grpSpPr>
            <p:grpSp>
              <p:nvGrpSpPr>
                <p:cNvPr id="54" name="Inspireren">
                  <a:extLst>
                    <a:ext uri="{FF2B5EF4-FFF2-40B4-BE49-F238E27FC236}">
                      <a16:creationId xmlns:a16="http://schemas.microsoft.com/office/drawing/2014/main" id="{192B3409-84CF-4128-BD82-57D6B2DC906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6" name="Freeform 12">
                    <a:extLst>
                      <a:ext uri="{FF2B5EF4-FFF2-40B4-BE49-F238E27FC236}">
                        <a16:creationId xmlns:a16="http://schemas.microsoft.com/office/drawing/2014/main" id="{B410C707-6604-4365-8FFA-F2DBF773CB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3">
                    <a:extLst>
                      <a:ext uri="{FF2B5EF4-FFF2-40B4-BE49-F238E27FC236}">
                        <a16:creationId xmlns:a16="http://schemas.microsoft.com/office/drawing/2014/main" id="{14AF2CCC-3D2C-4109-A990-749420A358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8" name="Freeform 14">
                    <a:extLst>
                      <a:ext uri="{FF2B5EF4-FFF2-40B4-BE49-F238E27FC236}">
                        <a16:creationId xmlns:a16="http://schemas.microsoft.com/office/drawing/2014/main" id="{D2415F16-D850-405E-B00B-BE82E6BC394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5" name="Tekstvak 54">
                  <a:extLst>
                    <a:ext uri="{FF2B5EF4-FFF2-40B4-BE49-F238E27FC236}">
                      <a16:creationId xmlns:a16="http://schemas.microsoft.com/office/drawing/2014/main" id="{291BBD50-5CA9-4FAB-8BF3-4205563EF86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43120C4E-7F80-42B9-8A37-8706CA846D70}"/>
                </a:ext>
              </a:extLst>
            </p:cNvPr>
            <p:cNvGrpSpPr/>
            <p:nvPr userDrawn="1"/>
          </p:nvGrpSpPr>
          <p:grpSpPr>
            <a:xfrm>
              <a:off x="-3367447" y="1226982"/>
              <a:ext cx="791775" cy="406485"/>
              <a:chOff x="-3565087" y="1409294"/>
              <a:chExt cx="627469" cy="322133"/>
            </a:xfrm>
          </p:grpSpPr>
          <p:grpSp>
            <p:nvGrpSpPr>
              <p:cNvPr id="45" name="Groep 44">
                <a:extLst>
                  <a:ext uri="{FF2B5EF4-FFF2-40B4-BE49-F238E27FC236}">
                    <a16:creationId xmlns:a16="http://schemas.microsoft.com/office/drawing/2014/main" id="{02A9EDAC-4B57-4204-9877-09F0AB524CE5}"/>
                  </a:ext>
                </a:extLst>
              </p:cNvPr>
              <p:cNvGrpSpPr/>
              <p:nvPr userDrawn="1"/>
            </p:nvGrpSpPr>
            <p:grpSpPr>
              <a:xfrm>
                <a:off x="-3364916" y="1409294"/>
                <a:ext cx="225195" cy="195499"/>
                <a:chOff x="10307162" y="1361199"/>
                <a:chExt cx="2200275" cy="1914525"/>
              </a:xfrm>
            </p:grpSpPr>
            <p:sp>
              <p:nvSpPr>
                <p:cNvPr id="47" name="Vrije vorm: vorm 46">
                  <a:extLst>
                    <a:ext uri="{FF2B5EF4-FFF2-40B4-BE49-F238E27FC236}">
                      <a16:creationId xmlns:a16="http://schemas.microsoft.com/office/drawing/2014/main" id="{A7C253CA-DF2F-4F29-B285-19B2A3603BA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8" name="Groep 47">
                  <a:extLst>
                    <a:ext uri="{FF2B5EF4-FFF2-40B4-BE49-F238E27FC236}">
                      <a16:creationId xmlns:a16="http://schemas.microsoft.com/office/drawing/2014/main" id="{A74C1A1A-BAFF-46E6-9E1D-AE9BA7483CB0}"/>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9" name="Vrije vorm: vorm 48">
                    <a:extLst>
                      <a:ext uri="{FF2B5EF4-FFF2-40B4-BE49-F238E27FC236}">
                        <a16:creationId xmlns:a16="http://schemas.microsoft.com/office/drawing/2014/main" id="{0D16A06E-254E-42F1-AC6F-B0C6EEB0D817}"/>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0" name="Vrije vorm: vorm 49">
                    <a:extLst>
                      <a:ext uri="{FF2B5EF4-FFF2-40B4-BE49-F238E27FC236}">
                        <a16:creationId xmlns:a16="http://schemas.microsoft.com/office/drawing/2014/main" id="{1F9BC8B3-10B5-4216-BD77-0672B5168AC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6" name="Tekstvak 45">
                <a:extLst>
                  <a:ext uri="{FF2B5EF4-FFF2-40B4-BE49-F238E27FC236}">
                    <a16:creationId xmlns:a16="http://schemas.microsoft.com/office/drawing/2014/main" id="{2B5FF62C-7CF7-4EA2-98BB-9045D9C2E3E8}"/>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DE7957BA-0CE1-4579-A39A-0F3DD5FEAC69}"/>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E35B69EB-08E9-4C01-A556-532B14099279}"/>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417ED14D-88BD-4A2C-AE81-11A59E72F5D6}"/>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873895A6-E54C-48F6-80D6-F45FF0C24B2C}"/>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DB22DAB9-594D-4914-953A-199418E30FA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2A3ECA87-D269-48D8-8AAC-CD4D75224BD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85BF1EC9-6000-45EB-B666-24F3527A1C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BBD9F03F-3252-4C8E-B89D-6FB99106A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0EEB916E-677B-4C1C-B184-26BFD33C4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4D1F282A-124F-40EE-B854-153D50233167}"/>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E3C15B21-3C14-4211-ABA7-4B8022BAD43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BE6C691F-7D5A-461A-A692-D9DAC0849D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A4CE7CAF-E75E-4E28-B20E-3596337AF92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4EF8523F-33F3-45C5-96DF-147EFF73C7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82EA1EA-6080-468D-9CBC-3B17BCBD61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BB3FF53C-E228-4919-A0A1-D4D2B2547F3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1" name="Gelijkbenige driehoek 30">
                <a:extLst>
                  <a:ext uri="{FF2B5EF4-FFF2-40B4-BE49-F238E27FC236}">
                    <a16:creationId xmlns:a16="http://schemas.microsoft.com/office/drawing/2014/main" id="{6F608DCD-2EBA-4D4E-BF1E-45DFB5B712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4DB63A9-A9A4-43F2-A40B-C3395E08006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6035012-3033-42F5-8F4E-4E1227EA62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43B1567F-1414-4247-BCD6-FE3301E0514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1" y="1"/>
            <a:ext cx="3754040" cy="4407889"/>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541926"/>
            <a:ext cx="2943870" cy="418199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1" y="-383952"/>
            <a:ext cx="8335565" cy="371411"/>
          </a:xfrm>
        </p:spPr>
        <p:txBody>
          <a:bodyPr/>
          <a:lstStyle>
            <a:lvl1pPr>
              <a:defRPr sz="1050" cap="all" baseline="0"/>
            </a:lvl1pPr>
          </a:lstStyle>
          <a:p>
            <a:r>
              <a:rPr lang="nl-NL" dirty="0"/>
              <a:t>Tekst S [boven] + Beeld</a:t>
            </a:r>
          </a:p>
        </p:txBody>
      </p:sp>
    </p:spTree>
    <p:extLst>
      <p:ext uri="{BB962C8B-B14F-4D97-AF65-F5344CB8AC3E}">
        <p14:creationId xmlns:p14="http://schemas.microsoft.com/office/powerpoint/2010/main" val="217356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grpSp>
        <p:nvGrpSpPr>
          <p:cNvPr id="10" name="- INSTRUCTIES">
            <a:extLst>
              <a:ext uri="{FF2B5EF4-FFF2-40B4-BE49-F238E27FC236}">
                <a16:creationId xmlns:a16="http://schemas.microsoft.com/office/drawing/2014/main" id="{46889CEA-61A7-4E22-A461-683E45405213}"/>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1FA19A74-7911-4E43-B605-822210C5161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C2F38CAD-E9CB-41A7-A111-3895EA4B261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038447B3-E804-4809-A81A-751427BDFD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B2705E83-91E1-4C34-B925-FCBF9F86DB6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63C6D8FE-DC8C-4999-AF9E-D307F6D7544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C154064-55EC-4720-A1EF-AFDBF4CB141E}"/>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D77B65C6-F234-41AB-8CEA-9FE0181D2A13}"/>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AB40C5F-BBC3-46B3-8F59-F4AA1BD8372F}"/>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193D0B8B-C100-43DA-B187-019BBC4349F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F34DB31-A2FD-4BA2-9A46-350B740A736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1BE3FD42-E062-4433-9299-908D87AD3E6A}"/>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82076FA8-B8A4-4857-BE4E-38A5E6718E0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D712CC80-583F-47D7-99C1-D93CCAEF4EC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3D4B10EE-ABD5-43DD-9BFD-84DFF4E2CA62}"/>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CC0A330C-0D83-4262-8191-AFB9B44AF2B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F9C0385-8D33-41CB-BA16-AAA0B606B6AF}"/>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381A4AFC-4C5A-448E-A802-73D9DDB7F98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1" name="Rechthoek 30">
              <a:extLst>
                <a:ext uri="{FF2B5EF4-FFF2-40B4-BE49-F238E27FC236}">
                  <a16:creationId xmlns:a16="http://schemas.microsoft.com/office/drawing/2014/main" id="{9FF199D6-E476-415A-9B1B-D65EF37A41B5}"/>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2" name="Ovaal 31">
              <a:extLst>
                <a:ext uri="{FF2B5EF4-FFF2-40B4-BE49-F238E27FC236}">
                  <a16:creationId xmlns:a16="http://schemas.microsoft.com/office/drawing/2014/main" id="{1456D3AB-7A25-474E-9A87-5EEDD0B6DF4E}"/>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85996C87-A39F-40F1-BCB8-621E47D09E2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4" name="Rechthoek 33">
              <a:extLst>
                <a:ext uri="{FF2B5EF4-FFF2-40B4-BE49-F238E27FC236}">
                  <a16:creationId xmlns:a16="http://schemas.microsoft.com/office/drawing/2014/main" id="{682290DA-1F8F-410F-8EBF-5D210CD6982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5" name="ICOON_info">
              <a:extLst>
                <a:ext uri="{FF2B5EF4-FFF2-40B4-BE49-F238E27FC236}">
                  <a16:creationId xmlns:a16="http://schemas.microsoft.com/office/drawing/2014/main" id="{B41B4C19-3745-47A3-9DEC-EAC19809D634}"/>
                </a:ext>
              </a:extLst>
            </p:cNvPr>
            <p:cNvGrpSpPr/>
            <p:nvPr userDrawn="1"/>
          </p:nvGrpSpPr>
          <p:grpSpPr>
            <a:xfrm>
              <a:off x="-376736" y="5063968"/>
              <a:ext cx="283685" cy="283685"/>
              <a:chOff x="-510741" y="5913713"/>
              <a:chExt cx="267555" cy="267555"/>
            </a:xfrm>
          </p:grpSpPr>
          <p:sp>
            <p:nvSpPr>
              <p:cNvPr id="83" name="Ovaal 82">
                <a:extLst>
                  <a:ext uri="{FF2B5EF4-FFF2-40B4-BE49-F238E27FC236}">
                    <a16:creationId xmlns:a16="http://schemas.microsoft.com/office/drawing/2014/main" id="{E2620FA6-48A9-4586-AE97-E92030DBA2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4" name="Graphic 163" descr="Informatie">
                <a:extLst>
                  <a:ext uri="{FF2B5EF4-FFF2-40B4-BE49-F238E27FC236}">
                    <a16:creationId xmlns:a16="http://schemas.microsoft.com/office/drawing/2014/main" id="{60E0A7F6-3A95-4F14-89E8-5092B4B94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D10CEEE7-DF9E-4D1D-A717-0391C475FD15}"/>
                </a:ext>
              </a:extLst>
            </p:cNvPr>
            <p:cNvGrpSpPr/>
            <p:nvPr userDrawn="1"/>
          </p:nvGrpSpPr>
          <p:grpSpPr>
            <a:xfrm>
              <a:off x="-3605171" y="458674"/>
              <a:ext cx="3234311" cy="558875"/>
              <a:chOff x="-3605171" y="458674"/>
              <a:chExt cx="3234311" cy="558875"/>
            </a:xfrm>
          </p:grpSpPr>
          <p:sp>
            <p:nvSpPr>
              <p:cNvPr id="43" name="Rechthoek 42">
                <a:extLst>
                  <a:ext uri="{FF2B5EF4-FFF2-40B4-BE49-F238E27FC236}">
                    <a16:creationId xmlns:a16="http://schemas.microsoft.com/office/drawing/2014/main" id="{0AED856B-2F50-4AA2-93FF-B883D5C51A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4" name="Rechthoek 43">
                <a:extLst>
                  <a:ext uri="{FF2B5EF4-FFF2-40B4-BE49-F238E27FC236}">
                    <a16:creationId xmlns:a16="http://schemas.microsoft.com/office/drawing/2014/main" id="{C38E1591-0718-414A-BBAC-60A525CB0CE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AB02487B-B45B-457E-BFB6-D8113C6A5ACA}"/>
                  </a:ext>
                </a:extLst>
              </p:cNvPr>
              <p:cNvGrpSpPr/>
              <p:nvPr userDrawn="1"/>
            </p:nvGrpSpPr>
            <p:grpSpPr>
              <a:xfrm>
                <a:off x="-3386247" y="830871"/>
                <a:ext cx="139423" cy="109566"/>
                <a:chOff x="-2866744" y="827071"/>
                <a:chExt cx="168701" cy="132575"/>
              </a:xfrm>
            </p:grpSpPr>
            <p:grpSp>
              <p:nvGrpSpPr>
                <p:cNvPr id="76" name="Groep 75">
                  <a:extLst>
                    <a:ext uri="{FF2B5EF4-FFF2-40B4-BE49-F238E27FC236}">
                      <a16:creationId xmlns:a16="http://schemas.microsoft.com/office/drawing/2014/main" id="{BFE0E523-A50B-4972-A036-312BE1928039}"/>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55F78C50-5919-4C1F-BDE0-5DEC009AF4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32D56389-D02E-4282-9BA5-D238F109C01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50D90CDA-4AF2-4734-9B06-D3E122A9CFD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8157A006-132E-4204-A30C-BA0039A0297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BCE7A758-6BDB-4EB4-B7B7-B83D90FC8B7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2FF7BF64-6F13-4C3D-9A29-E86224E9B5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B1FE4942-4ACF-4622-A5A6-955AC74DAF62}"/>
                  </a:ext>
                </a:extLst>
              </p:cNvPr>
              <p:cNvGrpSpPr/>
              <p:nvPr userDrawn="1"/>
            </p:nvGrpSpPr>
            <p:grpSpPr>
              <a:xfrm>
                <a:off x="-3605171" y="830871"/>
                <a:ext cx="139423" cy="109566"/>
                <a:chOff x="-2866744" y="518074"/>
                <a:chExt cx="168701" cy="132575"/>
              </a:xfrm>
            </p:grpSpPr>
            <p:grpSp>
              <p:nvGrpSpPr>
                <p:cNvPr id="69" name="Groep 68">
                  <a:extLst>
                    <a:ext uri="{FF2B5EF4-FFF2-40B4-BE49-F238E27FC236}">
                      <a16:creationId xmlns:a16="http://schemas.microsoft.com/office/drawing/2014/main" id="{E97C92AB-DC5C-4AE4-8344-28A198C89774}"/>
                    </a:ext>
                  </a:extLst>
                </p:cNvPr>
                <p:cNvGrpSpPr/>
                <p:nvPr userDrawn="1"/>
              </p:nvGrpSpPr>
              <p:grpSpPr>
                <a:xfrm>
                  <a:off x="-2866744" y="518074"/>
                  <a:ext cx="168701" cy="132575"/>
                  <a:chOff x="-2866744" y="518074"/>
                  <a:chExt cx="168701" cy="132575"/>
                </a:xfrm>
              </p:grpSpPr>
              <p:cxnSp>
                <p:nvCxnSpPr>
                  <p:cNvPr id="71" name="Rechte verbindingslijn 70">
                    <a:extLst>
                      <a:ext uri="{FF2B5EF4-FFF2-40B4-BE49-F238E27FC236}">
                        <a16:creationId xmlns:a16="http://schemas.microsoft.com/office/drawing/2014/main" id="{57067FB0-3A51-4236-930E-9BDFE19582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9D73FFD-7509-4204-B535-F8C5BBCBA2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BA035E6-EA13-442F-BEC9-542D995ECB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EF1BEAA5-E161-4D22-9BEA-42DAB8A3C6A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276EAA12-8CCF-4CC0-A2CA-BDD38BF4EF8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C1EC837E-31A3-4F11-BA5B-A8B4B893102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7" name="Rechte verbindingslijn 46">
                <a:extLst>
                  <a:ext uri="{FF2B5EF4-FFF2-40B4-BE49-F238E27FC236}">
                    <a16:creationId xmlns:a16="http://schemas.microsoft.com/office/drawing/2014/main" id="{EC072047-FB0A-44D7-A090-F140FAE678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B7EEC8D4-D3CD-4434-AC67-5BF8C71BEFC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9" name="Rechthoek 48">
                <a:extLst>
                  <a:ext uri="{FF2B5EF4-FFF2-40B4-BE49-F238E27FC236}">
                    <a16:creationId xmlns:a16="http://schemas.microsoft.com/office/drawing/2014/main" id="{3AA4227A-9688-4D67-A8C9-944A9C36AEF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50" name="Rechthoek 49">
                <a:extLst>
                  <a:ext uri="{FF2B5EF4-FFF2-40B4-BE49-F238E27FC236}">
                    <a16:creationId xmlns:a16="http://schemas.microsoft.com/office/drawing/2014/main" id="{3872EED0-B587-4E8C-A634-4653CE0FB25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1" name="Groep 50">
                <a:extLst>
                  <a:ext uri="{FF2B5EF4-FFF2-40B4-BE49-F238E27FC236}">
                    <a16:creationId xmlns:a16="http://schemas.microsoft.com/office/drawing/2014/main" id="{777E97A8-7572-480A-B8E9-9951C56F29C8}"/>
                  </a:ext>
                </a:extLst>
              </p:cNvPr>
              <p:cNvGrpSpPr/>
              <p:nvPr userDrawn="1"/>
            </p:nvGrpSpPr>
            <p:grpSpPr>
              <a:xfrm>
                <a:off x="-2916763" y="769168"/>
                <a:ext cx="268738" cy="248381"/>
                <a:chOff x="-2916763" y="769168"/>
                <a:chExt cx="268738" cy="248381"/>
              </a:xfrm>
            </p:grpSpPr>
            <p:sp>
              <p:nvSpPr>
                <p:cNvPr id="61" name="Rechthoek 60">
                  <a:extLst>
                    <a:ext uri="{FF2B5EF4-FFF2-40B4-BE49-F238E27FC236}">
                      <a16:creationId xmlns:a16="http://schemas.microsoft.com/office/drawing/2014/main" id="{FA4C9D44-8D37-4152-BE6E-BA36724866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8139BB63-5BB6-4818-B9BC-D5880C3AEDDD}"/>
                    </a:ext>
                  </a:extLst>
                </p:cNvPr>
                <p:cNvGrpSpPr/>
                <p:nvPr userDrawn="1"/>
              </p:nvGrpSpPr>
              <p:grpSpPr>
                <a:xfrm>
                  <a:off x="-2866744" y="827071"/>
                  <a:ext cx="168701" cy="132575"/>
                  <a:chOff x="-2866744" y="827071"/>
                  <a:chExt cx="168701" cy="132575"/>
                </a:xfrm>
              </p:grpSpPr>
              <p:cxnSp>
                <p:nvCxnSpPr>
                  <p:cNvPr id="64" name="Rechte verbindingslijn 63">
                    <a:extLst>
                      <a:ext uri="{FF2B5EF4-FFF2-40B4-BE49-F238E27FC236}">
                        <a16:creationId xmlns:a16="http://schemas.microsoft.com/office/drawing/2014/main" id="{71B81D8B-17ED-4CD0-96F1-37AB196FB0D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F2A63A1-05BA-4C3A-AD8E-5C4C03FDECB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7AED796-EE2B-467D-9E4C-274DC2DDBC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CE90DE7-C0A2-4C8C-BDE1-F8E20B41D6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2D8ED63-B760-4F14-8183-3BBCACCFC9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87D1745D-FEB3-461D-9C23-FBAD1F5B14F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167D964E-3327-42EA-A672-49CFB0D81632}"/>
                  </a:ext>
                </a:extLst>
              </p:cNvPr>
              <p:cNvGrpSpPr/>
              <p:nvPr userDrawn="1"/>
            </p:nvGrpSpPr>
            <p:grpSpPr>
              <a:xfrm>
                <a:off x="-2916763" y="460171"/>
                <a:ext cx="268738" cy="248381"/>
                <a:chOff x="-2916763" y="460171"/>
                <a:chExt cx="268738" cy="248381"/>
              </a:xfrm>
            </p:grpSpPr>
            <p:sp>
              <p:nvSpPr>
                <p:cNvPr id="53" name="Rechthoek 52">
                  <a:extLst>
                    <a:ext uri="{FF2B5EF4-FFF2-40B4-BE49-F238E27FC236}">
                      <a16:creationId xmlns:a16="http://schemas.microsoft.com/office/drawing/2014/main" id="{69245048-1424-43E0-B98F-D425D3D77D6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783D91C2-DE75-4650-9515-0399A4773F59}"/>
                    </a:ext>
                  </a:extLst>
                </p:cNvPr>
                <p:cNvGrpSpPr/>
                <p:nvPr userDrawn="1"/>
              </p:nvGrpSpPr>
              <p:grpSpPr>
                <a:xfrm>
                  <a:off x="-2866744" y="518074"/>
                  <a:ext cx="168701" cy="132575"/>
                  <a:chOff x="-2866744" y="518074"/>
                  <a:chExt cx="168701" cy="132575"/>
                </a:xfrm>
              </p:grpSpPr>
              <p:cxnSp>
                <p:nvCxnSpPr>
                  <p:cNvPr id="56" name="Rechte verbindingslijn 55">
                    <a:extLst>
                      <a:ext uri="{FF2B5EF4-FFF2-40B4-BE49-F238E27FC236}">
                        <a16:creationId xmlns:a16="http://schemas.microsoft.com/office/drawing/2014/main" id="{6F518BF8-1ECE-4F41-A91C-BEF27BDF0A0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4143131-5EF0-4A2C-B968-5E93CE1696B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5F63CAB-B25D-46B7-8D6B-89C277101E0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32EB56-5C4D-4142-A1FC-51137B46CF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B6328E4-ABD6-4349-88E1-D1F3A63810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20E36A8A-8D8F-4593-BBB2-E5CE40956BE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7" name="Groep 36">
              <a:extLst>
                <a:ext uri="{FF2B5EF4-FFF2-40B4-BE49-F238E27FC236}">
                  <a16:creationId xmlns:a16="http://schemas.microsoft.com/office/drawing/2014/main" id="{0A1615BE-176E-4994-A006-747A8333C070}"/>
                </a:ext>
              </a:extLst>
            </p:cNvPr>
            <p:cNvGrpSpPr/>
            <p:nvPr userDrawn="1"/>
          </p:nvGrpSpPr>
          <p:grpSpPr>
            <a:xfrm>
              <a:off x="-938434" y="5326819"/>
              <a:ext cx="627798" cy="576693"/>
              <a:chOff x="-1753862" y="6112775"/>
              <a:chExt cx="759635" cy="697798"/>
            </a:xfrm>
          </p:grpSpPr>
          <p:grpSp>
            <p:nvGrpSpPr>
              <p:cNvPr id="38" name="Inspireren">
                <a:extLst>
                  <a:ext uri="{FF2B5EF4-FFF2-40B4-BE49-F238E27FC236}">
                    <a16:creationId xmlns:a16="http://schemas.microsoft.com/office/drawing/2014/main" id="{60FBFD58-EC21-43F7-9C96-8319742807E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0" name="Freeform 12">
                  <a:extLst>
                    <a:ext uri="{FF2B5EF4-FFF2-40B4-BE49-F238E27FC236}">
                      <a16:creationId xmlns:a16="http://schemas.microsoft.com/office/drawing/2014/main" id="{BA528498-3BBF-4DDD-BEC8-80D6E857725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3">
                  <a:extLst>
                    <a:ext uri="{FF2B5EF4-FFF2-40B4-BE49-F238E27FC236}">
                      <a16:creationId xmlns:a16="http://schemas.microsoft.com/office/drawing/2014/main" id="{B9D02078-ABDC-4E42-91F8-81F97F6E618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4">
                  <a:extLst>
                    <a:ext uri="{FF2B5EF4-FFF2-40B4-BE49-F238E27FC236}">
                      <a16:creationId xmlns:a16="http://schemas.microsoft.com/office/drawing/2014/main" id="{8DEA3637-DD57-43EA-8A93-B1F77B0742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9" name="Tekstvak 38">
                <a:extLst>
                  <a:ext uri="{FF2B5EF4-FFF2-40B4-BE49-F238E27FC236}">
                    <a16:creationId xmlns:a16="http://schemas.microsoft.com/office/drawing/2014/main" id="{FE87197B-B5AE-4CED-B039-AE3112D7253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5" name="- INSTRUCTIES">
            <a:extLst>
              <a:ext uri="{FF2B5EF4-FFF2-40B4-BE49-F238E27FC236}">
                <a16:creationId xmlns:a16="http://schemas.microsoft.com/office/drawing/2014/main" id="{2D59C523-C200-44BE-8C55-7064CDA3C731}"/>
              </a:ext>
            </a:extLst>
          </p:cNvPr>
          <p:cNvGrpSpPr/>
          <p:nvPr userDrawn="1"/>
        </p:nvGrpSpPr>
        <p:grpSpPr>
          <a:xfrm>
            <a:off x="9283196" y="0"/>
            <a:ext cx="2770040" cy="5016356"/>
            <a:chOff x="-3786165" y="-1"/>
            <a:chExt cx="3693386" cy="6688475"/>
          </a:xfrm>
        </p:grpSpPr>
        <p:sp>
          <p:nvSpPr>
            <p:cNvPr id="86" name="Rechthoek 85">
              <a:extLst>
                <a:ext uri="{FF2B5EF4-FFF2-40B4-BE49-F238E27FC236}">
                  <a16:creationId xmlns:a16="http://schemas.microsoft.com/office/drawing/2014/main" id="{B091B554-25A6-4888-8AA4-FA9CC370157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7" name="Ovaal 86">
              <a:extLst>
                <a:ext uri="{FF2B5EF4-FFF2-40B4-BE49-F238E27FC236}">
                  <a16:creationId xmlns:a16="http://schemas.microsoft.com/office/drawing/2014/main" id="{CC8A520A-D364-4EF5-8E9B-9BCBB795C78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E2963928-2407-4D91-B195-892DA140DC5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9" name="Ovaal 88">
              <a:extLst>
                <a:ext uri="{FF2B5EF4-FFF2-40B4-BE49-F238E27FC236}">
                  <a16:creationId xmlns:a16="http://schemas.microsoft.com/office/drawing/2014/main" id="{920AEB35-81B9-435B-BB90-E87592AB07C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67B82CC1-CEC4-45B1-BD6D-262F55B0B12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Ovaal 90">
              <a:extLst>
                <a:ext uri="{FF2B5EF4-FFF2-40B4-BE49-F238E27FC236}">
                  <a16:creationId xmlns:a16="http://schemas.microsoft.com/office/drawing/2014/main" id="{349A5CB5-AF6A-41EC-8CFC-F2554476D16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2" name="Rechthoek 91">
              <a:extLst>
                <a:ext uri="{FF2B5EF4-FFF2-40B4-BE49-F238E27FC236}">
                  <a16:creationId xmlns:a16="http://schemas.microsoft.com/office/drawing/2014/main" id="{7B75E4AA-A04A-417D-97B5-AA4BB733C632}"/>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3" name="Rechthoek 92">
              <a:extLst>
                <a:ext uri="{FF2B5EF4-FFF2-40B4-BE49-F238E27FC236}">
                  <a16:creationId xmlns:a16="http://schemas.microsoft.com/office/drawing/2014/main" id="{782BF03B-6A55-43C8-93AE-04490313172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95B8490D-2DB4-4B06-BEFB-0B4F2DD321DF}"/>
                </a:ext>
              </a:extLst>
            </p:cNvPr>
            <p:cNvGrpSpPr/>
            <p:nvPr userDrawn="1"/>
          </p:nvGrpSpPr>
          <p:grpSpPr>
            <a:xfrm>
              <a:off x="-2485819" y="3479783"/>
              <a:ext cx="1222990" cy="563933"/>
              <a:chOff x="-2485819" y="3399207"/>
              <a:chExt cx="1222990" cy="563933"/>
            </a:xfrm>
          </p:grpSpPr>
          <p:sp>
            <p:nvSpPr>
              <p:cNvPr id="133" name="Rechthoek 132">
                <a:extLst>
                  <a:ext uri="{FF2B5EF4-FFF2-40B4-BE49-F238E27FC236}">
                    <a16:creationId xmlns:a16="http://schemas.microsoft.com/office/drawing/2014/main" id="{6031DCCE-F01A-4E7B-B467-F3BA55F508B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20C57C70-B886-45D2-B6B0-E7345ABF3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10915EEA-1088-4E2D-85AE-99640360A161}"/>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3AB9B13C-2334-4154-AD7C-321630160D3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73F7ED85-073E-4A04-A2E3-FCE9D31C7D5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5F319E94-C6F9-4486-9516-B176C678D0F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7AEE3E-05A7-4392-AF3F-C48D59554E7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2B80F44F-F3D7-42B2-9BB3-173E6FE7707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7A07A2E1-A1FE-4642-95F2-892C0D3984D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D87F8B6A-B80F-40D9-8367-41DFD4836C9B}"/>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6D081EBE-F6AB-4C6B-A9C0-4086318CE12B}"/>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DDEC43F6-4588-483D-9C8F-0E1388B0E5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35B8299-8DA3-4CB9-9858-8ED8DD2F57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BA66666-79BC-4766-BA92-B2077E377DF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BD6BD445-97C5-47EF-A72B-A840216232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4A73E98-6909-44AC-BD90-9A9E17AD127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0C3CFFC4-FBEE-49D1-915D-D9790A2FB4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48A05B03-F8D0-4530-AA5C-6B93781900C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1208EAC7-A06B-48B0-B8BB-D1A1FB6099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38672C13-18EB-45AE-BADF-79353B8CF9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9377C254-5DAC-4AC4-A9DF-78606F4887D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F38E567-8A7A-4644-902B-D847ED6936AB}"/>
                </a:ext>
              </a:extLst>
            </p:cNvPr>
            <p:cNvGrpSpPr/>
            <p:nvPr userDrawn="1"/>
          </p:nvGrpSpPr>
          <p:grpSpPr>
            <a:xfrm>
              <a:off x="-3786165" y="5728778"/>
              <a:ext cx="3693386" cy="959696"/>
              <a:chOff x="-3786437" y="6163468"/>
              <a:chExt cx="3693386" cy="959696"/>
            </a:xfrm>
          </p:grpSpPr>
          <p:sp>
            <p:nvSpPr>
              <p:cNvPr id="123" name="Rechthoek 122">
                <a:extLst>
                  <a:ext uri="{FF2B5EF4-FFF2-40B4-BE49-F238E27FC236}">
                    <a16:creationId xmlns:a16="http://schemas.microsoft.com/office/drawing/2014/main" id="{014CA72B-476C-49C6-92B8-E8275760E8F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DD09C2E8-B30A-4F88-B571-C2EE292A13DF}"/>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D7EC05A8-8C46-4262-8747-C92BFF5B01D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BA8D45E4-4F28-4A23-9C18-E6B19633EC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5444E8C7-E4E0-42F7-9CF0-D93A3EAEF06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6A8AB1F-6EC3-4EB9-BC34-8B1F0B0CB8D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CF7BCCF4-914F-4F5C-910E-DB3F6C5FA9A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F4758D38-36FB-442C-916C-46A83BAD9F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BD053888-0590-44FB-98AD-BD86918C554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A01827A3-C2B2-48DA-BD76-06A0D6ADB68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6" name="Groep 95">
              <a:extLst>
                <a:ext uri="{FF2B5EF4-FFF2-40B4-BE49-F238E27FC236}">
                  <a16:creationId xmlns:a16="http://schemas.microsoft.com/office/drawing/2014/main" id="{48E197CC-4024-4C17-9763-E9AED8F2ED69}"/>
                </a:ext>
              </a:extLst>
            </p:cNvPr>
            <p:cNvGrpSpPr/>
            <p:nvPr userDrawn="1"/>
          </p:nvGrpSpPr>
          <p:grpSpPr>
            <a:xfrm>
              <a:off x="-3367447" y="1226982"/>
              <a:ext cx="791775" cy="406485"/>
              <a:chOff x="-3565087" y="1409294"/>
              <a:chExt cx="627469" cy="322133"/>
            </a:xfrm>
          </p:grpSpPr>
          <p:grpSp>
            <p:nvGrpSpPr>
              <p:cNvPr id="117" name="Groep 116">
                <a:extLst>
                  <a:ext uri="{FF2B5EF4-FFF2-40B4-BE49-F238E27FC236}">
                    <a16:creationId xmlns:a16="http://schemas.microsoft.com/office/drawing/2014/main" id="{9A65FBE7-B8CB-4019-B42A-62D4A0E1A04E}"/>
                  </a:ext>
                </a:extLst>
              </p:cNvPr>
              <p:cNvGrpSpPr/>
              <p:nvPr userDrawn="1"/>
            </p:nvGrpSpPr>
            <p:grpSpPr>
              <a:xfrm>
                <a:off x="-3364916" y="1409294"/>
                <a:ext cx="225195" cy="195499"/>
                <a:chOff x="10307162" y="1361199"/>
                <a:chExt cx="2200275" cy="1914525"/>
              </a:xfrm>
            </p:grpSpPr>
            <p:sp>
              <p:nvSpPr>
                <p:cNvPr id="119" name="Vrije vorm: vorm 118">
                  <a:extLst>
                    <a:ext uri="{FF2B5EF4-FFF2-40B4-BE49-F238E27FC236}">
                      <a16:creationId xmlns:a16="http://schemas.microsoft.com/office/drawing/2014/main" id="{9B32C385-4790-4D17-80D4-ABBC9EB000E9}"/>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0" name="Groep 119">
                  <a:extLst>
                    <a:ext uri="{FF2B5EF4-FFF2-40B4-BE49-F238E27FC236}">
                      <a16:creationId xmlns:a16="http://schemas.microsoft.com/office/drawing/2014/main" id="{FF0E3B1D-B28F-4574-B095-4FE6A760A80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1" name="Vrije vorm: vorm 120">
                    <a:extLst>
                      <a:ext uri="{FF2B5EF4-FFF2-40B4-BE49-F238E27FC236}">
                        <a16:creationId xmlns:a16="http://schemas.microsoft.com/office/drawing/2014/main" id="{2C1E2D67-FA41-4ECA-89F3-A63893B5750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2" name="Vrije vorm: vorm 121">
                    <a:extLst>
                      <a:ext uri="{FF2B5EF4-FFF2-40B4-BE49-F238E27FC236}">
                        <a16:creationId xmlns:a16="http://schemas.microsoft.com/office/drawing/2014/main" id="{67E60D85-6F24-4482-92F8-C053DBB2F52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8" name="Tekstvak 117">
                <a:extLst>
                  <a:ext uri="{FF2B5EF4-FFF2-40B4-BE49-F238E27FC236}">
                    <a16:creationId xmlns:a16="http://schemas.microsoft.com/office/drawing/2014/main" id="{355CB9FE-0279-41E7-98D5-0528AE8C383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7" name="Groep 96">
              <a:extLst>
                <a:ext uri="{FF2B5EF4-FFF2-40B4-BE49-F238E27FC236}">
                  <a16:creationId xmlns:a16="http://schemas.microsoft.com/office/drawing/2014/main" id="{53CB8C25-42DE-4A0B-AF9F-A22FFD85719F}"/>
                </a:ext>
              </a:extLst>
            </p:cNvPr>
            <p:cNvGrpSpPr/>
            <p:nvPr userDrawn="1"/>
          </p:nvGrpSpPr>
          <p:grpSpPr>
            <a:xfrm>
              <a:off x="-3354295" y="5166361"/>
              <a:ext cx="514284" cy="506545"/>
              <a:chOff x="12617641" y="3403239"/>
              <a:chExt cx="752963" cy="741634"/>
            </a:xfrm>
          </p:grpSpPr>
          <p:grpSp>
            <p:nvGrpSpPr>
              <p:cNvPr id="101" name="Groep 100">
                <a:extLst>
                  <a:ext uri="{FF2B5EF4-FFF2-40B4-BE49-F238E27FC236}">
                    <a16:creationId xmlns:a16="http://schemas.microsoft.com/office/drawing/2014/main" id="{36699066-4387-45DD-9EFA-FB09EBE1FB76}"/>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D5E05DF2-C2F2-4E57-AE3F-6C4385C800A6}"/>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3B1A757C-9E6E-40CF-89EF-78DF34953D97}"/>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32962055-0285-43D7-928C-6C29CA49263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245B967-E180-4709-AC3E-FBCDD414E6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88424628-9BC3-452F-B1BA-5DBC6CAA5E3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451E95AE-36C7-435F-8CEC-841F22E9983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930DA365-16B6-4740-A41B-8B16754AA61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928654E5-84B0-43B0-A29B-2DDCB883F540}"/>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BCD3150A-DA40-44B6-9EA5-07F056969E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7128ACC-5456-4498-ACB4-65E04639AB2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A13CD8FD-59A0-4278-AD0B-7B3B1DFCB5DB}"/>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23D771F4-0991-42E5-82A6-8EB8296EFD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017DBE73-FA35-412A-87BD-F35709AD98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8C1B5F8B-F823-4C67-8AF8-27920A9AC1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3" name="Gelijkbenige driehoek 102">
                <a:extLst>
                  <a:ext uri="{FF2B5EF4-FFF2-40B4-BE49-F238E27FC236}">
                    <a16:creationId xmlns:a16="http://schemas.microsoft.com/office/drawing/2014/main" id="{4FD9183B-3111-4A40-9D97-A79F5E18BD6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402903B9-AD3A-41F9-BC4B-4D96D685D19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9" name="Rechthoek 98">
              <a:extLst>
                <a:ext uri="{FF2B5EF4-FFF2-40B4-BE49-F238E27FC236}">
                  <a16:creationId xmlns:a16="http://schemas.microsoft.com/office/drawing/2014/main" id="{04286514-4A06-40A9-8BE2-B04213A7F99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0" name="Rechthoek 99">
              <a:extLst>
                <a:ext uri="{FF2B5EF4-FFF2-40B4-BE49-F238E27FC236}">
                  <a16:creationId xmlns:a16="http://schemas.microsoft.com/office/drawing/2014/main" id="{52F9AE75-0E1D-45CC-A1A4-558787978CA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346812"/>
            <a:ext cx="3233503" cy="3796688"/>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3486838"/>
            <a:ext cx="2340696" cy="1237085"/>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360" y="-379747"/>
            <a:ext cx="8335565" cy="379746"/>
          </a:xfrm>
        </p:spPr>
        <p:txBody>
          <a:bodyPr/>
          <a:lstStyle>
            <a:lvl1pPr>
              <a:defRPr sz="1050" cap="all" baseline="0"/>
            </a:lvl1pPr>
          </a:lstStyle>
          <a:p>
            <a:r>
              <a:rPr lang="nl-NL" dirty="0"/>
              <a:t>Tekst S [onder] + Beeld</a:t>
            </a:r>
          </a:p>
        </p:txBody>
      </p:sp>
    </p:spTree>
    <p:extLst>
      <p:ext uri="{BB962C8B-B14F-4D97-AF65-F5344CB8AC3E}">
        <p14:creationId xmlns:p14="http://schemas.microsoft.com/office/powerpoint/2010/main" val="88993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grpSp>
        <p:nvGrpSpPr>
          <p:cNvPr id="153" name="- INSTRUCTIES">
            <a:extLst>
              <a:ext uri="{FF2B5EF4-FFF2-40B4-BE49-F238E27FC236}">
                <a16:creationId xmlns:a16="http://schemas.microsoft.com/office/drawing/2014/main" id="{0D7D6946-4659-4E0F-AF85-44E009B4EE2A}"/>
              </a:ext>
            </a:extLst>
          </p:cNvPr>
          <p:cNvGrpSpPr/>
          <p:nvPr userDrawn="1"/>
        </p:nvGrpSpPr>
        <p:grpSpPr>
          <a:xfrm>
            <a:off x="9283196" y="0"/>
            <a:ext cx="2769836" cy="4820518"/>
            <a:chOff x="-3786165" y="0"/>
            <a:chExt cx="3693114" cy="6427357"/>
          </a:xfrm>
        </p:grpSpPr>
        <p:sp>
          <p:nvSpPr>
            <p:cNvPr id="154" name="Rechthoek 153">
              <a:extLst>
                <a:ext uri="{FF2B5EF4-FFF2-40B4-BE49-F238E27FC236}">
                  <a16:creationId xmlns:a16="http://schemas.microsoft.com/office/drawing/2014/main" id="{8B6F8538-A9B8-4B50-BC84-152D799B9AD1}"/>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5" name="Ovaal 154">
              <a:extLst>
                <a:ext uri="{FF2B5EF4-FFF2-40B4-BE49-F238E27FC236}">
                  <a16:creationId xmlns:a16="http://schemas.microsoft.com/office/drawing/2014/main" id="{0E3057F9-14C7-445D-93E6-F7A4B137AB3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6" name="Rechthoek 155">
              <a:extLst>
                <a:ext uri="{FF2B5EF4-FFF2-40B4-BE49-F238E27FC236}">
                  <a16:creationId xmlns:a16="http://schemas.microsoft.com/office/drawing/2014/main" id="{0F9DE077-210B-4E0D-A1E1-8D035AD1CEE9}"/>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7" name="Ovaal 156">
              <a:extLst>
                <a:ext uri="{FF2B5EF4-FFF2-40B4-BE49-F238E27FC236}">
                  <a16:creationId xmlns:a16="http://schemas.microsoft.com/office/drawing/2014/main" id="{D807A39D-92C4-43C0-9DF5-AD667CDE7DF5}"/>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8" name="Rechthoek 157">
              <a:extLst>
                <a:ext uri="{FF2B5EF4-FFF2-40B4-BE49-F238E27FC236}">
                  <a16:creationId xmlns:a16="http://schemas.microsoft.com/office/drawing/2014/main" id="{F4B1041C-B253-498E-8258-255D21EEFFE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9" name="Ovaal 158">
              <a:extLst>
                <a:ext uri="{FF2B5EF4-FFF2-40B4-BE49-F238E27FC236}">
                  <a16:creationId xmlns:a16="http://schemas.microsoft.com/office/drawing/2014/main" id="{82C328A8-5EED-4C12-98BE-61E8E5BEE409}"/>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0" name="Rechthoek 159">
              <a:extLst>
                <a:ext uri="{FF2B5EF4-FFF2-40B4-BE49-F238E27FC236}">
                  <a16:creationId xmlns:a16="http://schemas.microsoft.com/office/drawing/2014/main" id="{E85ADA7F-C48E-47F6-B46F-2E3E12E1D470}"/>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61" name="Groep 160">
              <a:extLst>
                <a:ext uri="{FF2B5EF4-FFF2-40B4-BE49-F238E27FC236}">
                  <a16:creationId xmlns:a16="http://schemas.microsoft.com/office/drawing/2014/main" id="{38587B04-9B60-43A0-AFA5-880E405EE3A9}"/>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D4890023-8494-4111-8B95-5BCFD99BFE3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00" name="Rechthoek 199">
                <a:extLst>
                  <a:ext uri="{FF2B5EF4-FFF2-40B4-BE49-F238E27FC236}">
                    <a16:creationId xmlns:a16="http://schemas.microsoft.com/office/drawing/2014/main" id="{2858D38D-3DCC-469A-A266-B5EE142E134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01" name="Tekstvak 200">
                <a:extLst>
                  <a:ext uri="{FF2B5EF4-FFF2-40B4-BE49-F238E27FC236}">
                    <a16:creationId xmlns:a16="http://schemas.microsoft.com/office/drawing/2014/main" id="{8B60FE6A-3FED-4112-A497-02C0E07C7898}"/>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661E8A79-7DFA-4D24-8D0B-7AE505D95676}"/>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B7B64417-EE4D-482A-8EBD-87AF86C9A9E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E242223C-1928-48DD-BFFD-377C87D5ADE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821CA80B-58C6-4491-B8C9-26AF33F6B787}"/>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8D5D577F-A133-4C23-8C77-B35FE70884F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ED50E038-3930-4668-AF8C-852B4A2DAD4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AB0A2255-D992-42C0-AF6A-EA5C454AF0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06" name="Groep 205">
                <a:extLst>
                  <a:ext uri="{FF2B5EF4-FFF2-40B4-BE49-F238E27FC236}">
                    <a16:creationId xmlns:a16="http://schemas.microsoft.com/office/drawing/2014/main" id="{EE514128-4ACF-455B-A479-282F783967FF}"/>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602C265F-E028-4BA0-941E-70FC77F5E33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039FE3F4-E43E-4ED0-B4F8-16099E9C500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9" name="Rechthoek 208">
                  <a:extLst>
                    <a:ext uri="{FF2B5EF4-FFF2-40B4-BE49-F238E27FC236}">
                      <a16:creationId xmlns:a16="http://schemas.microsoft.com/office/drawing/2014/main" id="{6CB23590-2668-482A-BB78-97CE5DAB808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162" name="Groep 161">
              <a:extLst>
                <a:ext uri="{FF2B5EF4-FFF2-40B4-BE49-F238E27FC236}">
                  <a16:creationId xmlns:a16="http://schemas.microsoft.com/office/drawing/2014/main" id="{DFC46670-D10B-4097-8078-74BF3CD73360}"/>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D06D25BA-7C45-4FF4-BC4E-A4FA2B2BC442}"/>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BD292512-331D-440D-9BEB-A9841A8E512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96" name="Groep 195">
                  <a:extLst>
                    <a:ext uri="{FF2B5EF4-FFF2-40B4-BE49-F238E27FC236}">
                      <a16:creationId xmlns:a16="http://schemas.microsoft.com/office/drawing/2014/main" id="{C7EAB375-3D6C-4E0A-B4F2-A18DA828E49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E5B00F7D-033E-4ECC-BCC4-C3D76AF42E5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98" name="Vrije vorm: vorm 197">
                    <a:extLst>
                      <a:ext uri="{FF2B5EF4-FFF2-40B4-BE49-F238E27FC236}">
                        <a16:creationId xmlns:a16="http://schemas.microsoft.com/office/drawing/2014/main" id="{B2B2AB35-AEE2-4142-8C36-C412226A866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94" name="Tekstvak 193">
                <a:extLst>
                  <a:ext uri="{FF2B5EF4-FFF2-40B4-BE49-F238E27FC236}">
                    <a16:creationId xmlns:a16="http://schemas.microsoft.com/office/drawing/2014/main" id="{DDA1898D-0FD3-47D6-A46D-B7D58748B9D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C0D235F8-261C-48E0-BCBD-E21D671E17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059B2ED6-1934-4D9D-A619-7183820D4B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Rechthoek 164">
              <a:extLst>
                <a:ext uri="{FF2B5EF4-FFF2-40B4-BE49-F238E27FC236}">
                  <a16:creationId xmlns:a16="http://schemas.microsoft.com/office/drawing/2014/main" id="{78C81BFA-E61F-415E-9F09-39E0FA9FF6E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nvGrpSpPr>
            <p:cNvPr id="166" name="Groep 165">
              <a:extLst>
                <a:ext uri="{FF2B5EF4-FFF2-40B4-BE49-F238E27FC236}">
                  <a16:creationId xmlns:a16="http://schemas.microsoft.com/office/drawing/2014/main" id="{A58DA430-37A5-493F-A05F-83ECE48B5777}"/>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0633797-E496-4BE8-AD40-FA1BF9413D0E}"/>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A8379CB7-711E-440D-A44D-67096E1FD755}"/>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5A8EF492-AFC5-41B1-B79C-34071EFF602D}"/>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DBBED165-063B-47E9-BF78-2D109C7F33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A89C17E8-3A75-425C-88C0-851422A0449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2" name="Ovaal 191">
                      <a:extLst>
                        <a:ext uri="{FF2B5EF4-FFF2-40B4-BE49-F238E27FC236}">
                          <a16:creationId xmlns:a16="http://schemas.microsoft.com/office/drawing/2014/main" id="{FA0A83E1-58CD-4232-904A-E46107D798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88" name="Afbeelding 187">
                    <a:extLst>
                      <a:ext uri="{FF2B5EF4-FFF2-40B4-BE49-F238E27FC236}">
                        <a16:creationId xmlns:a16="http://schemas.microsoft.com/office/drawing/2014/main" id="{8FBC8F1F-39E9-4D62-AE36-3137799118D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5E23EBE5-A5F3-413A-8505-FD58B2FC6AD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286FDE6A-9895-40BC-AEF9-ECF9E891A11F}"/>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51AC46B4-66E1-423E-9B20-F389C813B9E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A0843E4A-F460-45D9-8DDD-DF592DA0F0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2" name="Groep 181">
                  <a:extLst>
                    <a:ext uri="{FF2B5EF4-FFF2-40B4-BE49-F238E27FC236}">
                      <a16:creationId xmlns:a16="http://schemas.microsoft.com/office/drawing/2014/main" id="{97CED5C5-73E5-461A-987D-1DC62B66B314}"/>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92D2D11F-1B5F-4095-A9E3-38013D9C6C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407CC399-5B8E-4E4E-96CE-F76D3F34C7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78" name="Rechthoek 177">
                <a:extLst>
                  <a:ext uri="{FF2B5EF4-FFF2-40B4-BE49-F238E27FC236}">
                    <a16:creationId xmlns:a16="http://schemas.microsoft.com/office/drawing/2014/main" id="{E9F19C65-44BB-416A-B797-1021144A3A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8AA8448A-4DB8-498E-841B-6AF6C595A25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67" name="Rechthoek 166">
              <a:extLst>
                <a:ext uri="{FF2B5EF4-FFF2-40B4-BE49-F238E27FC236}">
                  <a16:creationId xmlns:a16="http://schemas.microsoft.com/office/drawing/2014/main" id="{046D87D8-123B-4C7E-9B2C-29B3E0B0FE94}"/>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E7142CF8-17E4-4302-BEC8-50D80C10B1B2}"/>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8D1A7715-5EB7-41DE-B944-C0C2B38E51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2A7393C5-C0D5-4775-A6F3-A424BFBF76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613E9889-0304-4C60-BE8E-9D3171D652E1}"/>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B0577222-FA1D-4B73-AA9A-2FC523B892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21DF103-BEE8-4FEA-9916-5E42139BCE8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3" name="Freeform 13">
                  <a:extLst>
                    <a:ext uri="{FF2B5EF4-FFF2-40B4-BE49-F238E27FC236}">
                      <a16:creationId xmlns:a16="http://schemas.microsoft.com/office/drawing/2014/main" id="{C70DED3E-58C0-40B1-931C-0D3C9D7146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4" name="Freeform 14">
                  <a:extLst>
                    <a:ext uri="{FF2B5EF4-FFF2-40B4-BE49-F238E27FC236}">
                      <a16:creationId xmlns:a16="http://schemas.microsoft.com/office/drawing/2014/main" id="{E06666C6-0BDE-4709-9982-3D75E7C28F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1" name="Tekstvak 170">
                <a:extLst>
                  <a:ext uri="{FF2B5EF4-FFF2-40B4-BE49-F238E27FC236}">
                    <a16:creationId xmlns:a16="http://schemas.microsoft.com/office/drawing/2014/main" id="{B5699308-CA8A-4031-99A7-A0CD988E84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1" name="- INSTRUCTIES">
            <a:extLst>
              <a:ext uri="{FF2B5EF4-FFF2-40B4-BE49-F238E27FC236}">
                <a16:creationId xmlns:a16="http://schemas.microsoft.com/office/drawing/2014/main" id="{89E69450-4E36-4DAF-ABA5-22EF0BA12832}"/>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534FE2A0-BAED-4E0B-913E-6D560E40BFA3}"/>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A8E4BD39-C3BF-47E4-B694-6C5AD1324EC9}"/>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BFFD7BE-BA36-4B10-9BC1-30FE7C0FDA8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641EC8EB-FF6D-443F-9070-F80BBDC6162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FDC1039-4CC1-44D6-A968-D359FD8899A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29D9691D-2D19-41B7-A00B-E3899A3EEED0}"/>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3735FD10-2E6A-4C37-9E32-C87A1B42551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517835D5-13AD-45B7-A571-F52C3CDF11E2}"/>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826E9EA3-D6D9-4ECF-B844-527B062AEA9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2691AE25-919D-4B0E-A54F-8CD1FEA7C23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EA1D955-E2A4-4D73-B6AA-D78B79005F3B}"/>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E642F371-193E-4F16-9AA1-BB74560A8D6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CAB96F79-8B51-4EDC-8172-CD7CFE168012}"/>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88D6C5BC-65C0-4B69-B702-5682E70A5261}"/>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79DD761F-A722-4EF4-BC54-816BB179133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B533DD2D-E5A1-4C23-B983-F28C4C141BF1}"/>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087436E0-FF76-4E03-8696-A4F4B636028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605EA672-61CC-4CD9-85C4-6A6D3B94BA0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1" name="Ovaal 30">
              <a:extLst>
                <a:ext uri="{FF2B5EF4-FFF2-40B4-BE49-F238E27FC236}">
                  <a16:creationId xmlns:a16="http://schemas.microsoft.com/office/drawing/2014/main" id="{9F988DCA-7525-4C11-9B54-AC216E27ED32}"/>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E8C7208A-09E1-44F2-89A7-A63A4B6F31F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3" name="Rechthoek 32">
              <a:extLst>
                <a:ext uri="{FF2B5EF4-FFF2-40B4-BE49-F238E27FC236}">
                  <a16:creationId xmlns:a16="http://schemas.microsoft.com/office/drawing/2014/main" id="{1CD9D1F2-7A68-4AB4-AE0E-213AA3D664D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4" name="ICOON_info">
              <a:extLst>
                <a:ext uri="{FF2B5EF4-FFF2-40B4-BE49-F238E27FC236}">
                  <a16:creationId xmlns:a16="http://schemas.microsoft.com/office/drawing/2014/main" id="{E262E8E2-5CF2-45E4-80B4-F1796027A5B2}"/>
                </a:ext>
              </a:extLst>
            </p:cNvPr>
            <p:cNvGrpSpPr/>
            <p:nvPr userDrawn="1"/>
          </p:nvGrpSpPr>
          <p:grpSpPr>
            <a:xfrm>
              <a:off x="-376736" y="5063968"/>
              <a:ext cx="283685" cy="283685"/>
              <a:chOff x="-510741" y="5913713"/>
              <a:chExt cx="267555" cy="267555"/>
            </a:xfrm>
          </p:grpSpPr>
          <p:sp>
            <p:nvSpPr>
              <p:cNvPr id="82" name="Ovaal 81">
                <a:extLst>
                  <a:ext uri="{FF2B5EF4-FFF2-40B4-BE49-F238E27FC236}">
                    <a16:creationId xmlns:a16="http://schemas.microsoft.com/office/drawing/2014/main" id="{10C7205A-DF32-48A2-BAC5-B771CEF8BD5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192653BA-B806-4A58-9222-72C5DA6585A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971AD02F-2738-4E62-858D-416AA85EB330}"/>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E6F18EFB-02CF-41C4-8BAF-2DB6C509F88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3" name="Rechthoek 42">
                <a:extLst>
                  <a:ext uri="{FF2B5EF4-FFF2-40B4-BE49-F238E27FC236}">
                    <a16:creationId xmlns:a16="http://schemas.microsoft.com/office/drawing/2014/main" id="{EC54E051-3BF1-46B2-99B0-0AC5A7F7ECE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45EEB163-BA20-4B7D-A9F1-4947F9012413}"/>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842A5C4A-EC0B-40A9-8AA1-EF9CEFFE91C9}"/>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57E5E50E-DFD5-4790-8C4C-AD8273243B2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8B059303-9617-4808-A870-C522634C3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3E5B79B-F3CA-4228-B597-CDE29A2381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6CEB0A2-E57F-405E-B821-FFD131C13B4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FE02BBE2-AE8D-46BC-9265-BBF29349BC3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F0AD9423-0D35-4D4A-AA66-DE0D2E1578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C4392831-8031-40A6-8AB2-67E7BC2A22F3}"/>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55CA6950-7F84-4FBD-B618-CF9C488B17B6}"/>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0B944895-64AF-4B37-939E-E1EE287C0A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0E71AAD-AF1C-437C-BEA2-C8F513D1AA4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F08EED5-ADCD-40EA-BC71-ACAE458F7AD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79A19C92-3D39-4B15-91F0-2734C1F74C1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658A714B-12D0-4F4E-AC54-F981E7740DA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91A96633-994E-47A5-BE87-CDDAD26E197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B6C8B7FF-D08D-4024-8864-A7C5413C534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64987F3F-B19C-492E-9CD0-0592EBDC46F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98A49A60-4DD1-4D15-8958-2CD6E39C1DB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9" name="Rechthoek 48">
                <a:extLst>
                  <a:ext uri="{FF2B5EF4-FFF2-40B4-BE49-F238E27FC236}">
                    <a16:creationId xmlns:a16="http://schemas.microsoft.com/office/drawing/2014/main" id="{03DFCACE-17E2-45AA-953F-59394B0C5F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0" name="Groep 49">
                <a:extLst>
                  <a:ext uri="{FF2B5EF4-FFF2-40B4-BE49-F238E27FC236}">
                    <a16:creationId xmlns:a16="http://schemas.microsoft.com/office/drawing/2014/main" id="{FA1C04E4-AD0E-460F-A544-E42E7E6E3A60}"/>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483EFFCD-02DA-4862-BD82-33D14C30503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FB38A52A-DCBB-4417-B52A-3148E4346D05}"/>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A5A5948E-D859-486C-AED9-21FFE2FC1EF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71EE579-C475-4F83-B71C-E1E6F434266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63756E6-4714-49ED-BCDB-54E4DBFFD0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4BCB738-B9AB-493A-B692-7ECA8C4FBA7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19C51BF0-35BC-4722-8868-482FD33ABD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C2379D7-D994-44EC-AD61-DC86357CE2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0D92A2BA-E629-4050-94F1-E3EC14E1E0FE}"/>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A91C341B-9837-4B7E-AB36-D9E35CE0B7A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76AEE7EF-A577-443B-90D8-D3E016C8FA33}"/>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0BA0E0A7-3A20-4F14-AE6D-EB412F9B75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31E1F65-075D-400E-8098-20E49F200C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F1033DD-8D0D-4B6C-B3E9-A1DB175022C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C6895BE6-027B-4DC5-BC87-B47BAE991A5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1CA08E1-18C4-4ACE-BC5C-F77D50A650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65A80AC5-0FBC-4039-8970-4ED847FFF56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6" name="Groep 35">
              <a:extLst>
                <a:ext uri="{FF2B5EF4-FFF2-40B4-BE49-F238E27FC236}">
                  <a16:creationId xmlns:a16="http://schemas.microsoft.com/office/drawing/2014/main" id="{F8A0388A-881F-4023-8578-3FDE8A5D6342}"/>
                </a:ext>
              </a:extLst>
            </p:cNvPr>
            <p:cNvGrpSpPr/>
            <p:nvPr userDrawn="1"/>
          </p:nvGrpSpPr>
          <p:grpSpPr>
            <a:xfrm>
              <a:off x="-938434" y="5326819"/>
              <a:ext cx="627798" cy="576693"/>
              <a:chOff x="-1753862" y="6112775"/>
              <a:chExt cx="759635" cy="697798"/>
            </a:xfrm>
          </p:grpSpPr>
          <p:grpSp>
            <p:nvGrpSpPr>
              <p:cNvPr id="37" name="Inspireren">
                <a:extLst>
                  <a:ext uri="{FF2B5EF4-FFF2-40B4-BE49-F238E27FC236}">
                    <a16:creationId xmlns:a16="http://schemas.microsoft.com/office/drawing/2014/main" id="{D301C53B-8704-478B-8C82-D334FF47B78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623D821A-79A0-4FCD-8C90-B1B565BACA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3">
                  <a:extLst>
                    <a:ext uri="{FF2B5EF4-FFF2-40B4-BE49-F238E27FC236}">
                      <a16:creationId xmlns:a16="http://schemas.microsoft.com/office/drawing/2014/main" id="{474736D6-EE56-45B3-87F3-7EC7E6EB02B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4">
                  <a:extLst>
                    <a:ext uri="{FF2B5EF4-FFF2-40B4-BE49-F238E27FC236}">
                      <a16:creationId xmlns:a16="http://schemas.microsoft.com/office/drawing/2014/main" id="{85037C4D-9B6C-475D-91C9-9FE5A358D1B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8" name="Tekstvak 37">
                <a:extLst>
                  <a:ext uri="{FF2B5EF4-FFF2-40B4-BE49-F238E27FC236}">
                    <a16:creationId xmlns:a16="http://schemas.microsoft.com/office/drawing/2014/main" id="{579447C9-A662-4ABF-99F9-E555681D422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m + Beeld</a:t>
            </a:r>
            <a:endParaRPr lang="nl-NL" sz="105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5609" y="-380311"/>
            <a:ext cx="8335565" cy="369425"/>
          </a:xfrm>
        </p:spPr>
        <p:txBody>
          <a:bodyPr/>
          <a:lstStyle>
            <a:lvl1pPr>
              <a:defRPr sz="1050" cap="all" baseline="0"/>
            </a:lvl1pPr>
          </a:lstStyle>
          <a:p>
            <a:r>
              <a:rPr lang="nl-NL" dirty="0"/>
              <a:t>Tekst M + Beeld</a:t>
            </a:r>
          </a:p>
        </p:txBody>
      </p:sp>
    </p:spTree>
    <p:extLst>
      <p:ext uri="{BB962C8B-B14F-4D97-AF65-F5344CB8AC3E}">
        <p14:creationId xmlns:p14="http://schemas.microsoft.com/office/powerpoint/2010/main" val="144735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grpSp>
        <p:nvGrpSpPr>
          <p:cNvPr id="81" name="- INSTRUCTIES">
            <a:extLst>
              <a:ext uri="{FF2B5EF4-FFF2-40B4-BE49-F238E27FC236}">
                <a16:creationId xmlns:a16="http://schemas.microsoft.com/office/drawing/2014/main" id="{66C09110-BCB1-4B35-9746-C1F91ED39611}"/>
              </a:ext>
            </a:extLst>
          </p:cNvPr>
          <p:cNvGrpSpPr/>
          <p:nvPr userDrawn="1"/>
        </p:nvGrpSpPr>
        <p:grpSpPr>
          <a:xfrm>
            <a:off x="9283196" y="0"/>
            <a:ext cx="2770040" cy="5016356"/>
            <a:chOff x="-3786165" y="-1"/>
            <a:chExt cx="3693386" cy="6688475"/>
          </a:xfrm>
        </p:grpSpPr>
        <p:sp>
          <p:nvSpPr>
            <p:cNvPr id="82" name="Rechthoek 81">
              <a:extLst>
                <a:ext uri="{FF2B5EF4-FFF2-40B4-BE49-F238E27FC236}">
                  <a16:creationId xmlns:a16="http://schemas.microsoft.com/office/drawing/2014/main" id="{CE784DBF-7F7E-4D89-98D6-8F0CF86ADC1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3" name="Ovaal 82">
              <a:extLst>
                <a:ext uri="{FF2B5EF4-FFF2-40B4-BE49-F238E27FC236}">
                  <a16:creationId xmlns:a16="http://schemas.microsoft.com/office/drawing/2014/main" id="{457461AB-088D-45DC-B93A-A41FB949C7D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F455382E-1D1D-487E-BBF2-8BEF16EFC2F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5" name="Ovaal 84">
              <a:extLst>
                <a:ext uri="{FF2B5EF4-FFF2-40B4-BE49-F238E27FC236}">
                  <a16:creationId xmlns:a16="http://schemas.microsoft.com/office/drawing/2014/main" id="{B4D33685-8116-4851-81F1-20EDD6277850}"/>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EFEDF4F2-4681-4370-AC35-2D486054B9B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5250C30E-F5E8-4505-9307-8C49C383BF1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51D3548C-3845-4804-A8A3-634CC4ED5A5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89" name="Rechthoek 88">
              <a:extLst>
                <a:ext uri="{FF2B5EF4-FFF2-40B4-BE49-F238E27FC236}">
                  <a16:creationId xmlns:a16="http://schemas.microsoft.com/office/drawing/2014/main" id="{D861939D-257B-44D0-AB27-94711DEAA3A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0" name="Groep 89">
              <a:extLst>
                <a:ext uri="{FF2B5EF4-FFF2-40B4-BE49-F238E27FC236}">
                  <a16:creationId xmlns:a16="http://schemas.microsoft.com/office/drawing/2014/main" id="{3C075A4F-09EB-48F1-B5A6-81E50B9303C3}"/>
                </a:ext>
              </a:extLst>
            </p:cNvPr>
            <p:cNvGrpSpPr/>
            <p:nvPr userDrawn="1"/>
          </p:nvGrpSpPr>
          <p:grpSpPr>
            <a:xfrm>
              <a:off x="-2485819" y="3479783"/>
              <a:ext cx="1222990" cy="563933"/>
              <a:chOff x="-2485819" y="3399207"/>
              <a:chExt cx="1222990" cy="563933"/>
            </a:xfrm>
          </p:grpSpPr>
          <p:sp>
            <p:nvSpPr>
              <p:cNvPr id="129" name="Rechthoek 128">
                <a:extLst>
                  <a:ext uri="{FF2B5EF4-FFF2-40B4-BE49-F238E27FC236}">
                    <a16:creationId xmlns:a16="http://schemas.microsoft.com/office/drawing/2014/main" id="{B61D21AD-E986-456E-B2F4-530EF9737CA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130F410F-EB76-469A-9DC2-5986DF2FA01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1" name="Groep 130">
                <a:extLst>
                  <a:ext uri="{FF2B5EF4-FFF2-40B4-BE49-F238E27FC236}">
                    <a16:creationId xmlns:a16="http://schemas.microsoft.com/office/drawing/2014/main" id="{B9EFA7D2-0D7A-4E59-A826-A91BC8C0D330}"/>
                  </a:ext>
                </a:extLst>
              </p:cNvPr>
              <p:cNvGrpSpPr/>
              <p:nvPr userDrawn="1"/>
            </p:nvGrpSpPr>
            <p:grpSpPr>
              <a:xfrm>
                <a:off x="-2403869" y="3460544"/>
                <a:ext cx="155951" cy="131922"/>
                <a:chOff x="12968836" y="3354170"/>
                <a:chExt cx="404806" cy="342433"/>
              </a:xfrm>
            </p:grpSpPr>
            <p:sp>
              <p:nvSpPr>
                <p:cNvPr id="144" name="Rechthoek: afgeronde hoeken 143">
                  <a:extLst>
                    <a:ext uri="{FF2B5EF4-FFF2-40B4-BE49-F238E27FC236}">
                      <a16:creationId xmlns:a16="http://schemas.microsoft.com/office/drawing/2014/main" id="{CA94FC94-E8E9-42DF-B783-ABDA25F1F54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615BA5A5-EB67-48A9-AB50-6D3A8086E17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A0668BD-D5BA-4F58-8E0E-8CF796CA0E9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20464FE-FFAB-4EE9-95D8-D2AA29EAD86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89330452-9F5C-44BD-84D1-4463E05845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05CECE-53D2-4EFE-BA5A-13C7CC42357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2" name="Groep 131">
                <a:extLst>
                  <a:ext uri="{FF2B5EF4-FFF2-40B4-BE49-F238E27FC236}">
                    <a16:creationId xmlns:a16="http://schemas.microsoft.com/office/drawing/2014/main" id="{2D5DD766-1108-4649-B651-0C5E3545B3D1}"/>
                  </a:ext>
                </a:extLst>
              </p:cNvPr>
              <p:cNvGrpSpPr/>
              <p:nvPr userDrawn="1"/>
            </p:nvGrpSpPr>
            <p:grpSpPr>
              <a:xfrm>
                <a:off x="-2423424" y="3690208"/>
                <a:ext cx="166739" cy="218963"/>
                <a:chOff x="12940828" y="3950597"/>
                <a:chExt cx="432813" cy="568367"/>
              </a:xfrm>
            </p:grpSpPr>
            <p:grpSp>
              <p:nvGrpSpPr>
                <p:cNvPr id="136" name="Groep 135">
                  <a:extLst>
                    <a:ext uri="{FF2B5EF4-FFF2-40B4-BE49-F238E27FC236}">
                      <a16:creationId xmlns:a16="http://schemas.microsoft.com/office/drawing/2014/main" id="{3236F4CA-5E3E-4F03-81AF-BBB022286434}"/>
                    </a:ext>
                  </a:extLst>
                </p:cNvPr>
                <p:cNvGrpSpPr/>
                <p:nvPr userDrawn="1"/>
              </p:nvGrpSpPr>
              <p:grpSpPr>
                <a:xfrm>
                  <a:off x="13000382" y="4006891"/>
                  <a:ext cx="373259" cy="315747"/>
                  <a:chOff x="12968836" y="3354170"/>
                  <a:chExt cx="404806" cy="342433"/>
                </a:xfrm>
              </p:grpSpPr>
              <p:sp>
                <p:nvSpPr>
                  <p:cNvPr id="138" name="Rechthoek: afgeronde hoeken 137">
                    <a:extLst>
                      <a:ext uri="{FF2B5EF4-FFF2-40B4-BE49-F238E27FC236}">
                        <a16:creationId xmlns:a16="http://schemas.microsoft.com/office/drawing/2014/main" id="{AA8FAECA-6D1A-481A-BB8B-FC9AC302CF4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1AF839B4-FA5C-4C10-BDF7-5EBC892D12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D7C5E34D-4C07-48F1-8FCA-E72F4C81B72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0ED4AC0F-1992-4341-89C5-2B8B20EF9E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797CFCB9-5CFB-40F7-BD9E-D8DE0E295D4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E9FE96-8B2B-493F-B23F-2BA439B748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37" name="Boog 136">
                  <a:extLst>
                    <a:ext uri="{FF2B5EF4-FFF2-40B4-BE49-F238E27FC236}">
                      <a16:creationId xmlns:a16="http://schemas.microsoft.com/office/drawing/2014/main" id="{2B859560-53CE-4E68-9F8D-3C5BDCD253A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3" name="Tekstvak 132">
                <a:extLst>
                  <a:ext uri="{FF2B5EF4-FFF2-40B4-BE49-F238E27FC236}">
                    <a16:creationId xmlns:a16="http://schemas.microsoft.com/office/drawing/2014/main" id="{BC801DA1-356A-4DAB-A4CB-D392534C6C1E}"/>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4" name="Tekstvak 133">
                <a:extLst>
                  <a:ext uri="{FF2B5EF4-FFF2-40B4-BE49-F238E27FC236}">
                    <a16:creationId xmlns:a16="http://schemas.microsoft.com/office/drawing/2014/main" id="{4C6F9372-A738-42A5-A786-04CB3A7F528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5" name="Vrije vorm: vorm 134">
                <a:extLst>
                  <a:ext uri="{FF2B5EF4-FFF2-40B4-BE49-F238E27FC236}">
                    <a16:creationId xmlns:a16="http://schemas.microsoft.com/office/drawing/2014/main" id="{1172F209-2D88-4D1C-A8C1-092172991C7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4671F0D8-C184-4051-A5CF-89944AF940F6}"/>
                </a:ext>
              </a:extLst>
            </p:cNvPr>
            <p:cNvGrpSpPr/>
            <p:nvPr userDrawn="1"/>
          </p:nvGrpSpPr>
          <p:grpSpPr>
            <a:xfrm>
              <a:off x="-3786165" y="5728778"/>
              <a:ext cx="3693386" cy="959696"/>
              <a:chOff x="-3786437" y="6163468"/>
              <a:chExt cx="3693386" cy="959696"/>
            </a:xfrm>
          </p:grpSpPr>
          <p:sp>
            <p:nvSpPr>
              <p:cNvPr id="119" name="Rechthoek 118">
                <a:extLst>
                  <a:ext uri="{FF2B5EF4-FFF2-40B4-BE49-F238E27FC236}">
                    <a16:creationId xmlns:a16="http://schemas.microsoft.com/office/drawing/2014/main" id="{4589A25F-BBAF-4BB2-A234-5FDB14ED4CE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0" name="ICOON_info">
                <a:extLst>
                  <a:ext uri="{FF2B5EF4-FFF2-40B4-BE49-F238E27FC236}">
                    <a16:creationId xmlns:a16="http://schemas.microsoft.com/office/drawing/2014/main" id="{F493A4B9-DCF0-48E6-9D9E-46675A4138EE}"/>
                  </a:ext>
                </a:extLst>
              </p:cNvPr>
              <p:cNvGrpSpPr/>
              <p:nvPr userDrawn="1"/>
            </p:nvGrpSpPr>
            <p:grpSpPr>
              <a:xfrm>
                <a:off x="-376736" y="6163468"/>
                <a:ext cx="283685" cy="283685"/>
                <a:chOff x="-510741" y="5913713"/>
                <a:chExt cx="267555" cy="267555"/>
              </a:xfrm>
            </p:grpSpPr>
            <p:sp>
              <p:nvSpPr>
                <p:cNvPr id="127" name="Ovaal 126">
                  <a:extLst>
                    <a:ext uri="{FF2B5EF4-FFF2-40B4-BE49-F238E27FC236}">
                      <a16:creationId xmlns:a16="http://schemas.microsoft.com/office/drawing/2014/main" id="{42976F95-03DC-43C0-8295-B506EA022E5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28" name="Graphic 163" descr="Informatie">
                  <a:extLst>
                    <a:ext uri="{FF2B5EF4-FFF2-40B4-BE49-F238E27FC236}">
                      <a16:creationId xmlns:a16="http://schemas.microsoft.com/office/drawing/2014/main" id="{6D4C7ABA-48DF-4F2D-B1C8-5969E92C3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1" name="Groep 120">
                <a:extLst>
                  <a:ext uri="{FF2B5EF4-FFF2-40B4-BE49-F238E27FC236}">
                    <a16:creationId xmlns:a16="http://schemas.microsoft.com/office/drawing/2014/main" id="{AFC26134-C717-4D75-9FE9-CFCC7122A6EF}"/>
                  </a:ext>
                </a:extLst>
              </p:cNvPr>
              <p:cNvGrpSpPr/>
              <p:nvPr userDrawn="1"/>
            </p:nvGrpSpPr>
            <p:grpSpPr>
              <a:xfrm>
                <a:off x="-938434" y="6420818"/>
                <a:ext cx="627798" cy="576693"/>
                <a:chOff x="-938434" y="4570310"/>
                <a:chExt cx="627798" cy="576693"/>
              </a:xfrm>
            </p:grpSpPr>
            <p:grpSp>
              <p:nvGrpSpPr>
                <p:cNvPr id="122" name="Inspireren">
                  <a:extLst>
                    <a:ext uri="{FF2B5EF4-FFF2-40B4-BE49-F238E27FC236}">
                      <a16:creationId xmlns:a16="http://schemas.microsoft.com/office/drawing/2014/main" id="{59CFBBFE-2835-4AF8-A630-0F3A7A3C9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4" name="Freeform 12">
                    <a:extLst>
                      <a:ext uri="{FF2B5EF4-FFF2-40B4-BE49-F238E27FC236}">
                        <a16:creationId xmlns:a16="http://schemas.microsoft.com/office/drawing/2014/main" id="{ED0466E4-64B3-4C91-8AEF-87F52C4B2AD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5" name="Freeform 13">
                    <a:extLst>
                      <a:ext uri="{FF2B5EF4-FFF2-40B4-BE49-F238E27FC236}">
                        <a16:creationId xmlns:a16="http://schemas.microsoft.com/office/drawing/2014/main" id="{B07E2EB3-44DD-4460-BC55-B118DB23239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6" name="Freeform 14">
                    <a:extLst>
                      <a:ext uri="{FF2B5EF4-FFF2-40B4-BE49-F238E27FC236}">
                        <a16:creationId xmlns:a16="http://schemas.microsoft.com/office/drawing/2014/main" id="{3CB6B1A3-7EBB-4AF7-B438-036A1AEFA2F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3" name="Tekstvak 122">
                  <a:extLst>
                    <a:ext uri="{FF2B5EF4-FFF2-40B4-BE49-F238E27FC236}">
                      <a16:creationId xmlns:a16="http://schemas.microsoft.com/office/drawing/2014/main" id="{551F2688-FDEF-4A7B-85B4-EC4973EE2DE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2" name="Groep 91">
              <a:extLst>
                <a:ext uri="{FF2B5EF4-FFF2-40B4-BE49-F238E27FC236}">
                  <a16:creationId xmlns:a16="http://schemas.microsoft.com/office/drawing/2014/main" id="{2A444115-D620-4C49-A355-83168FA48978}"/>
                </a:ext>
              </a:extLst>
            </p:cNvPr>
            <p:cNvGrpSpPr/>
            <p:nvPr userDrawn="1"/>
          </p:nvGrpSpPr>
          <p:grpSpPr>
            <a:xfrm>
              <a:off x="-3367447" y="1226982"/>
              <a:ext cx="791775" cy="406485"/>
              <a:chOff x="-3565087" y="1409294"/>
              <a:chExt cx="627469" cy="322133"/>
            </a:xfrm>
          </p:grpSpPr>
          <p:grpSp>
            <p:nvGrpSpPr>
              <p:cNvPr id="113" name="Groep 112">
                <a:extLst>
                  <a:ext uri="{FF2B5EF4-FFF2-40B4-BE49-F238E27FC236}">
                    <a16:creationId xmlns:a16="http://schemas.microsoft.com/office/drawing/2014/main" id="{3899649F-9B70-4ACD-B4CF-F679E208EADF}"/>
                  </a:ext>
                </a:extLst>
              </p:cNvPr>
              <p:cNvGrpSpPr/>
              <p:nvPr userDrawn="1"/>
            </p:nvGrpSpPr>
            <p:grpSpPr>
              <a:xfrm>
                <a:off x="-3364916" y="1409294"/>
                <a:ext cx="225195" cy="195499"/>
                <a:chOff x="10307162" y="1361199"/>
                <a:chExt cx="2200275" cy="1914525"/>
              </a:xfrm>
            </p:grpSpPr>
            <p:sp>
              <p:nvSpPr>
                <p:cNvPr id="115" name="Vrije vorm: vorm 114">
                  <a:extLst>
                    <a:ext uri="{FF2B5EF4-FFF2-40B4-BE49-F238E27FC236}">
                      <a16:creationId xmlns:a16="http://schemas.microsoft.com/office/drawing/2014/main" id="{187F8506-C494-4F0D-862A-2ECDF260389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6" name="Groep 115">
                  <a:extLst>
                    <a:ext uri="{FF2B5EF4-FFF2-40B4-BE49-F238E27FC236}">
                      <a16:creationId xmlns:a16="http://schemas.microsoft.com/office/drawing/2014/main" id="{BB531D42-041F-42AC-85A5-C3D469D6DB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17" name="Vrije vorm: vorm 116">
                    <a:extLst>
                      <a:ext uri="{FF2B5EF4-FFF2-40B4-BE49-F238E27FC236}">
                        <a16:creationId xmlns:a16="http://schemas.microsoft.com/office/drawing/2014/main" id="{2F1A628D-CB0C-4F04-81C5-7452DF9F3A8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18" name="Vrije vorm: vorm 117">
                    <a:extLst>
                      <a:ext uri="{FF2B5EF4-FFF2-40B4-BE49-F238E27FC236}">
                        <a16:creationId xmlns:a16="http://schemas.microsoft.com/office/drawing/2014/main" id="{7CAE5EB3-BFA5-445B-8FE5-FA3ED7F57587}"/>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4" name="Tekstvak 113">
                <a:extLst>
                  <a:ext uri="{FF2B5EF4-FFF2-40B4-BE49-F238E27FC236}">
                    <a16:creationId xmlns:a16="http://schemas.microsoft.com/office/drawing/2014/main" id="{57A62EAE-0C88-400E-9529-F667D088C54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3" name="Groep 92">
              <a:extLst>
                <a:ext uri="{FF2B5EF4-FFF2-40B4-BE49-F238E27FC236}">
                  <a16:creationId xmlns:a16="http://schemas.microsoft.com/office/drawing/2014/main" id="{F74D4580-8B6C-48DC-AF53-229F90070704}"/>
                </a:ext>
              </a:extLst>
            </p:cNvPr>
            <p:cNvGrpSpPr/>
            <p:nvPr userDrawn="1"/>
          </p:nvGrpSpPr>
          <p:grpSpPr>
            <a:xfrm>
              <a:off x="-3354295" y="5166361"/>
              <a:ext cx="514284" cy="506545"/>
              <a:chOff x="12617641" y="3403239"/>
              <a:chExt cx="752963" cy="741634"/>
            </a:xfrm>
          </p:grpSpPr>
          <p:grpSp>
            <p:nvGrpSpPr>
              <p:cNvPr id="97" name="Groep 96">
                <a:extLst>
                  <a:ext uri="{FF2B5EF4-FFF2-40B4-BE49-F238E27FC236}">
                    <a16:creationId xmlns:a16="http://schemas.microsoft.com/office/drawing/2014/main" id="{1CE0E456-FD6D-4A5F-922D-45B76EA28E29}"/>
                  </a:ext>
                </a:extLst>
              </p:cNvPr>
              <p:cNvGrpSpPr/>
              <p:nvPr userDrawn="1"/>
            </p:nvGrpSpPr>
            <p:grpSpPr>
              <a:xfrm>
                <a:off x="12771530" y="3403239"/>
                <a:ext cx="467176" cy="448491"/>
                <a:chOff x="12782157" y="3403239"/>
                <a:chExt cx="467176" cy="448491"/>
              </a:xfrm>
            </p:grpSpPr>
            <p:grpSp>
              <p:nvGrpSpPr>
                <p:cNvPr id="100" name="Groep 99">
                  <a:extLst>
                    <a:ext uri="{FF2B5EF4-FFF2-40B4-BE49-F238E27FC236}">
                      <a16:creationId xmlns:a16="http://schemas.microsoft.com/office/drawing/2014/main" id="{6F6479EB-D419-4389-9593-7973247E11D1}"/>
                    </a:ext>
                  </a:extLst>
                </p:cNvPr>
                <p:cNvGrpSpPr/>
                <p:nvPr userDrawn="1"/>
              </p:nvGrpSpPr>
              <p:grpSpPr>
                <a:xfrm>
                  <a:off x="12782157" y="3403239"/>
                  <a:ext cx="412976" cy="396132"/>
                  <a:chOff x="13554906" y="3320109"/>
                  <a:chExt cx="443917" cy="425811"/>
                </a:xfrm>
              </p:grpSpPr>
              <p:grpSp>
                <p:nvGrpSpPr>
                  <p:cNvPr id="107" name="Groep 106">
                    <a:extLst>
                      <a:ext uri="{FF2B5EF4-FFF2-40B4-BE49-F238E27FC236}">
                        <a16:creationId xmlns:a16="http://schemas.microsoft.com/office/drawing/2014/main" id="{91247562-B641-4912-9B18-6904DD06236A}"/>
                      </a:ext>
                    </a:extLst>
                  </p:cNvPr>
                  <p:cNvGrpSpPr/>
                  <p:nvPr userDrawn="1"/>
                </p:nvGrpSpPr>
                <p:grpSpPr>
                  <a:xfrm>
                    <a:off x="13554906" y="3320109"/>
                    <a:ext cx="443917" cy="425811"/>
                    <a:chOff x="12909684" y="1276143"/>
                    <a:chExt cx="443917" cy="425811"/>
                  </a:xfrm>
                </p:grpSpPr>
                <p:sp>
                  <p:nvSpPr>
                    <p:cNvPr id="110" name="Rechthoek 109">
                      <a:extLst>
                        <a:ext uri="{FF2B5EF4-FFF2-40B4-BE49-F238E27FC236}">
                          <a16:creationId xmlns:a16="http://schemas.microsoft.com/office/drawing/2014/main" id="{CF8993B0-9FA7-4DD7-88C5-A02E203FD32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D65EBF64-5A8C-4E56-81F3-AC5F9DC096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B0C91313-F4CA-480E-80CE-6D94522C990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08" name="Afbeelding 107">
                    <a:extLst>
                      <a:ext uri="{FF2B5EF4-FFF2-40B4-BE49-F238E27FC236}">
                        <a16:creationId xmlns:a16="http://schemas.microsoft.com/office/drawing/2014/main" id="{3A42FDA0-42A8-437A-8EDC-1D8B0B2EF90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9" name="Afbeelding 108">
                    <a:extLst>
                      <a:ext uri="{FF2B5EF4-FFF2-40B4-BE49-F238E27FC236}">
                        <a16:creationId xmlns:a16="http://schemas.microsoft.com/office/drawing/2014/main" id="{DF2A6EFA-FC56-4FCA-A9E4-C8019D89DB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1" name="Groep 100">
                  <a:extLst>
                    <a:ext uri="{FF2B5EF4-FFF2-40B4-BE49-F238E27FC236}">
                      <a16:creationId xmlns:a16="http://schemas.microsoft.com/office/drawing/2014/main" id="{874BB2A0-9BA7-462C-978D-E1184DA0DBE8}"/>
                    </a:ext>
                  </a:extLst>
                </p:cNvPr>
                <p:cNvGrpSpPr/>
                <p:nvPr userDrawn="1"/>
              </p:nvGrpSpPr>
              <p:grpSpPr>
                <a:xfrm>
                  <a:off x="13103513" y="3705268"/>
                  <a:ext cx="145820" cy="146462"/>
                  <a:chOff x="13096169" y="3602278"/>
                  <a:chExt cx="145820" cy="146462"/>
                </a:xfrm>
              </p:grpSpPr>
              <p:sp>
                <p:nvSpPr>
                  <p:cNvPr id="105" name="Rechthoek 104">
                    <a:extLst>
                      <a:ext uri="{FF2B5EF4-FFF2-40B4-BE49-F238E27FC236}">
                        <a16:creationId xmlns:a16="http://schemas.microsoft.com/office/drawing/2014/main" id="{13D548B8-D631-4B24-826E-0743A43B472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D45F5380-0A2D-45E9-A8BE-8D486E8CCF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693AF8FA-FE3A-47B2-A088-1F3DC6D5AAC1}"/>
                    </a:ext>
                  </a:extLst>
                </p:cNvPr>
                <p:cNvGrpSpPr/>
                <p:nvPr userDrawn="1"/>
              </p:nvGrpSpPr>
              <p:grpSpPr>
                <a:xfrm rot="10800000">
                  <a:off x="13061402" y="3665637"/>
                  <a:ext cx="145820" cy="146462"/>
                  <a:chOff x="13096169" y="3602278"/>
                  <a:chExt cx="145820" cy="146462"/>
                </a:xfrm>
              </p:grpSpPr>
              <p:sp>
                <p:nvSpPr>
                  <p:cNvPr id="103" name="Rechthoek 102">
                    <a:extLst>
                      <a:ext uri="{FF2B5EF4-FFF2-40B4-BE49-F238E27FC236}">
                        <a16:creationId xmlns:a16="http://schemas.microsoft.com/office/drawing/2014/main" id="{369EE251-C0C5-451A-8438-5967A0D289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21577208-4C9E-422F-997F-E793E0E885A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98" name="Rechthoek 97">
                <a:extLst>
                  <a:ext uri="{FF2B5EF4-FFF2-40B4-BE49-F238E27FC236}">
                    <a16:creationId xmlns:a16="http://schemas.microsoft.com/office/drawing/2014/main" id="{F3B45373-97CF-470B-B860-725FBDE592F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99" name="Gelijkbenige driehoek 98">
                <a:extLst>
                  <a:ext uri="{FF2B5EF4-FFF2-40B4-BE49-F238E27FC236}">
                    <a16:creationId xmlns:a16="http://schemas.microsoft.com/office/drawing/2014/main" id="{AEA1A6C7-16A9-41CE-BD70-03C47727115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2914B193-2835-45B5-877C-052A4FA9DF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99EC1159-6E03-4576-9D6D-DABC90A18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AD0C66F4-FB44-4019-A1F6-65E0F71454F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beeld</a:t>
            </a:r>
            <a:endParaRPr lang="nl-NL" sz="105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05443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539354"/>
            <a:ext cx="3955954" cy="419219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05602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8331994" cy="531827"/>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410768"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99155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D1551607-46E6-41E9-9E3F-7CFB18DABE66}"/>
              </a:ext>
            </a:extLst>
          </p:cNvPr>
          <p:cNvGrpSpPr/>
          <p:nvPr userDrawn="1"/>
        </p:nvGrpSpPr>
        <p:grpSpPr>
          <a:xfrm>
            <a:off x="9283400" y="1"/>
            <a:ext cx="2770040" cy="4542638"/>
            <a:chOff x="-3786437" y="1"/>
            <a:chExt cx="3693386" cy="6056851"/>
          </a:xfrm>
        </p:grpSpPr>
        <p:sp>
          <p:nvSpPr>
            <p:cNvPr id="155" name="Rechthoek 154">
              <a:extLst>
                <a:ext uri="{FF2B5EF4-FFF2-40B4-BE49-F238E27FC236}">
                  <a16:creationId xmlns:a16="http://schemas.microsoft.com/office/drawing/2014/main" id="{D7DEDC6E-D867-4AF6-9564-60960D336564}"/>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7" name="Ovaal 156">
              <a:extLst>
                <a:ext uri="{FF2B5EF4-FFF2-40B4-BE49-F238E27FC236}">
                  <a16:creationId xmlns:a16="http://schemas.microsoft.com/office/drawing/2014/main" id="{0BE0A0ED-3C24-4123-9003-CD464579CBB5}"/>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2D2E2512-D9FB-4DB7-9552-21748B9A2910}"/>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9" name="Groep 158">
              <a:extLst>
                <a:ext uri="{FF2B5EF4-FFF2-40B4-BE49-F238E27FC236}">
                  <a16:creationId xmlns:a16="http://schemas.microsoft.com/office/drawing/2014/main" id="{EA52623C-023B-4BF2-854E-DD3FC745038C}"/>
                </a:ext>
              </a:extLst>
            </p:cNvPr>
            <p:cNvGrpSpPr/>
            <p:nvPr userDrawn="1"/>
          </p:nvGrpSpPr>
          <p:grpSpPr>
            <a:xfrm>
              <a:off x="-3314821" y="4480038"/>
              <a:ext cx="1495189" cy="563933"/>
              <a:chOff x="-3314821" y="3310415"/>
              <a:chExt cx="1495189" cy="563933"/>
            </a:xfrm>
          </p:grpSpPr>
          <p:sp>
            <p:nvSpPr>
              <p:cNvPr id="185" name="Rechthoek 184">
                <a:extLst>
                  <a:ext uri="{FF2B5EF4-FFF2-40B4-BE49-F238E27FC236}">
                    <a16:creationId xmlns:a16="http://schemas.microsoft.com/office/drawing/2014/main" id="{53964A76-C993-4402-AF9F-9DEBCB7B4BC4}"/>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2EC87B0C-F2D0-4BE0-ACE4-93AD1958F95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7" name="Tekstvak 186">
                <a:extLst>
                  <a:ext uri="{FF2B5EF4-FFF2-40B4-BE49-F238E27FC236}">
                    <a16:creationId xmlns:a16="http://schemas.microsoft.com/office/drawing/2014/main" id="{D7D197AE-724F-41E2-8402-F664230EAF7E}"/>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88" name="Tekstvak 187">
                <a:extLst>
                  <a:ext uri="{FF2B5EF4-FFF2-40B4-BE49-F238E27FC236}">
                    <a16:creationId xmlns:a16="http://schemas.microsoft.com/office/drawing/2014/main" id="{DCE07DA9-4D48-4838-AE33-0CB989A5CA6F}"/>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89" name="Vrije vorm: vorm 188">
                <a:extLst>
                  <a:ext uri="{FF2B5EF4-FFF2-40B4-BE49-F238E27FC236}">
                    <a16:creationId xmlns:a16="http://schemas.microsoft.com/office/drawing/2014/main" id="{DAAAE860-FA2B-420B-9AC7-EDD3C95F0D8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0" name="Groep 189">
                <a:extLst>
                  <a:ext uri="{FF2B5EF4-FFF2-40B4-BE49-F238E27FC236}">
                    <a16:creationId xmlns:a16="http://schemas.microsoft.com/office/drawing/2014/main" id="{3D7AF36C-7494-464F-95EC-40D01761ED12}"/>
                  </a:ext>
                </a:extLst>
              </p:cNvPr>
              <p:cNvGrpSpPr/>
              <p:nvPr userDrawn="1"/>
            </p:nvGrpSpPr>
            <p:grpSpPr>
              <a:xfrm>
                <a:off x="-3261976" y="3361742"/>
                <a:ext cx="139861" cy="152244"/>
                <a:chOff x="12574450" y="6053892"/>
                <a:chExt cx="169232" cy="184215"/>
              </a:xfrm>
            </p:grpSpPr>
            <p:sp>
              <p:nvSpPr>
                <p:cNvPr id="210" name="Rechthoek 209">
                  <a:extLst>
                    <a:ext uri="{FF2B5EF4-FFF2-40B4-BE49-F238E27FC236}">
                      <a16:creationId xmlns:a16="http://schemas.microsoft.com/office/drawing/2014/main" id="{0C33FDEC-7D3A-49B6-AB36-8C798638248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2B89FB64-C89F-4AA0-94F3-E074990AB6E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8924FA1-DB51-4036-9B93-2B5568F17E5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1" name="Groep 190">
                <a:extLst>
                  <a:ext uri="{FF2B5EF4-FFF2-40B4-BE49-F238E27FC236}">
                    <a16:creationId xmlns:a16="http://schemas.microsoft.com/office/drawing/2014/main" id="{6146ACB0-D02C-4C4B-AFFE-3BB19FBFA90D}"/>
                  </a:ext>
                </a:extLst>
              </p:cNvPr>
              <p:cNvGrpSpPr/>
              <p:nvPr userDrawn="1"/>
            </p:nvGrpSpPr>
            <p:grpSpPr>
              <a:xfrm>
                <a:off x="-3261070" y="3635199"/>
                <a:ext cx="168905" cy="104490"/>
                <a:chOff x="-3261070" y="3620931"/>
                <a:chExt cx="193920" cy="119965"/>
              </a:xfrm>
            </p:grpSpPr>
            <p:sp>
              <p:nvSpPr>
                <p:cNvPr id="192" name="Rechthoek 191">
                  <a:extLst>
                    <a:ext uri="{FF2B5EF4-FFF2-40B4-BE49-F238E27FC236}">
                      <a16:creationId xmlns:a16="http://schemas.microsoft.com/office/drawing/2014/main" id="{F671ECD2-C341-4DFB-84B4-3600530272F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3" name="Groep 192">
                  <a:extLst>
                    <a:ext uri="{FF2B5EF4-FFF2-40B4-BE49-F238E27FC236}">
                      <a16:creationId xmlns:a16="http://schemas.microsoft.com/office/drawing/2014/main" id="{7509BF7E-563D-4F24-95A0-3ED4442A8542}"/>
                    </a:ext>
                  </a:extLst>
                </p:cNvPr>
                <p:cNvGrpSpPr/>
                <p:nvPr userDrawn="1"/>
              </p:nvGrpSpPr>
              <p:grpSpPr>
                <a:xfrm>
                  <a:off x="-3261070" y="3622063"/>
                  <a:ext cx="141113" cy="117345"/>
                  <a:chOff x="1094874" y="-878306"/>
                  <a:chExt cx="867364" cy="613611"/>
                </a:xfrm>
              </p:grpSpPr>
              <p:cxnSp>
                <p:nvCxnSpPr>
                  <p:cNvPr id="203" name="Rechte verbindingslijn 202">
                    <a:extLst>
                      <a:ext uri="{FF2B5EF4-FFF2-40B4-BE49-F238E27FC236}">
                        <a16:creationId xmlns:a16="http://schemas.microsoft.com/office/drawing/2014/main" id="{CFBF46E0-0A61-4B4D-9661-9705261E78B8}"/>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4BF697CC-2FC6-465C-99D4-9A11D4CB5C3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5" name="Groep 204">
                    <a:extLst>
                      <a:ext uri="{FF2B5EF4-FFF2-40B4-BE49-F238E27FC236}">
                        <a16:creationId xmlns:a16="http://schemas.microsoft.com/office/drawing/2014/main" id="{F85A9EB1-4D1D-4193-BD3F-3E6BAE9CB8EC}"/>
                      </a:ext>
                    </a:extLst>
                  </p:cNvPr>
                  <p:cNvGrpSpPr/>
                  <p:nvPr userDrawn="1"/>
                </p:nvGrpSpPr>
                <p:grpSpPr>
                  <a:xfrm>
                    <a:off x="1270535" y="-878306"/>
                    <a:ext cx="526983" cy="613611"/>
                    <a:chOff x="1270535" y="-745959"/>
                    <a:chExt cx="526983" cy="481264"/>
                  </a:xfrm>
                </p:grpSpPr>
                <p:cxnSp>
                  <p:nvCxnSpPr>
                    <p:cNvPr id="206" name="Rechte verbindingslijn 205">
                      <a:extLst>
                        <a:ext uri="{FF2B5EF4-FFF2-40B4-BE49-F238E27FC236}">
                          <a16:creationId xmlns:a16="http://schemas.microsoft.com/office/drawing/2014/main" id="{B0987508-45EC-411C-9D8C-E8EF6FCBAFA9}"/>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7" name="Rechte verbindingslijn 206">
                      <a:extLst>
                        <a:ext uri="{FF2B5EF4-FFF2-40B4-BE49-F238E27FC236}">
                          <a16:creationId xmlns:a16="http://schemas.microsoft.com/office/drawing/2014/main" id="{4C257C96-F9E4-4FD3-87D5-EECF1F0864AC}"/>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0AFC8A7E-B5AF-46EC-A1D6-659FAC412E08}"/>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2F81EFBF-7218-40E4-B261-FC5950B2BDC4}"/>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4" name="Rechte verbindingslijn 193">
                  <a:extLst>
                    <a:ext uri="{FF2B5EF4-FFF2-40B4-BE49-F238E27FC236}">
                      <a16:creationId xmlns:a16="http://schemas.microsoft.com/office/drawing/2014/main" id="{2B5A836A-9375-463E-B4F6-7A699830ECCA}"/>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31C80CDD-25DD-42E3-AA16-E83088301150}"/>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1E941084-B06A-4837-B0F8-79BAEEAC3B20}"/>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ADFB6998-6A23-442B-850F-812A747B659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98" name="Rechthoek 197">
                  <a:extLst>
                    <a:ext uri="{FF2B5EF4-FFF2-40B4-BE49-F238E27FC236}">
                      <a16:creationId xmlns:a16="http://schemas.microsoft.com/office/drawing/2014/main" id="{CA3150AF-1258-4E52-BC3E-7435B3220F2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9" name="Groep 198">
                  <a:extLst>
                    <a:ext uri="{FF2B5EF4-FFF2-40B4-BE49-F238E27FC236}">
                      <a16:creationId xmlns:a16="http://schemas.microsoft.com/office/drawing/2014/main" id="{9A25013C-A1FA-413C-B187-A93603790CB1}"/>
                    </a:ext>
                  </a:extLst>
                </p:cNvPr>
                <p:cNvGrpSpPr/>
                <p:nvPr userDrawn="1"/>
              </p:nvGrpSpPr>
              <p:grpSpPr>
                <a:xfrm rot="2700000">
                  <a:off x="-3158000" y="3650045"/>
                  <a:ext cx="34350" cy="147351"/>
                  <a:chOff x="3148392" y="-836646"/>
                  <a:chExt cx="132124" cy="596095"/>
                </a:xfrm>
                <a:solidFill>
                  <a:srgbClr val="3399FF"/>
                </a:solidFill>
              </p:grpSpPr>
              <p:sp>
                <p:nvSpPr>
                  <p:cNvPr id="200" name="Rechthoek 199">
                    <a:extLst>
                      <a:ext uri="{FF2B5EF4-FFF2-40B4-BE49-F238E27FC236}">
                        <a16:creationId xmlns:a16="http://schemas.microsoft.com/office/drawing/2014/main" id="{E61E89AE-179A-4FC1-90EA-E68D115A64B3}"/>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1" name="Rechthoek: afgeronde bovenhoeken 200">
                    <a:extLst>
                      <a:ext uri="{FF2B5EF4-FFF2-40B4-BE49-F238E27FC236}">
                        <a16:creationId xmlns:a16="http://schemas.microsoft.com/office/drawing/2014/main" id="{F7719B32-0089-49C3-91A1-A08E39FE3661}"/>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2" name="Gelijkbenige driehoek 201">
                    <a:extLst>
                      <a:ext uri="{FF2B5EF4-FFF2-40B4-BE49-F238E27FC236}">
                        <a16:creationId xmlns:a16="http://schemas.microsoft.com/office/drawing/2014/main" id="{A8D4BB9A-FD22-4396-AA1E-DD1F3BEDFED7}"/>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0" name="Rechthoek 159">
              <a:extLst>
                <a:ext uri="{FF2B5EF4-FFF2-40B4-BE49-F238E27FC236}">
                  <a16:creationId xmlns:a16="http://schemas.microsoft.com/office/drawing/2014/main" id="{33BBE248-B94E-4E05-BB9D-AD99A0C312C6}"/>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1" name="Ovaal 160">
              <a:extLst>
                <a:ext uri="{FF2B5EF4-FFF2-40B4-BE49-F238E27FC236}">
                  <a16:creationId xmlns:a16="http://schemas.microsoft.com/office/drawing/2014/main" id="{46AF6FFE-3789-4B29-A4FA-A642E29A24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2" name="Rechthoek 161">
              <a:extLst>
                <a:ext uri="{FF2B5EF4-FFF2-40B4-BE49-F238E27FC236}">
                  <a16:creationId xmlns:a16="http://schemas.microsoft.com/office/drawing/2014/main" id="{03BD315C-799A-4DAC-A847-E815095BC81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3" name="Ovaal 162">
              <a:extLst>
                <a:ext uri="{FF2B5EF4-FFF2-40B4-BE49-F238E27FC236}">
                  <a16:creationId xmlns:a16="http://schemas.microsoft.com/office/drawing/2014/main" id="{FB2CD750-CF0B-4F4B-9449-09EA1CB1B39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BCF043EC-06CD-4476-8A26-B84FF3929AF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5" name="Groep 164">
              <a:extLst>
                <a:ext uri="{FF2B5EF4-FFF2-40B4-BE49-F238E27FC236}">
                  <a16:creationId xmlns:a16="http://schemas.microsoft.com/office/drawing/2014/main" id="{6D8ED181-124B-4195-90E0-D21067000CCF}"/>
                </a:ext>
              </a:extLst>
            </p:cNvPr>
            <p:cNvGrpSpPr/>
            <p:nvPr userDrawn="1"/>
          </p:nvGrpSpPr>
          <p:grpSpPr>
            <a:xfrm>
              <a:off x="-3311319" y="2164285"/>
              <a:ext cx="825500" cy="209550"/>
              <a:chOff x="13504624" y="2482850"/>
              <a:chExt cx="825500" cy="209550"/>
            </a:xfrm>
          </p:grpSpPr>
          <p:sp>
            <p:nvSpPr>
              <p:cNvPr id="182" name="Rechthoek 181">
                <a:extLst>
                  <a:ext uri="{FF2B5EF4-FFF2-40B4-BE49-F238E27FC236}">
                    <a16:creationId xmlns:a16="http://schemas.microsoft.com/office/drawing/2014/main" id="{01670F14-D7A6-4933-B17B-B3FEFEEB624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3" name="Rechte verbindingslijn 182">
                <a:extLst>
                  <a:ext uri="{FF2B5EF4-FFF2-40B4-BE49-F238E27FC236}">
                    <a16:creationId xmlns:a16="http://schemas.microsoft.com/office/drawing/2014/main" id="{28E50862-D43A-4F62-A382-A3DAAE42110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4" name="Gelijkbenige driehoek 183">
                <a:extLst>
                  <a:ext uri="{FF2B5EF4-FFF2-40B4-BE49-F238E27FC236}">
                    <a16:creationId xmlns:a16="http://schemas.microsoft.com/office/drawing/2014/main" id="{05C778BA-D28E-4660-91A3-A70D43C93EC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80411CA6-706F-4708-8EFA-054F401C2426}"/>
                </a:ext>
              </a:extLst>
            </p:cNvPr>
            <p:cNvGrpSpPr/>
            <p:nvPr userDrawn="1"/>
          </p:nvGrpSpPr>
          <p:grpSpPr>
            <a:xfrm>
              <a:off x="-3316599" y="1232480"/>
              <a:ext cx="289372" cy="314992"/>
              <a:chOff x="7322769" y="-310267"/>
              <a:chExt cx="289372" cy="314992"/>
            </a:xfrm>
          </p:grpSpPr>
          <p:sp>
            <p:nvSpPr>
              <p:cNvPr id="179" name="Rechthoek 178">
                <a:extLst>
                  <a:ext uri="{FF2B5EF4-FFF2-40B4-BE49-F238E27FC236}">
                    <a16:creationId xmlns:a16="http://schemas.microsoft.com/office/drawing/2014/main" id="{81D1634E-594C-47F8-B7E0-72415871779C}"/>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8E2DCF24-35B8-4948-9BEB-AE9119D91D5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B249AB6F-DB14-40C8-8093-32BE9FB3EBB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14CFBF08-BC5D-4DD2-893A-7F88CD2AE2C7}"/>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8" name="Rechthoek 167">
              <a:extLst>
                <a:ext uri="{FF2B5EF4-FFF2-40B4-BE49-F238E27FC236}">
                  <a16:creationId xmlns:a16="http://schemas.microsoft.com/office/drawing/2014/main" id="{A18ECD3E-AB10-4A01-AB1D-D207C5DE0217}"/>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69" name="Rechthoek 168">
              <a:extLst>
                <a:ext uri="{FF2B5EF4-FFF2-40B4-BE49-F238E27FC236}">
                  <a16:creationId xmlns:a16="http://schemas.microsoft.com/office/drawing/2014/main" id="{1B5A2747-82CD-4490-BFEF-DCCA895EBE93}"/>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0" name="ICOON_info">
              <a:extLst>
                <a:ext uri="{FF2B5EF4-FFF2-40B4-BE49-F238E27FC236}">
                  <a16:creationId xmlns:a16="http://schemas.microsoft.com/office/drawing/2014/main" id="{76D40515-CCF6-405B-AED1-02DDD4BA881B}"/>
                </a:ext>
              </a:extLst>
            </p:cNvPr>
            <p:cNvGrpSpPr/>
            <p:nvPr userDrawn="1"/>
          </p:nvGrpSpPr>
          <p:grpSpPr>
            <a:xfrm>
              <a:off x="-376736" y="5092834"/>
              <a:ext cx="283685" cy="283685"/>
              <a:chOff x="-510741" y="5913713"/>
              <a:chExt cx="267555" cy="267555"/>
            </a:xfrm>
          </p:grpSpPr>
          <p:sp>
            <p:nvSpPr>
              <p:cNvPr id="177" name="Ovaal 176">
                <a:extLst>
                  <a:ext uri="{FF2B5EF4-FFF2-40B4-BE49-F238E27FC236}">
                    <a16:creationId xmlns:a16="http://schemas.microsoft.com/office/drawing/2014/main" id="{1A27A41D-E362-43CB-84B6-966713961C8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8" name="Graphic 163" descr="Informatie">
                <a:extLst>
                  <a:ext uri="{FF2B5EF4-FFF2-40B4-BE49-F238E27FC236}">
                    <a16:creationId xmlns:a16="http://schemas.microsoft.com/office/drawing/2014/main" id="{8A3115A4-49F8-4826-9CA2-6ACF13019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1" name="Groep 170">
              <a:extLst>
                <a:ext uri="{FF2B5EF4-FFF2-40B4-BE49-F238E27FC236}">
                  <a16:creationId xmlns:a16="http://schemas.microsoft.com/office/drawing/2014/main" id="{1853BDAE-3D1A-449F-B259-D86AD644B703}"/>
                </a:ext>
              </a:extLst>
            </p:cNvPr>
            <p:cNvGrpSpPr/>
            <p:nvPr userDrawn="1"/>
          </p:nvGrpSpPr>
          <p:grpSpPr>
            <a:xfrm>
              <a:off x="-938434" y="5366229"/>
              <a:ext cx="627798" cy="576693"/>
              <a:chOff x="-938434" y="4570310"/>
              <a:chExt cx="627798" cy="576693"/>
            </a:xfrm>
          </p:grpSpPr>
          <p:grpSp>
            <p:nvGrpSpPr>
              <p:cNvPr id="172" name="Inspireren">
                <a:extLst>
                  <a:ext uri="{FF2B5EF4-FFF2-40B4-BE49-F238E27FC236}">
                    <a16:creationId xmlns:a16="http://schemas.microsoft.com/office/drawing/2014/main" id="{EB63D26A-A872-4D6A-B6AE-86D8CDA0A62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4" name="Freeform 12">
                  <a:extLst>
                    <a:ext uri="{FF2B5EF4-FFF2-40B4-BE49-F238E27FC236}">
                      <a16:creationId xmlns:a16="http://schemas.microsoft.com/office/drawing/2014/main" id="{5AD45C6C-8A32-446E-A0FA-FF5795A4CC7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5" name="Freeform 13">
                  <a:extLst>
                    <a:ext uri="{FF2B5EF4-FFF2-40B4-BE49-F238E27FC236}">
                      <a16:creationId xmlns:a16="http://schemas.microsoft.com/office/drawing/2014/main" id="{AB38C9BC-A283-4DC2-AAA7-8820A7F601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6" name="Freeform 14">
                  <a:extLst>
                    <a:ext uri="{FF2B5EF4-FFF2-40B4-BE49-F238E27FC236}">
                      <a16:creationId xmlns:a16="http://schemas.microsoft.com/office/drawing/2014/main" id="{5B6A1509-6B50-4309-A7B2-FFAE0153DB3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3" name="Tekstvak 172">
                <a:extLst>
                  <a:ext uri="{FF2B5EF4-FFF2-40B4-BE49-F238E27FC236}">
                    <a16:creationId xmlns:a16="http://schemas.microsoft.com/office/drawing/2014/main" id="{5F05E908-D082-4DFD-B73A-A581BC1754C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10614" y="1472804"/>
            <a:ext cx="8322620" cy="3261313"/>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65670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767569" y="539354"/>
            <a:ext cx="3965665" cy="419310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59674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01242" y="1472804"/>
            <a:ext cx="8331992" cy="325965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66819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grpSp>
        <p:nvGrpSpPr>
          <p:cNvPr id="83" name="- INSTRUCTIES">
            <a:extLst>
              <a:ext uri="{FF2B5EF4-FFF2-40B4-BE49-F238E27FC236}">
                <a16:creationId xmlns:a16="http://schemas.microsoft.com/office/drawing/2014/main" id="{A86ACC4A-2AB4-43EB-9FEA-242DF0DF4EB6}"/>
              </a:ext>
            </a:extLst>
          </p:cNvPr>
          <p:cNvGrpSpPr/>
          <p:nvPr userDrawn="1"/>
        </p:nvGrpSpPr>
        <p:grpSpPr>
          <a:xfrm>
            <a:off x="9283196" y="1"/>
            <a:ext cx="2770040" cy="4714058"/>
            <a:chOff x="-3786437" y="0"/>
            <a:chExt cx="3693386" cy="6285411"/>
          </a:xfrm>
        </p:grpSpPr>
        <p:sp>
          <p:nvSpPr>
            <p:cNvPr id="84" name="Rechthoek 83">
              <a:extLst>
                <a:ext uri="{FF2B5EF4-FFF2-40B4-BE49-F238E27FC236}">
                  <a16:creationId xmlns:a16="http://schemas.microsoft.com/office/drawing/2014/main" id="{85EE2AF6-919A-4A29-9186-904BDBCF8B7A}"/>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85" name="Ovaal 84">
              <a:extLst>
                <a:ext uri="{FF2B5EF4-FFF2-40B4-BE49-F238E27FC236}">
                  <a16:creationId xmlns:a16="http://schemas.microsoft.com/office/drawing/2014/main" id="{8C020207-6690-4A22-8EDB-592CFA923AE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A916EC8-8D16-45A0-804D-B9371F255E1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E7DCDC82-13A8-4188-B304-65AE2C175E3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EE920F3C-4EF4-40D1-9D54-C650371C917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BC07294F-56CE-4CE0-B4C4-EC1F4A2A2A72}"/>
                </a:ext>
              </a:extLst>
            </p:cNvPr>
            <p:cNvGrpSpPr/>
            <p:nvPr userDrawn="1"/>
          </p:nvGrpSpPr>
          <p:grpSpPr>
            <a:xfrm>
              <a:off x="-3311319" y="2164285"/>
              <a:ext cx="825500" cy="209550"/>
              <a:chOff x="13504624" y="2482850"/>
              <a:chExt cx="825500" cy="209550"/>
            </a:xfrm>
          </p:grpSpPr>
          <p:sp>
            <p:nvSpPr>
              <p:cNvPr id="140" name="Rechthoek 139">
                <a:extLst>
                  <a:ext uri="{FF2B5EF4-FFF2-40B4-BE49-F238E27FC236}">
                    <a16:creationId xmlns:a16="http://schemas.microsoft.com/office/drawing/2014/main" id="{18999026-B751-4044-982B-6587FF2221C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41" name="Rechte verbindingslijn 140">
                <a:extLst>
                  <a:ext uri="{FF2B5EF4-FFF2-40B4-BE49-F238E27FC236}">
                    <a16:creationId xmlns:a16="http://schemas.microsoft.com/office/drawing/2014/main" id="{17349DE4-4EA8-4130-A2A9-91C173F4AE4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2" name="Gelijkbenige driehoek 141">
                <a:extLst>
                  <a:ext uri="{FF2B5EF4-FFF2-40B4-BE49-F238E27FC236}">
                    <a16:creationId xmlns:a16="http://schemas.microsoft.com/office/drawing/2014/main" id="{EBA200D2-1B9E-4FED-AF01-431F3A0334A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C017BA05-9B8A-4F28-BAC5-B0A48B500B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BDB7A9A-43AC-4A2A-9BF9-9DBB955FF6A4}"/>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FADE313F-0974-48AA-88A2-E24D985A11B2}"/>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DE4FC7CD-1088-446F-B6BC-65849BDA1ABE}"/>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4" name="Groep 93">
              <a:extLst>
                <a:ext uri="{FF2B5EF4-FFF2-40B4-BE49-F238E27FC236}">
                  <a16:creationId xmlns:a16="http://schemas.microsoft.com/office/drawing/2014/main" id="{89D1A91B-9DF1-45D0-9FFB-66B1ECA97F5C}"/>
                </a:ext>
              </a:extLst>
            </p:cNvPr>
            <p:cNvGrpSpPr/>
            <p:nvPr userDrawn="1"/>
          </p:nvGrpSpPr>
          <p:grpSpPr>
            <a:xfrm>
              <a:off x="-3408294" y="4681190"/>
              <a:ext cx="622283" cy="612919"/>
              <a:chOff x="12617641" y="3403239"/>
              <a:chExt cx="752963" cy="741634"/>
            </a:xfrm>
          </p:grpSpPr>
          <p:grpSp>
            <p:nvGrpSpPr>
              <p:cNvPr id="124" name="Groep 123">
                <a:extLst>
                  <a:ext uri="{FF2B5EF4-FFF2-40B4-BE49-F238E27FC236}">
                    <a16:creationId xmlns:a16="http://schemas.microsoft.com/office/drawing/2014/main" id="{0751677D-08E1-4F7E-99DA-CA0C32758C12}"/>
                  </a:ext>
                </a:extLst>
              </p:cNvPr>
              <p:cNvGrpSpPr/>
              <p:nvPr userDrawn="1"/>
            </p:nvGrpSpPr>
            <p:grpSpPr>
              <a:xfrm>
                <a:off x="12771550" y="3403239"/>
                <a:ext cx="467156" cy="448491"/>
                <a:chOff x="12782177" y="3403239"/>
                <a:chExt cx="467156" cy="448491"/>
              </a:xfrm>
            </p:grpSpPr>
            <p:grpSp>
              <p:nvGrpSpPr>
                <p:cNvPr id="127" name="Groep 126">
                  <a:extLst>
                    <a:ext uri="{FF2B5EF4-FFF2-40B4-BE49-F238E27FC236}">
                      <a16:creationId xmlns:a16="http://schemas.microsoft.com/office/drawing/2014/main" id="{1233F1E8-92D4-428A-807E-F1AF6479E173}"/>
                    </a:ext>
                  </a:extLst>
                </p:cNvPr>
                <p:cNvGrpSpPr/>
                <p:nvPr userDrawn="1"/>
              </p:nvGrpSpPr>
              <p:grpSpPr>
                <a:xfrm>
                  <a:off x="12782177" y="3403239"/>
                  <a:ext cx="412972" cy="396132"/>
                  <a:chOff x="13554906" y="3320109"/>
                  <a:chExt cx="443912" cy="425811"/>
                </a:xfrm>
              </p:grpSpPr>
              <p:grpSp>
                <p:nvGrpSpPr>
                  <p:cNvPr id="134" name="Groep 133">
                    <a:extLst>
                      <a:ext uri="{FF2B5EF4-FFF2-40B4-BE49-F238E27FC236}">
                        <a16:creationId xmlns:a16="http://schemas.microsoft.com/office/drawing/2014/main" id="{D77BD51C-DEB2-40F4-BFCD-990DA973FCFC}"/>
                      </a:ext>
                    </a:extLst>
                  </p:cNvPr>
                  <p:cNvGrpSpPr/>
                  <p:nvPr userDrawn="1"/>
                </p:nvGrpSpPr>
                <p:grpSpPr>
                  <a:xfrm>
                    <a:off x="13554906" y="3320109"/>
                    <a:ext cx="443912" cy="425811"/>
                    <a:chOff x="12909684" y="1276143"/>
                    <a:chExt cx="443912" cy="425811"/>
                  </a:xfrm>
                </p:grpSpPr>
                <p:sp>
                  <p:nvSpPr>
                    <p:cNvPr id="137" name="Rechthoek 136">
                      <a:extLst>
                        <a:ext uri="{FF2B5EF4-FFF2-40B4-BE49-F238E27FC236}">
                          <a16:creationId xmlns:a16="http://schemas.microsoft.com/office/drawing/2014/main" id="{2F922B24-47B6-42C7-BD25-6D700B4D2FA1}"/>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C77C2E8B-F4C7-4302-8F89-1D3BC37EED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Ovaal 138">
                      <a:extLst>
                        <a:ext uri="{FF2B5EF4-FFF2-40B4-BE49-F238E27FC236}">
                          <a16:creationId xmlns:a16="http://schemas.microsoft.com/office/drawing/2014/main" id="{9040FDDE-D060-4210-98A8-52B32E1D71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35" name="Afbeelding 134">
                    <a:extLst>
                      <a:ext uri="{FF2B5EF4-FFF2-40B4-BE49-F238E27FC236}">
                        <a16:creationId xmlns:a16="http://schemas.microsoft.com/office/drawing/2014/main" id="{BACCDF22-027F-4481-AC6A-CAC66E83B49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36" name="Afbeelding 135">
                    <a:extLst>
                      <a:ext uri="{FF2B5EF4-FFF2-40B4-BE49-F238E27FC236}">
                        <a16:creationId xmlns:a16="http://schemas.microsoft.com/office/drawing/2014/main" id="{83DC8BF4-9129-41F7-B5E3-A9022425D6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28" name="Groep 127">
                  <a:extLst>
                    <a:ext uri="{FF2B5EF4-FFF2-40B4-BE49-F238E27FC236}">
                      <a16:creationId xmlns:a16="http://schemas.microsoft.com/office/drawing/2014/main" id="{A4986C54-C855-49D0-B6D1-4100F0E14C9A}"/>
                    </a:ext>
                  </a:extLst>
                </p:cNvPr>
                <p:cNvGrpSpPr/>
                <p:nvPr userDrawn="1"/>
              </p:nvGrpSpPr>
              <p:grpSpPr>
                <a:xfrm>
                  <a:off x="13103513" y="3705268"/>
                  <a:ext cx="145820" cy="146462"/>
                  <a:chOff x="13096169" y="3602278"/>
                  <a:chExt cx="145820" cy="146462"/>
                </a:xfrm>
              </p:grpSpPr>
              <p:sp>
                <p:nvSpPr>
                  <p:cNvPr id="132" name="Rechthoek 131">
                    <a:extLst>
                      <a:ext uri="{FF2B5EF4-FFF2-40B4-BE49-F238E27FC236}">
                        <a16:creationId xmlns:a16="http://schemas.microsoft.com/office/drawing/2014/main" id="{7D17D59F-D49E-49BD-81E6-E41BF33F8B7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B49D9F17-6B60-4EAC-92B2-DA23CB6C65B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724795C8-58D8-4D38-8388-F4E74D8E6E75}"/>
                    </a:ext>
                  </a:extLst>
                </p:cNvPr>
                <p:cNvGrpSpPr/>
                <p:nvPr userDrawn="1"/>
              </p:nvGrpSpPr>
              <p:grpSpPr>
                <a:xfrm rot="10800000">
                  <a:off x="13061402" y="3665637"/>
                  <a:ext cx="145820" cy="146462"/>
                  <a:chOff x="13096169" y="3602278"/>
                  <a:chExt cx="145820" cy="146462"/>
                </a:xfrm>
              </p:grpSpPr>
              <p:sp>
                <p:nvSpPr>
                  <p:cNvPr id="130" name="Rechthoek 129">
                    <a:extLst>
                      <a:ext uri="{FF2B5EF4-FFF2-40B4-BE49-F238E27FC236}">
                        <a16:creationId xmlns:a16="http://schemas.microsoft.com/office/drawing/2014/main" id="{E5800E1E-CF7F-4F96-A2B5-0AC722F2B7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215BF2F-6019-4CC9-937C-C860C7991CC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25" name="Rechthoek 124">
                <a:extLst>
                  <a:ext uri="{FF2B5EF4-FFF2-40B4-BE49-F238E27FC236}">
                    <a16:creationId xmlns:a16="http://schemas.microsoft.com/office/drawing/2014/main" id="{A8245723-C404-4F97-84C7-BED041FF5F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26" name="Gelijkbenige driehoek 125">
                <a:extLst>
                  <a:ext uri="{FF2B5EF4-FFF2-40B4-BE49-F238E27FC236}">
                    <a16:creationId xmlns:a16="http://schemas.microsoft.com/office/drawing/2014/main" id="{5F4440B2-CA01-4F1F-B24B-41AC618A07C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C2097F4A-9A44-45C4-B134-4F876F4DF366}"/>
                </a:ext>
              </a:extLst>
            </p:cNvPr>
            <p:cNvGrpSpPr/>
            <p:nvPr userDrawn="1"/>
          </p:nvGrpSpPr>
          <p:grpSpPr>
            <a:xfrm>
              <a:off x="-3314821" y="2981448"/>
              <a:ext cx="1558053" cy="563933"/>
              <a:chOff x="-3314821" y="2981448"/>
              <a:chExt cx="1558053" cy="563933"/>
            </a:xfrm>
          </p:grpSpPr>
          <p:sp>
            <p:nvSpPr>
              <p:cNvPr id="110" name="Rechthoek 109">
                <a:extLst>
                  <a:ext uri="{FF2B5EF4-FFF2-40B4-BE49-F238E27FC236}">
                    <a16:creationId xmlns:a16="http://schemas.microsoft.com/office/drawing/2014/main" id="{E6EA734B-94A8-4105-B2DD-CA8A26E21AF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A9B44D33-D309-479D-B1BF-31BE10DA767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2" name="Tekstvak 111">
                <a:extLst>
                  <a:ext uri="{FF2B5EF4-FFF2-40B4-BE49-F238E27FC236}">
                    <a16:creationId xmlns:a16="http://schemas.microsoft.com/office/drawing/2014/main" id="{FAFF4F3F-0A8F-4577-9E17-61635BD795E7}"/>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13" name="Tekstvak 112">
                <a:extLst>
                  <a:ext uri="{FF2B5EF4-FFF2-40B4-BE49-F238E27FC236}">
                    <a16:creationId xmlns:a16="http://schemas.microsoft.com/office/drawing/2014/main" id="{9172BB26-175C-4898-8940-5879179F703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14" name="Vrije vorm: vorm 113">
                <a:extLst>
                  <a:ext uri="{FF2B5EF4-FFF2-40B4-BE49-F238E27FC236}">
                    <a16:creationId xmlns:a16="http://schemas.microsoft.com/office/drawing/2014/main" id="{39BB1C59-0FF9-40A8-9DDC-3CABAF5A53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15" name="Gelijkbenige driehoek 114">
                <a:extLst>
                  <a:ext uri="{FF2B5EF4-FFF2-40B4-BE49-F238E27FC236}">
                    <a16:creationId xmlns:a16="http://schemas.microsoft.com/office/drawing/2014/main" id="{AD58B533-8AAE-4678-A541-1ABB3E141044}"/>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CA5842C7-DBB0-4D62-AFDF-6BD874AD9431}"/>
                  </a:ext>
                </a:extLst>
              </p:cNvPr>
              <p:cNvGrpSpPr/>
              <p:nvPr userDrawn="1"/>
            </p:nvGrpSpPr>
            <p:grpSpPr>
              <a:xfrm>
                <a:off x="-3257052" y="3032066"/>
                <a:ext cx="182309" cy="163794"/>
                <a:chOff x="12832541" y="3162395"/>
                <a:chExt cx="219532" cy="197236"/>
              </a:xfrm>
            </p:grpSpPr>
            <p:sp>
              <p:nvSpPr>
                <p:cNvPr id="121" name="Rechthoek 120">
                  <a:extLst>
                    <a:ext uri="{FF2B5EF4-FFF2-40B4-BE49-F238E27FC236}">
                      <a16:creationId xmlns:a16="http://schemas.microsoft.com/office/drawing/2014/main" id="{85403303-ECE8-4653-90D7-0121101EC25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626572F8-38C6-443A-AFD1-F7F8FABC90C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975842D3-A948-4E0B-950B-F94524C295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39851C58-B878-49E5-BEEB-C8A7098D4872}"/>
                  </a:ext>
                </a:extLst>
              </p:cNvPr>
              <p:cNvGrpSpPr/>
              <p:nvPr userDrawn="1"/>
            </p:nvGrpSpPr>
            <p:grpSpPr>
              <a:xfrm>
                <a:off x="-3257053" y="3276580"/>
                <a:ext cx="182309" cy="163794"/>
                <a:chOff x="12832541" y="3162395"/>
                <a:chExt cx="219532" cy="197236"/>
              </a:xfrm>
            </p:grpSpPr>
            <p:sp>
              <p:nvSpPr>
                <p:cNvPr id="118" name="Rechthoek 117">
                  <a:extLst>
                    <a:ext uri="{FF2B5EF4-FFF2-40B4-BE49-F238E27FC236}">
                      <a16:creationId xmlns:a16="http://schemas.microsoft.com/office/drawing/2014/main" id="{27B47046-B09A-49FB-9876-0E933344C7A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BF192F06-BC11-4050-AEBE-8959ACF7EB6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017FA503-B2AA-4CB3-867B-7C419CF513F0}"/>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96" name="Groep 95">
              <a:extLst>
                <a:ext uri="{FF2B5EF4-FFF2-40B4-BE49-F238E27FC236}">
                  <a16:creationId xmlns:a16="http://schemas.microsoft.com/office/drawing/2014/main" id="{A7F596FF-F1AB-4F55-92BB-4534410C4AB5}"/>
                </a:ext>
              </a:extLst>
            </p:cNvPr>
            <p:cNvGrpSpPr/>
            <p:nvPr userDrawn="1"/>
          </p:nvGrpSpPr>
          <p:grpSpPr>
            <a:xfrm>
              <a:off x="-3310781" y="1231352"/>
              <a:ext cx="311450" cy="308977"/>
              <a:chOff x="-3310781" y="1231352"/>
              <a:chExt cx="311450" cy="308977"/>
            </a:xfrm>
          </p:grpSpPr>
          <p:sp>
            <p:nvSpPr>
              <p:cNvPr id="107" name="Rechthoek 106">
                <a:extLst>
                  <a:ext uri="{FF2B5EF4-FFF2-40B4-BE49-F238E27FC236}">
                    <a16:creationId xmlns:a16="http://schemas.microsoft.com/office/drawing/2014/main" id="{4D77C2CD-076E-4B8D-933F-A9911032C2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8" name="Vrije vorm 112">
                <a:extLst>
                  <a:ext uri="{FF2B5EF4-FFF2-40B4-BE49-F238E27FC236}">
                    <a16:creationId xmlns:a16="http://schemas.microsoft.com/office/drawing/2014/main" id="{216D88AF-A25F-4731-B92C-3414D7CDD5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9" name="Vrije vorm 113">
                <a:extLst>
                  <a:ext uri="{FF2B5EF4-FFF2-40B4-BE49-F238E27FC236}">
                    <a16:creationId xmlns:a16="http://schemas.microsoft.com/office/drawing/2014/main" id="{5966A142-8746-410C-8D9A-4615BEEE95DD}"/>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7" name="Rechthoek 96">
              <a:extLst>
                <a:ext uri="{FF2B5EF4-FFF2-40B4-BE49-F238E27FC236}">
                  <a16:creationId xmlns:a16="http://schemas.microsoft.com/office/drawing/2014/main" id="{6BAC3478-CA58-4151-B882-9F9B6481183A}"/>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98" name="ICOON_info">
              <a:extLst>
                <a:ext uri="{FF2B5EF4-FFF2-40B4-BE49-F238E27FC236}">
                  <a16:creationId xmlns:a16="http://schemas.microsoft.com/office/drawing/2014/main" id="{A782FAA5-03FC-43DB-B07B-96DB889B3D3E}"/>
                </a:ext>
              </a:extLst>
            </p:cNvPr>
            <p:cNvGrpSpPr/>
            <p:nvPr userDrawn="1"/>
          </p:nvGrpSpPr>
          <p:grpSpPr>
            <a:xfrm>
              <a:off x="-376736" y="5324892"/>
              <a:ext cx="283685" cy="283685"/>
              <a:chOff x="-510741" y="5913713"/>
              <a:chExt cx="267555" cy="267555"/>
            </a:xfrm>
          </p:grpSpPr>
          <p:sp>
            <p:nvSpPr>
              <p:cNvPr id="105" name="Ovaal 104">
                <a:extLst>
                  <a:ext uri="{FF2B5EF4-FFF2-40B4-BE49-F238E27FC236}">
                    <a16:creationId xmlns:a16="http://schemas.microsoft.com/office/drawing/2014/main" id="{4F978CED-432E-4525-B383-D7C9C177B65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28BD70BA-3E14-42C3-BDDF-D79FDDE06C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254AD85D-B1A0-43E4-8084-DED3238EB760}"/>
                </a:ext>
              </a:extLst>
            </p:cNvPr>
            <p:cNvGrpSpPr/>
            <p:nvPr userDrawn="1"/>
          </p:nvGrpSpPr>
          <p:grpSpPr>
            <a:xfrm>
              <a:off x="-938434" y="5594788"/>
              <a:ext cx="627798" cy="576693"/>
              <a:chOff x="-938434" y="4570310"/>
              <a:chExt cx="627798" cy="576693"/>
            </a:xfrm>
          </p:grpSpPr>
          <p:grpSp>
            <p:nvGrpSpPr>
              <p:cNvPr id="100" name="Inspireren">
                <a:extLst>
                  <a:ext uri="{FF2B5EF4-FFF2-40B4-BE49-F238E27FC236}">
                    <a16:creationId xmlns:a16="http://schemas.microsoft.com/office/drawing/2014/main" id="{0CEC415E-40CA-4118-9BCB-95CB65D0EEA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2" name="Freeform 12">
                  <a:extLst>
                    <a:ext uri="{FF2B5EF4-FFF2-40B4-BE49-F238E27FC236}">
                      <a16:creationId xmlns:a16="http://schemas.microsoft.com/office/drawing/2014/main" id="{AA9A4CBE-1E61-435D-9328-481FD214D4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3" name="Freeform 13">
                  <a:extLst>
                    <a:ext uri="{FF2B5EF4-FFF2-40B4-BE49-F238E27FC236}">
                      <a16:creationId xmlns:a16="http://schemas.microsoft.com/office/drawing/2014/main" id="{FE519E50-02E0-4F39-89B3-6049B1A1371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4" name="Freeform 14">
                  <a:extLst>
                    <a:ext uri="{FF2B5EF4-FFF2-40B4-BE49-F238E27FC236}">
                      <a16:creationId xmlns:a16="http://schemas.microsoft.com/office/drawing/2014/main" id="{1FBDCB88-00F5-40A4-AB2D-B2529CF91AB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1" name="Tekstvak 100">
                <a:extLst>
                  <a:ext uri="{FF2B5EF4-FFF2-40B4-BE49-F238E27FC236}">
                    <a16:creationId xmlns:a16="http://schemas.microsoft.com/office/drawing/2014/main" id="{EB51D451-E245-4BD4-8BC7-0BDA13DCFC7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AB60D71-1F6C-4276-AF0B-97150E061038}"/>
              </a:ext>
            </a:extLst>
          </p:cNvPr>
          <p:cNvGrpSpPr/>
          <p:nvPr userDrawn="1"/>
        </p:nvGrpSpPr>
        <p:grpSpPr>
          <a:xfrm>
            <a:off x="-2839828" y="-1"/>
            <a:ext cx="2770040" cy="4464099"/>
            <a:chOff x="-3786437" y="-1"/>
            <a:chExt cx="3693386" cy="5952132"/>
          </a:xfrm>
        </p:grpSpPr>
        <p:sp>
          <p:nvSpPr>
            <p:cNvPr id="11" name="Rechthoek 10">
              <a:extLst>
                <a:ext uri="{FF2B5EF4-FFF2-40B4-BE49-F238E27FC236}">
                  <a16:creationId xmlns:a16="http://schemas.microsoft.com/office/drawing/2014/main" id="{92479FE6-259F-458F-B335-0008F5BCD06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2" name="Ovaal 11">
              <a:extLst>
                <a:ext uri="{FF2B5EF4-FFF2-40B4-BE49-F238E27FC236}">
                  <a16:creationId xmlns:a16="http://schemas.microsoft.com/office/drawing/2014/main" id="{FE5A80B5-04CF-4137-9CAB-BA63992A463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C8FD5BFE-253A-47B6-8C2C-727A1FDBF67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4" name="Ovaal 13">
              <a:extLst>
                <a:ext uri="{FF2B5EF4-FFF2-40B4-BE49-F238E27FC236}">
                  <a16:creationId xmlns:a16="http://schemas.microsoft.com/office/drawing/2014/main" id="{89BE166F-53AD-413E-ACC1-DA9ED2C2C045}"/>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D0DC2A7-470B-4D97-98D0-E31106592EB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 name="Rechthoek 15">
              <a:extLst>
                <a:ext uri="{FF2B5EF4-FFF2-40B4-BE49-F238E27FC236}">
                  <a16:creationId xmlns:a16="http://schemas.microsoft.com/office/drawing/2014/main" id="{A2039501-7D98-4721-B8A6-7AA0BCBC51F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28C2D06-2374-413D-876A-4F0F29FED33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C2C9E8E-E975-4361-A908-C6ACBBF5CEF0}"/>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A58A39F-DC1C-4916-B88C-6E8B43FFD471}"/>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22C6660D-D393-4277-BD0F-DB32574281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D73DBC3E-0352-412A-B2AF-53E397C1182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167B373E-5508-4556-BE4D-535E05B4445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50D684BD-7489-47CD-AA69-CBDA39AFF89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74A2FC79-4344-4F77-8727-9D718A44DBB5}"/>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D522DA32-B27F-4D63-BEC0-C7F2D206C6A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1A6509-E6B6-4AB9-9BE3-E7EEC3267BF9}"/>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50468D5C-3107-4C5A-857E-BF96F355E0B5}"/>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97D5AA52-7318-4E02-9745-C21E9418A886}"/>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187E2EE5-1408-4ACF-BCB5-C43F6EB98CD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46E7F9E-BD41-43C8-8C62-5C5ECD23440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1E088CD-488F-4894-8DEF-5D68F02F980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B2BF1EE8-FCA1-476F-AD7A-47C28E525093}"/>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DB313A90-F8CE-4F8E-9E9D-205931A6CF0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DECA2FD-1408-47EA-AAB0-4DBDB3DE34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D86D86-6911-40EB-8FBA-E51A091966F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0D8AAA3-4BEC-4035-8038-0707D55E4F8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C3E05EC1-93A5-4EDB-82C1-6BD82BBFAF4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77ECE9DB-B354-430C-B987-156C73ABAA1A}"/>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77735BDA-9B00-4D8F-A669-42F2227213D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09027E5-CE0D-46D1-A577-7B5E74BC6D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BBC0849-6389-4B57-B981-7B3CB5C7C1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9A43134-7ACA-4227-9836-945AF0B1E7B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CA1AB23-F738-441C-A42E-FC403284B7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7DA9D13-51F3-433E-A1F0-E3176C79D7B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B9A338D-8A5C-4688-A382-DD714EB7A2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819E579-B235-4014-BD98-96E2E12A1BF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D6318B47-9668-477C-AA1F-89BB46A83D7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3250967-EB0A-4ED2-9E29-4E02F59D2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3B2027F-3856-4541-9CD1-549B60DFECF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A105AA8-3B2A-4F9C-9C8D-A083B8C894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58E63B1-2C9D-471C-A23F-B1A43044E09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F097D92-8409-42E2-93A3-5FB6505A28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03B3E04-CB27-4918-A961-3F504A078F1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E55DC0E-3C7E-474A-BC81-52A3E4A6D5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519D1F6-6F3A-450B-A27C-CF9060D7A3F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403576A-739F-4956-86F2-CAF9209EE78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B1AFC61-9583-441C-AF72-7009E26A54B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21781DDA-2976-4DA9-9EBC-4EA6D1E6F987}"/>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0C2B5CFC-096D-4931-BB9A-6BDFAD25B4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5338745-9915-40A3-9CA1-6276E0662942}"/>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7B27C056-195D-409C-959D-E6D5956C2B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B3772F-93D1-4AE3-935C-79DE108D95F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A98315-DA25-42DE-9DB3-22022812C9F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EDF149E9-87A7-46F0-8FEC-2AB0B398EC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40C4BE0-5EDF-4938-B58D-B52B74AD432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0663940-7A6E-427D-A31E-72A76D674E2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C4FE897-8D2E-4F99-89D7-CDBDBB41BE2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3837366-CFDF-4FAA-A103-1EFC39FA574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0B3111-9DEE-47F5-9B46-28C8CA683240}"/>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D971A880-F4B4-48A4-B1E4-7699D74341D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CA0107F-6999-4AC1-A2DA-FC6273EA1B1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A17708E-E05E-4726-9A5F-D0EF4C2C20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41F6E46-8F42-435D-B23E-C05A3E8CE9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A66BC72-68B4-4F47-AC90-9EFA73A4D2B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6978175-7786-412F-897D-E0A0B7563A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32F05A7-9D23-4BD7-926E-AE7A7AB13774}"/>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BB09C036-56C5-4329-9A28-6EBA8EBF29BC}"/>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13C3E5-8D73-4FA8-8DD8-4697707FB44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D953AE2D-CBA1-4FC1-91BE-EAD239DA8D8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9CACD7C1-E6E9-44EA-B577-E4AFABCFB09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1C0EAB3-F2A1-46D0-89F9-418F0D74A2F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5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392116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pSp>
        <p:nvGrpSpPr>
          <p:cNvPr id="7" name="- INSTRUCTIES">
            <a:extLst>
              <a:ext uri="{FF2B5EF4-FFF2-40B4-BE49-F238E27FC236}">
                <a16:creationId xmlns:a16="http://schemas.microsoft.com/office/drawing/2014/main" id="{B794F72D-387E-4E6B-81B2-DDC2BBB35FA4}"/>
              </a:ext>
            </a:extLst>
          </p:cNvPr>
          <p:cNvGrpSpPr/>
          <p:nvPr userDrawn="1"/>
        </p:nvGrpSpPr>
        <p:grpSpPr>
          <a:xfrm>
            <a:off x="9283196" y="1"/>
            <a:ext cx="2770040" cy="3810503"/>
            <a:chOff x="-3786437" y="1"/>
            <a:chExt cx="3693386" cy="5080671"/>
          </a:xfrm>
        </p:grpSpPr>
        <p:sp>
          <p:nvSpPr>
            <p:cNvPr id="9" name="Rechthoek 8">
              <a:extLst>
                <a:ext uri="{FF2B5EF4-FFF2-40B4-BE49-F238E27FC236}">
                  <a16:creationId xmlns:a16="http://schemas.microsoft.com/office/drawing/2014/main" id="{4FB54B1F-B34F-45BC-B55E-5FB1F5E77706}"/>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0" name="Rechthoek 9">
              <a:extLst>
                <a:ext uri="{FF2B5EF4-FFF2-40B4-BE49-F238E27FC236}">
                  <a16:creationId xmlns:a16="http://schemas.microsoft.com/office/drawing/2014/main" id="{735C9CFF-8D54-45D8-AC52-F88BD9855968}"/>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1" name="Ovaal 10">
              <a:extLst>
                <a:ext uri="{FF2B5EF4-FFF2-40B4-BE49-F238E27FC236}">
                  <a16:creationId xmlns:a16="http://schemas.microsoft.com/office/drawing/2014/main" id="{E81EF8F2-5203-4E31-B124-30FCA5F4B3E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A84939B6-AD37-4D66-B31B-3D57611CF27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Ovaal 12">
              <a:extLst>
                <a:ext uri="{FF2B5EF4-FFF2-40B4-BE49-F238E27FC236}">
                  <a16:creationId xmlns:a16="http://schemas.microsoft.com/office/drawing/2014/main" id="{782EC43C-7275-4D4F-962C-DF43591C1D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4CAAE22E-17C0-4914-BE22-B5717F819C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CFC10BF3-6446-4EC0-84D8-0CAE9FB88494}"/>
                </a:ext>
              </a:extLst>
            </p:cNvPr>
            <p:cNvGrpSpPr/>
            <p:nvPr userDrawn="1"/>
          </p:nvGrpSpPr>
          <p:grpSpPr>
            <a:xfrm>
              <a:off x="-3311319" y="2164285"/>
              <a:ext cx="825500" cy="209550"/>
              <a:chOff x="13504624" y="2482850"/>
              <a:chExt cx="825500" cy="209550"/>
            </a:xfrm>
          </p:grpSpPr>
          <p:sp>
            <p:nvSpPr>
              <p:cNvPr id="48" name="Rechthoek 47">
                <a:extLst>
                  <a:ext uri="{FF2B5EF4-FFF2-40B4-BE49-F238E27FC236}">
                    <a16:creationId xmlns:a16="http://schemas.microsoft.com/office/drawing/2014/main" id="{3F6DDA9B-005D-49F6-8127-47953E6A6E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49" name="Rechte verbindingslijn 48">
                <a:extLst>
                  <a:ext uri="{FF2B5EF4-FFF2-40B4-BE49-F238E27FC236}">
                    <a16:creationId xmlns:a16="http://schemas.microsoft.com/office/drawing/2014/main" id="{076B3675-9609-44A6-BA89-6F8BF5C9C19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0" name="Gelijkbenige driehoek 49">
                <a:extLst>
                  <a:ext uri="{FF2B5EF4-FFF2-40B4-BE49-F238E27FC236}">
                    <a16:creationId xmlns:a16="http://schemas.microsoft.com/office/drawing/2014/main" id="{68F96BCA-3046-413D-BE51-7C4B2CC2E0C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6" name="Ovaal 15">
              <a:extLst>
                <a:ext uri="{FF2B5EF4-FFF2-40B4-BE49-F238E27FC236}">
                  <a16:creationId xmlns:a16="http://schemas.microsoft.com/office/drawing/2014/main" id="{4D93B628-F400-42A8-B1B2-27D59220F5C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EDA58D1-E4F7-44D4-A32B-813D06C70456}"/>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18" name="Groep 17">
              <a:extLst>
                <a:ext uri="{FF2B5EF4-FFF2-40B4-BE49-F238E27FC236}">
                  <a16:creationId xmlns:a16="http://schemas.microsoft.com/office/drawing/2014/main" id="{C9ABA3E0-D709-42DA-8D4A-F2643079485D}"/>
                </a:ext>
              </a:extLst>
            </p:cNvPr>
            <p:cNvGrpSpPr/>
            <p:nvPr userDrawn="1"/>
          </p:nvGrpSpPr>
          <p:grpSpPr>
            <a:xfrm>
              <a:off x="-3408294" y="3489160"/>
              <a:ext cx="622283" cy="612920"/>
              <a:chOff x="12617641" y="3403239"/>
              <a:chExt cx="752963" cy="741634"/>
            </a:xfrm>
          </p:grpSpPr>
          <p:grpSp>
            <p:nvGrpSpPr>
              <p:cNvPr id="32" name="Groep 31">
                <a:extLst>
                  <a:ext uri="{FF2B5EF4-FFF2-40B4-BE49-F238E27FC236}">
                    <a16:creationId xmlns:a16="http://schemas.microsoft.com/office/drawing/2014/main" id="{25DEECF2-ABEB-4D86-9864-FA8184177EB5}"/>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E353C19-73A1-484A-B90E-85E4B5E7A79B}"/>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4087B328-E12C-4B5C-BFB5-AF44AE7FB811}"/>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AC426FC-824E-4A36-BA66-8F70D882188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E63C809-18D8-48FC-BB1F-18E87500E48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071FB5CF-C272-4338-99EA-4F5E88A096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56D7BF8-31A4-4905-B981-972991C2908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D959F068-D525-4FFA-9481-870F8FEA207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6DC0D616-37C6-4A0D-B4C7-CCBCDCD1898B}"/>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4B94BD6-6A2C-4A46-84F6-0F9DE232D3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514D6859-BD3C-4F67-8B48-266D2B9054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C16DD553-900B-4F72-9565-9B65F6AC22E3}"/>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7E86EA3-6B04-45B7-8A35-BDF167EA0E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AEAF63E-3B77-4729-ACDC-E8CE7BE617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8160E21C-E41D-409F-BF06-92DF9CD9FB4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4" name="Gelijkbenige driehoek 33">
                <a:extLst>
                  <a:ext uri="{FF2B5EF4-FFF2-40B4-BE49-F238E27FC236}">
                    <a16:creationId xmlns:a16="http://schemas.microsoft.com/office/drawing/2014/main" id="{E0875363-B837-48AB-8633-5131A1D8B6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88462437-73D2-4E0F-90BD-EEA732542BDA}"/>
                </a:ext>
              </a:extLst>
            </p:cNvPr>
            <p:cNvGrpSpPr/>
            <p:nvPr userDrawn="1"/>
          </p:nvGrpSpPr>
          <p:grpSpPr>
            <a:xfrm>
              <a:off x="-376736" y="4123176"/>
              <a:ext cx="283685" cy="283685"/>
              <a:chOff x="-510741" y="5913713"/>
              <a:chExt cx="267555" cy="267555"/>
            </a:xfrm>
          </p:grpSpPr>
          <p:sp>
            <p:nvSpPr>
              <p:cNvPr id="30" name="Ovaal 29">
                <a:extLst>
                  <a:ext uri="{FF2B5EF4-FFF2-40B4-BE49-F238E27FC236}">
                    <a16:creationId xmlns:a16="http://schemas.microsoft.com/office/drawing/2014/main" id="{7E037F73-1497-4F49-9ECE-014902BC166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5F0221B7-8074-40D0-9C44-708FC00A647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0" name="Video icoon">
              <a:extLst>
                <a:ext uri="{FF2B5EF4-FFF2-40B4-BE49-F238E27FC236}">
                  <a16:creationId xmlns:a16="http://schemas.microsoft.com/office/drawing/2014/main" id="{EAF83584-E0E3-4E88-AB2F-DECE047573DF}"/>
                </a:ext>
              </a:extLst>
            </p:cNvPr>
            <p:cNvGrpSpPr/>
            <p:nvPr userDrawn="1"/>
          </p:nvGrpSpPr>
          <p:grpSpPr>
            <a:xfrm>
              <a:off x="-3310781" y="1231352"/>
              <a:ext cx="311450" cy="313414"/>
              <a:chOff x="8066315" y="1676399"/>
              <a:chExt cx="1371600" cy="1380253"/>
            </a:xfrm>
          </p:grpSpPr>
          <p:sp>
            <p:nvSpPr>
              <p:cNvPr id="27" name="Rechthoek 26">
                <a:extLst>
                  <a:ext uri="{FF2B5EF4-FFF2-40B4-BE49-F238E27FC236}">
                    <a16:creationId xmlns:a16="http://schemas.microsoft.com/office/drawing/2014/main" id="{61A30B18-73B2-4774-A270-D316AA7C0D28}"/>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8" name="Vrije vorm 112">
                <a:extLst>
                  <a:ext uri="{FF2B5EF4-FFF2-40B4-BE49-F238E27FC236}">
                    <a16:creationId xmlns:a16="http://schemas.microsoft.com/office/drawing/2014/main" id="{16A1C050-87E2-4D24-BB7C-5FD3762D60F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9" name="Vrije vorm 113">
                <a:extLst>
                  <a:ext uri="{FF2B5EF4-FFF2-40B4-BE49-F238E27FC236}">
                    <a16:creationId xmlns:a16="http://schemas.microsoft.com/office/drawing/2014/main" id="{1B9A7E47-D599-4AEF-A2EB-94C2F60F6693}"/>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9D76B1FE-2C66-496B-BFC7-96ADA5CF7732}"/>
                </a:ext>
              </a:extLst>
            </p:cNvPr>
            <p:cNvGrpSpPr/>
            <p:nvPr userDrawn="1"/>
          </p:nvGrpSpPr>
          <p:grpSpPr>
            <a:xfrm>
              <a:off x="-938434" y="4390049"/>
              <a:ext cx="627798" cy="576693"/>
              <a:chOff x="-938434" y="4570310"/>
              <a:chExt cx="627798" cy="576693"/>
            </a:xfrm>
          </p:grpSpPr>
          <p:grpSp>
            <p:nvGrpSpPr>
              <p:cNvPr id="22" name="Inspireren">
                <a:extLst>
                  <a:ext uri="{FF2B5EF4-FFF2-40B4-BE49-F238E27FC236}">
                    <a16:creationId xmlns:a16="http://schemas.microsoft.com/office/drawing/2014/main" id="{292931FF-AF8D-48CC-A448-8289091A5E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4" name="Freeform 12">
                  <a:extLst>
                    <a:ext uri="{FF2B5EF4-FFF2-40B4-BE49-F238E27FC236}">
                      <a16:creationId xmlns:a16="http://schemas.microsoft.com/office/drawing/2014/main" id="{538419F7-6407-43A2-8256-16F5106FA5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 name="Freeform 13">
                  <a:extLst>
                    <a:ext uri="{FF2B5EF4-FFF2-40B4-BE49-F238E27FC236}">
                      <a16:creationId xmlns:a16="http://schemas.microsoft.com/office/drawing/2014/main" id="{CF1392AE-C2E8-4E1A-878F-96930C131FF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6" name="Freeform 14">
                  <a:extLst>
                    <a:ext uri="{FF2B5EF4-FFF2-40B4-BE49-F238E27FC236}">
                      <a16:creationId xmlns:a16="http://schemas.microsoft.com/office/drawing/2014/main" id="{41399C60-9AE9-4E95-A92D-7997C43CE90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3" name="Tekstvak 22">
                <a:extLst>
                  <a:ext uri="{FF2B5EF4-FFF2-40B4-BE49-F238E27FC236}">
                    <a16:creationId xmlns:a16="http://schemas.microsoft.com/office/drawing/2014/main" id="{6729557B-EC3F-48B6-91A0-92595AFC8ED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4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425546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#1</a:t>
            </a:r>
            <a:endParaRPr lang="nl-NL" sz="105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3731869" y="788133"/>
            <a:ext cx="1680263" cy="3501107"/>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sz="1350"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sz="1350"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7" y="2337232"/>
              <a:ext cx="1543586" cy="226301"/>
            </a:xfrm>
            <a:prstGeom prst="rect">
              <a:avLst/>
            </a:prstGeom>
            <a:noFill/>
          </p:spPr>
          <p:txBody>
            <a:bodyPr wrap="none" rtlCol="0">
              <a:spAutoFit/>
            </a:bodyPr>
            <a:lstStyle/>
            <a:p>
              <a:pPr algn="l"/>
              <a:r>
                <a:rPr lang="nl-NL" sz="503" spc="0" baseline="0">
                  <a:solidFill>
                    <a:srgbClr val="333333"/>
                  </a:solidFill>
                  <a:latin typeface="Arial"/>
                  <a:cs typeface="Arial"/>
                  <a:sym typeface="Arial"/>
                  <a:rtl val="0"/>
                </a:rPr>
                <a:t>Desiderius Erasmus Roterodamus</a:t>
              </a:r>
              <a:endParaRPr lang="nl-NL" sz="503"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3431</a:t>
              </a:r>
              <a:endParaRPr lang="nl-NL" sz="647"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42148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posts</a:t>
              </a:r>
              <a:endParaRPr lang="nl-NL" sz="431"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7" y="2471844"/>
              <a:ext cx="68651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personal blog</a:t>
              </a:r>
              <a:endParaRPr lang="nl-NL" sz="431"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92925" cy="211511"/>
            </a:xfrm>
            <a:prstGeom prst="rect">
              <a:avLst/>
            </a:prstGeom>
            <a:noFill/>
          </p:spPr>
          <p:txBody>
            <a:bodyPr wrap="none" rtlCol="0">
              <a:spAutoFit/>
            </a:bodyPr>
            <a:lstStyle/>
            <a:p>
              <a:pPr algn="l"/>
              <a:r>
                <a:rPr lang="nl-NL" sz="431" spc="0" baseline="0">
                  <a:solidFill>
                    <a:srgbClr val="3897F0"/>
                  </a:solidFill>
                  <a:latin typeface="Arial"/>
                  <a:cs typeface="Arial"/>
                  <a:sym typeface="Arial"/>
                  <a:rtl val="0"/>
                </a:rPr>
                <a:t>www.eur.com</a:t>
              </a:r>
              <a:endParaRPr lang="nl-NL" sz="431"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6"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6530</a:t>
              </a:r>
              <a:endParaRPr lang="nl-NL" sz="647"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536899"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followers</a:t>
              </a:r>
              <a:endParaRPr lang="nl-NL" sz="431"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70" y="1750948"/>
              <a:ext cx="432171"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217</a:t>
              </a:r>
              <a:endParaRPr lang="nl-NL" sz="647"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53476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following</a:t>
              </a:r>
              <a:endParaRPr lang="nl-NL" sz="431"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sz="1350"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sz="1350"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sz="1350"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sz="1350"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sz="1350"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94152" cy="226301"/>
            </a:xfrm>
            <a:prstGeom prst="rect">
              <a:avLst/>
            </a:prstGeom>
            <a:noFill/>
          </p:spPr>
          <p:txBody>
            <a:bodyPr wrap="none" rtlCol="0">
              <a:spAutoFit/>
            </a:bodyPr>
            <a:lstStyle/>
            <a:p>
              <a:pPr algn="l"/>
              <a:r>
                <a:rPr lang="nl-NL" sz="503" spc="0" baseline="0">
                  <a:solidFill>
                    <a:srgbClr val="FFFFFF"/>
                  </a:solidFill>
                  <a:latin typeface="Arial"/>
                  <a:cs typeface="Arial"/>
                  <a:sym typeface="Arial"/>
                  <a:rtl val="0"/>
                </a:rPr>
                <a:t>Follow</a:t>
              </a:r>
              <a:endParaRPr lang="nl-NL" sz="503"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sz="1350"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sz="1350"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3" y="2567964"/>
              <a:ext cx="1073372"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Born in Rotterdam - 1466</a:t>
              </a:r>
              <a:endParaRPr lang="nl-NL" sz="431"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3" y="2652891"/>
              <a:ext cx="1359775"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Philosopher, writer and theologian</a:t>
              </a:r>
              <a:endParaRPr lang="nl-NL" sz="431"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sz="1350"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sz="1350"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sz="1350"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sz="1350"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sz="1350"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sz="1350"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sz="1350"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24493" y="3352086"/>
            <a:ext cx="9168493" cy="10424808"/>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3917567" y="1381351"/>
            <a:ext cx="311651" cy="311093"/>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384224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424916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4649305"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5055820"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3793672" y="2961085"/>
            <a:ext cx="507734" cy="507057"/>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3793672" y="3479509"/>
            <a:ext cx="507734" cy="509775"/>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4310798" y="2961085"/>
            <a:ext cx="526500" cy="507057"/>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4310798" y="3479509"/>
            <a:ext cx="526500" cy="509775"/>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4836545" y="2961085"/>
            <a:ext cx="527492" cy="507057"/>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4836545" y="3479509"/>
            <a:ext cx="527492" cy="509775"/>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115507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2" name="- INSTRUCTIES">
            <a:extLst>
              <a:ext uri="{FF2B5EF4-FFF2-40B4-BE49-F238E27FC236}">
                <a16:creationId xmlns:a16="http://schemas.microsoft.com/office/drawing/2014/main" id="{E4F74001-61CE-4E49-916D-6257CB6808DA}"/>
              </a:ext>
            </a:extLst>
          </p:cNvPr>
          <p:cNvGrpSpPr/>
          <p:nvPr userDrawn="1"/>
        </p:nvGrpSpPr>
        <p:grpSpPr>
          <a:xfrm>
            <a:off x="9283196" y="0"/>
            <a:ext cx="2770040" cy="5016356"/>
            <a:chOff x="-3786165" y="-1"/>
            <a:chExt cx="3693386" cy="6688475"/>
          </a:xfrm>
        </p:grpSpPr>
        <p:sp>
          <p:nvSpPr>
            <p:cNvPr id="104" name="Rechthoek 103">
              <a:extLst>
                <a:ext uri="{FF2B5EF4-FFF2-40B4-BE49-F238E27FC236}">
                  <a16:creationId xmlns:a16="http://schemas.microsoft.com/office/drawing/2014/main" id="{6913A559-2B23-43FB-972D-3E9D1FB49CD1}"/>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09" name="Ovaal 108">
              <a:extLst>
                <a:ext uri="{FF2B5EF4-FFF2-40B4-BE49-F238E27FC236}">
                  <a16:creationId xmlns:a16="http://schemas.microsoft.com/office/drawing/2014/main" id="{44102A90-3B43-4850-80A8-9B44E56715C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6C3CC61-375A-462F-8C02-35595CD71D9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8" name="Ovaal 117">
              <a:extLst>
                <a:ext uri="{FF2B5EF4-FFF2-40B4-BE49-F238E27FC236}">
                  <a16:creationId xmlns:a16="http://schemas.microsoft.com/office/drawing/2014/main" id="{52EBB45E-11B0-4EB0-AE2F-0FA05228EEE5}"/>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8B73C743-C692-4DCA-AD7C-B1189736183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0" name="Ovaal 119">
              <a:extLst>
                <a:ext uri="{FF2B5EF4-FFF2-40B4-BE49-F238E27FC236}">
                  <a16:creationId xmlns:a16="http://schemas.microsoft.com/office/drawing/2014/main" id="{37DF7F20-DD0A-4236-ADF1-A3D6D60E6E4E}"/>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1" name="Rechthoek 120">
              <a:extLst>
                <a:ext uri="{FF2B5EF4-FFF2-40B4-BE49-F238E27FC236}">
                  <a16:creationId xmlns:a16="http://schemas.microsoft.com/office/drawing/2014/main" id="{B4E6ECF5-EA9A-4632-A1EE-BAFE9A5AF854}"/>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22" name="Rechthoek 121">
              <a:extLst>
                <a:ext uri="{FF2B5EF4-FFF2-40B4-BE49-F238E27FC236}">
                  <a16:creationId xmlns:a16="http://schemas.microsoft.com/office/drawing/2014/main" id="{DDE14A81-895A-4736-A91F-074CE59810C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77EBDF0D-C706-4732-BA1B-3286F0E79A31}"/>
                </a:ext>
              </a:extLst>
            </p:cNvPr>
            <p:cNvGrpSpPr/>
            <p:nvPr userDrawn="1"/>
          </p:nvGrpSpPr>
          <p:grpSpPr>
            <a:xfrm>
              <a:off x="-2485819" y="3479783"/>
              <a:ext cx="1222990" cy="563933"/>
              <a:chOff x="-2485819" y="3399207"/>
              <a:chExt cx="1222990" cy="563933"/>
            </a:xfrm>
          </p:grpSpPr>
          <p:sp>
            <p:nvSpPr>
              <p:cNvPr id="162" name="Rechthoek 161">
                <a:extLst>
                  <a:ext uri="{FF2B5EF4-FFF2-40B4-BE49-F238E27FC236}">
                    <a16:creationId xmlns:a16="http://schemas.microsoft.com/office/drawing/2014/main" id="{49C8CE7B-7DD2-4D41-BBE9-C12C220D781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70230DCD-FCB5-4F45-8F1C-1077D3B2DAA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64" name="Groep 163">
                <a:extLst>
                  <a:ext uri="{FF2B5EF4-FFF2-40B4-BE49-F238E27FC236}">
                    <a16:creationId xmlns:a16="http://schemas.microsoft.com/office/drawing/2014/main" id="{2C3B0042-C352-488F-BD11-2B41CC585693}"/>
                  </a:ext>
                </a:extLst>
              </p:cNvPr>
              <p:cNvGrpSpPr/>
              <p:nvPr userDrawn="1"/>
            </p:nvGrpSpPr>
            <p:grpSpPr>
              <a:xfrm>
                <a:off x="-2403869" y="3460544"/>
                <a:ext cx="155951" cy="131922"/>
                <a:chOff x="12968836" y="3354170"/>
                <a:chExt cx="404806" cy="342433"/>
              </a:xfrm>
            </p:grpSpPr>
            <p:sp>
              <p:nvSpPr>
                <p:cNvPr id="177" name="Rechthoek: afgeronde hoeken 176">
                  <a:extLst>
                    <a:ext uri="{FF2B5EF4-FFF2-40B4-BE49-F238E27FC236}">
                      <a16:creationId xmlns:a16="http://schemas.microsoft.com/office/drawing/2014/main" id="{E60D4A3A-4B8D-4567-8315-37547FE1041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8" name="Rechthoek 177">
                  <a:extLst>
                    <a:ext uri="{FF2B5EF4-FFF2-40B4-BE49-F238E27FC236}">
                      <a16:creationId xmlns:a16="http://schemas.microsoft.com/office/drawing/2014/main" id="{B37C54DE-1B0C-457D-AD31-648633F555D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8D3BC45C-7FCC-437A-A6CF-CF552E40AE2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5E0F6BBC-2AB4-4FC2-BDB6-35F8A9042E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4E548137-9B05-4CB0-B136-A734289CC2A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9996F277-EBB8-4B14-838F-A823D722E11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65" name="Groep 164">
                <a:extLst>
                  <a:ext uri="{FF2B5EF4-FFF2-40B4-BE49-F238E27FC236}">
                    <a16:creationId xmlns:a16="http://schemas.microsoft.com/office/drawing/2014/main" id="{F4F649FF-2DE4-437C-8114-5562A1AD9B15}"/>
                  </a:ext>
                </a:extLst>
              </p:cNvPr>
              <p:cNvGrpSpPr/>
              <p:nvPr userDrawn="1"/>
            </p:nvGrpSpPr>
            <p:grpSpPr>
              <a:xfrm>
                <a:off x="-2423424" y="3690208"/>
                <a:ext cx="166739" cy="218963"/>
                <a:chOff x="12940828" y="3950597"/>
                <a:chExt cx="432813" cy="568367"/>
              </a:xfrm>
            </p:grpSpPr>
            <p:grpSp>
              <p:nvGrpSpPr>
                <p:cNvPr id="169" name="Groep 168">
                  <a:extLst>
                    <a:ext uri="{FF2B5EF4-FFF2-40B4-BE49-F238E27FC236}">
                      <a16:creationId xmlns:a16="http://schemas.microsoft.com/office/drawing/2014/main" id="{C0D29CAB-85C6-4E77-AFDF-F6A94A41BF8D}"/>
                    </a:ext>
                  </a:extLst>
                </p:cNvPr>
                <p:cNvGrpSpPr/>
                <p:nvPr userDrawn="1"/>
              </p:nvGrpSpPr>
              <p:grpSpPr>
                <a:xfrm>
                  <a:off x="13000382" y="4006891"/>
                  <a:ext cx="373259" cy="315747"/>
                  <a:chOff x="12968836" y="3354170"/>
                  <a:chExt cx="404806" cy="342433"/>
                </a:xfrm>
              </p:grpSpPr>
              <p:sp>
                <p:nvSpPr>
                  <p:cNvPr id="171" name="Rechthoek: afgeronde hoeken 170">
                    <a:extLst>
                      <a:ext uri="{FF2B5EF4-FFF2-40B4-BE49-F238E27FC236}">
                        <a16:creationId xmlns:a16="http://schemas.microsoft.com/office/drawing/2014/main" id="{482558CC-A2C0-4749-8EBD-915C5A686C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C023616D-FF6A-4DC1-A5B0-D036DD5121D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510D8EB7-1E33-4459-8FCA-119EEF7748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CBE344E5-0367-4EE2-99BD-89DF99A700A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876AAD2D-2F78-4B70-B051-4F58C08C2CF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50565061-A4E3-4271-A087-961929386A1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0" name="Boog 169">
                  <a:extLst>
                    <a:ext uri="{FF2B5EF4-FFF2-40B4-BE49-F238E27FC236}">
                      <a16:creationId xmlns:a16="http://schemas.microsoft.com/office/drawing/2014/main" id="{5F0CBFBA-5570-4B23-BF50-88D689F38FD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6" name="Tekstvak 165">
                <a:extLst>
                  <a:ext uri="{FF2B5EF4-FFF2-40B4-BE49-F238E27FC236}">
                    <a16:creationId xmlns:a16="http://schemas.microsoft.com/office/drawing/2014/main" id="{C207DF55-3BC4-46E5-BF50-05D200E48B6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67" name="Tekstvak 166">
                <a:extLst>
                  <a:ext uri="{FF2B5EF4-FFF2-40B4-BE49-F238E27FC236}">
                    <a16:creationId xmlns:a16="http://schemas.microsoft.com/office/drawing/2014/main" id="{7E8A866B-43BD-4AA0-AD5F-5D89A833C2C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68" name="Vrije vorm: vorm 167">
                <a:extLst>
                  <a:ext uri="{FF2B5EF4-FFF2-40B4-BE49-F238E27FC236}">
                    <a16:creationId xmlns:a16="http://schemas.microsoft.com/office/drawing/2014/main" id="{0336DF41-DF50-406B-8BC8-E20E433F12D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6EEC0DCD-D7E8-44A9-89A1-F48AE734E1A3}"/>
                </a:ext>
              </a:extLst>
            </p:cNvPr>
            <p:cNvGrpSpPr/>
            <p:nvPr userDrawn="1"/>
          </p:nvGrpSpPr>
          <p:grpSpPr>
            <a:xfrm>
              <a:off x="-3786165" y="5728778"/>
              <a:ext cx="3693386" cy="959696"/>
              <a:chOff x="-3786437" y="6163468"/>
              <a:chExt cx="3693386" cy="959696"/>
            </a:xfrm>
          </p:grpSpPr>
          <p:sp>
            <p:nvSpPr>
              <p:cNvPr id="152" name="Rechthoek 151">
                <a:extLst>
                  <a:ext uri="{FF2B5EF4-FFF2-40B4-BE49-F238E27FC236}">
                    <a16:creationId xmlns:a16="http://schemas.microsoft.com/office/drawing/2014/main" id="{0F502425-713A-424D-BE67-DDF0DAF937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53" name="ICOON_info">
                <a:extLst>
                  <a:ext uri="{FF2B5EF4-FFF2-40B4-BE49-F238E27FC236}">
                    <a16:creationId xmlns:a16="http://schemas.microsoft.com/office/drawing/2014/main" id="{E45018E9-274A-49CD-A6D8-7B833C267EBD}"/>
                  </a:ext>
                </a:extLst>
              </p:cNvPr>
              <p:cNvGrpSpPr/>
              <p:nvPr userDrawn="1"/>
            </p:nvGrpSpPr>
            <p:grpSpPr>
              <a:xfrm>
                <a:off x="-376736" y="6163468"/>
                <a:ext cx="283685" cy="283685"/>
                <a:chOff x="-510741" y="5913713"/>
                <a:chExt cx="267555" cy="267555"/>
              </a:xfrm>
            </p:grpSpPr>
            <p:sp>
              <p:nvSpPr>
                <p:cNvPr id="160" name="Ovaal 159">
                  <a:extLst>
                    <a:ext uri="{FF2B5EF4-FFF2-40B4-BE49-F238E27FC236}">
                      <a16:creationId xmlns:a16="http://schemas.microsoft.com/office/drawing/2014/main" id="{5BAC886E-7AA0-4BC2-A792-BE7F87D2F4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61" name="Graphic 163" descr="Informatie">
                  <a:extLst>
                    <a:ext uri="{FF2B5EF4-FFF2-40B4-BE49-F238E27FC236}">
                      <a16:creationId xmlns:a16="http://schemas.microsoft.com/office/drawing/2014/main" id="{8596946F-AC02-4C16-BA8D-52CDB828964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54" name="Groep 153">
                <a:extLst>
                  <a:ext uri="{FF2B5EF4-FFF2-40B4-BE49-F238E27FC236}">
                    <a16:creationId xmlns:a16="http://schemas.microsoft.com/office/drawing/2014/main" id="{32BE08F7-CB47-4BD5-838E-C778EFB8697A}"/>
                  </a:ext>
                </a:extLst>
              </p:cNvPr>
              <p:cNvGrpSpPr/>
              <p:nvPr userDrawn="1"/>
            </p:nvGrpSpPr>
            <p:grpSpPr>
              <a:xfrm>
                <a:off x="-938434" y="6420818"/>
                <a:ext cx="627798" cy="576693"/>
                <a:chOff x="-938434" y="4570310"/>
                <a:chExt cx="627798" cy="576693"/>
              </a:xfrm>
            </p:grpSpPr>
            <p:grpSp>
              <p:nvGrpSpPr>
                <p:cNvPr id="155" name="Inspireren">
                  <a:extLst>
                    <a:ext uri="{FF2B5EF4-FFF2-40B4-BE49-F238E27FC236}">
                      <a16:creationId xmlns:a16="http://schemas.microsoft.com/office/drawing/2014/main" id="{15956FFA-A9D3-40D3-8E4C-528F61D371C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7" name="Freeform 12">
                    <a:extLst>
                      <a:ext uri="{FF2B5EF4-FFF2-40B4-BE49-F238E27FC236}">
                        <a16:creationId xmlns:a16="http://schemas.microsoft.com/office/drawing/2014/main" id="{249CE004-A1EF-42EF-A215-FB3C8DD197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8" name="Freeform 13">
                    <a:extLst>
                      <a:ext uri="{FF2B5EF4-FFF2-40B4-BE49-F238E27FC236}">
                        <a16:creationId xmlns:a16="http://schemas.microsoft.com/office/drawing/2014/main" id="{5729073D-2861-4D94-804E-C9C4200E877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9" name="Freeform 14">
                    <a:extLst>
                      <a:ext uri="{FF2B5EF4-FFF2-40B4-BE49-F238E27FC236}">
                        <a16:creationId xmlns:a16="http://schemas.microsoft.com/office/drawing/2014/main" id="{9694F047-D89C-4CEC-9165-6948ECDD6A1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56" name="Tekstvak 155">
                  <a:extLst>
                    <a:ext uri="{FF2B5EF4-FFF2-40B4-BE49-F238E27FC236}">
                      <a16:creationId xmlns:a16="http://schemas.microsoft.com/office/drawing/2014/main" id="{2D8B3137-F3E9-44B9-8E77-28F0E901733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25" name="Groep 124">
              <a:extLst>
                <a:ext uri="{FF2B5EF4-FFF2-40B4-BE49-F238E27FC236}">
                  <a16:creationId xmlns:a16="http://schemas.microsoft.com/office/drawing/2014/main" id="{C55D4F51-1809-4AC9-B985-F6BC6B471217}"/>
                </a:ext>
              </a:extLst>
            </p:cNvPr>
            <p:cNvGrpSpPr/>
            <p:nvPr userDrawn="1"/>
          </p:nvGrpSpPr>
          <p:grpSpPr>
            <a:xfrm>
              <a:off x="-3367447" y="1226982"/>
              <a:ext cx="791775" cy="406485"/>
              <a:chOff x="-3565087" y="1409294"/>
              <a:chExt cx="627469" cy="322133"/>
            </a:xfrm>
          </p:grpSpPr>
          <p:grpSp>
            <p:nvGrpSpPr>
              <p:cNvPr id="146" name="Groep 145">
                <a:extLst>
                  <a:ext uri="{FF2B5EF4-FFF2-40B4-BE49-F238E27FC236}">
                    <a16:creationId xmlns:a16="http://schemas.microsoft.com/office/drawing/2014/main" id="{D548B0B1-2510-4ADD-B9FD-9BEAB895E1A7}"/>
                  </a:ext>
                </a:extLst>
              </p:cNvPr>
              <p:cNvGrpSpPr/>
              <p:nvPr userDrawn="1"/>
            </p:nvGrpSpPr>
            <p:grpSpPr>
              <a:xfrm>
                <a:off x="-3364916" y="1409294"/>
                <a:ext cx="225195" cy="195499"/>
                <a:chOff x="10307162" y="1361199"/>
                <a:chExt cx="2200275" cy="1914525"/>
              </a:xfrm>
            </p:grpSpPr>
            <p:sp>
              <p:nvSpPr>
                <p:cNvPr id="148" name="Vrije vorm: vorm 147">
                  <a:extLst>
                    <a:ext uri="{FF2B5EF4-FFF2-40B4-BE49-F238E27FC236}">
                      <a16:creationId xmlns:a16="http://schemas.microsoft.com/office/drawing/2014/main" id="{9ED33032-4F5E-416F-A2BA-45D3D252C8A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49" name="Groep 148">
                  <a:extLst>
                    <a:ext uri="{FF2B5EF4-FFF2-40B4-BE49-F238E27FC236}">
                      <a16:creationId xmlns:a16="http://schemas.microsoft.com/office/drawing/2014/main" id="{9BE6C98B-0536-49D7-B3E5-074A4EEB565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50" name="Vrije vorm: vorm 149">
                    <a:extLst>
                      <a:ext uri="{FF2B5EF4-FFF2-40B4-BE49-F238E27FC236}">
                        <a16:creationId xmlns:a16="http://schemas.microsoft.com/office/drawing/2014/main" id="{59E49906-B1EC-47FE-8B63-7B5361499C6B}"/>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51" name="Vrije vorm: vorm 150">
                    <a:extLst>
                      <a:ext uri="{FF2B5EF4-FFF2-40B4-BE49-F238E27FC236}">
                        <a16:creationId xmlns:a16="http://schemas.microsoft.com/office/drawing/2014/main" id="{05431BE2-E55C-483E-A1B8-2B737C4B7592}"/>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47" name="Tekstvak 146">
                <a:extLst>
                  <a:ext uri="{FF2B5EF4-FFF2-40B4-BE49-F238E27FC236}">
                    <a16:creationId xmlns:a16="http://schemas.microsoft.com/office/drawing/2014/main" id="{084183E7-D6F2-4856-9A5A-10D54D99B5F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26" name="Groep 125">
              <a:extLst>
                <a:ext uri="{FF2B5EF4-FFF2-40B4-BE49-F238E27FC236}">
                  <a16:creationId xmlns:a16="http://schemas.microsoft.com/office/drawing/2014/main" id="{24BD2157-098E-4024-97CA-FB6AC81C9194}"/>
                </a:ext>
              </a:extLst>
            </p:cNvPr>
            <p:cNvGrpSpPr/>
            <p:nvPr userDrawn="1"/>
          </p:nvGrpSpPr>
          <p:grpSpPr>
            <a:xfrm>
              <a:off x="-3354295" y="5166361"/>
              <a:ext cx="514284" cy="506545"/>
              <a:chOff x="12617641" y="3403239"/>
              <a:chExt cx="752963" cy="741634"/>
            </a:xfrm>
          </p:grpSpPr>
          <p:grpSp>
            <p:nvGrpSpPr>
              <p:cNvPr id="130" name="Groep 129">
                <a:extLst>
                  <a:ext uri="{FF2B5EF4-FFF2-40B4-BE49-F238E27FC236}">
                    <a16:creationId xmlns:a16="http://schemas.microsoft.com/office/drawing/2014/main" id="{1C7682AF-2BE8-40E1-A746-E3E014335212}"/>
                  </a:ext>
                </a:extLst>
              </p:cNvPr>
              <p:cNvGrpSpPr/>
              <p:nvPr userDrawn="1"/>
            </p:nvGrpSpPr>
            <p:grpSpPr>
              <a:xfrm>
                <a:off x="12771530" y="3403239"/>
                <a:ext cx="467176" cy="448491"/>
                <a:chOff x="12782157" y="3403239"/>
                <a:chExt cx="467176" cy="448491"/>
              </a:xfrm>
            </p:grpSpPr>
            <p:grpSp>
              <p:nvGrpSpPr>
                <p:cNvPr id="133" name="Groep 132">
                  <a:extLst>
                    <a:ext uri="{FF2B5EF4-FFF2-40B4-BE49-F238E27FC236}">
                      <a16:creationId xmlns:a16="http://schemas.microsoft.com/office/drawing/2014/main" id="{E756173C-A8F8-4645-A95B-65507641973B}"/>
                    </a:ext>
                  </a:extLst>
                </p:cNvPr>
                <p:cNvGrpSpPr/>
                <p:nvPr userDrawn="1"/>
              </p:nvGrpSpPr>
              <p:grpSpPr>
                <a:xfrm>
                  <a:off x="12782157" y="3403239"/>
                  <a:ext cx="412976" cy="396132"/>
                  <a:chOff x="13554906" y="3320109"/>
                  <a:chExt cx="443917" cy="425811"/>
                </a:xfrm>
              </p:grpSpPr>
              <p:grpSp>
                <p:nvGrpSpPr>
                  <p:cNvPr id="140" name="Groep 139">
                    <a:extLst>
                      <a:ext uri="{FF2B5EF4-FFF2-40B4-BE49-F238E27FC236}">
                        <a16:creationId xmlns:a16="http://schemas.microsoft.com/office/drawing/2014/main" id="{5467DD6A-DC49-4000-9CA3-5040F81D912A}"/>
                      </a:ext>
                    </a:extLst>
                  </p:cNvPr>
                  <p:cNvGrpSpPr/>
                  <p:nvPr userDrawn="1"/>
                </p:nvGrpSpPr>
                <p:grpSpPr>
                  <a:xfrm>
                    <a:off x="13554906" y="3320109"/>
                    <a:ext cx="443917" cy="425811"/>
                    <a:chOff x="12909684" y="1276143"/>
                    <a:chExt cx="443917" cy="425811"/>
                  </a:xfrm>
                </p:grpSpPr>
                <p:sp>
                  <p:nvSpPr>
                    <p:cNvPr id="143" name="Rechthoek 142">
                      <a:extLst>
                        <a:ext uri="{FF2B5EF4-FFF2-40B4-BE49-F238E27FC236}">
                          <a16:creationId xmlns:a16="http://schemas.microsoft.com/office/drawing/2014/main" id="{5C6AD110-943C-4065-88EC-A505BD6D233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2CCCEDD-7D4E-4F5C-B586-F57517C377E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Ovaal 144">
                      <a:extLst>
                        <a:ext uri="{FF2B5EF4-FFF2-40B4-BE49-F238E27FC236}">
                          <a16:creationId xmlns:a16="http://schemas.microsoft.com/office/drawing/2014/main" id="{C2B3FBBD-6B17-479F-B7DC-93944AFF381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41" name="Afbeelding 140">
                    <a:extLst>
                      <a:ext uri="{FF2B5EF4-FFF2-40B4-BE49-F238E27FC236}">
                        <a16:creationId xmlns:a16="http://schemas.microsoft.com/office/drawing/2014/main" id="{668CA53D-9B02-4C46-B38D-6CF0C46FC97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2" name="Afbeelding 141">
                    <a:extLst>
                      <a:ext uri="{FF2B5EF4-FFF2-40B4-BE49-F238E27FC236}">
                        <a16:creationId xmlns:a16="http://schemas.microsoft.com/office/drawing/2014/main" id="{FAEA06E4-4D72-4631-AEA0-06C3AB2AEA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34" name="Groep 133">
                  <a:extLst>
                    <a:ext uri="{FF2B5EF4-FFF2-40B4-BE49-F238E27FC236}">
                      <a16:creationId xmlns:a16="http://schemas.microsoft.com/office/drawing/2014/main" id="{0F4BFD01-D69C-4B2C-AC80-C3A9BC9D7B1D}"/>
                    </a:ext>
                  </a:extLst>
                </p:cNvPr>
                <p:cNvGrpSpPr/>
                <p:nvPr userDrawn="1"/>
              </p:nvGrpSpPr>
              <p:grpSpPr>
                <a:xfrm>
                  <a:off x="13103513" y="3705268"/>
                  <a:ext cx="145820" cy="146462"/>
                  <a:chOff x="13096169" y="3602278"/>
                  <a:chExt cx="145820" cy="146462"/>
                </a:xfrm>
              </p:grpSpPr>
              <p:sp>
                <p:nvSpPr>
                  <p:cNvPr id="138" name="Rechthoek 137">
                    <a:extLst>
                      <a:ext uri="{FF2B5EF4-FFF2-40B4-BE49-F238E27FC236}">
                        <a16:creationId xmlns:a16="http://schemas.microsoft.com/office/drawing/2014/main" id="{6D677224-074F-4E3E-B9D4-E7D330A1BF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7252F381-5FF6-44B6-A536-08E2E46983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0499F054-6303-461C-A16E-8655B35E6590}"/>
                    </a:ext>
                  </a:extLst>
                </p:cNvPr>
                <p:cNvGrpSpPr/>
                <p:nvPr userDrawn="1"/>
              </p:nvGrpSpPr>
              <p:grpSpPr>
                <a:xfrm rot="10800000">
                  <a:off x="13061402" y="3665637"/>
                  <a:ext cx="145820" cy="146462"/>
                  <a:chOff x="13096169" y="3602278"/>
                  <a:chExt cx="145820" cy="146462"/>
                </a:xfrm>
              </p:grpSpPr>
              <p:sp>
                <p:nvSpPr>
                  <p:cNvPr id="136" name="Rechthoek 135">
                    <a:extLst>
                      <a:ext uri="{FF2B5EF4-FFF2-40B4-BE49-F238E27FC236}">
                        <a16:creationId xmlns:a16="http://schemas.microsoft.com/office/drawing/2014/main" id="{200070AD-982C-469E-9127-59450BB7DFF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EA56BCE4-04B3-4FFE-B258-6BE172B7AA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31" name="Rechthoek 130">
                <a:extLst>
                  <a:ext uri="{FF2B5EF4-FFF2-40B4-BE49-F238E27FC236}">
                    <a16:creationId xmlns:a16="http://schemas.microsoft.com/office/drawing/2014/main" id="{65796833-FA18-4452-BD58-4C17E81189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32" name="Gelijkbenige driehoek 131">
                <a:extLst>
                  <a:ext uri="{FF2B5EF4-FFF2-40B4-BE49-F238E27FC236}">
                    <a16:creationId xmlns:a16="http://schemas.microsoft.com/office/drawing/2014/main" id="{2F55823A-BBD5-420C-9486-0B35C73CA7A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27" name="Ovaal 126">
              <a:extLst>
                <a:ext uri="{FF2B5EF4-FFF2-40B4-BE49-F238E27FC236}">
                  <a16:creationId xmlns:a16="http://schemas.microsoft.com/office/drawing/2014/main" id="{1F2917C8-9878-4EA3-85D7-152EBD39B5F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3FD7C259-63FF-408B-AFCE-285798F00A8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9" name="Rechthoek 128">
              <a:extLst>
                <a:ext uri="{FF2B5EF4-FFF2-40B4-BE49-F238E27FC236}">
                  <a16:creationId xmlns:a16="http://schemas.microsoft.com/office/drawing/2014/main" id="{E709F049-9CAB-4FA9-8B36-7BCA9FC57D8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#2</a:t>
            </a:r>
            <a:endParaRPr lang="nl-NL" sz="105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3781535" y="848157"/>
            <a:ext cx="1585218" cy="3441083"/>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sz="1350"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sz="1350"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sz="1350"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sz="1350"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sz="1350"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sz="1350"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sz="1350"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sz="1350"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sz="1350"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84752"/>
              <a:chOff x="5108560" y="4374068"/>
              <a:chExt cx="1629901" cy="484752"/>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9" y="4374068"/>
                <a:ext cx="472779"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Liked by</a:t>
                </a:r>
                <a:endParaRPr lang="nl-NL" sz="354"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819028"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yourfriend, yourfriend</a:t>
                </a:r>
                <a:endParaRPr lang="nl-NL" sz="354"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7"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5" y="4374068"/>
                <a:ext cx="348813"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and</a:t>
                </a:r>
                <a:endParaRPr lang="nl-NL" sz="354"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2"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0" y="4374068"/>
                <a:ext cx="500565"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20 others</a:t>
                </a:r>
                <a:endParaRPr lang="nl-NL" sz="354"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9" y="4663040"/>
                <a:ext cx="857500" cy="195780"/>
              </a:xfrm>
              <a:prstGeom prst="rect">
                <a:avLst/>
              </a:prstGeom>
              <a:noFill/>
            </p:spPr>
            <p:txBody>
              <a:bodyPr wrap="none" rtlCol="0">
                <a:spAutoFit/>
              </a:bodyPr>
              <a:lstStyle/>
              <a:p>
                <a:pPr algn="l"/>
                <a:r>
                  <a:rPr lang="nl-NL" sz="354" spc="0" baseline="0">
                    <a:solidFill>
                      <a:srgbClr val="999999"/>
                    </a:solidFill>
                    <a:latin typeface="Arial"/>
                    <a:cs typeface="Arial"/>
                    <a:sym typeface="Arial"/>
                    <a:rtl val="0"/>
                  </a:rPr>
                  <a:t>View All 10 Comments</a:t>
                </a:r>
                <a:endParaRPr lang="nl-NL" sz="354"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95434"/>
                <a:chOff x="5108560" y="4462028"/>
                <a:chExt cx="1629901" cy="295434"/>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sz="1350"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98109"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a:t>
                  </a:r>
                  <a:endParaRPr lang="nl-NL" sz="425"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65457"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 </a:t>
                  </a:r>
                  <a:endParaRPr lang="nl-NL" sz="425"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231534" cy="210313"/>
                </a:xfrm>
                <a:prstGeom prst="rect">
                  <a:avLst/>
                </a:prstGeom>
                <a:noFill/>
              </p:spPr>
              <p:txBody>
                <a:bodyPr wrap="none" rtlCol="0">
                  <a:spAutoFit/>
                </a:bodyPr>
                <a:lstStyle/>
                <a:p>
                  <a:pPr algn="l"/>
                  <a:r>
                    <a:rPr lang="nl-NL" sz="425" spc="0" baseline="0">
                      <a:solidFill>
                        <a:srgbClr val="5FA8DB"/>
                      </a:solidFill>
                      <a:latin typeface="Arial"/>
                      <a:cs typeface="Arial"/>
                      <a:sym typeface="Arial"/>
                      <a:rtl val="0"/>
                    </a:rPr>
                    <a:t>#ErasmusUniversityRotterdam</a:t>
                  </a:r>
                  <a:endParaRPr lang="nl-NL" sz="425"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73204" cy="214014"/>
              <a:chOff x="5200299" y="1748298"/>
              <a:chExt cx="1073204" cy="214014"/>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sz="1350"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91734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 </a:t>
                </a:r>
                <a:endParaRPr lang="nl-NL" sz="425"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833307" cy="166628"/>
              <a:chOff x="5108566" y="4823448"/>
              <a:chExt cx="833307" cy="166628"/>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70643" cy="166628"/>
              </a:xfrm>
              <a:prstGeom prst="rect">
                <a:avLst/>
              </a:prstGeom>
              <a:noFill/>
            </p:spPr>
            <p:txBody>
              <a:bodyPr wrap="none" rtlCol="0">
                <a:spAutoFit/>
              </a:bodyPr>
              <a:lstStyle/>
              <a:p>
                <a:pPr algn="l"/>
                <a:r>
                  <a:rPr lang="nl-NL" sz="212" spc="0" baseline="0">
                    <a:solidFill>
                      <a:srgbClr val="999999"/>
                    </a:solidFill>
                    <a:latin typeface="Arial"/>
                    <a:cs typeface="Arial"/>
                    <a:sym typeface="Arial"/>
                    <a:rtl val="0"/>
                  </a:rPr>
                  <a:t>2 HOUR AGO</a:t>
                </a:r>
                <a:endParaRPr lang="nl-NL" sz="212"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75371" cy="166628"/>
              </a:xfrm>
              <a:prstGeom prst="rect">
                <a:avLst/>
              </a:prstGeom>
              <a:noFill/>
            </p:spPr>
            <p:txBody>
              <a:bodyPr wrap="none" rtlCol="0">
                <a:spAutoFit/>
              </a:bodyPr>
              <a:lstStyle/>
              <a:p>
                <a:pPr algn="l"/>
                <a:r>
                  <a:rPr lang="nl-NL" sz="212" spc="0" baseline="0">
                    <a:solidFill>
                      <a:srgbClr val="333333"/>
                    </a:solidFill>
                    <a:latin typeface="Arial"/>
                    <a:cs typeface="Arial"/>
                    <a:sym typeface="Arial"/>
                    <a:rtl val="0"/>
                  </a:rPr>
                  <a:t>SEE TRANSLATION</a:t>
                </a:r>
                <a:endParaRPr lang="nl-NL" sz="212"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sz="1350"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8" y="1205303"/>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3900056" y="1309470"/>
            <a:ext cx="133269" cy="133031"/>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3790405" y="1493935"/>
            <a:ext cx="1576349" cy="1574246"/>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71328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3777343" y="850107"/>
            <a:ext cx="1589315" cy="3438865"/>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sz="825">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98786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75695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343852" y="2050019"/>
            <a:ext cx="2169422" cy="2954388"/>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2576063" y="2264499"/>
            <a:ext cx="1716152" cy="2283143"/>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9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59652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object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sz="half" idx="1" hasCustomPrompt="1"/>
          </p:nvPr>
        </p:nvSpPr>
        <p:spPr>
          <a:xfrm>
            <a:off x="493200" y="972000"/>
            <a:ext cx="4014000"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inhoud 3"/>
          <p:cNvSpPr>
            <a:spLocks noGrp="1"/>
          </p:cNvSpPr>
          <p:nvPr>
            <p:ph sz="half" idx="2" hasCustomPrompt="1"/>
          </p:nvPr>
        </p:nvSpPr>
        <p:spPr>
          <a:xfrm>
            <a:off x="4648201" y="971999"/>
            <a:ext cx="4015325"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977405" y="543185"/>
            <a:ext cx="3189191" cy="434314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310573" y="897189"/>
            <a:ext cx="2522855" cy="3356368"/>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242997"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59059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03327" y="2023315"/>
            <a:ext cx="4138107" cy="2105681"/>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844285" y="2103359"/>
            <a:ext cx="2644325" cy="1596403"/>
          </a:xfrm>
          <a:solidFill>
            <a:schemeClr val="bg1">
              <a:lumMod val="75000"/>
            </a:schemeClr>
          </a:solidFill>
        </p:spPr>
        <p:txBody>
          <a:bodyPr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825">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Devices</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5106155" y="769047"/>
            <a:ext cx="3630067" cy="3060127"/>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5242438" y="945950"/>
            <a:ext cx="3350252" cy="191339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6858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4225204" y="2329451"/>
            <a:ext cx="1573642" cy="2143035"/>
          </a:xfrm>
          <a:blipFill>
            <a:blip r:embed="rId6"/>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4389598" y="2490473"/>
            <a:ext cx="1244852" cy="1656132"/>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225"/>
              </a:spcBef>
              <a:spcAft>
                <a:spcPts val="0"/>
              </a:spcAft>
              <a:buClr>
                <a:schemeClr val="bg2"/>
              </a:buClr>
              <a:buSzPct val="100000"/>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401241" y="541926"/>
            <a:ext cx="4170760" cy="531827"/>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3387248" y="3014385"/>
            <a:ext cx="729440" cy="1327668"/>
          </a:xfrm>
          <a:blipFill>
            <a:blip r:embed="rId7"/>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3422778" y="3040141"/>
            <a:ext cx="508135" cy="109947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1050">
                <a:solidFill>
                  <a:schemeClr val="bg1">
                    <a:lumMod val="95000"/>
                  </a:schemeClr>
                </a:solidFill>
              </a:defRPr>
            </a:lvl1pPr>
          </a:lstStyle>
          <a:p>
            <a:pPr marL="214313" marR="0" lvl="0" indent="-214313" algn="ctr" defTabSz="539354" rtl="0" eaLnBrk="1" fontAlgn="auto" latinLnBrk="0" hangingPunct="1">
              <a:lnSpc>
                <a:spcPct val="100000"/>
              </a:lnSpc>
              <a:spcBef>
                <a:spcPts val="225"/>
              </a:spcBef>
              <a:spcAft>
                <a:spcPts val="450"/>
              </a:spcAft>
              <a:buClr>
                <a:schemeClr val="bg2"/>
              </a:buClr>
              <a:buSzPct val="100000"/>
              <a:tabLst/>
              <a:defRPr/>
            </a:pPr>
            <a:r>
              <a:rPr lang="nl-NL" noProof="0" dirty="0"/>
              <a:t> </a:t>
            </a:r>
          </a:p>
        </p:txBody>
      </p:sp>
    </p:spTree>
    <p:extLst>
      <p:ext uri="{BB962C8B-B14F-4D97-AF65-F5344CB8AC3E}">
        <p14:creationId xmlns:p14="http://schemas.microsoft.com/office/powerpoint/2010/main" val="51297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 name="- INSTRUCTIES">
            <a:extLst>
              <a:ext uri="{FF2B5EF4-FFF2-40B4-BE49-F238E27FC236}">
                <a16:creationId xmlns:a16="http://schemas.microsoft.com/office/drawing/2014/main" id="{AD9395A9-C245-4E56-909E-615691627F8C}"/>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8E88618B-0D2C-4194-9CE7-F1D0B204423B}"/>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842AE23A-C89F-4D39-9981-91CCDA1FE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D186BB90-28A0-4810-9220-2DDD9ED2D5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E40480-AA05-4E35-8461-949E8E6C54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0AD9D1BB-F793-4446-8254-ADE85D54C0A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D070E9CB-43CE-4E00-B975-8427447B841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4247EF33-0819-407A-8DB4-7C46CF8AF0AC}"/>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7DF8A9CF-52A3-495B-A0F2-4A7B9180A4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E270055-95E7-438C-A613-0A150A814B34}"/>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B893B2C5-7453-46B2-A98C-AC567E93A1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EF098713-AE13-4FFC-8213-F7C4BF55AC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9FD36359-B06C-42C9-BEDA-471154C52207}"/>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579A62FB-0E21-4C48-B798-1CFDD997F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CBD7BBB-AB31-4FC6-B699-E44DADF17CB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422E4960-1B48-4449-B2D4-24949CCE7D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6F4CFE0E-6A63-4800-AAF4-B228683062A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442018E-797A-47B5-8945-F38E4AD24AD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CB9166-252A-44E9-9AE5-A36F3E09425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5B1551D7-AAD1-4482-9BBA-C0C2CB5A02EB}"/>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107849B-F863-4271-BDFA-B5605601C242}"/>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846E40E5-7BA1-4400-902A-43327BE8186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CA72E51B-4005-40CC-9A00-0A37B1D7AF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F5AFBE4-D4B0-4594-BC37-BB6963E9CD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E4885C0-DE54-4D58-9E87-7544AFB1444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BFE88CC-E8EA-4ACE-9C84-0A60A36237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9804A24-DE38-4369-893B-CEFA99906E0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8D915EE9-9797-477D-8CFA-DB7A195AB3C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82FF9A9-C32E-442F-848D-6257177B7CC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BD85038F-F344-43E6-9C66-1D99D6749AF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7032281E-6BDE-4A66-AFCF-C4AFA9D55BD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393ACC39-79FB-4E09-A8F2-254901139F3A}"/>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FCCCCA62-3C23-4A83-84F4-E72EBD6EEA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41865BA0-422A-4DF5-BDB2-5A444A8BB850}"/>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0A28E481-64BF-4BD4-9CE8-757ED692A25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039E5D12-34F7-45C1-981E-90B9599D4E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FE1725D-4A5F-4272-B2C7-ECD5288AF3E3}"/>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D4E5206-8EC9-4D75-8C51-D03F2206EF3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82C37384-CC5D-4086-8CFE-E4E46C7838E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E03E1BF-2913-4F58-8F14-F404A124FC7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1E8A87DD-B9A1-448D-83C7-42A377F6C85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46082041-3FB2-4C34-BC64-E883F07A8FB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F8F347EF-3DE8-48A3-9C23-AC987E3FA1C7}"/>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883B4F63-A880-4BE1-8072-70A18AF2BA21}"/>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FA3C9DD0-55D9-4BE3-A431-613353D6302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22D9589B-E36F-46EC-BCFA-EBE900B1264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302E2300-5CF1-4CE5-AE5D-2776AFD4A665}"/>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75E8E4B7-501D-4991-BEFC-A07134FB6AED}"/>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FB884942-D8E2-491A-B3AC-C9D34980C03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3" name="Groep 22">
              <a:extLst>
                <a:ext uri="{FF2B5EF4-FFF2-40B4-BE49-F238E27FC236}">
                  <a16:creationId xmlns:a16="http://schemas.microsoft.com/office/drawing/2014/main" id="{EE07251A-082D-499A-9341-66D10A630E1B}"/>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AFB488DB-AE24-45F9-BC92-FA4DD0CEE6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3BF90CD9-6DB1-4C08-BC87-BF671EA277A8}"/>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347D366A-1415-4D31-9918-DDF7D91ED6D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8FA40C3D-6950-47B2-B9B4-298C2842C40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B42C839-C9BC-49E4-B12A-5BDEC6F1AE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EA36FD4-D881-4347-A34B-63E5A6358B4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8E958B8-13F3-4CE6-8F88-6756B1FBFD2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5A6AC50F-FFC1-423C-87A0-EDFFAD6C0F3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F9807B30-680C-4CD6-B41B-8E71FACDBB51}"/>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3DA9D713-B8B4-4246-9C3C-8CEE38A0E2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DF63E333-61D3-414A-9FF9-1A256B34EA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7CB623-D92A-4486-BBBB-50E99648450A}"/>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62977D89-171D-4B66-A290-AA47F3A7338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4BA9262-144E-498D-9BA5-5E9E70341F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1C5C4638-A554-4F78-998A-D7A162C93E4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8E3CC9A7-CF7A-489D-8AEE-CCB8B8BEC99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2D7080F7-602D-438A-A9BD-711E2BBB052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 name="Rechthoek 24">
              <a:extLst>
                <a:ext uri="{FF2B5EF4-FFF2-40B4-BE49-F238E27FC236}">
                  <a16:creationId xmlns:a16="http://schemas.microsoft.com/office/drawing/2014/main" id="{D87447BF-B77F-45FD-81C7-0E9D7C620C8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9FA284F2-7943-44D4-A835-B6C8098DBF7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[beeld] </a:t>
            </a:r>
            <a:endParaRPr lang="nl-NL" sz="105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541926"/>
            <a:ext cx="8332147" cy="531827"/>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570606" y="1391622"/>
            <a:ext cx="6001412" cy="3053826"/>
          </a:xfrm>
          <a:blipFill>
            <a:blip r:embed="rId4"/>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2654495" y="1523896"/>
            <a:ext cx="3835010" cy="2294342"/>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64842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[video] </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3108" y="539353"/>
            <a:ext cx="9130892" cy="4646267"/>
          </a:xfrm>
          <a:blipFill>
            <a:blip r:embed="rId4"/>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1640359" y="732138"/>
            <a:ext cx="5857103" cy="3503141"/>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90056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401240"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grpSp>
        <p:nvGrpSpPr>
          <p:cNvPr id="9" name="- INSTRUCTIES">
            <a:extLst>
              <a:ext uri="{FF2B5EF4-FFF2-40B4-BE49-F238E27FC236}">
                <a16:creationId xmlns:a16="http://schemas.microsoft.com/office/drawing/2014/main" id="{146DF913-49EF-409C-B307-DD50598E6095}"/>
              </a:ext>
            </a:extLst>
          </p:cNvPr>
          <p:cNvGrpSpPr/>
          <p:nvPr userDrawn="1"/>
        </p:nvGrpSpPr>
        <p:grpSpPr>
          <a:xfrm>
            <a:off x="9283196" y="0"/>
            <a:ext cx="2770040" cy="4952973"/>
            <a:chOff x="-3786437" y="0"/>
            <a:chExt cx="3693386" cy="6603964"/>
          </a:xfrm>
        </p:grpSpPr>
        <p:sp>
          <p:nvSpPr>
            <p:cNvPr id="10" name="Rechthoek 9">
              <a:extLst>
                <a:ext uri="{FF2B5EF4-FFF2-40B4-BE49-F238E27FC236}">
                  <a16:creationId xmlns:a16="http://schemas.microsoft.com/office/drawing/2014/main" id="{3BBEA9C3-DC33-49E0-BAA9-0E4AC11A3D55}"/>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2" name="Rechthoek 11">
              <a:extLst>
                <a:ext uri="{FF2B5EF4-FFF2-40B4-BE49-F238E27FC236}">
                  <a16:creationId xmlns:a16="http://schemas.microsoft.com/office/drawing/2014/main" id="{CAB4EA95-3FF6-4B4C-8AFC-9B521DC82D0E}"/>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3" name="Ovaal 12">
              <a:extLst>
                <a:ext uri="{FF2B5EF4-FFF2-40B4-BE49-F238E27FC236}">
                  <a16:creationId xmlns:a16="http://schemas.microsoft.com/office/drawing/2014/main" id="{8294221C-12BA-4128-92C0-61E10AE1C6A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ACC60CC6-9788-4D09-BB3B-69C8D4E2449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CB4C0DA3-AE93-4565-AE15-86DC79A6A9F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3A733D73-018E-4292-9300-EEFB78CB929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4DAD15F8-606A-47BE-AE5D-D7A4DDB81AFD}"/>
                </a:ext>
              </a:extLst>
            </p:cNvPr>
            <p:cNvGrpSpPr/>
            <p:nvPr userDrawn="1"/>
          </p:nvGrpSpPr>
          <p:grpSpPr>
            <a:xfrm>
              <a:off x="-3311319" y="2164285"/>
              <a:ext cx="825500" cy="209550"/>
              <a:chOff x="13504624" y="2482850"/>
              <a:chExt cx="825500" cy="209550"/>
            </a:xfrm>
          </p:grpSpPr>
          <p:sp>
            <p:nvSpPr>
              <p:cNvPr id="75" name="Rechthoek 74">
                <a:extLst>
                  <a:ext uri="{FF2B5EF4-FFF2-40B4-BE49-F238E27FC236}">
                    <a16:creationId xmlns:a16="http://schemas.microsoft.com/office/drawing/2014/main" id="{BC37E82A-873A-4F5F-AFCC-1109976E89B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6" name="Rechte verbindingslijn 75">
                <a:extLst>
                  <a:ext uri="{FF2B5EF4-FFF2-40B4-BE49-F238E27FC236}">
                    <a16:creationId xmlns:a16="http://schemas.microsoft.com/office/drawing/2014/main" id="{3CB1D90B-F41A-401E-9057-67265ED61F6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7" name="Gelijkbenige driehoek 76">
                <a:extLst>
                  <a:ext uri="{FF2B5EF4-FFF2-40B4-BE49-F238E27FC236}">
                    <a16:creationId xmlns:a16="http://schemas.microsoft.com/office/drawing/2014/main" id="{5F917423-1D70-4AB2-96CF-A13AEF31947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F011FA9-B73E-4E1A-BCB4-AE94424414B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7B086C-CA35-4CCD-AA12-FFC9D5986FE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ICOON_info">
              <a:extLst>
                <a:ext uri="{FF2B5EF4-FFF2-40B4-BE49-F238E27FC236}">
                  <a16:creationId xmlns:a16="http://schemas.microsoft.com/office/drawing/2014/main" id="{F2106C3B-0540-423B-978E-886E64F714B4}"/>
                </a:ext>
              </a:extLst>
            </p:cNvPr>
            <p:cNvGrpSpPr/>
            <p:nvPr userDrawn="1"/>
          </p:nvGrpSpPr>
          <p:grpSpPr>
            <a:xfrm>
              <a:off x="-376736" y="5637326"/>
              <a:ext cx="283685" cy="283685"/>
              <a:chOff x="-510741" y="5913713"/>
              <a:chExt cx="267555" cy="267555"/>
            </a:xfrm>
          </p:grpSpPr>
          <p:sp>
            <p:nvSpPr>
              <p:cNvPr id="73" name="Ovaal 72">
                <a:extLst>
                  <a:ext uri="{FF2B5EF4-FFF2-40B4-BE49-F238E27FC236}">
                    <a16:creationId xmlns:a16="http://schemas.microsoft.com/office/drawing/2014/main" id="{83EAEEF1-D6AB-437F-87ED-1218B1AA723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3CDC6046-DD28-40B1-A974-B8CD060B8AB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C96B5EE7-06F8-4F35-86B7-3957C8DD68D1}"/>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08140DB4-3390-417F-9452-D50CB05CB3C0}"/>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3" name="Groep 22">
              <a:extLst>
                <a:ext uri="{FF2B5EF4-FFF2-40B4-BE49-F238E27FC236}">
                  <a16:creationId xmlns:a16="http://schemas.microsoft.com/office/drawing/2014/main" id="{DBAF145C-DE1B-4D45-AECC-03BC4ADB62F1}"/>
                </a:ext>
              </a:extLst>
            </p:cNvPr>
            <p:cNvGrpSpPr/>
            <p:nvPr userDrawn="1"/>
          </p:nvGrpSpPr>
          <p:grpSpPr>
            <a:xfrm>
              <a:off x="-3408294" y="5055351"/>
              <a:ext cx="622283" cy="612919"/>
              <a:chOff x="12617641" y="3403239"/>
              <a:chExt cx="752963" cy="741634"/>
            </a:xfrm>
          </p:grpSpPr>
          <p:grpSp>
            <p:nvGrpSpPr>
              <p:cNvPr id="57" name="Groep 56">
                <a:extLst>
                  <a:ext uri="{FF2B5EF4-FFF2-40B4-BE49-F238E27FC236}">
                    <a16:creationId xmlns:a16="http://schemas.microsoft.com/office/drawing/2014/main" id="{071F5132-0B4C-4996-93F3-6DFF981F7A77}"/>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3C4938C1-FA5B-4FCA-9681-0A2C01C0DB9F}"/>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2265F870-7B6A-48BB-8AEF-06AE9FF35DD3}"/>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B4CD50CD-7D88-4F33-ACF4-03539034483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5613847A-D670-4417-888E-9FF6D589AE5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18023689-975C-4310-9401-B8F1DCE3BF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AC8B9DB3-11D4-4237-8911-1BE4950F05F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FF428874-95D2-4C23-A5A1-7F6EC32B96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B718C17C-17FD-4DC4-8BE0-0C79B94B65FF}"/>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87F1ECAC-FE29-4AD3-92B4-A09569CB84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CB5B2933-88F8-41D4-AA5E-476E6606B1F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8A3070DD-DB6C-4BA0-905D-C027C780436B}"/>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00500BF5-650C-495C-B970-705ABB7ED59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F7593737-D3C2-4715-B835-B7BEFCD9F6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EF3D0C6C-24C5-4BAA-B0BE-FFE41D318F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9" name="Gelijkbenige driehoek 58">
                <a:extLst>
                  <a:ext uri="{FF2B5EF4-FFF2-40B4-BE49-F238E27FC236}">
                    <a16:creationId xmlns:a16="http://schemas.microsoft.com/office/drawing/2014/main" id="{D8FC19D6-CCCE-46C2-9261-33CFE0F28FE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Rechthoek 23">
              <a:extLst>
                <a:ext uri="{FF2B5EF4-FFF2-40B4-BE49-F238E27FC236}">
                  <a16:creationId xmlns:a16="http://schemas.microsoft.com/office/drawing/2014/main" id="{530C9053-A90A-4AF0-9D3E-F68E2965318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F43F3424-9485-42A7-98CD-D6642EDAF71D}"/>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9D0ABD0C-675C-4AAC-8741-BF481A5887B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0D31838A-65C3-4BA4-B1EA-DBB826E0CF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3018A407-79D9-4B83-B343-C31F5D71B1B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84C01900-0A1E-4B03-AA35-A4CDB7070CA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7CB0B735-AD93-4E0A-BEA1-717F6DEA45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E16CB38-29CA-44B5-8372-69FD7582830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BABDB877-0A43-4C2D-8753-5988CA05C83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6FF4084-FAC4-46AE-96CA-93E86E145E5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E3E37007-CCD4-4A3A-8628-AA0951D621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95E90DA-B7C3-4CA9-9F99-B4433E7472B0}"/>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7CAECC9A-A43C-4EF4-B3E2-CF20AD82B887}"/>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8DFBA3E2-3C1C-4D7A-8776-AAFDBDCC57A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53603A62-31A9-4924-9D17-9771EA776EC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EF0540AC-7854-4B6E-9E5D-04169905FD7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00E4D73-6BFE-4BBF-9C1A-D6969219770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FF76E43D-D7C7-416B-805F-741B79D102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86E89D-06AB-4B3B-9181-D959ECAA6EF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32A5B27A-3E9B-43BF-A796-3B46B27D222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26AB3002-9FCA-4949-9F21-FD25577BD7EB}"/>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1" name="Tekstvak 40">
                <a:extLst>
                  <a:ext uri="{FF2B5EF4-FFF2-40B4-BE49-F238E27FC236}">
                    <a16:creationId xmlns:a16="http://schemas.microsoft.com/office/drawing/2014/main" id="{87C2D329-42C8-46E7-B1DA-41A063877A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2" name="Vrije vorm: vorm 41">
                <a:extLst>
                  <a:ext uri="{FF2B5EF4-FFF2-40B4-BE49-F238E27FC236}">
                    <a16:creationId xmlns:a16="http://schemas.microsoft.com/office/drawing/2014/main" id="{4F6F06AF-3B06-4A12-8598-F90C7AF6CE3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01D38160-8939-4B4C-B1C1-C621FD19578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964A955D-543C-4201-A7AD-0965C3637863}"/>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F2684BA-7AFA-4806-AAE0-D8CFEED7C0C8}"/>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2A00B347-90BE-4C34-B18C-9F5DA23A9817}"/>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26F58680-9EB0-453D-B50D-2F664DBFD172}"/>
                </a:ext>
              </a:extLst>
            </p:cNvPr>
            <p:cNvGrpSpPr/>
            <p:nvPr userDrawn="1"/>
          </p:nvGrpSpPr>
          <p:grpSpPr>
            <a:xfrm>
              <a:off x="-938434" y="5913341"/>
              <a:ext cx="627798" cy="576693"/>
              <a:chOff x="-938434" y="4570310"/>
              <a:chExt cx="627798" cy="576693"/>
            </a:xfrm>
          </p:grpSpPr>
          <p:grpSp>
            <p:nvGrpSpPr>
              <p:cNvPr id="28" name="Inspireren">
                <a:extLst>
                  <a:ext uri="{FF2B5EF4-FFF2-40B4-BE49-F238E27FC236}">
                    <a16:creationId xmlns:a16="http://schemas.microsoft.com/office/drawing/2014/main" id="{4F4658E8-024E-4C2A-A137-87E40F543E7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0A380ED6-EA55-4E8F-8E0D-F6A60C31E79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AEFCF509-68F5-4E02-BC8C-0A6ACA7AF1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2" name="Freeform 14">
                  <a:extLst>
                    <a:ext uri="{FF2B5EF4-FFF2-40B4-BE49-F238E27FC236}">
                      <a16:creationId xmlns:a16="http://schemas.microsoft.com/office/drawing/2014/main" id="{7983EB21-CE80-44BD-9D8F-9292E50A180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4FE6E024-20C1-41DE-ACA6-272EE41D3C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48676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257229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365781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474334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5828867"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6914392"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7999915"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377533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095375"/>
            <a:ext cx="2155318" cy="3675944"/>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cONTACT</a:t>
            </a:r>
            <a:endParaRPr lang="nl-NL" sz="105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569476"/>
            <a:ext cx="8335565" cy="542330"/>
          </a:xfrm>
        </p:spPr>
        <p:txBody>
          <a:bodyPr tIns="72000"/>
          <a:lstStyle>
            <a:lvl1pPr>
              <a:lnSpc>
                <a:spcPts val="3750"/>
              </a:lnSpc>
              <a:defRPr sz="45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971930" y="1534971"/>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971930" y="2046021"/>
            <a:ext cx="7764876" cy="292078"/>
          </a:xfrm>
        </p:spPr>
        <p:txBody>
          <a:bodyPr anchor="ctr" anchorCtr="0"/>
          <a:lstStyle>
            <a:lvl1pPr marL="0" indent="0">
              <a:buNone/>
              <a:defRPr sz="1200" b="0" baseline="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971930" y="25570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971930" y="306812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971930" y="35791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9045214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tekst 4"/>
          <p:cNvSpPr>
            <a:spLocks noGrp="1"/>
          </p:cNvSpPr>
          <p:nvPr>
            <p:ph type="body" sz="quarter" idx="3" hasCustomPrompt="1"/>
          </p:nvPr>
        </p:nvSpPr>
        <p:spPr>
          <a:xfrm>
            <a:off x="4645026" y="972000"/>
            <a:ext cx="4014000"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6" name="Tijdelijke aanduiding voor inhoud 5"/>
          <p:cNvSpPr>
            <a:spLocks noGrp="1"/>
          </p:cNvSpPr>
          <p:nvPr>
            <p:ph sz="quarter" idx="4" hasCustomPrompt="1"/>
          </p:nvPr>
        </p:nvSpPr>
        <p:spPr>
          <a:xfrm>
            <a:off x="4645025" y="1296000"/>
            <a:ext cx="40140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afbeeld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381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en 2 afbeelding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1524" y="972000"/>
            <a:ext cx="3999600" cy="324000"/>
          </a:xfrm>
        </p:spPr>
        <p:txBody>
          <a:bodyPr anchor="t" anchorCtr="0"/>
          <a:lstStyle>
            <a:lvl1pPr marL="0" indent="0">
              <a:buNone/>
              <a:defRPr sz="18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183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a:p>
            <a:endParaRPr lang="nl-NL" dirty="0"/>
          </a:p>
        </p:txBody>
      </p:sp>
      <p:sp>
        <p:nvSpPr>
          <p:cNvPr id="11" name="Tijdelijke aanduiding voor afbeelding 2"/>
          <p:cNvSpPr>
            <a:spLocks noGrp="1"/>
          </p:cNvSpPr>
          <p:nvPr>
            <p:ph type="pic" idx="14" hasCustomPrompt="1"/>
          </p:nvPr>
        </p:nvSpPr>
        <p:spPr>
          <a:xfrm>
            <a:off x="4643999" y="2376000"/>
            <a:ext cx="4014000" cy="1836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datum 2"/>
          <p:cNvSpPr>
            <a:spLocks noGrp="1"/>
          </p:cNvSpPr>
          <p:nvPr>
            <p:ph type="dt" sz="half" idx="10"/>
          </p:nvPr>
        </p:nvSpPr>
        <p:spPr/>
        <p:txBody>
          <a:bodyPr/>
          <a:lstStyle/>
          <a:p>
            <a:fld id="{F10973AC-957D-C346-BA56-D82065FA2AEB}" type="datetimeFigureOut">
              <a:rPr lang="nl-NL" smtClean="0"/>
              <a:pPr/>
              <a:t>15-4-2025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EU_Logo_Groen_300.png"/>
          <p:cNvPicPr>
            <a:picLocks noChangeAspect="1"/>
          </p:cNvPicPr>
          <p:nvPr/>
        </p:nvPicPr>
        <p:blipFill>
          <a:blip r:embed="rId13">
            <a:alphaModFix/>
          </a:blip>
          <a:stretch>
            <a:fillRect/>
          </a:stretch>
        </p:blipFill>
        <p:spPr>
          <a:xfrm>
            <a:off x="7308000" y="4298400"/>
            <a:ext cx="1432608" cy="576091"/>
          </a:xfrm>
          <a:prstGeom prst="rect">
            <a:avLst/>
          </a:prstGeom>
        </p:spPr>
      </p:pic>
      <p:sp>
        <p:nvSpPr>
          <p:cNvPr id="2" name="Tijdelijke aanduiding voor titel 1"/>
          <p:cNvSpPr>
            <a:spLocks noGrp="1"/>
          </p:cNvSpPr>
          <p:nvPr>
            <p:ph type="title"/>
          </p:nvPr>
        </p:nvSpPr>
        <p:spPr>
          <a:xfrm>
            <a:off x="491525" y="396000"/>
            <a:ext cx="8172000" cy="576000"/>
          </a:xfrm>
          <a:prstGeom prst="rect">
            <a:avLst/>
          </a:prstGeom>
        </p:spPr>
        <p:txBody>
          <a:bodyPr vert="horz" lIns="0" tIns="0" rIns="0" bIns="0" rtlCol="0" anchor="t" anchorCtr="0">
            <a:noAutofit/>
          </a:bodyPr>
          <a:lstStyle/>
          <a:p>
            <a:r>
              <a:rPr lang="nl-NL" dirty="0"/>
              <a:t>Titel bewerken</a:t>
            </a:r>
          </a:p>
        </p:txBody>
      </p:sp>
      <p:sp>
        <p:nvSpPr>
          <p:cNvPr id="3" name="Tijdelijke aanduiding voor tekst 2"/>
          <p:cNvSpPr>
            <a:spLocks noGrp="1"/>
          </p:cNvSpPr>
          <p:nvPr>
            <p:ph type="body" idx="1"/>
          </p:nvPr>
        </p:nvSpPr>
        <p:spPr>
          <a:xfrm>
            <a:off x="491524" y="971551"/>
            <a:ext cx="8172000" cy="3348000"/>
          </a:xfrm>
          <a:prstGeom prst="rect">
            <a:avLst/>
          </a:prstGeom>
        </p:spPr>
        <p:txBody>
          <a:bodyPr vert="horz" lIns="0" tIns="0" rIns="0" bIns="0" rtlCol="0" anchor="t" anchorCtr="0">
            <a:noAutofit/>
          </a:body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2"/>
          </p:nvPr>
        </p:nvSpPr>
        <p:spPr>
          <a:xfrm>
            <a:off x="817200" y="4663178"/>
            <a:ext cx="756000" cy="180285"/>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fld id="{F10973AC-957D-C346-BA56-D82065FA2AEB}" type="datetimeFigureOut">
              <a:rPr lang="nl-NL" smtClean="0"/>
              <a:pPr/>
              <a:t>15-4-2025</a:t>
            </a:fld>
            <a:endParaRPr lang="nl-NL" dirty="0"/>
          </a:p>
        </p:txBody>
      </p:sp>
      <p:sp>
        <p:nvSpPr>
          <p:cNvPr id="5" name="Tijdelijke aanduiding voor voettekst 4"/>
          <p:cNvSpPr>
            <a:spLocks noGrp="1"/>
          </p:cNvSpPr>
          <p:nvPr>
            <p:ph type="ftr" sz="quarter" idx="3"/>
          </p:nvPr>
        </p:nvSpPr>
        <p:spPr>
          <a:xfrm>
            <a:off x="1573200" y="4663178"/>
            <a:ext cx="510292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endParaRPr lang="nl-NL" dirty="0"/>
          </a:p>
        </p:txBody>
      </p:sp>
      <p:sp>
        <p:nvSpPr>
          <p:cNvPr id="6" name="Tijdelijke aanduiding voor dianummer 5"/>
          <p:cNvSpPr>
            <a:spLocks noGrp="1"/>
          </p:cNvSpPr>
          <p:nvPr>
            <p:ph type="sldNum" sz="quarter" idx="4"/>
          </p:nvPr>
        </p:nvSpPr>
        <p:spPr>
          <a:xfrm>
            <a:off x="491525" y="4663178"/>
            <a:ext cx="32400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fld id="{8C6BC05E-DB9A-EB4A-A776-575FA40369A3}"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9" r:id="rId4"/>
    <p:sldLayoutId id="2147483652" r:id="rId5"/>
    <p:sldLayoutId id="2147483653" r:id="rId6"/>
    <p:sldLayoutId id="2147483660" r:id="rId7"/>
    <p:sldLayoutId id="2147483661" r:id="rId8"/>
    <p:sldLayoutId id="2147483654" r:id="rId9"/>
    <p:sldLayoutId id="2147483655" r:id="rId10"/>
    <p:sldLayoutId id="2147483657" r:id="rId11"/>
  </p:sldLayoutIdLst>
  <p:txStyles>
    <p:titleStyle>
      <a:lvl1pPr algn="l" defTabSz="457200" rtl="0" eaLnBrk="1" latinLnBrk="0" hangingPunct="1">
        <a:lnSpc>
          <a:spcPts val="3200"/>
        </a:lnSpc>
        <a:spcBef>
          <a:spcPct val="0"/>
        </a:spcBef>
        <a:buNone/>
        <a:defRPr sz="2800" b="0" i="0" kern="1200">
          <a:solidFill>
            <a:schemeClr val="tx2"/>
          </a:solidFill>
          <a:latin typeface="+mj-lt"/>
          <a:ea typeface="+mj-ea"/>
          <a:cs typeface="Museo Sans 700"/>
        </a:defRPr>
      </a:lvl1pPr>
    </p:titleStyle>
    <p:body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376139"/>
            <a:ext cx="9144000" cy="94774"/>
          </a:xfrm>
          <a:prstGeom prst="rect">
            <a:avLst/>
          </a:prstGeom>
          <a:noFill/>
        </p:spPr>
        <p:txBody>
          <a:bodyPr wrap="square" lIns="0" tIns="0" rIns="0" bIns="0" rtlCol="0" anchor="t" anchorCtr="0">
            <a:noAutofit/>
          </a:bodyPr>
          <a:lstStyle/>
          <a:p>
            <a:pPr algn="l"/>
            <a:r>
              <a:rPr lang="nl-NL" sz="750" b="0" cap="all" spc="38" baseline="0">
                <a:solidFill>
                  <a:sysClr val="windowText" lastClr="000000"/>
                </a:solidFill>
                <a:latin typeface="+mj-lt"/>
                <a:cs typeface="Calibri" panose="020F0502020204030204" pitchFamily="34" charset="0"/>
              </a:rPr>
              <a:t>INDELING</a:t>
            </a:r>
            <a:endParaRPr lang="nl-NL" sz="750" b="0" cap="all" spc="38"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8732708" y="-532555"/>
            <a:ext cx="146036" cy="674168"/>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45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401241" y="541926"/>
            <a:ext cx="8335565" cy="531827"/>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401241" y="1478752"/>
            <a:ext cx="8332147" cy="3252792"/>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7912461" y="4886325"/>
            <a:ext cx="519631" cy="94774"/>
          </a:xfrm>
          <a:prstGeom prst="rect">
            <a:avLst/>
          </a:prstGeom>
        </p:spPr>
        <p:txBody>
          <a:bodyPr vert="horz" lIns="0" tIns="0" rIns="0" bIns="0" rtlCol="0" anchor="ctr"/>
          <a:lstStyle>
            <a:lvl1pPr algn="r">
              <a:defRPr sz="6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410613" y="4886325"/>
            <a:ext cx="7398379" cy="94774"/>
          </a:xfrm>
          <a:prstGeom prst="rect">
            <a:avLst/>
          </a:prstGeom>
        </p:spPr>
        <p:txBody>
          <a:bodyPr vert="horz" lIns="0" tIns="0" rIns="0" bIns="0" rtlCol="0" anchor="ctr"/>
          <a:lstStyle>
            <a:lvl1pPr algn="l">
              <a:defRPr sz="6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8535562" y="4886325"/>
            <a:ext cx="197825" cy="94774"/>
          </a:xfrm>
          <a:prstGeom prst="rect">
            <a:avLst/>
          </a:prstGeom>
        </p:spPr>
        <p:txBody>
          <a:bodyPr vert="horz" lIns="0" tIns="0" rIns="0" bIns="0" rtlCol="0" anchor="ctr"/>
          <a:lstStyle>
            <a:lvl1pPr algn="r">
              <a:defRPr sz="750" b="1">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49749414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800" rtl="0" eaLnBrk="1" latinLnBrk="0" hangingPunct="1">
        <a:lnSpc>
          <a:spcPts val="2400"/>
        </a:lnSpc>
        <a:spcBef>
          <a:spcPct val="0"/>
        </a:spcBef>
        <a:buNone/>
        <a:defRPr sz="2550" b="1" kern="1200">
          <a:solidFill>
            <a:schemeClr val="tx2"/>
          </a:solidFill>
          <a:latin typeface="+mj-lt"/>
          <a:ea typeface="+mj-ea"/>
          <a:cs typeface="+mj-cs"/>
        </a:defRPr>
      </a:lvl1pPr>
    </p:titleStyle>
    <p:bodyStyle>
      <a:lvl1pPr marL="197644" indent="-197644" algn="l" defTabSz="685800" rtl="0" eaLnBrk="1" latinLnBrk="0" hangingPunct="1">
        <a:lnSpc>
          <a:spcPct val="90000"/>
        </a:lnSpc>
        <a:spcBef>
          <a:spcPts val="750"/>
        </a:spcBef>
        <a:buClr>
          <a:schemeClr val="tx1"/>
        </a:buClr>
        <a:buFont typeface="Calibri" panose="020F0502020204030204" pitchFamily="34" charset="0"/>
        <a:buChar char="›"/>
        <a:defRPr sz="1050" kern="1200">
          <a:solidFill>
            <a:schemeClr val="tx2"/>
          </a:solidFill>
          <a:latin typeface="+mn-lt"/>
          <a:ea typeface="+mn-ea"/>
          <a:cs typeface="+mn-cs"/>
        </a:defRPr>
      </a:lvl1pPr>
      <a:lvl2pPr marL="402431" indent="-204788"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2"/>
          </a:solidFill>
          <a:latin typeface="+mn-lt"/>
          <a:ea typeface="+mn-ea"/>
          <a:cs typeface="+mn-cs"/>
        </a:defRPr>
      </a:lvl2pPr>
      <a:lvl3pPr marL="0" indent="0" algn="l" defTabSz="685800" rtl="0" eaLnBrk="1" latinLnBrk="0" hangingPunct="1">
        <a:lnSpc>
          <a:spcPct val="90000"/>
        </a:lnSpc>
        <a:spcBef>
          <a:spcPts val="375"/>
        </a:spcBef>
        <a:buFont typeface="Arial" panose="020B0604020202020204" pitchFamily="34" charset="0"/>
        <a:buNone/>
        <a:defRPr sz="1050" kern="1200">
          <a:solidFill>
            <a:schemeClr val="tx2"/>
          </a:solidFill>
          <a:latin typeface="+mn-lt"/>
          <a:ea typeface="+mn-ea"/>
          <a:cs typeface="+mn-cs"/>
        </a:defRPr>
      </a:lvl3pPr>
      <a:lvl4pPr marL="0" indent="0" algn="l" defTabSz="685800" rtl="0" eaLnBrk="1" latinLnBrk="0" hangingPunct="1">
        <a:lnSpc>
          <a:spcPts val="2400"/>
        </a:lnSpc>
        <a:spcBef>
          <a:spcPts val="375"/>
        </a:spcBef>
        <a:buFont typeface="Arial" panose="020B0604020202020204" pitchFamily="34" charset="0"/>
        <a:buNone/>
        <a:defRPr sz="2550" b="1" i="0" kern="1200">
          <a:solidFill>
            <a:schemeClr val="tx2"/>
          </a:solidFill>
          <a:latin typeface="+mn-lt"/>
          <a:ea typeface="+mn-ea"/>
          <a:cs typeface="+mn-cs"/>
        </a:defRPr>
      </a:lvl4pPr>
      <a:lvl5pPr marL="0" indent="0" algn="l" defTabSz="685800" rtl="0" eaLnBrk="1" latinLnBrk="0" hangingPunct="1">
        <a:lnSpc>
          <a:spcPct val="90000"/>
        </a:lnSpc>
        <a:spcBef>
          <a:spcPts val="375"/>
        </a:spcBef>
        <a:buFont typeface="Calibri" panose="020F0502020204030204" pitchFamily="34" charset="0"/>
        <a:buNone/>
        <a:tabLst/>
        <a:defRPr sz="1350" b="1" kern="1200" cap="none" spc="0" baseline="0">
          <a:solidFill>
            <a:schemeClr val="tx2"/>
          </a:solidFill>
          <a:latin typeface="+mn-lt"/>
          <a:ea typeface="+mn-ea"/>
          <a:cs typeface="+mn-cs"/>
        </a:defRPr>
      </a:lvl5pPr>
      <a:lvl6pPr marL="0" indent="0" algn="l" defTabSz="685800" rtl="0" eaLnBrk="1" latinLnBrk="0" hangingPunct="1">
        <a:lnSpc>
          <a:spcPct val="90000"/>
        </a:lnSpc>
        <a:spcBef>
          <a:spcPts val="375"/>
        </a:spcBef>
        <a:buFont typeface="Arial" panose="020B0604020202020204" pitchFamily="34" charset="0"/>
        <a:buNone/>
        <a:defRPr sz="1050" b="1" kern="1200">
          <a:solidFill>
            <a:schemeClr val="tx2"/>
          </a:solidFill>
          <a:latin typeface="+mn-lt"/>
          <a:ea typeface="+mn-ea"/>
          <a:cs typeface="+mn-cs"/>
        </a:defRPr>
      </a:lvl6pPr>
      <a:lvl7pPr marL="197644" indent="-197644" algn="l" defTabSz="685800" rtl="0" eaLnBrk="1" latinLnBrk="0" hangingPunct="1">
        <a:lnSpc>
          <a:spcPct val="90000"/>
        </a:lnSpc>
        <a:spcBef>
          <a:spcPts val="375"/>
        </a:spcBef>
        <a:buFont typeface="+mj-lt"/>
        <a:buAutoNum type="arabicPeriod"/>
        <a:defRPr sz="1050" kern="1200">
          <a:solidFill>
            <a:schemeClr val="tx2"/>
          </a:solidFill>
          <a:latin typeface="+mn-lt"/>
          <a:ea typeface="+mn-ea"/>
          <a:cs typeface="+mn-cs"/>
        </a:defRPr>
      </a:lvl7pPr>
      <a:lvl8pPr marL="197644" indent="-197644" algn="l" defTabSz="685800" rtl="0" eaLnBrk="1" latinLnBrk="0" hangingPunct="1">
        <a:lnSpc>
          <a:spcPct val="90000"/>
        </a:lnSpc>
        <a:spcBef>
          <a:spcPts val="375"/>
        </a:spcBef>
        <a:buFont typeface="+mj-lt"/>
        <a:buAutoNum type="alphaLcPeriod"/>
        <a:defRPr sz="1050" kern="1200">
          <a:solidFill>
            <a:schemeClr val="tx2"/>
          </a:solidFill>
          <a:latin typeface="+mn-lt"/>
          <a:ea typeface="+mn-ea"/>
          <a:cs typeface="+mn-cs"/>
        </a:defRPr>
      </a:lvl8pPr>
      <a:lvl9pPr marL="0" indent="0" algn="l" defTabSz="685800" rtl="0" eaLnBrk="1" latinLnBrk="0" hangingPunct="1">
        <a:lnSpc>
          <a:spcPct val="90000"/>
        </a:lnSpc>
        <a:spcBef>
          <a:spcPts val="375"/>
        </a:spcBef>
        <a:buFont typeface="Arial" panose="020B0604020202020204" pitchFamily="34" charset="0"/>
        <a:buNone/>
        <a:defRPr sz="900" i="1"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1526" y="1134000"/>
            <a:ext cx="5941025" cy="1476000"/>
          </a:xfrm>
        </p:spPr>
        <p:txBody>
          <a:bodyPr/>
          <a:lstStyle/>
          <a:p>
            <a:r>
              <a:rPr lang="nl-NL" dirty="0" err="1"/>
              <a:t>Quest</a:t>
            </a:r>
            <a:r>
              <a:rPr lang="nl-NL" dirty="0"/>
              <a:t> 5</a:t>
            </a:r>
          </a:p>
        </p:txBody>
      </p:sp>
      <p:sp>
        <p:nvSpPr>
          <p:cNvPr id="3" name="Subtitel 2"/>
          <p:cNvSpPr>
            <a:spLocks noGrp="1"/>
          </p:cNvSpPr>
          <p:nvPr>
            <p:ph type="subTitle" idx="1"/>
          </p:nvPr>
        </p:nvSpPr>
        <p:spPr/>
        <p:txBody>
          <a:bodyPr/>
          <a:lstStyle/>
          <a:p>
            <a:r>
              <a:rPr lang="nl-NL" dirty="0"/>
              <a:t>Wat zijn de faculteiten?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0A797-424F-5113-91D7-37223D277804}"/>
            </a:ext>
          </a:extLst>
        </p:cNvPr>
        <p:cNvGrpSpPr/>
        <p:nvPr/>
      </p:nvGrpSpPr>
      <p:grpSpPr>
        <a:xfrm>
          <a:off x="0" y="0"/>
          <a:ext cx="0" cy="0"/>
          <a:chOff x="0" y="0"/>
          <a:chExt cx="0" cy="0"/>
        </a:xfrm>
      </p:grpSpPr>
      <p:pic>
        <p:nvPicPr>
          <p:cNvPr id="4" name="Picture 3" descr="People in group sharing">
            <a:extLst>
              <a:ext uri="{FF2B5EF4-FFF2-40B4-BE49-F238E27FC236}">
                <a16:creationId xmlns:a16="http://schemas.microsoft.com/office/drawing/2014/main" id="{C4C516A1-7430-86D0-FC76-361139C8054E}"/>
              </a:ext>
            </a:extLst>
          </p:cNvPr>
          <p:cNvPicPr>
            <a:picLocks noChangeAspect="1"/>
          </p:cNvPicPr>
          <p:nvPr/>
        </p:nvPicPr>
        <p:blipFill>
          <a:blip r:embed="rId3"/>
          <a:srcRect t="10602" r="22451" b="6610"/>
          <a:stretch/>
        </p:blipFill>
        <p:spPr>
          <a:xfrm>
            <a:off x="1816208" y="0"/>
            <a:ext cx="7227053" cy="5143500"/>
          </a:xfrm>
          <a:prstGeom prst="rect">
            <a:avLst/>
          </a:prstGeom>
        </p:spPr>
      </p:pic>
      <p:sp>
        <p:nvSpPr>
          <p:cNvPr id="71" name="Tijdelijke aanduiding voor tekst 70">
            <a:extLst>
              <a:ext uri="{FF2B5EF4-FFF2-40B4-BE49-F238E27FC236}">
                <a16:creationId xmlns:a16="http://schemas.microsoft.com/office/drawing/2014/main" id="{0354889C-7AA5-9600-1C09-2B96A1D69DEA}"/>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E48307F4-69C7-B8A6-7AFC-975BAFF7E04C}"/>
              </a:ext>
            </a:extLst>
          </p:cNvPr>
          <p:cNvSpPr>
            <a:spLocks noGrp="1"/>
          </p:cNvSpPr>
          <p:nvPr>
            <p:ph type="title"/>
          </p:nvPr>
        </p:nvSpPr>
        <p:spPr>
          <a:xfrm>
            <a:off x="401240" y="539353"/>
            <a:ext cx="3658696" cy="531827"/>
          </a:xfrm>
        </p:spPr>
        <p:txBody>
          <a:bodyPr/>
          <a:lstStyle/>
          <a:p>
            <a:r>
              <a:rPr lang="nl-NL" dirty="0"/>
              <a:t>Gezondheidszorg- management</a:t>
            </a:r>
          </a:p>
        </p:txBody>
      </p:sp>
      <p:sp>
        <p:nvSpPr>
          <p:cNvPr id="5" name="Tijdelijke aanduiding voor voettekst 4">
            <a:extLst>
              <a:ext uri="{FF2B5EF4-FFF2-40B4-BE49-F238E27FC236}">
                <a16:creationId xmlns:a16="http://schemas.microsoft.com/office/drawing/2014/main" id="{10E7E665-5136-B010-9D32-0FB383025F44}"/>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4551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DBEA-DE44-DF1A-AE3E-6C51E2B8F9DB}"/>
              </a:ext>
            </a:extLst>
          </p:cNvPr>
          <p:cNvSpPr>
            <a:spLocks noGrp="1"/>
          </p:cNvSpPr>
          <p:nvPr>
            <p:ph type="title"/>
          </p:nvPr>
        </p:nvSpPr>
        <p:spPr>
          <a:xfrm>
            <a:off x="491525" y="396000"/>
            <a:ext cx="8172000" cy="576000"/>
          </a:xfrm>
        </p:spPr>
        <p:txBody>
          <a:bodyPr anchor="t">
            <a:normAutofit/>
          </a:bodyPr>
          <a:lstStyle/>
          <a:p>
            <a:r>
              <a:rPr lang="nl-NL" dirty="0"/>
              <a:t>Opdracht: on </a:t>
            </a:r>
            <a:r>
              <a:rPr lang="nl-NL" dirty="0" err="1"/>
              <a:t>the</a:t>
            </a:r>
            <a:r>
              <a:rPr lang="nl-NL" dirty="0"/>
              <a:t> line</a:t>
            </a:r>
          </a:p>
        </p:txBody>
      </p:sp>
      <p:graphicFrame>
        <p:nvGraphicFramePr>
          <p:cNvPr id="11" name="Content Placeholder 2">
            <a:extLst>
              <a:ext uri="{FF2B5EF4-FFF2-40B4-BE49-F238E27FC236}">
                <a16:creationId xmlns:a16="http://schemas.microsoft.com/office/drawing/2014/main" id="{68C2B8C7-43CD-2B7F-A692-BAA768FB7B81}"/>
              </a:ext>
            </a:extLst>
          </p:cNvPr>
          <p:cNvGraphicFramePr>
            <a:graphicFrameLocks noGrp="1"/>
          </p:cNvGraphicFramePr>
          <p:nvPr>
            <p:ph idx="1"/>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green hexagon with white text&#10;&#10;AI-generated content may be incorrect.">
            <a:extLst>
              <a:ext uri="{FF2B5EF4-FFF2-40B4-BE49-F238E27FC236}">
                <a16:creationId xmlns:a16="http://schemas.microsoft.com/office/drawing/2014/main" id="{77A45929-5B88-FF54-4E87-86550F052269}"/>
              </a:ext>
            </a:extLst>
          </p:cNvPr>
          <p:cNvPicPr>
            <a:picLocks noChangeAspect="1"/>
          </p:cNvPicPr>
          <p:nvPr/>
        </p:nvPicPr>
        <p:blipFill>
          <a:blip r:embed="rId8"/>
          <a:stretch>
            <a:fillRect/>
          </a:stretch>
        </p:blipFill>
        <p:spPr>
          <a:xfrm>
            <a:off x="8438192" y="0"/>
            <a:ext cx="705808" cy="775395"/>
          </a:xfrm>
          <a:prstGeom prst="rect">
            <a:avLst/>
          </a:prstGeom>
        </p:spPr>
      </p:pic>
    </p:spTree>
    <p:extLst>
      <p:ext uri="{BB962C8B-B14F-4D97-AF65-F5344CB8AC3E}">
        <p14:creationId xmlns:p14="http://schemas.microsoft.com/office/powerpoint/2010/main" val="248409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D311-C059-EA8B-FFD5-B20D1193B852}"/>
              </a:ext>
            </a:extLst>
          </p:cNvPr>
          <p:cNvSpPr>
            <a:spLocks noGrp="1"/>
          </p:cNvSpPr>
          <p:nvPr>
            <p:ph type="ctrTitle"/>
          </p:nvPr>
        </p:nvSpPr>
        <p:spPr>
          <a:xfrm>
            <a:off x="491526" y="396000"/>
            <a:ext cx="5941025" cy="1476000"/>
          </a:xfrm>
        </p:spPr>
        <p:txBody>
          <a:bodyPr anchor="t">
            <a:normAutofit/>
          </a:bodyPr>
          <a:lstStyle/>
          <a:p>
            <a:r>
              <a:rPr lang="nl-NL" dirty="0"/>
              <a:t>Stelling 1</a:t>
            </a:r>
          </a:p>
        </p:txBody>
      </p:sp>
      <p:sp>
        <p:nvSpPr>
          <p:cNvPr id="3" name="Content Placeholder 2">
            <a:extLst>
              <a:ext uri="{FF2B5EF4-FFF2-40B4-BE49-F238E27FC236}">
                <a16:creationId xmlns:a16="http://schemas.microsoft.com/office/drawing/2014/main" id="{C1A38B57-98C2-3E0E-78BA-C9BBA11C4730}"/>
              </a:ext>
            </a:extLst>
          </p:cNvPr>
          <p:cNvSpPr>
            <a:spLocks noGrp="1"/>
          </p:cNvSpPr>
          <p:nvPr>
            <p:ph type="subTitle" idx="1"/>
          </p:nvPr>
        </p:nvSpPr>
        <p:spPr>
          <a:xfrm>
            <a:off x="491526" y="1872000"/>
            <a:ext cx="8266219" cy="810000"/>
          </a:xfrm>
        </p:spPr>
        <p:txBody>
          <a:bodyPr anchor="t">
            <a:normAutofit/>
          </a:bodyPr>
          <a:lstStyle/>
          <a:p>
            <a:pPr>
              <a:spcAft>
                <a:spcPts val="600"/>
              </a:spcAft>
            </a:pPr>
            <a:r>
              <a:rPr lang="nl-NL" dirty="0"/>
              <a:t>Psychologen helpen mensen door met ze te praten of ze therapie te geven.</a:t>
            </a:r>
          </a:p>
        </p:txBody>
      </p:sp>
    </p:spTree>
    <p:extLst>
      <p:ext uri="{BB962C8B-B14F-4D97-AF65-F5344CB8AC3E}">
        <p14:creationId xmlns:p14="http://schemas.microsoft.com/office/powerpoint/2010/main" val="332852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55002-4B10-1365-0FAB-9146D28BCC2E}"/>
              </a:ext>
            </a:extLst>
          </p:cNvPr>
          <p:cNvSpPr>
            <a:spLocks noGrp="1"/>
          </p:cNvSpPr>
          <p:nvPr>
            <p:ph type="ctrTitle"/>
          </p:nvPr>
        </p:nvSpPr>
        <p:spPr/>
        <p:txBody>
          <a:bodyPr/>
          <a:lstStyle/>
          <a:p>
            <a:r>
              <a:rPr lang="nl-NL" dirty="0"/>
              <a:t>Stelling 2</a:t>
            </a:r>
          </a:p>
        </p:txBody>
      </p:sp>
      <p:sp>
        <p:nvSpPr>
          <p:cNvPr id="3" name="Subtitle 2">
            <a:extLst>
              <a:ext uri="{FF2B5EF4-FFF2-40B4-BE49-F238E27FC236}">
                <a16:creationId xmlns:a16="http://schemas.microsoft.com/office/drawing/2014/main" id="{D4EE6602-6236-F3DE-2902-1B48914A7E5E}"/>
              </a:ext>
            </a:extLst>
          </p:cNvPr>
          <p:cNvSpPr>
            <a:spLocks noGrp="1"/>
          </p:cNvSpPr>
          <p:nvPr>
            <p:ph type="subTitle" idx="1"/>
          </p:nvPr>
        </p:nvSpPr>
        <p:spPr>
          <a:xfrm>
            <a:off x="491525" y="1872000"/>
            <a:ext cx="8313515" cy="810000"/>
          </a:xfrm>
        </p:spPr>
        <p:txBody>
          <a:bodyPr/>
          <a:lstStyle/>
          <a:p>
            <a:r>
              <a:rPr lang="nl-NL" dirty="0"/>
              <a:t>Als je met anderen praat, kun je altijd precies weten wat ze denken.</a:t>
            </a:r>
          </a:p>
        </p:txBody>
      </p:sp>
    </p:spTree>
    <p:extLst>
      <p:ext uri="{BB962C8B-B14F-4D97-AF65-F5344CB8AC3E}">
        <p14:creationId xmlns:p14="http://schemas.microsoft.com/office/powerpoint/2010/main" val="13971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B238-E650-A1D5-9D55-BC736A033B8A}"/>
              </a:ext>
            </a:extLst>
          </p:cNvPr>
          <p:cNvSpPr>
            <a:spLocks noGrp="1"/>
          </p:cNvSpPr>
          <p:nvPr>
            <p:ph type="ctrTitle"/>
          </p:nvPr>
        </p:nvSpPr>
        <p:spPr/>
        <p:txBody>
          <a:bodyPr/>
          <a:lstStyle/>
          <a:p>
            <a:r>
              <a:rPr lang="nl-NL" dirty="0"/>
              <a:t>Stelling 3</a:t>
            </a:r>
          </a:p>
        </p:txBody>
      </p:sp>
      <p:sp>
        <p:nvSpPr>
          <p:cNvPr id="3" name="Subtitle 2">
            <a:extLst>
              <a:ext uri="{FF2B5EF4-FFF2-40B4-BE49-F238E27FC236}">
                <a16:creationId xmlns:a16="http://schemas.microsoft.com/office/drawing/2014/main" id="{2E60D1DB-E58F-7B00-69EF-F0259DEF2A8F}"/>
              </a:ext>
            </a:extLst>
          </p:cNvPr>
          <p:cNvSpPr>
            <a:spLocks noGrp="1"/>
          </p:cNvSpPr>
          <p:nvPr>
            <p:ph type="subTitle" idx="1"/>
          </p:nvPr>
        </p:nvSpPr>
        <p:spPr/>
        <p:txBody>
          <a:bodyPr/>
          <a:lstStyle/>
          <a:p>
            <a:r>
              <a:rPr lang="nl-NL" dirty="0"/>
              <a:t>Sociale media hebben een positieve invloed op hoe mensen met elkaar omgaan.</a:t>
            </a:r>
          </a:p>
        </p:txBody>
      </p:sp>
    </p:spTree>
    <p:extLst>
      <p:ext uri="{BB962C8B-B14F-4D97-AF65-F5344CB8AC3E}">
        <p14:creationId xmlns:p14="http://schemas.microsoft.com/office/powerpoint/2010/main" val="305705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CDC8-D784-68AE-6FC0-7E6E16705782}"/>
              </a:ext>
            </a:extLst>
          </p:cNvPr>
          <p:cNvSpPr>
            <a:spLocks noGrp="1"/>
          </p:cNvSpPr>
          <p:nvPr>
            <p:ph type="ctrTitle"/>
          </p:nvPr>
        </p:nvSpPr>
        <p:spPr/>
        <p:txBody>
          <a:bodyPr/>
          <a:lstStyle/>
          <a:p>
            <a:r>
              <a:rPr lang="nl-NL" dirty="0"/>
              <a:t>Stelling 4</a:t>
            </a:r>
          </a:p>
        </p:txBody>
      </p:sp>
      <p:sp>
        <p:nvSpPr>
          <p:cNvPr id="3" name="Subtitle 2">
            <a:extLst>
              <a:ext uri="{FF2B5EF4-FFF2-40B4-BE49-F238E27FC236}">
                <a16:creationId xmlns:a16="http://schemas.microsoft.com/office/drawing/2014/main" id="{606B985D-510D-0F67-9E0D-205FDF2E55E7}"/>
              </a:ext>
            </a:extLst>
          </p:cNvPr>
          <p:cNvSpPr>
            <a:spLocks noGrp="1"/>
          </p:cNvSpPr>
          <p:nvPr>
            <p:ph type="subTitle" idx="1"/>
          </p:nvPr>
        </p:nvSpPr>
        <p:spPr>
          <a:xfrm>
            <a:off x="491526" y="1872000"/>
            <a:ext cx="7785371" cy="810000"/>
          </a:xfrm>
        </p:spPr>
        <p:txBody>
          <a:bodyPr/>
          <a:lstStyle/>
          <a:p>
            <a:r>
              <a:rPr lang="nl-NL" dirty="0"/>
              <a:t>Mensen reageren altijd hetzelfde op een situatie.</a:t>
            </a:r>
          </a:p>
        </p:txBody>
      </p:sp>
    </p:spTree>
    <p:extLst>
      <p:ext uri="{BB962C8B-B14F-4D97-AF65-F5344CB8AC3E}">
        <p14:creationId xmlns:p14="http://schemas.microsoft.com/office/powerpoint/2010/main" val="222406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9684-1F92-FC9C-F086-9DF7E8B07257}"/>
              </a:ext>
            </a:extLst>
          </p:cNvPr>
          <p:cNvSpPr>
            <a:spLocks noGrp="1"/>
          </p:cNvSpPr>
          <p:nvPr>
            <p:ph type="ctrTitle"/>
          </p:nvPr>
        </p:nvSpPr>
        <p:spPr/>
        <p:txBody>
          <a:bodyPr/>
          <a:lstStyle/>
          <a:p>
            <a:r>
              <a:rPr lang="nl-NL" dirty="0"/>
              <a:t>Stelling 5</a:t>
            </a:r>
          </a:p>
        </p:txBody>
      </p:sp>
      <p:sp>
        <p:nvSpPr>
          <p:cNvPr id="3" name="Subtitle 2">
            <a:extLst>
              <a:ext uri="{FF2B5EF4-FFF2-40B4-BE49-F238E27FC236}">
                <a16:creationId xmlns:a16="http://schemas.microsoft.com/office/drawing/2014/main" id="{BF2CE321-644B-AAD8-E480-5A82C9DCD1CE}"/>
              </a:ext>
            </a:extLst>
          </p:cNvPr>
          <p:cNvSpPr>
            <a:spLocks noGrp="1"/>
          </p:cNvSpPr>
          <p:nvPr>
            <p:ph type="subTitle" idx="1"/>
          </p:nvPr>
        </p:nvSpPr>
        <p:spPr/>
        <p:txBody>
          <a:bodyPr/>
          <a:lstStyle/>
          <a:p>
            <a:r>
              <a:rPr lang="nl-NL" dirty="0"/>
              <a:t>Vriendelijkheid is belangrijker dan eerlijkheid, zelfs als dat betekent dat je soms niet de hele waarheid vertelt.</a:t>
            </a:r>
          </a:p>
        </p:txBody>
      </p:sp>
    </p:spTree>
    <p:extLst>
      <p:ext uri="{BB962C8B-B14F-4D97-AF65-F5344CB8AC3E}">
        <p14:creationId xmlns:p14="http://schemas.microsoft.com/office/powerpoint/2010/main" val="312051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7384-7F37-BBA6-71EE-C6332EE4B81B}"/>
              </a:ext>
            </a:extLst>
          </p:cNvPr>
          <p:cNvSpPr>
            <a:spLocks noGrp="1"/>
          </p:cNvSpPr>
          <p:nvPr>
            <p:ph type="ctrTitle"/>
          </p:nvPr>
        </p:nvSpPr>
        <p:spPr/>
        <p:txBody>
          <a:bodyPr/>
          <a:lstStyle/>
          <a:p>
            <a:r>
              <a:rPr lang="nl-NL" dirty="0"/>
              <a:t>Stelling 6</a:t>
            </a:r>
          </a:p>
        </p:txBody>
      </p:sp>
      <p:sp>
        <p:nvSpPr>
          <p:cNvPr id="3" name="Subtitle 2">
            <a:extLst>
              <a:ext uri="{FF2B5EF4-FFF2-40B4-BE49-F238E27FC236}">
                <a16:creationId xmlns:a16="http://schemas.microsoft.com/office/drawing/2014/main" id="{E9FADE40-3F86-B372-D96D-984F90717468}"/>
              </a:ext>
            </a:extLst>
          </p:cNvPr>
          <p:cNvSpPr>
            <a:spLocks noGrp="1"/>
          </p:cNvSpPr>
          <p:nvPr>
            <p:ph type="subTitle" idx="1"/>
          </p:nvPr>
        </p:nvSpPr>
        <p:spPr>
          <a:xfrm>
            <a:off x="491526" y="1872000"/>
            <a:ext cx="8912605" cy="810000"/>
          </a:xfrm>
        </p:spPr>
        <p:txBody>
          <a:bodyPr/>
          <a:lstStyle/>
          <a:p>
            <a:r>
              <a:rPr lang="nl-NL" dirty="0"/>
              <a:t>Mensen kunnen van elkaar verschillen door dingen die ze hebben meegemaakt. </a:t>
            </a:r>
          </a:p>
        </p:txBody>
      </p:sp>
    </p:spTree>
    <p:extLst>
      <p:ext uri="{BB962C8B-B14F-4D97-AF65-F5344CB8AC3E}">
        <p14:creationId xmlns:p14="http://schemas.microsoft.com/office/powerpoint/2010/main" val="348112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305AA7-0228-DFFF-4407-337199894F7F}"/>
              </a:ext>
            </a:extLst>
          </p:cNvPr>
          <p:cNvPicPr>
            <a:picLocks noChangeAspect="1"/>
          </p:cNvPicPr>
          <p:nvPr/>
        </p:nvPicPr>
        <p:blipFill>
          <a:blip r:embed="rId3"/>
          <a:srcRect b="14275"/>
          <a:stretch/>
        </p:blipFill>
        <p:spPr>
          <a:xfrm>
            <a:off x="-1" y="1"/>
            <a:ext cx="9144001" cy="5143500"/>
          </a:xfrm>
          <a:prstGeom prst="rect">
            <a:avLst/>
          </a:prstGeom>
        </p:spPr>
      </p:pic>
      <p:sp>
        <p:nvSpPr>
          <p:cNvPr id="2" name="Text Placeholder 1">
            <a:extLst>
              <a:ext uri="{FF2B5EF4-FFF2-40B4-BE49-F238E27FC236}">
                <a16:creationId xmlns:a16="http://schemas.microsoft.com/office/drawing/2014/main" id="{3D1E8F8C-A6F1-FE50-3C9B-50D52AE67563}"/>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E8796C46-6EE6-F866-B30B-4B905A58665E}"/>
              </a:ext>
            </a:extLst>
          </p:cNvPr>
          <p:cNvSpPr>
            <a:spLocks noGrp="1"/>
          </p:cNvSpPr>
          <p:nvPr>
            <p:ph type="ctrTitle"/>
          </p:nvPr>
        </p:nvSpPr>
        <p:spPr/>
        <p:txBody>
          <a:bodyPr/>
          <a:lstStyle/>
          <a:p>
            <a:r>
              <a:rPr lang="nl-NL" dirty="0"/>
              <a:t>Vraag de professor</a:t>
            </a:r>
          </a:p>
        </p:txBody>
      </p:sp>
      <p:sp>
        <p:nvSpPr>
          <p:cNvPr id="4" name="Subtitle 3">
            <a:extLst>
              <a:ext uri="{FF2B5EF4-FFF2-40B4-BE49-F238E27FC236}">
                <a16:creationId xmlns:a16="http://schemas.microsoft.com/office/drawing/2014/main" id="{E2B5B787-9CC9-0802-8CBC-2EAC33662A94}"/>
              </a:ext>
            </a:extLst>
          </p:cNvPr>
          <p:cNvSpPr>
            <a:spLocks noGrp="1"/>
          </p:cNvSpPr>
          <p:nvPr>
            <p:ph type="subTitle" idx="1"/>
          </p:nvPr>
        </p:nvSpPr>
        <p:spPr/>
        <p:txBody>
          <a:bodyPr/>
          <a:lstStyle/>
          <a:p>
            <a:r>
              <a:rPr lang="nl-NL" dirty="0"/>
              <a:t>Schrijf vragen op </a:t>
            </a:r>
            <a:r>
              <a:rPr lang="nl-NL"/>
              <a:t>over sociale- en gedragswetenschappen, </a:t>
            </a:r>
            <a:r>
              <a:rPr lang="nl-NL" dirty="0"/>
              <a:t>het werk</a:t>
            </a:r>
          </a:p>
          <a:p>
            <a:r>
              <a:rPr lang="nl-NL" dirty="0"/>
              <a:t>van de professor of iets persoonlijks</a:t>
            </a:r>
          </a:p>
        </p:txBody>
      </p:sp>
      <p:pic>
        <p:nvPicPr>
          <p:cNvPr id="6" name="Picture 5">
            <a:extLst>
              <a:ext uri="{FF2B5EF4-FFF2-40B4-BE49-F238E27FC236}">
                <a16:creationId xmlns:a16="http://schemas.microsoft.com/office/drawing/2014/main" id="{EFFB69C9-E45A-3238-8624-670A9EDD7794}"/>
              </a:ext>
            </a:extLst>
          </p:cNvPr>
          <p:cNvPicPr>
            <a:picLocks noChangeAspect="1"/>
          </p:cNvPicPr>
          <p:nvPr/>
        </p:nvPicPr>
        <p:blipFill>
          <a:blip r:embed="rId4"/>
          <a:stretch>
            <a:fillRect/>
          </a:stretch>
        </p:blipFill>
        <p:spPr>
          <a:xfrm>
            <a:off x="8216291" y="95207"/>
            <a:ext cx="847417" cy="975445"/>
          </a:xfrm>
          <a:prstGeom prst="rect">
            <a:avLst/>
          </a:prstGeom>
        </p:spPr>
      </p:pic>
    </p:spTree>
    <p:extLst>
      <p:ext uri="{BB962C8B-B14F-4D97-AF65-F5344CB8AC3E}">
        <p14:creationId xmlns:p14="http://schemas.microsoft.com/office/powerpoint/2010/main" val="90416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472716-3D9E-3FFA-2D41-00DA01CB76DD}"/>
              </a:ext>
            </a:extLst>
          </p:cNvPr>
          <p:cNvPicPr>
            <a:picLocks noChangeAspect="1"/>
          </p:cNvPicPr>
          <p:nvPr/>
        </p:nvPicPr>
        <p:blipFill>
          <a:blip r:embed="rId3"/>
          <a:stretch>
            <a:fillRect/>
          </a:stretch>
        </p:blipFill>
        <p:spPr>
          <a:xfrm>
            <a:off x="2537607" y="0"/>
            <a:ext cx="6593918" cy="5143500"/>
          </a:xfrm>
          <a:prstGeom prst="rect">
            <a:avLst/>
          </a:prstGeom>
        </p:spPr>
      </p:pic>
      <p:sp>
        <p:nvSpPr>
          <p:cNvPr id="2" name="Text Placeholder 1">
            <a:extLst>
              <a:ext uri="{FF2B5EF4-FFF2-40B4-BE49-F238E27FC236}">
                <a16:creationId xmlns:a16="http://schemas.microsoft.com/office/drawing/2014/main" id="{2D483BDB-0207-A921-A89C-FE67A5041D44}"/>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99DCA1DC-F3A3-09D2-DEF6-DAC3F3854773}"/>
              </a:ext>
            </a:extLst>
          </p:cNvPr>
          <p:cNvSpPr>
            <a:spLocks noGrp="1"/>
          </p:cNvSpPr>
          <p:nvPr>
            <p:ph type="ctrTitle"/>
          </p:nvPr>
        </p:nvSpPr>
        <p:spPr>
          <a:xfrm>
            <a:off x="491525" y="1134000"/>
            <a:ext cx="4874225" cy="1476000"/>
          </a:xfrm>
        </p:spPr>
        <p:txBody>
          <a:bodyPr/>
          <a:lstStyle/>
          <a:p>
            <a:r>
              <a:rPr lang="nl-NL" dirty="0"/>
              <a:t>Hint 5</a:t>
            </a:r>
          </a:p>
        </p:txBody>
      </p:sp>
      <p:sp>
        <p:nvSpPr>
          <p:cNvPr id="4" name="Subtitle 3">
            <a:extLst>
              <a:ext uri="{FF2B5EF4-FFF2-40B4-BE49-F238E27FC236}">
                <a16:creationId xmlns:a16="http://schemas.microsoft.com/office/drawing/2014/main" id="{75118F12-EBCC-E0C9-AD27-4263F8A99B62}"/>
              </a:ext>
            </a:extLst>
          </p:cNvPr>
          <p:cNvSpPr>
            <a:spLocks noGrp="1"/>
          </p:cNvSpPr>
          <p:nvPr>
            <p:ph type="subTitle" idx="1"/>
          </p:nvPr>
        </p:nvSpPr>
        <p:spPr/>
        <p:txBody>
          <a:bodyPr/>
          <a:lstStyle/>
          <a:p>
            <a:r>
              <a:rPr lang="nl-NL" dirty="0"/>
              <a:t>Als ik een superkracht zou hebben, zou ik </a:t>
            </a:r>
          </a:p>
          <a:p>
            <a:r>
              <a:rPr lang="nl-NL" dirty="0"/>
              <a:t>graag … willen kunnen/zijn</a:t>
            </a:r>
          </a:p>
        </p:txBody>
      </p:sp>
      <p:sp>
        <p:nvSpPr>
          <p:cNvPr id="6" name="TextBox 5">
            <a:extLst>
              <a:ext uri="{FF2B5EF4-FFF2-40B4-BE49-F238E27FC236}">
                <a16:creationId xmlns:a16="http://schemas.microsoft.com/office/drawing/2014/main" id="{C7F66479-F67D-25ED-B149-CFEECEA2ACAB}"/>
              </a:ext>
            </a:extLst>
          </p:cNvPr>
          <p:cNvSpPr txBox="1"/>
          <p:nvPr/>
        </p:nvSpPr>
        <p:spPr>
          <a:xfrm>
            <a:off x="6845525" y="119167"/>
            <a:ext cx="4572000" cy="184666"/>
          </a:xfrm>
          <a:prstGeom prst="rect">
            <a:avLst/>
          </a:prstGeom>
          <a:noFill/>
        </p:spPr>
        <p:txBody>
          <a:bodyPr wrap="square">
            <a:spAutoFit/>
          </a:bodyPr>
          <a:lstStyle/>
          <a:p>
            <a:r>
              <a:rPr lang="nl-NL" sz="600" dirty="0">
                <a:solidFill>
                  <a:schemeClr val="bg2"/>
                </a:solidFill>
              </a:rPr>
              <a:t>© Erasmus University Rotterdam – Michelle </a:t>
            </a:r>
            <a:r>
              <a:rPr lang="nl-NL" sz="600" dirty="0" err="1">
                <a:solidFill>
                  <a:schemeClr val="bg2"/>
                </a:solidFill>
              </a:rPr>
              <a:t>Muus</a:t>
            </a:r>
            <a:r>
              <a:rPr lang="nl-NL" sz="600" dirty="0">
                <a:solidFill>
                  <a:schemeClr val="bg2"/>
                </a:solidFill>
              </a:rPr>
              <a:t> </a:t>
            </a:r>
          </a:p>
        </p:txBody>
      </p:sp>
    </p:spTree>
    <p:extLst>
      <p:ext uri="{BB962C8B-B14F-4D97-AF65-F5344CB8AC3E}">
        <p14:creationId xmlns:p14="http://schemas.microsoft.com/office/powerpoint/2010/main" val="269142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4FC233-8236-9DAA-10B5-4D7E1F92A64F}"/>
              </a:ext>
            </a:extLst>
          </p:cNvPr>
          <p:cNvPicPr>
            <a:picLocks noChangeAspect="1"/>
          </p:cNvPicPr>
          <p:nvPr/>
        </p:nvPicPr>
        <p:blipFill>
          <a:blip r:embed="rId3"/>
          <a:srcRect l="13778" t="9491" b="17760"/>
          <a:stretch/>
        </p:blipFill>
        <p:spPr>
          <a:xfrm flipH="1">
            <a:off x="0" y="0"/>
            <a:ext cx="9144000" cy="5143500"/>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p:txBody>
          <a:bodyPr/>
          <a:lstStyle/>
          <a:p>
            <a:r>
              <a:rPr lang="nl-NL" dirty="0"/>
              <a:t>Wat zijn de faculteiten?</a:t>
            </a:r>
          </a:p>
        </p:txBody>
      </p:sp>
      <p:sp>
        <p:nvSpPr>
          <p:cNvPr id="5" name="Ondertitel 4">
            <a:extLst>
              <a:ext uri="{FF2B5EF4-FFF2-40B4-BE49-F238E27FC236}">
                <a16:creationId xmlns:a16="http://schemas.microsoft.com/office/drawing/2014/main" id="{20E6B4F2-0EF2-7340-A992-AA6AB0333B03}"/>
              </a:ext>
            </a:extLst>
          </p:cNvPr>
          <p:cNvSpPr>
            <a:spLocks noGrp="1"/>
          </p:cNvSpPr>
          <p:nvPr>
            <p:ph type="subTitle" idx="1"/>
          </p:nvPr>
        </p:nvSpPr>
        <p:spPr/>
        <p:txBody>
          <a:bodyPr/>
          <a:lstStyle/>
          <a:p>
            <a:r>
              <a:rPr lang="nl-NL" dirty="0"/>
              <a:t> </a:t>
            </a:r>
          </a:p>
        </p:txBody>
      </p:sp>
      <p:sp>
        <p:nvSpPr>
          <p:cNvPr id="6" name="TextBox 5">
            <a:extLst>
              <a:ext uri="{FF2B5EF4-FFF2-40B4-BE49-F238E27FC236}">
                <a16:creationId xmlns:a16="http://schemas.microsoft.com/office/drawing/2014/main" id="{3980BE70-ADCD-16CF-5C82-1A223465C641}"/>
              </a:ext>
            </a:extLst>
          </p:cNvPr>
          <p:cNvSpPr txBox="1"/>
          <p:nvPr/>
        </p:nvSpPr>
        <p:spPr>
          <a:xfrm>
            <a:off x="0" y="4945417"/>
            <a:ext cx="4576438"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Erasmus University Rotterdam – Chris </a:t>
            </a:r>
            <a:r>
              <a:rPr kumimoji="0" lang="en-US" sz="600" b="0" i="0" u="none" strike="noStrike" kern="100" cap="none" spc="0" normalizeH="0" baseline="0" noProof="0" dirty="0" err="1">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Gorzeman</a:t>
            </a:r>
            <a:r>
              <a:rPr kumimoji="0" lang="en-US"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 Capital Image</a:t>
            </a:r>
            <a:endParaRPr kumimoji="0" lang="nl-NL"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12" name="Picture 11" descr="A blue and black diamond with white text&#10;&#10;AI-generated content may be incorrect.">
            <a:extLst>
              <a:ext uri="{FF2B5EF4-FFF2-40B4-BE49-F238E27FC236}">
                <a16:creationId xmlns:a16="http://schemas.microsoft.com/office/drawing/2014/main" id="{3B4F513D-9280-F974-7B7F-EAE989EBF623}"/>
              </a:ext>
            </a:extLst>
          </p:cNvPr>
          <p:cNvPicPr>
            <a:picLocks noChangeAspect="1"/>
          </p:cNvPicPr>
          <p:nvPr/>
        </p:nvPicPr>
        <p:blipFill>
          <a:blip r:embed="rId4"/>
          <a:stretch>
            <a:fillRect/>
          </a:stretch>
        </p:blipFill>
        <p:spPr>
          <a:xfrm>
            <a:off x="8117209" y="82734"/>
            <a:ext cx="655455" cy="7568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CCD717-D941-CA3E-21A7-CB2AC2423919}"/>
              </a:ext>
            </a:extLst>
          </p:cNvPr>
          <p:cNvPicPr>
            <a:picLocks noChangeAspect="1"/>
          </p:cNvPicPr>
          <p:nvPr/>
        </p:nvPicPr>
        <p:blipFill>
          <a:blip r:embed="rId3"/>
          <a:stretch>
            <a:fillRect/>
          </a:stretch>
        </p:blipFill>
        <p:spPr>
          <a:xfrm>
            <a:off x="1410346" y="-8093"/>
            <a:ext cx="7733654" cy="5159686"/>
          </a:xfrm>
          <a:prstGeom prst="rect">
            <a:avLst/>
          </a:prstGeom>
        </p:spPr>
      </p:pic>
      <p:sp>
        <p:nvSpPr>
          <p:cNvPr id="71" name="Tijdelijke aanduiding voor tekst 70">
            <a:extLst>
              <a:ext uri="{FF2B5EF4-FFF2-40B4-BE49-F238E27FC236}">
                <a16:creationId xmlns:a16="http://schemas.microsoft.com/office/drawing/2014/main" id="{0482939B-8006-4079-A2C1-917468E9658B}"/>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p:txBody>
          <a:bodyPr/>
          <a:lstStyle/>
          <a:p>
            <a:r>
              <a:rPr lang="nl-NL" dirty="0"/>
              <a:t>Geschiedenis, cultuur en communicatie</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420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89EF6-7B6C-2D2F-ADCF-4A9C2FCDC4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10384C-9348-B97E-DCF3-7EBBCEA7B16F}"/>
              </a:ext>
            </a:extLst>
          </p:cNvPr>
          <p:cNvPicPr>
            <a:picLocks noChangeAspect="1"/>
          </p:cNvPicPr>
          <p:nvPr/>
        </p:nvPicPr>
        <p:blipFill>
          <a:blip r:embed="rId3"/>
          <a:stretch>
            <a:fillRect/>
          </a:stretch>
        </p:blipFill>
        <p:spPr>
          <a:xfrm>
            <a:off x="1425844" y="-3921"/>
            <a:ext cx="7715270" cy="5147421"/>
          </a:xfrm>
          <a:prstGeom prst="rect">
            <a:avLst/>
          </a:prstGeom>
        </p:spPr>
      </p:pic>
      <p:sp>
        <p:nvSpPr>
          <p:cNvPr id="71" name="Tijdelijke aanduiding voor tekst 70">
            <a:extLst>
              <a:ext uri="{FF2B5EF4-FFF2-40B4-BE49-F238E27FC236}">
                <a16:creationId xmlns:a16="http://schemas.microsoft.com/office/drawing/2014/main" id="{1ADE87AC-1E35-4225-4C84-A1A520B85DE8}"/>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C8E12B4E-8177-E9A1-D80D-2CCA4020AACC}"/>
              </a:ext>
            </a:extLst>
          </p:cNvPr>
          <p:cNvSpPr>
            <a:spLocks noGrp="1"/>
          </p:cNvSpPr>
          <p:nvPr>
            <p:ph type="title"/>
          </p:nvPr>
        </p:nvSpPr>
        <p:spPr/>
        <p:txBody>
          <a:bodyPr/>
          <a:lstStyle/>
          <a:p>
            <a:r>
              <a:rPr lang="nl-NL" dirty="0"/>
              <a:t>Economie</a:t>
            </a:r>
          </a:p>
        </p:txBody>
      </p:sp>
      <p:sp>
        <p:nvSpPr>
          <p:cNvPr id="5" name="Tijdelijke aanduiding voor voettekst 4">
            <a:extLst>
              <a:ext uri="{FF2B5EF4-FFF2-40B4-BE49-F238E27FC236}">
                <a16:creationId xmlns:a16="http://schemas.microsoft.com/office/drawing/2014/main" id="{C3755523-BD20-9C37-B39F-27AFC1E32A38}"/>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0115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AC3E8-6053-1676-22B9-ECED13494D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8F2DA8-67F7-BD57-FCE9-B385351E5CB0}"/>
              </a:ext>
            </a:extLst>
          </p:cNvPr>
          <p:cNvPicPr>
            <a:picLocks noChangeAspect="1"/>
          </p:cNvPicPr>
          <p:nvPr/>
        </p:nvPicPr>
        <p:blipFill>
          <a:blip r:embed="rId3"/>
          <a:srcRect r="11127"/>
          <a:stretch/>
        </p:blipFill>
        <p:spPr>
          <a:xfrm>
            <a:off x="2273832" y="0"/>
            <a:ext cx="6870167" cy="5145715"/>
          </a:xfrm>
          <a:prstGeom prst="rect">
            <a:avLst/>
          </a:prstGeom>
        </p:spPr>
      </p:pic>
      <p:sp>
        <p:nvSpPr>
          <p:cNvPr id="71" name="Tijdelijke aanduiding voor tekst 70">
            <a:extLst>
              <a:ext uri="{FF2B5EF4-FFF2-40B4-BE49-F238E27FC236}">
                <a16:creationId xmlns:a16="http://schemas.microsoft.com/office/drawing/2014/main" id="{E966099A-C7A0-3E1D-427A-9A90AD53B09F}"/>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C9B42E84-04D2-76F9-D325-2A8BCDE8C481}"/>
              </a:ext>
            </a:extLst>
          </p:cNvPr>
          <p:cNvSpPr>
            <a:spLocks noGrp="1"/>
          </p:cNvSpPr>
          <p:nvPr>
            <p:ph type="title"/>
          </p:nvPr>
        </p:nvSpPr>
        <p:spPr/>
        <p:txBody>
          <a:bodyPr/>
          <a:lstStyle/>
          <a:p>
            <a:r>
              <a:rPr lang="nl-NL" dirty="0"/>
              <a:t>Rechten</a:t>
            </a:r>
          </a:p>
        </p:txBody>
      </p:sp>
      <p:sp>
        <p:nvSpPr>
          <p:cNvPr id="5" name="Tijdelijke aanduiding voor voettekst 4">
            <a:extLst>
              <a:ext uri="{FF2B5EF4-FFF2-40B4-BE49-F238E27FC236}">
                <a16:creationId xmlns:a16="http://schemas.microsoft.com/office/drawing/2014/main" id="{81530D59-BEBE-611C-9C18-49E2763FAF21}"/>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4870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D71BD-E2F4-0925-42AB-15E36E89CF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F14D830-2254-A598-B1FC-1B2B22713234}"/>
              </a:ext>
            </a:extLst>
          </p:cNvPr>
          <p:cNvPicPr>
            <a:picLocks noChangeAspect="1"/>
          </p:cNvPicPr>
          <p:nvPr/>
        </p:nvPicPr>
        <p:blipFill>
          <a:blip r:embed="rId3"/>
          <a:stretch>
            <a:fillRect/>
          </a:stretch>
        </p:blipFill>
        <p:spPr>
          <a:xfrm>
            <a:off x="1441341" y="-7418"/>
            <a:ext cx="7702658" cy="5150917"/>
          </a:xfrm>
          <a:prstGeom prst="rect">
            <a:avLst/>
          </a:prstGeom>
        </p:spPr>
      </p:pic>
      <p:sp>
        <p:nvSpPr>
          <p:cNvPr id="71" name="Tijdelijke aanduiding voor tekst 70">
            <a:extLst>
              <a:ext uri="{FF2B5EF4-FFF2-40B4-BE49-F238E27FC236}">
                <a16:creationId xmlns:a16="http://schemas.microsoft.com/office/drawing/2014/main" id="{CB3724DA-AF97-3741-D6B6-6EF677F9D709}"/>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EABFCC9E-382E-64FA-B83C-353191CE8D45}"/>
              </a:ext>
            </a:extLst>
          </p:cNvPr>
          <p:cNvSpPr>
            <a:spLocks noGrp="1"/>
          </p:cNvSpPr>
          <p:nvPr>
            <p:ph type="title"/>
          </p:nvPr>
        </p:nvSpPr>
        <p:spPr>
          <a:xfrm>
            <a:off x="401240" y="539353"/>
            <a:ext cx="2357457" cy="531827"/>
          </a:xfrm>
        </p:spPr>
        <p:txBody>
          <a:bodyPr/>
          <a:lstStyle/>
          <a:p>
            <a:r>
              <a:rPr lang="nl-NL" sz="2400" dirty="0">
                <a:latin typeface="Museo Sans 700"/>
                <a:ea typeface="+mj-ea"/>
              </a:rPr>
              <a:t>Sociale- en </a:t>
            </a:r>
            <a:br>
              <a:rPr lang="nl-NL" sz="2400" dirty="0">
                <a:latin typeface="Museo Sans 700"/>
                <a:ea typeface="+mj-ea"/>
              </a:rPr>
            </a:br>
            <a:r>
              <a:rPr lang="nl-NL" sz="2400" dirty="0">
                <a:latin typeface="Museo Sans 700"/>
                <a:ea typeface="+mj-ea"/>
              </a:rPr>
              <a:t>gedrags-</a:t>
            </a:r>
            <a:br>
              <a:rPr lang="nl-NL" sz="2400" dirty="0">
                <a:latin typeface="Museo Sans 700"/>
                <a:ea typeface="+mj-ea"/>
              </a:rPr>
            </a:br>
            <a:r>
              <a:rPr lang="nl-NL" sz="2400" dirty="0">
                <a:latin typeface="Museo Sans 700"/>
                <a:ea typeface="+mj-ea"/>
              </a:rPr>
              <a:t>wetenschappen</a:t>
            </a:r>
            <a:endParaRPr lang="nl-NL" dirty="0"/>
          </a:p>
        </p:txBody>
      </p:sp>
      <p:sp>
        <p:nvSpPr>
          <p:cNvPr id="5" name="Tijdelijke aanduiding voor voettekst 4">
            <a:extLst>
              <a:ext uri="{FF2B5EF4-FFF2-40B4-BE49-F238E27FC236}">
                <a16:creationId xmlns:a16="http://schemas.microsoft.com/office/drawing/2014/main" id="{4723D89D-A246-498C-5403-81CC4C4F19BA}"/>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2947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D7327-5856-871C-21E1-63CF191D86A0}"/>
            </a:ext>
          </a:extLst>
        </p:cNvPr>
        <p:cNvGrpSpPr/>
        <p:nvPr/>
      </p:nvGrpSpPr>
      <p:grpSpPr>
        <a:xfrm>
          <a:off x="0" y="0"/>
          <a:ext cx="0" cy="0"/>
          <a:chOff x="0" y="0"/>
          <a:chExt cx="0" cy="0"/>
        </a:xfrm>
      </p:grpSpPr>
      <p:pic>
        <p:nvPicPr>
          <p:cNvPr id="3" name="Content Placeholder 5" descr="Group of students working in library">
            <a:extLst>
              <a:ext uri="{FF2B5EF4-FFF2-40B4-BE49-F238E27FC236}">
                <a16:creationId xmlns:a16="http://schemas.microsoft.com/office/drawing/2014/main" id="{8967DB27-4E15-E0CE-6726-FB4ADBE66282}"/>
              </a:ext>
            </a:extLst>
          </p:cNvPr>
          <p:cNvPicPr>
            <a:picLocks noChangeAspect="1"/>
          </p:cNvPicPr>
          <p:nvPr/>
        </p:nvPicPr>
        <p:blipFill>
          <a:blip r:embed="rId3"/>
          <a:srcRect t="7495"/>
          <a:stretch/>
        </p:blipFill>
        <p:spPr>
          <a:xfrm>
            <a:off x="774915" y="-4321"/>
            <a:ext cx="8369086" cy="5159991"/>
          </a:xfrm>
          <a:prstGeom prst="rect">
            <a:avLst/>
          </a:prstGeom>
        </p:spPr>
      </p:pic>
      <p:sp>
        <p:nvSpPr>
          <p:cNvPr id="71" name="Tijdelijke aanduiding voor tekst 70">
            <a:extLst>
              <a:ext uri="{FF2B5EF4-FFF2-40B4-BE49-F238E27FC236}">
                <a16:creationId xmlns:a16="http://schemas.microsoft.com/office/drawing/2014/main" id="{8F27DC2C-87FB-55A8-F977-B5BA79DB4614}"/>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756D0433-5CE8-4944-7DFE-C554088B77FB}"/>
              </a:ext>
            </a:extLst>
          </p:cNvPr>
          <p:cNvSpPr>
            <a:spLocks noGrp="1"/>
          </p:cNvSpPr>
          <p:nvPr>
            <p:ph type="title"/>
          </p:nvPr>
        </p:nvSpPr>
        <p:spPr>
          <a:xfrm>
            <a:off x="401240" y="539353"/>
            <a:ext cx="2357457" cy="531827"/>
          </a:xfrm>
        </p:spPr>
        <p:txBody>
          <a:bodyPr/>
          <a:lstStyle/>
          <a:p>
            <a:r>
              <a:rPr lang="nl-NL" sz="2400" dirty="0">
                <a:latin typeface="Museo Sans 700"/>
              </a:rPr>
              <a:t>Filosofie</a:t>
            </a:r>
            <a:endParaRPr lang="nl-NL" dirty="0"/>
          </a:p>
        </p:txBody>
      </p:sp>
      <p:sp>
        <p:nvSpPr>
          <p:cNvPr id="5" name="Tijdelijke aanduiding voor voettekst 4">
            <a:extLst>
              <a:ext uri="{FF2B5EF4-FFF2-40B4-BE49-F238E27FC236}">
                <a16:creationId xmlns:a16="http://schemas.microsoft.com/office/drawing/2014/main" id="{AEA548C5-1F32-64D9-BDC8-182A58E86BC6}"/>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6717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0CA39-F035-A9B6-65BB-29057AEABE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634C82-5D72-2E82-35A8-1AED92CA704B}"/>
              </a:ext>
            </a:extLst>
          </p:cNvPr>
          <p:cNvPicPr>
            <a:picLocks noChangeAspect="1"/>
          </p:cNvPicPr>
          <p:nvPr/>
        </p:nvPicPr>
        <p:blipFill>
          <a:blip r:embed="rId3"/>
          <a:srcRect r="14293"/>
          <a:stretch/>
        </p:blipFill>
        <p:spPr>
          <a:xfrm>
            <a:off x="2522352" y="0"/>
            <a:ext cx="6621647" cy="5154516"/>
          </a:xfrm>
          <a:prstGeom prst="rect">
            <a:avLst/>
          </a:prstGeom>
        </p:spPr>
      </p:pic>
      <p:sp>
        <p:nvSpPr>
          <p:cNvPr id="71" name="Tijdelijke aanduiding voor tekst 70">
            <a:extLst>
              <a:ext uri="{FF2B5EF4-FFF2-40B4-BE49-F238E27FC236}">
                <a16:creationId xmlns:a16="http://schemas.microsoft.com/office/drawing/2014/main" id="{49DED50C-8A45-E17D-2F5D-32CF450B20E4}"/>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A67152E4-D99B-F20D-2CDB-1B821566F7B2}"/>
              </a:ext>
            </a:extLst>
          </p:cNvPr>
          <p:cNvSpPr>
            <a:spLocks noGrp="1"/>
          </p:cNvSpPr>
          <p:nvPr>
            <p:ph type="title"/>
          </p:nvPr>
        </p:nvSpPr>
        <p:spPr>
          <a:xfrm>
            <a:off x="401240" y="539353"/>
            <a:ext cx="2357457" cy="531827"/>
          </a:xfrm>
        </p:spPr>
        <p:txBody>
          <a:bodyPr/>
          <a:lstStyle/>
          <a:p>
            <a:r>
              <a:rPr lang="nl-NL" sz="2400" dirty="0">
                <a:latin typeface="Museo Sans 700"/>
              </a:rPr>
              <a:t>Geneeskunde</a:t>
            </a:r>
            <a:endParaRPr lang="nl-NL" dirty="0"/>
          </a:p>
        </p:txBody>
      </p:sp>
      <p:sp>
        <p:nvSpPr>
          <p:cNvPr id="5" name="Tijdelijke aanduiding voor voettekst 4">
            <a:extLst>
              <a:ext uri="{FF2B5EF4-FFF2-40B4-BE49-F238E27FC236}">
                <a16:creationId xmlns:a16="http://schemas.microsoft.com/office/drawing/2014/main" id="{43848EE9-937F-4750-2845-72E1E9A308E3}"/>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7074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FB93-552C-9231-8DF9-98B6B29A66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740510-BF8B-4563-6516-B86C75FCFD95}"/>
              </a:ext>
            </a:extLst>
          </p:cNvPr>
          <p:cNvPicPr>
            <a:picLocks noChangeAspect="1"/>
          </p:cNvPicPr>
          <p:nvPr/>
        </p:nvPicPr>
        <p:blipFill>
          <a:blip r:embed="rId3"/>
          <a:srcRect r="16619"/>
          <a:stretch/>
        </p:blipFill>
        <p:spPr>
          <a:xfrm>
            <a:off x="784920" y="0"/>
            <a:ext cx="8359080" cy="5143500"/>
          </a:xfrm>
          <a:prstGeom prst="rect">
            <a:avLst/>
          </a:prstGeom>
        </p:spPr>
      </p:pic>
      <p:sp>
        <p:nvSpPr>
          <p:cNvPr id="71" name="Tijdelijke aanduiding voor tekst 70">
            <a:extLst>
              <a:ext uri="{FF2B5EF4-FFF2-40B4-BE49-F238E27FC236}">
                <a16:creationId xmlns:a16="http://schemas.microsoft.com/office/drawing/2014/main" id="{529AB59E-7A01-2213-2A78-96D32EDA2781}"/>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81462752-01BD-618E-B613-585DB87ED2F8}"/>
              </a:ext>
            </a:extLst>
          </p:cNvPr>
          <p:cNvSpPr>
            <a:spLocks noGrp="1"/>
          </p:cNvSpPr>
          <p:nvPr>
            <p:ph type="title"/>
          </p:nvPr>
        </p:nvSpPr>
        <p:spPr>
          <a:xfrm>
            <a:off x="401240" y="539353"/>
            <a:ext cx="2357457" cy="531827"/>
          </a:xfrm>
        </p:spPr>
        <p:txBody>
          <a:bodyPr/>
          <a:lstStyle/>
          <a:p>
            <a:r>
              <a:rPr lang="nl-NL" dirty="0"/>
              <a:t>Management</a:t>
            </a:r>
          </a:p>
        </p:txBody>
      </p:sp>
      <p:sp>
        <p:nvSpPr>
          <p:cNvPr id="5" name="Tijdelijke aanduiding voor voettekst 4">
            <a:extLst>
              <a:ext uri="{FF2B5EF4-FFF2-40B4-BE49-F238E27FC236}">
                <a16:creationId xmlns:a16="http://schemas.microsoft.com/office/drawing/2014/main" id="{B2A347D6-2EC8-B531-4E42-029BE366ED26}"/>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7902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e2 kopie">
  <a:themeElements>
    <a:clrScheme name="Erasmus Corporate 2020">
      <a:dk1>
        <a:srgbClr val="002328"/>
      </a:dk1>
      <a:lt1>
        <a:sysClr val="window" lastClr="FFFFFF"/>
      </a:lt1>
      <a:dk2>
        <a:srgbClr val="0C8066"/>
      </a:dk2>
      <a:lt2>
        <a:srgbClr val="9C9C9C"/>
      </a:lt2>
      <a:accent1>
        <a:srgbClr val="E3DAD8"/>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rasmus-corporate-nl-eng.1_0.pptx" id="{81FB2FF7-7A36-4370-92B3-73C2FB808BB7}" vid="{7EC3989A-2E2D-47E0-9E03-54ECA23CFB72}"/>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deck_corporate.pptx" id="{1F17DF75-F762-4541-B688-D0698F0E7B81}" vid="{24B8215F-5789-4D48-849C-817941F91B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5" ma:contentTypeDescription="Een nieuw document maken." ma:contentTypeScope="" ma:versionID="b2e4fce60db0e4b483a4560a938b73bd">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d512ac2fb60b146fddd12cfe6807a23b"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Props1.xml><?xml version="1.0" encoding="utf-8"?>
<ds:datastoreItem xmlns:ds="http://schemas.openxmlformats.org/officeDocument/2006/customXml" ds:itemID="{49FACC2E-9451-4B48-83FC-6CE9BEB55FF1}">
  <ds:schemaRefs>
    <ds:schemaRef ds:uri="http://schemas.microsoft.com/sharepoint/v3/contenttype/forms"/>
  </ds:schemaRefs>
</ds:datastoreItem>
</file>

<file path=customXml/itemProps2.xml><?xml version="1.0" encoding="utf-8"?>
<ds:datastoreItem xmlns:ds="http://schemas.openxmlformats.org/officeDocument/2006/customXml" ds:itemID="{53953D71-D1B1-4E6D-96BB-BA63E17817E4}"/>
</file>

<file path=customXml/itemProps3.xml><?xml version="1.0" encoding="utf-8"?>
<ds:datastoreItem xmlns:ds="http://schemas.openxmlformats.org/officeDocument/2006/customXml" ds:itemID="{C040C0E3-E6CA-4DE8-95F1-ACC27C04A4A2}">
  <ds:schemaRefs>
    <ds:schemaRef ds:uri="http://schemas.microsoft.com/office/2006/documentManagement/types"/>
    <ds:schemaRef ds:uri="http://purl.org/dc/elements/1.1/"/>
    <ds:schemaRef ds:uri="5d9a87b2-7e48-4078-941b-fa9a353a6bc6"/>
    <ds:schemaRef ds:uri="http://www.w3.org/XML/1998/namespace"/>
    <ds:schemaRef ds:uri="http://purl.org/dc/dcmitype/"/>
    <ds:schemaRef ds:uri="http://schemas.microsoft.com/office/2006/metadata/properties"/>
    <ds:schemaRef ds:uri="http://schemas.microsoft.com/office/infopath/2007/PartnerControls"/>
    <ds:schemaRef ds:uri="http://schemas.openxmlformats.org/package/2006/metadata/core-properties"/>
    <ds:schemaRef ds:uri="468bb3a0-c30a-4265-aa8c-4c388d7b3d60"/>
    <ds:schemaRef ds:uri="http://purl.org/dc/terms/"/>
  </ds:schemaRefs>
</ds:datastoreItem>
</file>

<file path=docProps/app.xml><?xml version="1.0" encoding="utf-8"?>
<Properties xmlns="http://schemas.openxmlformats.org/officeDocument/2006/extended-properties" xmlns:vt="http://schemas.openxmlformats.org/officeDocument/2006/docPropsVTypes">
  <Template>EUR powerpoint_template_16-9</Template>
  <TotalTime>275</TotalTime>
  <Words>1923</Words>
  <Application>Microsoft Office PowerPoint</Application>
  <PresentationFormat>On-screen Show (16:9)</PresentationFormat>
  <Paragraphs>158</Paragraphs>
  <Slides>19</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Aptos</vt:lpstr>
      <vt:lpstr>Arial</vt:lpstr>
      <vt:lpstr>Arial MT</vt:lpstr>
      <vt:lpstr>Calibri</vt:lpstr>
      <vt:lpstr>Courier New</vt:lpstr>
      <vt:lpstr>Museo Sans 100</vt:lpstr>
      <vt:lpstr>Museo Sans 500</vt:lpstr>
      <vt:lpstr>Museo Sans 700</vt:lpstr>
      <vt:lpstr>Museo Sans 900</vt:lpstr>
      <vt:lpstr>Segoe UI Light</vt:lpstr>
      <vt:lpstr>Presentatie2 kopie</vt:lpstr>
      <vt:lpstr>TEMPLATE</vt:lpstr>
      <vt:lpstr>Quest 5</vt:lpstr>
      <vt:lpstr>Wat zijn de faculteiten?</vt:lpstr>
      <vt:lpstr>Geschiedenis, cultuur en communicatie</vt:lpstr>
      <vt:lpstr>Economie</vt:lpstr>
      <vt:lpstr>Rechten</vt:lpstr>
      <vt:lpstr>Sociale- en  gedrags- wetenschappen</vt:lpstr>
      <vt:lpstr>Filosofie</vt:lpstr>
      <vt:lpstr>Geneeskunde</vt:lpstr>
      <vt:lpstr>Management</vt:lpstr>
      <vt:lpstr>Gezondheidszorg- management</vt:lpstr>
      <vt:lpstr>Opdracht: on the line</vt:lpstr>
      <vt:lpstr>Stelling 1</vt:lpstr>
      <vt:lpstr>Stelling 2</vt:lpstr>
      <vt:lpstr>Stelling 3</vt:lpstr>
      <vt:lpstr>Stelling 4</vt:lpstr>
      <vt:lpstr>Stelling 5</vt:lpstr>
      <vt:lpstr>Stelling 6</vt:lpstr>
      <vt:lpstr>Vraag de professor</vt:lpstr>
      <vt:lpstr>Hint 5</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Myrthe Brouwers</dc:creator>
  <cp:keywords/>
  <dc:description>Corporate presentatie - versie 2 - augustus 2020_x000d_Ontwerp: Fabrique_x000d_Sjabloon: Ton Persoon</dc:description>
  <cp:lastModifiedBy>Myrthe Brouwers</cp:lastModifiedBy>
  <cp:revision>5</cp:revision>
  <dcterms:created xsi:type="dcterms:W3CDTF">2025-03-13T08:05:59Z</dcterms:created>
  <dcterms:modified xsi:type="dcterms:W3CDTF">2025-04-15T09:37:49Z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0x0101003E5C15B547FA2C43AAC558D8F7756C16</vt:lpwstr>
  </property>
  <property fmtid="{D5CDD505-2E9C-101B-9397-08002B2CF9AE}" pid="3" name="MSIP_Label_8772ba27-cab8-4042-a351-a31f6e4eacdc_Enabled">
    <vt:lpwstr>true</vt:lpwstr>
  </property>
  <property fmtid="{D5CDD505-2E9C-101B-9397-08002B2CF9AE}" pid="4" name="MSIP_Label_8772ba27-cab8-4042-a351-a31f6e4eacdc_SetDate">
    <vt:lpwstr>2025-03-13T08:07:24Z</vt:lpwstr>
  </property>
  <property fmtid="{D5CDD505-2E9C-101B-9397-08002B2CF9AE}" pid="5" name="MSIP_Label_8772ba27-cab8-4042-a351-a31f6e4eacdc_Method">
    <vt:lpwstr>Standard</vt:lpwstr>
  </property>
  <property fmtid="{D5CDD505-2E9C-101B-9397-08002B2CF9AE}" pid="6" name="MSIP_Label_8772ba27-cab8-4042-a351-a31f6e4eacdc_Name">
    <vt:lpwstr>Internal</vt:lpwstr>
  </property>
  <property fmtid="{D5CDD505-2E9C-101B-9397-08002B2CF9AE}" pid="7" name="MSIP_Label_8772ba27-cab8-4042-a351-a31f6e4eacdc_SiteId">
    <vt:lpwstr>715902d6-f63e-4b8d-929b-4bb170bad492</vt:lpwstr>
  </property>
  <property fmtid="{D5CDD505-2E9C-101B-9397-08002B2CF9AE}" pid="8" name="MSIP_Label_8772ba27-cab8-4042-a351-a31f6e4eacdc_ActionId">
    <vt:lpwstr>6ea1299a-3a9a-468c-aeb5-1e6dbabb2f87</vt:lpwstr>
  </property>
  <property fmtid="{D5CDD505-2E9C-101B-9397-08002B2CF9AE}" pid="9" name="MSIP_Label_8772ba27-cab8-4042-a351-a31f6e4eacdc_ContentBits">
    <vt:lpwstr>0</vt:lpwstr>
  </property>
  <property fmtid="{D5CDD505-2E9C-101B-9397-08002B2CF9AE}" pid="10" name="MSIP_Label_8772ba27-cab8-4042-a351-a31f6e4eacdc_Tag">
    <vt:lpwstr>10, 3, 0, 1</vt:lpwstr>
  </property>
  <property fmtid="{D5CDD505-2E9C-101B-9397-08002B2CF9AE}" pid="11" name="MediaServiceImageTags">
    <vt:lpwstr/>
  </property>
</Properties>
</file>