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268" r:id="rId7"/>
    <p:sldId id="428" r:id="rId8"/>
    <p:sldId id="429" r:id="rId9"/>
    <p:sldId id="430" r:id="rId10"/>
    <p:sldId id="431" r:id="rId11"/>
    <p:sldId id="432" r:id="rId12"/>
    <p:sldId id="433" r:id="rId13"/>
    <p:sldId id="434" r:id="rId14"/>
    <p:sldId id="435" r:id="rId15"/>
    <p:sldId id="436"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E4AF35-9EFC-4D8E-9950-B822185838FE}" v="100" dt="2025-04-03T09:01:10.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44365" autoAdjust="0"/>
  </p:normalViewPr>
  <p:slideViewPr>
    <p:cSldViewPr snapToGrid="0" snapToObjects="1">
      <p:cViewPr varScale="1">
        <p:scale>
          <a:sx n="49" d="100"/>
          <a:sy n="49" d="100"/>
        </p:scale>
        <p:origin x="384" y="53"/>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an Huijgen" userId="e0cabf83-1478-4e2a-909c-f70581844008" providerId="ADAL" clId="{81893450-6CE4-474A-897D-9A8CF1E0706E}"/>
    <pc:docChg chg="undo custSel modSld">
      <pc:chgData name="Rowan Huijgen" userId="e0cabf83-1478-4e2a-909c-f70581844008" providerId="ADAL" clId="{81893450-6CE4-474A-897D-9A8CF1E0706E}" dt="2025-03-28T08:34:58.752" v="78" actId="20577"/>
      <pc:docMkLst>
        <pc:docMk/>
      </pc:docMkLst>
      <pc:sldChg chg="addSp delSp modSp mod">
        <pc:chgData name="Rowan Huijgen" userId="e0cabf83-1478-4e2a-909c-f70581844008" providerId="ADAL" clId="{81893450-6CE4-474A-897D-9A8CF1E0706E}" dt="2025-03-28T08:26:39.381" v="16" actId="1076"/>
        <pc:sldMkLst>
          <pc:docMk/>
          <pc:sldMk cId="0" sldId="268"/>
        </pc:sldMkLst>
        <pc:picChg chg="add mod">
          <ac:chgData name="Rowan Huijgen" userId="e0cabf83-1478-4e2a-909c-f70581844008" providerId="ADAL" clId="{81893450-6CE4-474A-897D-9A8CF1E0706E}" dt="2025-03-28T08:26:35.354" v="15" actId="14100"/>
          <ac:picMkLst>
            <pc:docMk/>
            <pc:sldMk cId="0" sldId="268"/>
            <ac:picMk id="12" creationId="{3B4F513D-9280-F974-7B7F-EAE989EBF623}"/>
          </ac:picMkLst>
        </pc:picChg>
      </pc:sldChg>
      <pc:sldChg chg="modSp mod">
        <pc:chgData name="Rowan Huijgen" userId="e0cabf83-1478-4e2a-909c-f70581844008" providerId="ADAL" clId="{81893450-6CE4-474A-897D-9A8CF1E0706E}" dt="2025-03-28T08:32:30.845" v="68" actId="14100"/>
        <pc:sldMkLst>
          <pc:docMk/>
          <pc:sldMk cId="3328527466" sldId="274"/>
        </pc:sldMkLst>
        <pc:spChg chg="mod">
          <ac:chgData name="Rowan Huijgen" userId="e0cabf83-1478-4e2a-909c-f70581844008" providerId="ADAL" clId="{81893450-6CE4-474A-897D-9A8CF1E0706E}" dt="2025-03-28T08:32:30.845" v="68" actId="14100"/>
          <ac:spMkLst>
            <pc:docMk/>
            <pc:sldMk cId="3328527466" sldId="274"/>
            <ac:spMk id="3" creationId="{C1A38B57-98C2-3E0E-78BA-C9BBA11C4730}"/>
          </ac:spMkLst>
        </pc:spChg>
      </pc:sldChg>
      <pc:sldChg chg="modSp mod">
        <pc:chgData name="Rowan Huijgen" userId="e0cabf83-1478-4e2a-909c-f70581844008" providerId="ADAL" clId="{81893450-6CE4-474A-897D-9A8CF1E0706E}" dt="2025-03-28T08:31:32.124" v="60" actId="20577"/>
        <pc:sldMkLst>
          <pc:docMk/>
          <pc:sldMk cId="1397186133" sldId="275"/>
        </pc:sldMkLst>
        <pc:spChg chg="mod">
          <ac:chgData name="Rowan Huijgen" userId="e0cabf83-1478-4e2a-909c-f70581844008" providerId="ADAL" clId="{81893450-6CE4-474A-897D-9A8CF1E0706E}" dt="2025-03-28T08:31:32.124" v="60" actId="20577"/>
          <ac:spMkLst>
            <pc:docMk/>
            <pc:sldMk cId="1397186133" sldId="275"/>
            <ac:spMk id="3" creationId="{D4EE6602-6236-F3DE-2902-1B48914A7E5E}"/>
          </ac:spMkLst>
        </pc:spChg>
      </pc:sldChg>
      <pc:sldChg chg="modSp mod">
        <pc:chgData name="Rowan Huijgen" userId="e0cabf83-1478-4e2a-909c-f70581844008" providerId="ADAL" clId="{81893450-6CE4-474A-897D-9A8CF1E0706E}" dt="2025-03-28T08:31:40.594" v="61" actId="20577"/>
        <pc:sldMkLst>
          <pc:docMk/>
          <pc:sldMk cId="3057052650" sldId="276"/>
        </pc:sldMkLst>
        <pc:spChg chg="mod">
          <ac:chgData name="Rowan Huijgen" userId="e0cabf83-1478-4e2a-909c-f70581844008" providerId="ADAL" clId="{81893450-6CE4-474A-897D-9A8CF1E0706E}" dt="2025-03-28T08:31:40.594" v="61" actId="20577"/>
          <ac:spMkLst>
            <pc:docMk/>
            <pc:sldMk cId="3057052650" sldId="276"/>
            <ac:spMk id="3" creationId="{2E60D1DB-E58F-7B00-69EF-F0259DEF2A8F}"/>
          </ac:spMkLst>
        </pc:spChg>
      </pc:sldChg>
      <pc:sldChg chg="modSp mod">
        <pc:chgData name="Rowan Huijgen" userId="e0cabf83-1478-4e2a-909c-f70581844008" providerId="ADAL" clId="{81893450-6CE4-474A-897D-9A8CF1E0706E}" dt="2025-03-28T08:32:57.178" v="70" actId="14100"/>
        <pc:sldMkLst>
          <pc:docMk/>
          <pc:sldMk cId="2224065548" sldId="277"/>
        </pc:sldMkLst>
        <pc:spChg chg="mod">
          <ac:chgData name="Rowan Huijgen" userId="e0cabf83-1478-4e2a-909c-f70581844008" providerId="ADAL" clId="{81893450-6CE4-474A-897D-9A8CF1E0706E}" dt="2025-03-28T08:32:57.178" v="70" actId="14100"/>
          <ac:spMkLst>
            <pc:docMk/>
            <pc:sldMk cId="2224065548" sldId="277"/>
            <ac:spMk id="3" creationId="{606B985D-510D-0F67-9E0D-205FDF2E55E7}"/>
          </ac:spMkLst>
        </pc:spChg>
      </pc:sldChg>
      <pc:sldChg chg="modSp mod">
        <pc:chgData name="Rowan Huijgen" userId="e0cabf83-1478-4e2a-909c-f70581844008" providerId="ADAL" clId="{81893450-6CE4-474A-897D-9A8CF1E0706E}" dt="2025-03-28T08:32:13.864" v="65" actId="20577"/>
        <pc:sldMkLst>
          <pc:docMk/>
          <pc:sldMk cId="3120515783" sldId="278"/>
        </pc:sldMkLst>
        <pc:spChg chg="mod">
          <ac:chgData name="Rowan Huijgen" userId="e0cabf83-1478-4e2a-909c-f70581844008" providerId="ADAL" clId="{81893450-6CE4-474A-897D-9A8CF1E0706E}" dt="2025-03-28T08:32:13.864" v="65" actId="20577"/>
          <ac:spMkLst>
            <pc:docMk/>
            <pc:sldMk cId="3120515783" sldId="278"/>
            <ac:spMk id="3" creationId="{BF2CE321-644B-AAD8-E480-5A82C9DCD1CE}"/>
          </ac:spMkLst>
        </pc:spChg>
      </pc:sldChg>
      <pc:sldChg chg="modSp mod">
        <pc:chgData name="Rowan Huijgen" userId="e0cabf83-1478-4e2a-909c-f70581844008" providerId="ADAL" clId="{81893450-6CE4-474A-897D-9A8CF1E0706E}" dt="2025-03-28T08:32:23.405" v="67" actId="14100"/>
        <pc:sldMkLst>
          <pc:docMk/>
          <pc:sldMk cId="3481123812" sldId="279"/>
        </pc:sldMkLst>
        <pc:spChg chg="mod">
          <ac:chgData name="Rowan Huijgen" userId="e0cabf83-1478-4e2a-909c-f70581844008" providerId="ADAL" clId="{81893450-6CE4-474A-897D-9A8CF1E0706E}" dt="2025-03-28T08:32:23.405" v="67" actId="14100"/>
          <ac:spMkLst>
            <pc:docMk/>
            <pc:sldMk cId="3481123812" sldId="279"/>
            <ac:spMk id="3" creationId="{E9FADE40-3F86-B372-D96D-984F90717468}"/>
          </ac:spMkLst>
        </pc:spChg>
      </pc:sldChg>
      <pc:sldChg chg="addSp delSp modSp mod">
        <pc:chgData name="Rowan Huijgen" userId="e0cabf83-1478-4e2a-909c-f70581844008" providerId="ADAL" clId="{81893450-6CE4-474A-897D-9A8CF1E0706E}" dt="2025-03-28T08:34:21.718" v="77" actId="1076"/>
        <pc:sldMkLst>
          <pc:docMk/>
          <pc:sldMk cId="904162688" sldId="280"/>
        </pc:sldMkLst>
        <pc:picChg chg="add mod">
          <ac:chgData name="Rowan Huijgen" userId="e0cabf83-1478-4e2a-909c-f70581844008" providerId="ADAL" clId="{81893450-6CE4-474A-897D-9A8CF1E0706E}" dt="2025-03-28T08:34:21.718" v="77" actId="1076"/>
          <ac:picMkLst>
            <pc:docMk/>
            <pc:sldMk cId="904162688" sldId="280"/>
            <ac:picMk id="7" creationId="{68B43EBA-6085-BF4A-80E8-46EAB44FD2F6}"/>
          </ac:picMkLst>
        </pc:picChg>
      </pc:sldChg>
      <pc:sldChg chg="modSp mod">
        <pc:chgData name="Rowan Huijgen" userId="e0cabf83-1478-4e2a-909c-f70581844008" providerId="ADAL" clId="{81893450-6CE4-474A-897D-9A8CF1E0706E}" dt="2025-03-28T08:34:58.752" v="78" actId="20577"/>
        <pc:sldMkLst>
          <pc:docMk/>
          <pc:sldMk cId="2691429142" sldId="281"/>
        </pc:sldMkLst>
        <pc:spChg chg="mod">
          <ac:chgData name="Rowan Huijgen" userId="e0cabf83-1478-4e2a-909c-f70581844008" providerId="ADAL" clId="{81893450-6CE4-474A-897D-9A8CF1E0706E}" dt="2025-03-28T08:34:58.752" v="78" actId="20577"/>
          <ac:spMkLst>
            <pc:docMk/>
            <pc:sldMk cId="2691429142" sldId="281"/>
            <ac:spMk id="4" creationId="{75118F12-EBCC-E0C9-AD27-4263F8A99B62}"/>
          </ac:spMkLst>
        </pc:spChg>
      </pc:sldChg>
      <pc:sldChg chg="modSp">
        <pc:chgData name="Rowan Huijgen" userId="e0cabf83-1478-4e2a-909c-f70581844008" providerId="ADAL" clId="{81893450-6CE4-474A-897D-9A8CF1E0706E}" dt="2025-03-28T08:29:10.059" v="58" actId="20577"/>
        <pc:sldMkLst>
          <pc:docMk/>
          <pc:sldMk cId="2484091451" sldId="436"/>
        </pc:sldMkLst>
        <pc:graphicFrameChg chg="mod">
          <ac:chgData name="Rowan Huijgen" userId="e0cabf83-1478-4e2a-909c-f70581844008" providerId="ADAL" clId="{81893450-6CE4-474A-897D-9A8CF1E0706E}" dt="2025-03-28T08:29:10.059" v="58" actId="20577"/>
          <ac:graphicFrameMkLst>
            <pc:docMk/>
            <pc:sldMk cId="2484091451" sldId="436"/>
            <ac:graphicFrameMk id="11" creationId="{68C2B8C7-43CD-2B7F-A692-BAA768FB7B81}"/>
          </ac:graphicFrameMkLst>
        </pc:graphicFrameChg>
      </pc:sldChg>
    </pc:docChg>
  </pc:docChgLst>
  <pc:docChgLst>
    <pc:chgData name="Myrthe Brouwers" userId="44c89aa1-864a-4988-924c-f3e478a37a5b" providerId="ADAL" clId="{B0E4AF35-9EFC-4D8E-9950-B822185838FE}"/>
    <pc:docChg chg="undo custSel modSld">
      <pc:chgData name="Myrthe Brouwers" userId="44c89aa1-864a-4988-924c-f3e478a37a5b" providerId="ADAL" clId="{B0E4AF35-9EFC-4D8E-9950-B822185838FE}" dt="2025-04-15T09:29:37.485" v="422" actId="20577"/>
      <pc:docMkLst>
        <pc:docMk/>
      </pc:docMkLst>
      <pc:sldChg chg="modTransition">
        <pc:chgData name="Myrthe Brouwers" userId="44c89aa1-864a-4988-924c-f3e478a37a5b" providerId="ADAL" clId="{B0E4AF35-9EFC-4D8E-9950-B822185838FE}" dt="2025-03-27T08:45:12.491" v="0"/>
        <pc:sldMkLst>
          <pc:docMk/>
          <pc:sldMk cId="0" sldId="256"/>
        </pc:sldMkLst>
      </pc:sldChg>
      <pc:sldChg chg="delSp mod modTransition modNotesTx">
        <pc:chgData name="Myrthe Brouwers" userId="44c89aa1-864a-4988-924c-f3e478a37a5b" providerId="ADAL" clId="{B0E4AF35-9EFC-4D8E-9950-B822185838FE}" dt="2025-04-15T09:24:06.012" v="416" actId="20577"/>
        <pc:sldMkLst>
          <pc:docMk/>
          <pc:sldMk cId="0" sldId="268"/>
        </pc:sldMkLst>
      </pc:sldChg>
      <pc:sldChg chg="modTransition modNotesTx">
        <pc:chgData name="Myrthe Brouwers" userId="44c89aa1-864a-4988-924c-f3e478a37a5b" providerId="ADAL" clId="{B0E4AF35-9EFC-4D8E-9950-B822185838FE}" dt="2025-04-01T13:33:36.141" v="284" actId="114"/>
        <pc:sldMkLst>
          <pc:docMk/>
          <pc:sldMk cId="3328527466" sldId="274"/>
        </pc:sldMkLst>
      </pc:sldChg>
      <pc:sldChg chg="modTransition modNotesTx">
        <pc:chgData name="Myrthe Brouwers" userId="44c89aa1-864a-4988-924c-f3e478a37a5b" providerId="ADAL" clId="{B0E4AF35-9EFC-4D8E-9950-B822185838FE}" dt="2025-04-01T13:33:47.140" v="287" actId="20577"/>
        <pc:sldMkLst>
          <pc:docMk/>
          <pc:sldMk cId="1397186133" sldId="275"/>
        </pc:sldMkLst>
      </pc:sldChg>
      <pc:sldChg chg="modTransition modNotesTx">
        <pc:chgData name="Myrthe Brouwers" userId="44c89aa1-864a-4988-924c-f3e478a37a5b" providerId="ADAL" clId="{B0E4AF35-9EFC-4D8E-9950-B822185838FE}" dt="2025-04-01T13:34:10.157" v="292" actId="20577"/>
        <pc:sldMkLst>
          <pc:docMk/>
          <pc:sldMk cId="3057052650" sldId="276"/>
        </pc:sldMkLst>
      </pc:sldChg>
      <pc:sldChg chg="modTransition modNotesTx">
        <pc:chgData name="Myrthe Brouwers" userId="44c89aa1-864a-4988-924c-f3e478a37a5b" providerId="ADAL" clId="{B0E4AF35-9EFC-4D8E-9950-B822185838FE}" dt="2025-04-15T09:29:37.485" v="422" actId="20577"/>
        <pc:sldMkLst>
          <pc:docMk/>
          <pc:sldMk cId="2224065548" sldId="277"/>
        </pc:sldMkLst>
      </pc:sldChg>
      <pc:sldChg chg="modTransition modNotesTx">
        <pc:chgData name="Myrthe Brouwers" userId="44c89aa1-864a-4988-924c-f3e478a37a5b" providerId="ADAL" clId="{B0E4AF35-9EFC-4D8E-9950-B822185838FE}" dt="2025-04-01T13:34:39.729" v="299" actId="20577"/>
        <pc:sldMkLst>
          <pc:docMk/>
          <pc:sldMk cId="3120515783" sldId="278"/>
        </pc:sldMkLst>
      </pc:sldChg>
      <pc:sldChg chg="modTransition modNotesTx">
        <pc:chgData name="Myrthe Brouwers" userId="44c89aa1-864a-4988-924c-f3e478a37a5b" providerId="ADAL" clId="{B0E4AF35-9EFC-4D8E-9950-B822185838FE}" dt="2025-04-01T13:34:45.974" v="303" actId="20577"/>
        <pc:sldMkLst>
          <pc:docMk/>
          <pc:sldMk cId="3481123812" sldId="279"/>
        </pc:sldMkLst>
      </pc:sldChg>
      <pc:sldChg chg="modSp mod modTransition modNotesTx">
        <pc:chgData name="Myrthe Brouwers" userId="44c89aa1-864a-4988-924c-f3e478a37a5b" providerId="ADAL" clId="{B0E4AF35-9EFC-4D8E-9950-B822185838FE}" dt="2025-04-15T07:51:49.205" v="403" actId="20577"/>
        <pc:sldMkLst>
          <pc:docMk/>
          <pc:sldMk cId="904162688" sldId="280"/>
        </pc:sldMkLst>
        <pc:spChg chg="mod">
          <ac:chgData name="Myrthe Brouwers" userId="44c89aa1-864a-4988-924c-f3e478a37a5b" providerId="ADAL" clId="{B0E4AF35-9EFC-4D8E-9950-B822185838FE}" dt="2025-04-01T11:41:54.488" v="130" actId="20577"/>
          <ac:spMkLst>
            <pc:docMk/>
            <pc:sldMk cId="904162688" sldId="280"/>
            <ac:spMk id="4" creationId="{E2B5B787-9CC9-0802-8CBC-2EAC33662A94}"/>
          </ac:spMkLst>
        </pc:spChg>
      </pc:sldChg>
      <pc:sldChg chg="addSp delSp modSp mod modTransition modNotesTx">
        <pc:chgData name="Myrthe Brouwers" userId="44c89aa1-864a-4988-924c-f3e478a37a5b" providerId="ADAL" clId="{B0E4AF35-9EFC-4D8E-9950-B822185838FE}" dt="2025-04-08T09:03:20.458" v="395"/>
        <pc:sldMkLst>
          <pc:docMk/>
          <pc:sldMk cId="2691429142" sldId="281"/>
        </pc:sldMkLst>
        <pc:spChg chg="add mod">
          <ac:chgData name="Myrthe Brouwers" userId="44c89aa1-864a-4988-924c-f3e478a37a5b" providerId="ADAL" clId="{B0E4AF35-9EFC-4D8E-9950-B822185838FE}" dt="2025-04-03T09:01:10.984" v="370"/>
          <ac:spMkLst>
            <pc:docMk/>
            <pc:sldMk cId="2691429142" sldId="281"/>
            <ac:spMk id="6" creationId="{AA5AD420-A073-B7F6-C853-A91600427A9B}"/>
          </ac:spMkLst>
        </pc:spChg>
      </pc:sldChg>
      <pc:sldChg chg="modTransition modNotesTx">
        <pc:chgData name="Myrthe Brouwers" userId="44c89aa1-864a-4988-924c-f3e478a37a5b" providerId="ADAL" clId="{B0E4AF35-9EFC-4D8E-9950-B822185838FE}" dt="2025-04-01T11:11:35.988" v="112" actId="20577"/>
        <pc:sldMkLst>
          <pc:docMk/>
          <pc:sldMk cId="3942083891" sldId="428"/>
        </pc:sldMkLst>
      </pc:sldChg>
      <pc:sldChg chg="modTransition modNotesTx">
        <pc:chgData name="Myrthe Brouwers" userId="44c89aa1-864a-4988-924c-f3e478a37a5b" providerId="ADAL" clId="{B0E4AF35-9EFC-4D8E-9950-B822185838FE}" dt="2025-04-01T11:11:32.614" v="111"/>
        <pc:sldMkLst>
          <pc:docMk/>
          <pc:sldMk cId="1601150916" sldId="429"/>
        </pc:sldMkLst>
      </pc:sldChg>
      <pc:sldChg chg="modTransition modNotesTx">
        <pc:chgData name="Myrthe Brouwers" userId="44c89aa1-864a-4988-924c-f3e478a37a5b" providerId="ADAL" clId="{B0E4AF35-9EFC-4D8E-9950-B822185838FE}" dt="2025-04-01T11:12:44.395" v="114"/>
        <pc:sldMkLst>
          <pc:docMk/>
          <pc:sldMk cId="3348704419" sldId="430"/>
        </pc:sldMkLst>
      </pc:sldChg>
      <pc:sldChg chg="modTransition modNotesTx">
        <pc:chgData name="Myrthe Brouwers" userId="44c89aa1-864a-4988-924c-f3e478a37a5b" providerId="ADAL" clId="{B0E4AF35-9EFC-4D8E-9950-B822185838FE}" dt="2025-04-01T11:14:41.394" v="115"/>
        <pc:sldMkLst>
          <pc:docMk/>
          <pc:sldMk cId="2829471886" sldId="431"/>
        </pc:sldMkLst>
      </pc:sldChg>
      <pc:sldChg chg="modTransition modNotesTx">
        <pc:chgData name="Myrthe Brouwers" userId="44c89aa1-864a-4988-924c-f3e478a37a5b" providerId="ADAL" clId="{B0E4AF35-9EFC-4D8E-9950-B822185838FE}" dt="2025-04-15T09:26:59.651" v="418" actId="20577"/>
        <pc:sldMkLst>
          <pc:docMk/>
          <pc:sldMk cId="1067171668" sldId="432"/>
        </pc:sldMkLst>
      </pc:sldChg>
      <pc:sldChg chg="modTransition modNotesTx">
        <pc:chgData name="Myrthe Brouwers" userId="44c89aa1-864a-4988-924c-f3e478a37a5b" providerId="ADAL" clId="{B0E4AF35-9EFC-4D8E-9950-B822185838FE}" dt="2025-04-01T11:18:09.343" v="118"/>
        <pc:sldMkLst>
          <pc:docMk/>
          <pc:sldMk cId="3570740357" sldId="433"/>
        </pc:sldMkLst>
      </pc:sldChg>
      <pc:sldChg chg="modTransition modNotesTx">
        <pc:chgData name="Myrthe Brouwers" userId="44c89aa1-864a-4988-924c-f3e478a37a5b" providerId="ADAL" clId="{B0E4AF35-9EFC-4D8E-9950-B822185838FE}" dt="2025-04-01T11:18:59.383" v="119"/>
        <pc:sldMkLst>
          <pc:docMk/>
          <pc:sldMk cId="979026382" sldId="434"/>
        </pc:sldMkLst>
      </pc:sldChg>
      <pc:sldChg chg="modSp mod modTransition modNotesTx">
        <pc:chgData name="Myrthe Brouwers" userId="44c89aa1-864a-4988-924c-f3e478a37a5b" providerId="ADAL" clId="{B0E4AF35-9EFC-4D8E-9950-B822185838FE}" dt="2025-04-15T09:28:00.777" v="421" actId="20577"/>
        <pc:sldMkLst>
          <pc:docMk/>
          <pc:sldMk cId="445514115" sldId="435"/>
        </pc:sldMkLst>
        <pc:spChg chg="mod">
          <ac:chgData name="Myrthe Brouwers" userId="44c89aa1-864a-4988-924c-f3e478a37a5b" providerId="ADAL" clId="{B0E4AF35-9EFC-4D8E-9950-B822185838FE}" dt="2025-04-15T09:28:00.777" v="421" actId="20577"/>
          <ac:spMkLst>
            <pc:docMk/>
            <pc:sldMk cId="445514115" sldId="435"/>
            <ac:spMk id="7" creationId="{E48307F4-69C7-B8A6-7AFC-975BAFF7E04C}"/>
          </ac:spMkLst>
        </pc:spChg>
      </pc:sldChg>
      <pc:sldChg chg="modSp modTransition modNotesTx">
        <pc:chgData name="Myrthe Brouwers" userId="44c89aa1-864a-4988-924c-f3e478a37a5b" providerId="ADAL" clId="{B0E4AF35-9EFC-4D8E-9950-B822185838FE}" dt="2025-04-08T08:55:12.789" v="389"/>
        <pc:sldMkLst>
          <pc:docMk/>
          <pc:sldMk cId="2484091451" sldId="436"/>
        </pc:sldMkLst>
        <pc:graphicFrameChg chg="mod">
          <ac:chgData name="Myrthe Brouwers" userId="44c89aa1-864a-4988-924c-f3e478a37a5b" providerId="ADAL" clId="{B0E4AF35-9EFC-4D8E-9950-B822185838FE}" dt="2025-04-01T06:54:56.897" v="97" actId="20577"/>
          <ac:graphicFrameMkLst>
            <pc:docMk/>
            <pc:sldMk cId="2484091451" sldId="436"/>
            <ac:graphicFrameMk id="11" creationId="{68C2B8C7-43CD-2B7F-A692-BAA768FB7B81}"/>
          </ac:graphicFrameMkLst>
        </pc:graphicFrameChg>
      </pc:sldChg>
    </pc:docChg>
  </pc:docChgLst>
  <pc:docChgLst>
    <pc:chgData name="Myrthe Brouwers" userId="44c89aa1-864a-4988-924c-f3e478a37a5b" providerId="ADAL" clId="{4EF5B349-F8AE-4DED-A017-820B1EB6C4AD}"/>
    <pc:docChg chg="undo custSel delSld modSld">
      <pc:chgData name="Myrthe Brouwers" userId="44c89aa1-864a-4988-924c-f3e478a37a5b" providerId="ADAL" clId="{4EF5B349-F8AE-4DED-A017-820B1EB6C4AD}" dt="2025-03-25T14:06:54.595" v="2462" actId="2696"/>
      <pc:docMkLst>
        <pc:docMk/>
      </pc:docMkLst>
      <pc:sldChg chg="addSp modSp">
        <pc:chgData name="Myrthe Brouwers" userId="44c89aa1-864a-4988-924c-f3e478a37a5b" providerId="ADAL" clId="{4EF5B349-F8AE-4DED-A017-820B1EB6C4AD}" dt="2025-03-18T09:25:57.108" v="2457"/>
        <pc:sldMkLst>
          <pc:docMk/>
          <pc:sldMk cId="0" sldId="268"/>
        </pc:sldMkLst>
      </pc:sldChg>
      <pc:sldChg chg="del">
        <pc:chgData name="Myrthe Brouwers" userId="44c89aa1-864a-4988-924c-f3e478a37a5b" providerId="ADAL" clId="{4EF5B349-F8AE-4DED-A017-820B1EB6C4AD}" dt="2025-03-25T08:28:24.925" v="2460" actId="2696"/>
        <pc:sldMkLst>
          <pc:docMk/>
          <pc:sldMk cId="3443514898" sldId="269"/>
        </pc:sldMkLst>
      </pc:sldChg>
      <pc:sldChg chg="del">
        <pc:chgData name="Myrthe Brouwers" userId="44c89aa1-864a-4988-924c-f3e478a37a5b" providerId="ADAL" clId="{4EF5B349-F8AE-4DED-A017-820B1EB6C4AD}" dt="2025-03-25T08:28:24.925" v="2460" actId="2696"/>
        <pc:sldMkLst>
          <pc:docMk/>
          <pc:sldMk cId="2084953577" sldId="270"/>
        </pc:sldMkLst>
      </pc:sldChg>
      <pc:sldChg chg="del">
        <pc:chgData name="Myrthe Brouwers" userId="44c89aa1-864a-4988-924c-f3e478a37a5b" providerId="ADAL" clId="{4EF5B349-F8AE-4DED-A017-820B1EB6C4AD}" dt="2025-03-25T08:28:24.925" v="2460" actId="2696"/>
        <pc:sldMkLst>
          <pc:docMk/>
          <pc:sldMk cId="2744019090" sldId="271"/>
        </pc:sldMkLst>
      </pc:sldChg>
      <pc:sldChg chg="del">
        <pc:chgData name="Myrthe Brouwers" userId="44c89aa1-864a-4988-924c-f3e478a37a5b" providerId="ADAL" clId="{4EF5B349-F8AE-4DED-A017-820B1EB6C4AD}" dt="2025-03-25T08:28:24.925" v="2460" actId="2696"/>
        <pc:sldMkLst>
          <pc:docMk/>
          <pc:sldMk cId="2493003226" sldId="272"/>
        </pc:sldMkLst>
      </pc:sldChg>
      <pc:sldChg chg="addSp modSp del">
        <pc:chgData name="Myrthe Brouwers" userId="44c89aa1-864a-4988-924c-f3e478a37a5b" providerId="ADAL" clId="{4EF5B349-F8AE-4DED-A017-820B1EB6C4AD}" dt="2025-03-25T08:41:40.343" v="2461" actId="2696"/>
        <pc:sldMkLst>
          <pc:docMk/>
          <pc:sldMk cId="2242397125" sldId="273"/>
        </pc:sldMkLst>
      </pc:sldChg>
      <pc:sldChg chg="modSp mod modNotesTx">
        <pc:chgData name="Myrthe Brouwers" userId="44c89aa1-864a-4988-924c-f3e478a37a5b" providerId="ADAL" clId="{4EF5B349-F8AE-4DED-A017-820B1EB6C4AD}" dt="2025-03-13T13:40:08.752" v="394" actId="20577"/>
        <pc:sldMkLst>
          <pc:docMk/>
          <pc:sldMk cId="3328527466" sldId="274"/>
        </pc:sldMkLst>
        <pc:spChg chg="mod">
          <ac:chgData name="Myrthe Brouwers" userId="44c89aa1-864a-4988-924c-f3e478a37a5b" providerId="ADAL" clId="{4EF5B349-F8AE-4DED-A017-820B1EB6C4AD}" dt="2025-03-13T13:37:35.578" v="109" actId="20577"/>
          <ac:spMkLst>
            <pc:docMk/>
            <pc:sldMk cId="3328527466" sldId="274"/>
            <ac:spMk id="3" creationId="{C1A38B57-98C2-3E0E-78BA-C9BBA11C4730}"/>
          </ac:spMkLst>
        </pc:spChg>
      </pc:sldChg>
      <pc:sldChg chg="modSp mod modNotesTx">
        <pc:chgData name="Myrthe Brouwers" userId="44c89aa1-864a-4988-924c-f3e478a37a5b" providerId="ADAL" clId="{4EF5B349-F8AE-4DED-A017-820B1EB6C4AD}" dt="2025-03-13T13:41:11.834" v="676" actId="20577"/>
        <pc:sldMkLst>
          <pc:docMk/>
          <pc:sldMk cId="1397186133" sldId="275"/>
        </pc:sldMkLst>
        <pc:spChg chg="mod">
          <ac:chgData name="Myrthe Brouwers" userId="44c89aa1-864a-4988-924c-f3e478a37a5b" providerId="ADAL" clId="{4EF5B349-F8AE-4DED-A017-820B1EB6C4AD}" dt="2025-03-13T13:40:26.529" v="456" actId="20577"/>
          <ac:spMkLst>
            <pc:docMk/>
            <pc:sldMk cId="1397186133" sldId="275"/>
            <ac:spMk id="3" creationId="{D4EE6602-6236-F3DE-2902-1B48914A7E5E}"/>
          </ac:spMkLst>
        </pc:spChg>
      </pc:sldChg>
      <pc:sldChg chg="modSp mod modNotesTx">
        <pc:chgData name="Myrthe Brouwers" userId="44c89aa1-864a-4988-924c-f3e478a37a5b" providerId="ADAL" clId="{4EF5B349-F8AE-4DED-A017-820B1EB6C4AD}" dt="2025-03-13T13:43:14.290" v="1054" actId="20577"/>
        <pc:sldMkLst>
          <pc:docMk/>
          <pc:sldMk cId="3057052650" sldId="276"/>
        </pc:sldMkLst>
        <pc:spChg chg="mod">
          <ac:chgData name="Myrthe Brouwers" userId="44c89aa1-864a-4988-924c-f3e478a37a5b" providerId="ADAL" clId="{4EF5B349-F8AE-4DED-A017-820B1EB6C4AD}" dt="2025-03-13T13:41:29.758" v="727" actId="20577"/>
          <ac:spMkLst>
            <pc:docMk/>
            <pc:sldMk cId="3057052650" sldId="276"/>
            <ac:spMk id="3" creationId="{2E60D1DB-E58F-7B00-69EF-F0259DEF2A8F}"/>
          </ac:spMkLst>
        </pc:spChg>
      </pc:sldChg>
      <pc:sldChg chg="modSp mod modNotesTx">
        <pc:chgData name="Myrthe Brouwers" userId="44c89aa1-864a-4988-924c-f3e478a37a5b" providerId="ADAL" clId="{4EF5B349-F8AE-4DED-A017-820B1EB6C4AD}" dt="2025-03-13T13:44:59.527" v="1593" actId="20577"/>
        <pc:sldMkLst>
          <pc:docMk/>
          <pc:sldMk cId="2224065548" sldId="277"/>
        </pc:sldMkLst>
        <pc:spChg chg="mod">
          <ac:chgData name="Myrthe Brouwers" userId="44c89aa1-864a-4988-924c-f3e478a37a5b" providerId="ADAL" clId="{4EF5B349-F8AE-4DED-A017-820B1EB6C4AD}" dt="2025-03-13T13:43:40.021" v="1149" actId="20577"/>
          <ac:spMkLst>
            <pc:docMk/>
            <pc:sldMk cId="2224065548" sldId="277"/>
            <ac:spMk id="3" creationId="{606B985D-510D-0F67-9E0D-205FDF2E55E7}"/>
          </ac:spMkLst>
        </pc:spChg>
      </pc:sldChg>
      <pc:sldChg chg="modSp mod modNotesTx">
        <pc:chgData name="Myrthe Brouwers" userId="44c89aa1-864a-4988-924c-f3e478a37a5b" providerId="ADAL" clId="{4EF5B349-F8AE-4DED-A017-820B1EB6C4AD}" dt="2025-03-13T13:45:58.272" v="1902" actId="20577"/>
        <pc:sldMkLst>
          <pc:docMk/>
          <pc:sldMk cId="3120515783" sldId="278"/>
        </pc:sldMkLst>
        <pc:spChg chg="mod">
          <ac:chgData name="Myrthe Brouwers" userId="44c89aa1-864a-4988-924c-f3e478a37a5b" providerId="ADAL" clId="{4EF5B349-F8AE-4DED-A017-820B1EB6C4AD}" dt="2025-03-13T13:45:13.708" v="1628" actId="20577"/>
          <ac:spMkLst>
            <pc:docMk/>
            <pc:sldMk cId="3120515783" sldId="278"/>
            <ac:spMk id="3" creationId="{BF2CE321-644B-AAD8-E480-5A82C9DCD1CE}"/>
          </ac:spMkLst>
        </pc:spChg>
      </pc:sldChg>
      <pc:sldChg chg="modSp mod modNotesTx">
        <pc:chgData name="Myrthe Brouwers" userId="44c89aa1-864a-4988-924c-f3e478a37a5b" providerId="ADAL" clId="{4EF5B349-F8AE-4DED-A017-820B1EB6C4AD}" dt="2025-03-13T13:47:57.252" v="2318" actId="20577"/>
        <pc:sldMkLst>
          <pc:docMk/>
          <pc:sldMk cId="3481123812" sldId="279"/>
        </pc:sldMkLst>
        <pc:spChg chg="mod">
          <ac:chgData name="Myrthe Brouwers" userId="44c89aa1-864a-4988-924c-f3e478a37a5b" providerId="ADAL" clId="{4EF5B349-F8AE-4DED-A017-820B1EB6C4AD}" dt="2025-03-13T13:47:00.319" v="1996" actId="20577"/>
          <ac:spMkLst>
            <pc:docMk/>
            <pc:sldMk cId="3481123812" sldId="279"/>
            <ac:spMk id="3" creationId="{E9FADE40-3F86-B372-D96D-984F90717468}"/>
          </ac:spMkLst>
        </pc:spChg>
      </pc:sldChg>
      <pc:sldChg chg="addSp delSp modSp mod modClrScheme chgLayout modNotesTx">
        <pc:chgData name="Myrthe Brouwers" userId="44c89aa1-864a-4988-924c-f3e478a37a5b" providerId="ADAL" clId="{4EF5B349-F8AE-4DED-A017-820B1EB6C4AD}" dt="2025-03-18T09:33:35.560" v="2459"/>
        <pc:sldMkLst>
          <pc:docMk/>
          <pc:sldMk cId="904162688" sldId="280"/>
        </pc:sldMkLst>
        <pc:spChg chg="add del">
          <ac:chgData name="Myrthe Brouwers" userId="44c89aa1-864a-4988-924c-f3e478a37a5b" providerId="ADAL" clId="{4EF5B349-F8AE-4DED-A017-820B1EB6C4AD}" dt="2025-03-13T13:48:24.982" v="2322" actId="26606"/>
          <ac:spMkLst>
            <pc:docMk/>
            <pc:sldMk cId="904162688" sldId="280"/>
            <ac:spMk id="2" creationId="{3D1E8F8C-A6F1-FE50-3C9B-50D52AE67563}"/>
          </ac:spMkLst>
        </pc:spChg>
        <pc:spChg chg="mod">
          <ac:chgData name="Myrthe Brouwers" userId="44c89aa1-864a-4988-924c-f3e478a37a5b" providerId="ADAL" clId="{4EF5B349-F8AE-4DED-A017-820B1EB6C4AD}" dt="2025-03-13T13:48:24.982" v="2322" actId="26606"/>
          <ac:spMkLst>
            <pc:docMk/>
            <pc:sldMk cId="904162688" sldId="280"/>
            <ac:spMk id="3" creationId="{E8796C46-6EE6-F866-B30B-4B905A58665E}"/>
          </ac:spMkLst>
        </pc:spChg>
        <pc:spChg chg="mod">
          <ac:chgData name="Myrthe Brouwers" userId="44c89aa1-864a-4988-924c-f3e478a37a5b" providerId="ADAL" clId="{4EF5B349-F8AE-4DED-A017-820B1EB6C4AD}" dt="2025-03-13T13:49:20.617" v="2395" actId="20577"/>
          <ac:spMkLst>
            <pc:docMk/>
            <pc:sldMk cId="904162688" sldId="280"/>
            <ac:spMk id="4" creationId="{E2B5B787-9CC9-0802-8CBC-2EAC33662A94}"/>
          </ac:spMkLst>
        </pc:spChg>
        <pc:picChg chg="add mod ord modCrop">
          <ac:chgData name="Myrthe Brouwers" userId="44c89aa1-864a-4988-924c-f3e478a37a5b" providerId="ADAL" clId="{4EF5B349-F8AE-4DED-A017-820B1EB6C4AD}" dt="2025-03-13T13:48:59.974" v="2329" actId="732"/>
          <ac:picMkLst>
            <pc:docMk/>
            <pc:sldMk cId="904162688" sldId="280"/>
            <ac:picMk id="11" creationId="{92150F4F-5741-FFFB-93FD-E92D567996AD}"/>
          </ac:picMkLst>
        </pc:picChg>
      </pc:sldChg>
      <pc:sldChg chg="del">
        <pc:chgData name="Myrthe Brouwers" userId="44c89aa1-864a-4988-924c-f3e478a37a5b" providerId="ADAL" clId="{4EF5B349-F8AE-4DED-A017-820B1EB6C4AD}" dt="2025-03-25T14:06:54.595" v="2462" actId="2696"/>
        <pc:sldMkLst>
          <pc:docMk/>
          <pc:sldMk cId="3942083891" sldId="428"/>
        </pc:sldMkLst>
      </pc:sldChg>
      <pc:sldChg chg="del">
        <pc:chgData name="Myrthe Brouwers" userId="44c89aa1-864a-4988-924c-f3e478a37a5b" providerId="ADAL" clId="{4EF5B349-F8AE-4DED-A017-820B1EB6C4AD}" dt="2025-03-25T14:06:54.595" v="2462" actId="2696"/>
        <pc:sldMkLst>
          <pc:docMk/>
          <pc:sldMk cId="1601150916" sldId="429"/>
        </pc:sldMkLst>
      </pc:sldChg>
      <pc:sldChg chg="del">
        <pc:chgData name="Myrthe Brouwers" userId="44c89aa1-864a-4988-924c-f3e478a37a5b" providerId="ADAL" clId="{4EF5B349-F8AE-4DED-A017-820B1EB6C4AD}" dt="2025-03-25T14:06:54.595" v="2462" actId="2696"/>
        <pc:sldMkLst>
          <pc:docMk/>
          <pc:sldMk cId="3348704419" sldId="430"/>
        </pc:sldMkLst>
      </pc:sldChg>
      <pc:sldChg chg="del">
        <pc:chgData name="Myrthe Brouwers" userId="44c89aa1-864a-4988-924c-f3e478a37a5b" providerId="ADAL" clId="{4EF5B349-F8AE-4DED-A017-820B1EB6C4AD}" dt="2025-03-25T14:06:54.595" v="2462" actId="2696"/>
        <pc:sldMkLst>
          <pc:docMk/>
          <pc:sldMk cId="2829471886" sldId="431"/>
        </pc:sldMkLst>
      </pc:sldChg>
      <pc:sldChg chg="del">
        <pc:chgData name="Myrthe Brouwers" userId="44c89aa1-864a-4988-924c-f3e478a37a5b" providerId="ADAL" clId="{4EF5B349-F8AE-4DED-A017-820B1EB6C4AD}" dt="2025-03-25T14:06:54.595" v="2462" actId="2696"/>
        <pc:sldMkLst>
          <pc:docMk/>
          <pc:sldMk cId="1067171668" sldId="432"/>
        </pc:sldMkLst>
      </pc:sldChg>
      <pc:sldChg chg="del">
        <pc:chgData name="Myrthe Brouwers" userId="44c89aa1-864a-4988-924c-f3e478a37a5b" providerId="ADAL" clId="{4EF5B349-F8AE-4DED-A017-820B1EB6C4AD}" dt="2025-03-25T14:06:54.595" v="2462" actId="2696"/>
        <pc:sldMkLst>
          <pc:docMk/>
          <pc:sldMk cId="3570740357" sldId="433"/>
        </pc:sldMkLst>
      </pc:sldChg>
      <pc:sldChg chg="del">
        <pc:chgData name="Myrthe Brouwers" userId="44c89aa1-864a-4988-924c-f3e478a37a5b" providerId="ADAL" clId="{4EF5B349-F8AE-4DED-A017-820B1EB6C4AD}" dt="2025-03-25T14:06:54.595" v="2462" actId="2696"/>
        <pc:sldMkLst>
          <pc:docMk/>
          <pc:sldMk cId="979026382" sldId="434"/>
        </pc:sldMkLst>
      </pc:sldChg>
      <pc:sldChg chg="del">
        <pc:chgData name="Myrthe Brouwers" userId="44c89aa1-864a-4988-924c-f3e478a37a5b" providerId="ADAL" clId="{4EF5B349-F8AE-4DED-A017-820B1EB6C4AD}" dt="2025-03-25T14:06:54.595" v="2462" actId="2696"/>
        <pc:sldMkLst>
          <pc:docMk/>
          <pc:sldMk cId="445514115" sldId="4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p>
          <a:p>
            <a:r>
              <a:rPr lang="nl-NL" dirty="0"/>
              <a:t>Deze stelling is juist. Hoe het heden, het nu, eruit ziet is bepaald door wat er in het verleden is gebeurd. Als je het verleden goed begrijpt, weet je ook waarom de wereld van vandaag er zo uit ziet zoals die doet.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Culturen onderscheiden zich juist van elkaar doordat ze verschillen in bijvoorbeeld talen, gewoontes en tradities van mensen.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kunnen mensen sneller en makkelijker berichtjes naar elkaar sturen. Aan de andere kant zitten mensen veel op hun telefoon, waardoor ze minder tijd hebben om in het echt met mensen te praten.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Geschiedenis kan inderdaad gaan over de tijd van de oude Egyptenaren of de tijd van de Tweede Wereldoorlog. Maar ook wat er vorig jaar, in 2024 is gebeurd, is al geschiedenis. En geschiedenis gaat daarbij niet alleen over het verleden, maar juist ook de invloed van die geschiedenis op het heden.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Engels is een grote taal en het maakt het makkelijk om met elkaar te praten over de hele wereld als iedereen Engels spreekt. Aan de andere kant kan het ook belangrijk zijn voor mensen, landen en culturen om hun eigen taal te behouden.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b="1" dirty="0"/>
          </a:p>
          <a:p>
            <a:r>
              <a:rPr lang="nl-NL" dirty="0"/>
              <a:t>Deze stelling is juist. Door te begrijpen hoe verschillende culturen werken, wat hun gewoontes en tradities zijn, is het voor andere mensen ook makkelijker om zich iets voor te stellen bij een cultuur. Zo kunnen mensen leren wat de verschillen tussen culturen, maar vooral ook de overeenkomsten tussen mensen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800" i="1" dirty="0">
                <a:effectLst/>
                <a:highlight>
                  <a:srgbClr val="FFFF00"/>
                </a:highlight>
                <a:latin typeface="Museo Sans 100" panose="02000000000000000000" pitchFamily="50" charset="0"/>
                <a:ea typeface="Arial MT"/>
                <a:cs typeface="Arial MT"/>
              </a:rPr>
              <a:t>Stuur deze vragen uiterlijk16 juni op zodat de professor zich kan voorbereiden.</a:t>
            </a:r>
            <a:r>
              <a:rPr lang="nl-NL" sz="1800" i="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Wees nieuwsgierig: leren vragen stellen over de professor en diens faculteit.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br>
              <a:rPr lang="nl-NL" sz="1800" b="1" dirty="0">
                <a:effectLst/>
                <a:latin typeface="Museo Sans 100" panose="02000000000000000000" pitchFamily="50" charset="0"/>
                <a:ea typeface="Arial MT"/>
                <a:cs typeface="Arial MT"/>
              </a:rPr>
            </a:b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800" dirty="0">
              <a:effectLst/>
              <a:latin typeface="Arial MT"/>
              <a:ea typeface="Arial MT"/>
              <a:cs typeface="Arial MT"/>
            </a:endParaRPr>
          </a:p>
          <a:p>
            <a:pPr marL="54610" algn="l">
              <a:spcBef>
                <a:spcPts val="450"/>
              </a:spcBef>
            </a:pPr>
            <a:endParaRPr lang="nl-NL" sz="1800" i="1" dirty="0">
              <a:effectLst/>
              <a:latin typeface="Museo Sans 100" panose="02000000000000000000" pitchFamily="50" charset="0"/>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35936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b="1"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41043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32687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0840842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0147485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1946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8998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77365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98434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66479389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038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8937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28149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2944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32027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803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598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37528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844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177654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889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971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70302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101343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300221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281732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5989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427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8944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54188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94090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71689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9946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4141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9792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9962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015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45976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7553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29687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40047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33713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95390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777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383265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506199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004112"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extLst>
              <p:ext uri="{D42A27DB-BD31-4B8C-83A1-F6EECF244321}">
                <p14:modId xmlns:p14="http://schemas.microsoft.com/office/powerpoint/2010/main" val="3855779653"/>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8160948" cy="810000"/>
          </a:xfrm>
        </p:spPr>
        <p:txBody>
          <a:bodyPr anchor="t">
            <a:normAutofit/>
          </a:bodyPr>
          <a:lstStyle/>
          <a:p>
            <a:pPr>
              <a:spcAft>
                <a:spcPts val="600"/>
              </a:spcAft>
            </a:pPr>
            <a:r>
              <a:rPr lang="nl-NL" dirty="0"/>
              <a:t>Als je het verleden bestudeert, kun je beter begrijpen waarom mensen vandaag de dag dingen doen.</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6358854" cy="810000"/>
          </a:xfrm>
        </p:spPr>
        <p:txBody>
          <a:bodyPr/>
          <a:lstStyle/>
          <a:p>
            <a:r>
              <a:rPr lang="nl-NL" dirty="0"/>
              <a:t>Elke cultuur heeft precies dezelfde gewoontes en tradities.</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p:txBody>
          <a:bodyPr/>
          <a:lstStyle/>
          <a:p>
            <a:r>
              <a:rPr lang="nl-NL" dirty="0"/>
              <a:t>Door de mobiele telefoon communiceren mensen beter.</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a:xfrm>
            <a:off x="491526" y="1872000"/>
            <a:ext cx="7704518" cy="810000"/>
          </a:xfrm>
        </p:spPr>
        <p:txBody>
          <a:bodyPr/>
          <a:lstStyle/>
          <a:p>
            <a:r>
              <a:rPr lang="nl-NL" dirty="0"/>
              <a:t>Geschiedenis gaat alleen over gebeurtenissen die al heel lang geleden gebeurd zijn.</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p:txBody>
          <a:bodyPr/>
          <a:lstStyle/>
          <a:p>
            <a:r>
              <a:rPr lang="nl-NL" dirty="0"/>
              <a:t>Iedereen zou Engels moeten leren.</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8160948" cy="810000"/>
          </a:xfrm>
        </p:spPr>
        <p:txBody>
          <a:bodyPr/>
          <a:lstStyle/>
          <a:p>
            <a:r>
              <a:rPr lang="nl-NL" dirty="0"/>
              <a:t>Door culturen te bestuderen, kunnen verschillende mensen elkaar beter begrijpen.</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oks on a shelf">
            <a:extLst>
              <a:ext uri="{FF2B5EF4-FFF2-40B4-BE49-F238E27FC236}">
                <a16:creationId xmlns:a16="http://schemas.microsoft.com/office/drawing/2014/main" id="{92150F4F-5741-FFFB-93FD-E92D567996AD}"/>
              </a:ext>
            </a:extLst>
          </p:cNvPr>
          <p:cNvPicPr>
            <a:picLocks noChangeAspect="1"/>
          </p:cNvPicPr>
          <p:nvPr/>
        </p:nvPicPr>
        <p:blipFill>
          <a:blip r:embed="rId3"/>
          <a:srcRect l="36" t="7878" r="-36" b="7706"/>
          <a:stretch/>
        </p:blipFill>
        <p:spPr>
          <a:xfrm>
            <a:off x="0" y="0"/>
            <a:ext cx="9147307"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geschiedenis</a:t>
            </a:r>
          </a:p>
          <a:p>
            <a:r>
              <a:rPr lang="nl-NL" dirty="0"/>
              <a:t>cultuur en communicatie, het werk</a:t>
            </a:r>
          </a:p>
          <a:p>
            <a:r>
              <a:rPr lang="nl-NL" dirty="0"/>
              <a:t>van de professor of iets persoonlijks</a:t>
            </a:r>
          </a:p>
        </p:txBody>
      </p:sp>
      <p:pic>
        <p:nvPicPr>
          <p:cNvPr id="7" name="Picture 6" descr="A blue and black diamond with white question marks&#10;&#10;AI-generated content may be incorrect.">
            <a:extLst>
              <a:ext uri="{FF2B5EF4-FFF2-40B4-BE49-F238E27FC236}">
                <a16:creationId xmlns:a16="http://schemas.microsoft.com/office/drawing/2014/main" id="{68B43EBA-6085-BF4A-80E8-46EAB44FD2F6}"/>
              </a:ext>
            </a:extLst>
          </p:cNvPr>
          <p:cNvPicPr>
            <a:picLocks noChangeAspect="1"/>
          </p:cNvPicPr>
          <p:nvPr/>
        </p:nvPicPr>
        <p:blipFill>
          <a:blip r:embed="rId4"/>
          <a:stretch>
            <a:fillRect/>
          </a:stretch>
        </p:blipFill>
        <p:spPr>
          <a:xfrm>
            <a:off x="8121553" y="155590"/>
            <a:ext cx="847346" cy="978410"/>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r>
              <a:rPr lang="nl-NL"/>
              <a:t>.</a:t>
            </a:r>
            <a:endParaRPr lang="nl-NL" dirty="0"/>
          </a:p>
        </p:txBody>
      </p:sp>
      <p:sp>
        <p:nvSpPr>
          <p:cNvPr id="6" name="TextBox 5">
            <a:extLst>
              <a:ext uri="{FF2B5EF4-FFF2-40B4-BE49-F238E27FC236}">
                <a16:creationId xmlns:a16="http://schemas.microsoft.com/office/drawing/2014/main" id="{AA5AD420-A073-B7F6-C853-A91600427A9B}"/>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Erasmus University Rotterdam – Chris </a:t>
            </a:r>
            <a:r>
              <a:rPr lang="en-US" sz="6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Gorzeman</a:t>
            </a:r>
            <a:r>
              <a:rPr lang="en-US" sz="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Capital Image</a:t>
            </a:r>
            <a:endParaRPr lang="nl-NL" sz="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2.xml><?xml version="1.0" encoding="utf-8"?>
<ds:datastoreItem xmlns:ds="http://schemas.openxmlformats.org/officeDocument/2006/customXml" ds:itemID="{3CA0CDA8-03C1-44AC-AE10-313F724213BE}"/>
</file>

<file path=customXml/itemProps3.xml><?xml version="1.0" encoding="utf-8"?>
<ds:datastoreItem xmlns:ds="http://schemas.openxmlformats.org/officeDocument/2006/customXml" ds:itemID="{C040C0E3-E6CA-4DE8-95F1-ACC27C04A4A2}">
  <ds:schemaRefs>
    <ds:schemaRef ds:uri="http://schemas.microsoft.com/office/2006/documentManagement/types"/>
    <ds:schemaRef ds:uri="http://schemas.microsoft.com/office/2006/metadata/properties"/>
    <ds:schemaRef ds:uri="5d9a87b2-7e48-4078-941b-fa9a353a6bc6"/>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68bb3a0-c30a-4265-aa8c-4c388d7b3d6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350</TotalTime>
  <Words>1926</Words>
  <Application>Microsoft Office PowerPoint</Application>
  <PresentationFormat>On-screen Show (16:9)</PresentationFormat>
  <Paragraphs>156</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4</cp:revision>
  <dcterms:created xsi:type="dcterms:W3CDTF">2025-03-13T08:05:59Z</dcterms:created>
  <dcterms:modified xsi:type="dcterms:W3CDTF">2025-04-15T09:29:46Z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