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437" r:id="rId7"/>
    <p:sldId id="428" r:id="rId8"/>
    <p:sldId id="429" r:id="rId9"/>
    <p:sldId id="430" r:id="rId10"/>
    <p:sldId id="431" r:id="rId11"/>
    <p:sldId id="432" r:id="rId12"/>
    <p:sldId id="433" r:id="rId13"/>
    <p:sldId id="434" r:id="rId14"/>
    <p:sldId id="435" r:id="rId15"/>
    <p:sldId id="438" r:id="rId16"/>
    <p:sldId id="274" r:id="rId17"/>
    <p:sldId id="275" r:id="rId18"/>
    <p:sldId id="276" r:id="rId19"/>
    <p:sldId id="277" r:id="rId20"/>
    <p:sldId id="278" r:id="rId21"/>
    <p:sldId id="279" r:id="rId22"/>
    <p:sldId id="280" r:id="rId23"/>
    <p:sldId id="281"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307" autoAdjust="0"/>
  </p:normalViewPr>
  <p:slideViewPr>
    <p:cSldViewPr snapToGrid="0" snapToObjects="1">
      <p:cViewPr varScale="1">
        <p:scale>
          <a:sx n="66" d="100"/>
          <a:sy n="66" d="100"/>
        </p:scale>
        <p:origin x="62" y="72"/>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the Brouwers" userId="S::99069mbr@eur.nl::44c89aa1-864a-4988-924c-f3e478a37a5b" providerId="AD" clId="Web-{4C6104FE-6A44-44DE-904F-ED9F78CEC407}"/>
    <pc:docChg chg="modSld">
      <pc:chgData name="Myrthe Brouwers" userId="S::99069mbr@eur.nl::44c89aa1-864a-4988-924c-f3e478a37a5b" providerId="AD" clId="Web-{4C6104FE-6A44-44DE-904F-ED9F78CEC407}" dt="2025-03-25T15:15:57.119" v="5"/>
      <pc:docMkLst>
        <pc:docMk/>
      </pc:docMkLst>
      <pc:sldChg chg="modNotes">
        <pc:chgData name="Myrthe Brouwers" userId="S::99069mbr@eur.nl::44c89aa1-864a-4988-924c-f3e478a37a5b" providerId="AD" clId="Web-{4C6104FE-6A44-44DE-904F-ED9F78CEC407}" dt="2025-03-25T15:15:57.119" v="5"/>
        <pc:sldMkLst>
          <pc:docMk/>
          <pc:sldMk cId="445514115" sldId="435"/>
        </pc:sldMkLst>
      </pc:sldChg>
    </pc:docChg>
  </pc:docChgLst>
  <pc:docChgLst>
    <pc:chgData name="Myrthe Brouwers" userId="44c89aa1-864a-4988-924c-f3e478a37a5b" providerId="ADAL" clId="{00322F60-E6CA-4FA0-8649-69792E493B6C}"/>
    <pc:docChg chg="custSel delSld modSld">
      <pc:chgData name="Myrthe Brouwers" userId="44c89aa1-864a-4988-924c-f3e478a37a5b" providerId="ADAL" clId="{00322F60-E6CA-4FA0-8649-69792E493B6C}" dt="2025-04-15T09:43:11.585" v="430" actId="20577"/>
      <pc:docMkLst>
        <pc:docMk/>
      </pc:docMkLst>
      <pc:sldChg chg="modTransition">
        <pc:chgData name="Myrthe Brouwers" userId="44c89aa1-864a-4988-924c-f3e478a37a5b" providerId="ADAL" clId="{00322F60-E6CA-4FA0-8649-69792E493B6C}" dt="2025-03-27T08:47:24.110" v="0"/>
        <pc:sldMkLst>
          <pc:docMk/>
          <pc:sldMk cId="0" sldId="256"/>
        </pc:sldMkLst>
      </pc:sldChg>
      <pc:sldChg chg="del modTransition">
        <pc:chgData name="Myrthe Brouwers" userId="44c89aa1-864a-4988-924c-f3e478a37a5b" providerId="ADAL" clId="{00322F60-E6CA-4FA0-8649-69792E493B6C}" dt="2025-04-01T07:07:38.726" v="1" actId="2696"/>
        <pc:sldMkLst>
          <pc:docMk/>
          <pc:sldMk cId="0" sldId="268"/>
        </pc:sldMkLst>
      </pc:sldChg>
      <pc:sldChg chg="del modTransition">
        <pc:chgData name="Myrthe Brouwers" userId="44c89aa1-864a-4988-924c-f3e478a37a5b" providerId="ADAL" clId="{00322F60-E6CA-4FA0-8649-69792E493B6C}" dt="2025-04-01T07:07:58.508" v="2" actId="2696"/>
        <pc:sldMkLst>
          <pc:docMk/>
          <pc:sldMk cId="2242397125" sldId="273"/>
        </pc:sldMkLst>
      </pc:sldChg>
      <pc:sldChg chg="modTransition modNotesTx">
        <pc:chgData name="Myrthe Brouwers" userId="44c89aa1-864a-4988-924c-f3e478a37a5b" providerId="ADAL" clId="{00322F60-E6CA-4FA0-8649-69792E493B6C}" dt="2025-04-15T09:41:27.264" v="274" actId="20577"/>
        <pc:sldMkLst>
          <pc:docMk/>
          <pc:sldMk cId="3328527466" sldId="274"/>
        </pc:sldMkLst>
      </pc:sldChg>
      <pc:sldChg chg="modTransition modNotesTx">
        <pc:chgData name="Myrthe Brouwers" userId="44c89aa1-864a-4988-924c-f3e478a37a5b" providerId="ADAL" clId="{00322F60-E6CA-4FA0-8649-69792E493B6C}" dt="2025-04-01T13:51:18.777" v="90"/>
        <pc:sldMkLst>
          <pc:docMk/>
          <pc:sldMk cId="1397186133" sldId="275"/>
        </pc:sldMkLst>
      </pc:sldChg>
      <pc:sldChg chg="modSp mod modTransition modNotesTx">
        <pc:chgData name="Myrthe Brouwers" userId="44c89aa1-864a-4988-924c-f3e478a37a5b" providerId="ADAL" clId="{00322F60-E6CA-4FA0-8649-69792E493B6C}" dt="2025-04-01T13:51:54.262" v="145" actId="20577"/>
        <pc:sldMkLst>
          <pc:docMk/>
          <pc:sldMk cId="3057052650" sldId="276"/>
        </pc:sldMkLst>
        <pc:spChg chg="mod">
          <ac:chgData name="Myrthe Brouwers" userId="44c89aa1-864a-4988-924c-f3e478a37a5b" providerId="ADAL" clId="{00322F60-E6CA-4FA0-8649-69792E493B6C}" dt="2025-04-01T13:50:25.752" v="86" actId="20577"/>
          <ac:spMkLst>
            <pc:docMk/>
            <pc:sldMk cId="3057052650" sldId="276"/>
            <ac:spMk id="3" creationId="{2E60D1DB-E58F-7B00-69EF-F0259DEF2A8F}"/>
          </ac:spMkLst>
        </pc:spChg>
      </pc:sldChg>
      <pc:sldChg chg="modTransition modNotesTx">
        <pc:chgData name="Myrthe Brouwers" userId="44c89aa1-864a-4988-924c-f3e478a37a5b" providerId="ADAL" clId="{00322F60-E6CA-4FA0-8649-69792E493B6C}" dt="2025-04-01T13:52:06.392" v="146"/>
        <pc:sldMkLst>
          <pc:docMk/>
          <pc:sldMk cId="2224065548" sldId="277"/>
        </pc:sldMkLst>
      </pc:sldChg>
      <pc:sldChg chg="modSp mod modTransition modCm modNotesTx">
        <pc:chgData name="Myrthe Brouwers" userId="44c89aa1-864a-4988-924c-f3e478a37a5b" providerId="ADAL" clId="{00322F60-E6CA-4FA0-8649-69792E493B6C}" dt="2025-04-15T09:43:11.585" v="430" actId="20577"/>
        <pc:sldMkLst>
          <pc:docMk/>
          <pc:sldMk cId="3120515783" sldId="278"/>
        </pc:sldMkLst>
        <pc:spChg chg="mod">
          <ac:chgData name="Myrthe Brouwers" userId="44c89aa1-864a-4988-924c-f3e478a37a5b" providerId="ADAL" clId="{00322F60-E6CA-4FA0-8649-69792E493B6C}" dt="2025-04-03T07:53:01.115" v="202" actId="20577"/>
          <ac:spMkLst>
            <pc:docMk/>
            <pc:sldMk cId="3120515783" sldId="278"/>
            <ac:spMk id="3" creationId="{BF2CE321-644B-AAD8-E480-5A82C9DCD1CE}"/>
          </ac:spMkLst>
        </pc:spChg>
        <pc:extLst>
          <p:ext xmlns:p="http://schemas.openxmlformats.org/presentationml/2006/main" uri="{D6D511B9-2390-475A-947B-AFAB55BFBCF1}">
            <pc226:cmChg xmlns:pc226="http://schemas.microsoft.com/office/powerpoint/2022/06/main/command" chg="mod">
              <pc226:chgData name="Myrthe Brouwers" userId="44c89aa1-864a-4988-924c-f3e478a37a5b" providerId="ADAL" clId="{00322F60-E6CA-4FA0-8649-69792E493B6C}" dt="2025-04-03T07:53:01.115" v="202" actId="20577"/>
              <pc2:cmMkLst xmlns:pc2="http://schemas.microsoft.com/office/powerpoint/2019/9/main/command">
                <pc:docMk/>
                <pc:sldMk cId="3120515783" sldId="278"/>
                <pc2:cmMk id="{279BEEB0-D528-4D5E-B21B-83EB50304617}"/>
              </pc2:cmMkLst>
            </pc226:cmChg>
          </p:ext>
        </pc:extLst>
      </pc:sldChg>
      <pc:sldChg chg="modSp mod modTransition modNotesTx">
        <pc:chgData name="Myrthe Brouwers" userId="44c89aa1-864a-4988-924c-f3e478a37a5b" providerId="ADAL" clId="{00322F60-E6CA-4FA0-8649-69792E493B6C}" dt="2025-04-01T13:53:45.553" v="195"/>
        <pc:sldMkLst>
          <pc:docMk/>
          <pc:sldMk cId="3481123812" sldId="279"/>
        </pc:sldMkLst>
        <pc:spChg chg="mod">
          <ac:chgData name="Myrthe Brouwers" userId="44c89aa1-864a-4988-924c-f3e478a37a5b" providerId="ADAL" clId="{00322F60-E6CA-4FA0-8649-69792E493B6C}" dt="2025-04-01T13:53:02.575" v="154" actId="20577"/>
          <ac:spMkLst>
            <pc:docMk/>
            <pc:sldMk cId="3481123812" sldId="279"/>
            <ac:spMk id="3" creationId="{E9FADE40-3F86-B372-D96D-984F90717468}"/>
          </ac:spMkLst>
        </pc:spChg>
      </pc:sldChg>
      <pc:sldChg chg="addSp delSp modSp mod modTransition modNotesTx">
        <pc:chgData name="Myrthe Brouwers" userId="44c89aa1-864a-4988-924c-f3e478a37a5b" providerId="ADAL" clId="{00322F60-E6CA-4FA0-8649-69792E493B6C}" dt="2025-04-15T07:50:08.333" v="244" actId="20577"/>
        <pc:sldMkLst>
          <pc:docMk/>
          <pc:sldMk cId="904162688" sldId="280"/>
        </pc:sldMkLst>
        <pc:picChg chg="add mod">
          <ac:chgData name="Myrthe Brouwers" userId="44c89aa1-864a-4988-924c-f3e478a37a5b" providerId="ADAL" clId="{00322F60-E6CA-4FA0-8649-69792E493B6C}" dt="2025-04-01T07:09:15.504" v="46" actId="1076"/>
          <ac:picMkLst>
            <pc:docMk/>
            <pc:sldMk cId="904162688" sldId="280"/>
            <ac:picMk id="5" creationId="{98144403-BA29-61F7-4E0C-79458468203E}"/>
          </ac:picMkLst>
        </pc:picChg>
      </pc:sldChg>
      <pc:sldChg chg="addSp delSp modSp mod modTransition modNotesTx">
        <pc:chgData name="Myrthe Brouwers" userId="44c89aa1-864a-4988-924c-f3e478a37a5b" providerId="ADAL" clId="{00322F60-E6CA-4FA0-8649-69792E493B6C}" dt="2025-04-08T09:03:28.919" v="237"/>
        <pc:sldMkLst>
          <pc:docMk/>
          <pc:sldMk cId="2691429142" sldId="281"/>
        </pc:sldMkLst>
        <pc:spChg chg="add mod">
          <ac:chgData name="Myrthe Brouwers" userId="44c89aa1-864a-4988-924c-f3e478a37a5b" providerId="ADAL" clId="{00322F60-E6CA-4FA0-8649-69792E493B6C}" dt="2025-04-03T09:02:31.593" v="219"/>
          <ac:spMkLst>
            <pc:docMk/>
            <pc:sldMk cId="2691429142" sldId="281"/>
            <ac:spMk id="6" creationId="{8960F901-BAFE-586D-BF4E-3DB02D374DBF}"/>
          </ac:spMkLst>
        </pc:spChg>
      </pc:sldChg>
      <pc:sldChg chg="del modTransition">
        <pc:chgData name="Myrthe Brouwers" userId="44c89aa1-864a-4988-924c-f3e478a37a5b" providerId="ADAL" clId="{00322F60-E6CA-4FA0-8649-69792E493B6C}" dt="2025-04-03T07:40:39.698" v="197" actId="2696"/>
        <pc:sldMkLst>
          <pc:docMk/>
          <pc:sldMk cId="3942083891" sldId="428"/>
        </pc:sldMkLst>
      </pc:sldChg>
      <pc:sldChg chg="del modTransition">
        <pc:chgData name="Myrthe Brouwers" userId="44c89aa1-864a-4988-924c-f3e478a37a5b" providerId="ADAL" clId="{00322F60-E6CA-4FA0-8649-69792E493B6C}" dt="2025-04-03T07:40:39.698" v="197" actId="2696"/>
        <pc:sldMkLst>
          <pc:docMk/>
          <pc:sldMk cId="1601150916" sldId="429"/>
        </pc:sldMkLst>
      </pc:sldChg>
      <pc:sldChg chg="del modTransition">
        <pc:chgData name="Myrthe Brouwers" userId="44c89aa1-864a-4988-924c-f3e478a37a5b" providerId="ADAL" clId="{00322F60-E6CA-4FA0-8649-69792E493B6C}" dt="2025-04-03T07:40:39.698" v="197" actId="2696"/>
        <pc:sldMkLst>
          <pc:docMk/>
          <pc:sldMk cId="3348704419" sldId="430"/>
        </pc:sldMkLst>
      </pc:sldChg>
      <pc:sldChg chg="del modTransition">
        <pc:chgData name="Myrthe Brouwers" userId="44c89aa1-864a-4988-924c-f3e478a37a5b" providerId="ADAL" clId="{00322F60-E6CA-4FA0-8649-69792E493B6C}" dt="2025-04-03T07:40:39.698" v="197" actId="2696"/>
        <pc:sldMkLst>
          <pc:docMk/>
          <pc:sldMk cId="2829471886" sldId="431"/>
        </pc:sldMkLst>
      </pc:sldChg>
      <pc:sldChg chg="del modTransition modNotesTx">
        <pc:chgData name="Myrthe Brouwers" userId="44c89aa1-864a-4988-924c-f3e478a37a5b" providerId="ADAL" clId="{00322F60-E6CA-4FA0-8649-69792E493B6C}" dt="2025-04-15T09:41:02.812" v="261" actId="20577"/>
        <pc:sldMkLst>
          <pc:docMk/>
          <pc:sldMk cId="1067171668" sldId="432"/>
        </pc:sldMkLst>
      </pc:sldChg>
      <pc:sldChg chg="del modTransition">
        <pc:chgData name="Myrthe Brouwers" userId="44c89aa1-864a-4988-924c-f3e478a37a5b" providerId="ADAL" clId="{00322F60-E6CA-4FA0-8649-69792E493B6C}" dt="2025-04-03T07:40:39.698" v="197" actId="2696"/>
        <pc:sldMkLst>
          <pc:docMk/>
          <pc:sldMk cId="3570740357" sldId="433"/>
        </pc:sldMkLst>
      </pc:sldChg>
      <pc:sldChg chg="del modTransition">
        <pc:chgData name="Myrthe Brouwers" userId="44c89aa1-864a-4988-924c-f3e478a37a5b" providerId="ADAL" clId="{00322F60-E6CA-4FA0-8649-69792E493B6C}" dt="2025-04-03T07:40:39.698" v="197" actId="2696"/>
        <pc:sldMkLst>
          <pc:docMk/>
          <pc:sldMk cId="979026382" sldId="434"/>
        </pc:sldMkLst>
      </pc:sldChg>
      <pc:sldChg chg="modSp del mod modTransition">
        <pc:chgData name="Myrthe Brouwers" userId="44c89aa1-864a-4988-924c-f3e478a37a5b" providerId="ADAL" clId="{00322F60-E6CA-4FA0-8649-69792E493B6C}" dt="2025-04-15T09:41:11.973" v="264" actId="20577"/>
        <pc:sldMkLst>
          <pc:docMk/>
          <pc:sldMk cId="445514115" sldId="435"/>
        </pc:sldMkLst>
        <pc:spChg chg="mod">
          <ac:chgData name="Myrthe Brouwers" userId="44c89aa1-864a-4988-924c-f3e478a37a5b" providerId="ADAL" clId="{00322F60-E6CA-4FA0-8649-69792E493B6C}" dt="2025-04-15T09:41:11.973" v="264" actId="20577"/>
          <ac:spMkLst>
            <pc:docMk/>
            <pc:sldMk cId="445514115" sldId="435"/>
            <ac:spMk id="7" creationId="{E48307F4-69C7-B8A6-7AFC-975BAFF7E04C}"/>
          </ac:spMkLst>
        </pc:spChg>
      </pc:sldChg>
      <pc:sldChg chg="del">
        <pc:chgData name="Myrthe Brouwers" userId="44c89aa1-864a-4988-924c-f3e478a37a5b" providerId="ADAL" clId="{00322F60-E6CA-4FA0-8649-69792E493B6C}" dt="2025-04-03T07:40:39.698" v="197" actId="2696"/>
        <pc:sldMkLst>
          <pc:docMk/>
          <pc:sldMk cId="0" sldId="436"/>
        </pc:sldMkLst>
      </pc:sldChg>
      <pc:sldChg chg="delSp mod modNotesTx">
        <pc:chgData name="Myrthe Brouwers" userId="44c89aa1-864a-4988-924c-f3e478a37a5b" providerId="ADAL" clId="{00322F60-E6CA-4FA0-8649-69792E493B6C}" dt="2025-04-15T09:40:57.026" v="256" actId="20577"/>
        <pc:sldMkLst>
          <pc:docMk/>
          <pc:sldMk cId="0" sldId="437"/>
        </pc:sldMkLst>
      </pc:sldChg>
      <pc:sldChg chg="del">
        <pc:chgData name="Myrthe Brouwers" userId="44c89aa1-864a-4988-924c-f3e478a37a5b" providerId="ADAL" clId="{00322F60-E6CA-4FA0-8649-69792E493B6C}" dt="2025-04-03T07:40:39.698" v="197" actId="2696"/>
        <pc:sldMkLst>
          <pc:docMk/>
          <pc:sldMk cId="2484091451" sldId="437"/>
        </pc:sldMkLst>
      </pc:sldChg>
      <pc:sldChg chg="modNotesTx">
        <pc:chgData name="Myrthe Brouwers" userId="44c89aa1-864a-4988-924c-f3e478a37a5b" providerId="ADAL" clId="{00322F60-E6CA-4FA0-8649-69792E493B6C}" dt="2025-04-08T08:54:51.091" v="235"/>
        <pc:sldMkLst>
          <pc:docMk/>
          <pc:sldMk cId="2484091451" sldId="438"/>
        </pc:sldMkLst>
      </pc:sldChg>
    </pc:docChg>
  </pc:docChgLst>
  <pc:docChgLst>
    <pc:chgData name="Monique Herwegen" userId="S::70387mhe@eur.nl::2f37e31b-66cf-4524-a78e-56b346fdd7d9" providerId="AD" clId="Web-{4F3631F2-6B98-15B6-6ADE-F32C2C45B1F6}"/>
    <pc:docChg chg="modSld">
      <pc:chgData name="Monique Herwegen" userId="S::70387mhe@eur.nl::2f37e31b-66cf-4524-a78e-56b346fdd7d9" providerId="AD" clId="Web-{4F3631F2-6B98-15B6-6ADE-F32C2C45B1F6}" dt="2025-04-09T13:20:04.331" v="53" actId="20577"/>
      <pc:docMkLst>
        <pc:docMk/>
      </pc:docMkLst>
      <pc:sldChg chg="modSp">
        <pc:chgData name="Monique Herwegen" userId="S::70387mhe@eur.nl::2f37e31b-66cf-4524-a78e-56b346fdd7d9" providerId="AD" clId="Web-{4F3631F2-6B98-15B6-6ADE-F32C2C45B1F6}" dt="2025-04-09T13:20:04.331" v="53" actId="20577"/>
        <pc:sldMkLst>
          <pc:docMk/>
          <pc:sldMk cId="2224065548" sldId="277"/>
        </pc:sldMkLst>
        <pc:spChg chg="mod">
          <ac:chgData name="Monique Herwegen" userId="S::70387mhe@eur.nl::2f37e31b-66cf-4524-a78e-56b346fdd7d9" providerId="AD" clId="Web-{4F3631F2-6B98-15B6-6ADE-F32C2C45B1F6}" dt="2025-04-09T13:20:04.331" v="53" actId="20577"/>
          <ac:spMkLst>
            <pc:docMk/>
            <pc:sldMk cId="2224065548" sldId="277"/>
            <ac:spMk id="3" creationId="{606B985D-510D-0F67-9E0D-205FDF2E55E7}"/>
          </ac:spMkLst>
        </pc:spChg>
      </pc:sldChg>
    </pc:docChg>
  </pc:docChgLst>
  <pc:docChgLst>
    <pc:chgData name="Rowan Huijgen" userId="e0cabf83-1478-4e2a-909c-f70581844008" providerId="ADAL" clId="{E29CF9C4-C6FC-4327-B88A-8084413EDD7C}"/>
    <pc:docChg chg="modSld">
      <pc:chgData name="Rowan Huijgen" userId="e0cabf83-1478-4e2a-909c-f70581844008" providerId="ADAL" clId="{E29CF9C4-C6FC-4327-B88A-8084413EDD7C}" dt="2025-03-28T11:43:02.832" v="7" actId="20577"/>
      <pc:docMkLst>
        <pc:docMk/>
      </pc:docMkLst>
      <pc:sldChg chg="modSp mod">
        <pc:chgData name="Rowan Huijgen" userId="e0cabf83-1478-4e2a-909c-f70581844008" providerId="ADAL" clId="{E29CF9C4-C6FC-4327-B88A-8084413EDD7C}" dt="2025-03-28T11:41:45.318" v="1" actId="20577"/>
        <pc:sldMkLst>
          <pc:docMk/>
          <pc:sldMk cId="3328527466" sldId="274"/>
        </pc:sldMkLst>
        <pc:spChg chg="mod">
          <ac:chgData name="Rowan Huijgen" userId="e0cabf83-1478-4e2a-909c-f70581844008" providerId="ADAL" clId="{E29CF9C4-C6FC-4327-B88A-8084413EDD7C}" dt="2025-03-28T11:41:45.318" v="1" actId="20577"/>
          <ac:spMkLst>
            <pc:docMk/>
            <pc:sldMk cId="3328527466" sldId="274"/>
            <ac:spMk id="3" creationId="{C1A38B57-98C2-3E0E-78BA-C9BBA11C4730}"/>
          </ac:spMkLst>
        </pc:spChg>
      </pc:sldChg>
      <pc:sldChg chg="modSp mod">
        <pc:chgData name="Rowan Huijgen" userId="e0cabf83-1478-4e2a-909c-f70581844008" providerId="ADAL" clId="{E29CF9C4-C6FC-4327-B88A-8084413EDD7C}" dt="2025-03-28T11:41:49.451" v="2" actId="20577"/>
        <pc:sldMkLst>
          <pc:docMk/>
          <pc:sldMk cId="1397186133" sldId="275"/>
        </pc:sldMkLst>
        <pc:spChg chg="mod">
          <ac:chgData name="Rowan Huijgen" userId="e0cabf83-1478-4e2a-909c-f70581844008" providerId="ADAL" clId="{E29CF9C4-C6FC-4327-B88A-8084413EDD7C}" dt="2025-03-28T11:41:49.451" v="2" actId="20577"/>
          <ac:spMkLst>
            <pc:docMk/>
            <pc:sldMk cId="1397186133" sldId="275"/>
            <ac:spMk id="3" creationId="{D4EE6602-6236-F3DE-2902-1B48914A7E5E}"/>
          </ac:spMkLst>
        </pc:spChg>
      </pc:sldChg>
      <pc:sldChg chg="modSp mod">
        <pc:chgData name="Rowan Huijgen" userId="e0cabf83-1478-4e2a-909c-f70581844008" providerId="ADAL" clId="{E29CF9C4-C6FC-4327-B88A-8084413EDD7C}" dt="2025-03-28T11:42:15.706" v="3" actId="20577"/>
        <pc:sldMkLst>
          <pc:docMk/>
          <pc:sldMk cId="2224065548" sldId="277"/>
        </pc:sldMkLst>
        <pc:spChg chg="mod">
          <ac:chgData name="Rowan Huijgen" userId="e0cabf83-1478-4e2a-909c-f70581844008" providerId="ADAL" clId="{E29CF9C4-C6FC-4327-B88A-8084413EDD7C}" dt="2025-03-28T11:42:15.706" v="3" actId="20577"/>
          <ac:spMkLst>
            <pc:docMk/>
            <pc:sldMk cId="2224065548" sldId="277"/>
            <ac:spMk id="3" creationId="{606B985D-510D-0F67-9E0D-205FDF2E55E7}"/>
          </ac:spMkLst>
        </pc:spChg>
      </pc:sldChg>
      <pc:sldChg chg="modSp mod">
        <pc:chgData name="Rowan Huijgen" userId="e0cabf83-1478-4e2a-909c-f70581844008" providerId="ADAL" clId="{E29CF9C4-C6FC-4327-B88A-8084413EDD7C}" dt="2025-03-28T11:42:26.847" v="5" actId="20577"/>
        <pc:sldMkLst>
          <pc:docMk/>
          <pc:sldMk cId="3120515783" sldId="278"/>
        </pc:sldMkLst>
        <pc:spChg chg="mod">
          <ac:chgData name="Rowan Huijgen" userId="e0cabf83-1478-4e2a-909c-f70581844008" providerId="ADAL" clId="{E29CF9C4-C6FC-4327-B88A-8084413EDD7C}" dt="2025-03-28T11:42:26.847" v="5" actId="20577"/>
          <ac:spMkLst>
            <pc:docMk/>
            <pc:sldMk cId="3120515783" sldId="278"/>
            <ac:spMk id="3" creationId="{BF2CE321-644B-AAD8-E480-5A82C9DCD1CE}"/>
          </ac:spMkLst>
        </pc:spChg>
      </pc:sldChg>
      <pc:sldChg chg="modSp mod">
        <pc:chgData name="Rowan Huijgen" userId="e0cabf83-1478-4e2a-909c-f70581844008" providerId="ADAL" clId="{E29CF9C4-C6FC-4327-B88A-8084413EDD7C}" dt="2025-03-28T11:43:02.832" v="7" actId="20577"/>
        <pc:sldMkLst>
          <pc:docMk/>
          <pc:sldMk cId="3481123812" sldId="279"/>
        </pc:sldMkLst>
        <pc:spChg chg="mod">
          <ac:chgData name="Rowan Huijgen" userId="e0cabf83-1478-4e2a-909c-f70581844008" providerId="ADAL" clId="{E29CF9C4-C6FC-4327-B88A-8084413EDD7C}" dt="2025-03-28T11:43:02.832" v="7" actId="20577"/>
          <ac:spMkLst>
            <pc:docMk/>
            <pc:sldMk cId="3481123812" sldId="279"/>
            <ac:spMk id="3" creationId="{E9FADE40-3F86-B372-D96D-984F90717468}"/>
          </ac:spMkLst>
        </pc:spChg>
      </pc:sldChg>
    </pc:docChg>
  </pc:docChgLst>
  <pc:docChgLst>
    <pc:chgData name="Myrthe Brouwers" userId="44c89aa1-864a-4988-924c-f3e478a37a5b" providerId="ADAL" clId="{226CA902-BB58-4951-BA86-917382FA2977}"/>
    <pc:docChg chg="undo custSel addSld delSld modSld">
      <pc:chgData name="Myrthe Brouwers" userId="44c89aa1-864a-4988-924c-f3e478a37a5b" providerId="ADAL" clId="{226CA902-BB58-4951-BA86-917382FA2977}" dt="2025-03-25T14:59:01.830" v="3986" actId="20577"/>
      <pc:docMkLst>
        <pc:docMk/>
      </pc:docMkLst>
      <pc:sldChg chg="addSp modSp mod">
        <pc:chgData name="Myrthe Brouwers" userId="44c89aa1-864a-4988-924c-f3e478a37a5b" providerId="ADAL" clId="{226CA902-BB58-4951-BA86-917382FA2977}" dt="2025-03-18T09:25:10.708" v="2104" actId="14100"/>
        <pc:sldMkLst>
          <pc:docMk/>
          <pc:sldMk cId="0" sldId="268"/>
        </pc:sldMkLst>
      </pc:sldChg>
      <pc:sldChg chg="modSp del mod">
        <pc:chgData name="Myrthe Brouwers" userId="44c89aa1-864a-4988-924c-f3e478a37a5b" providerId="ADAL" clId="{226CA902-BB58-4951-BA86-917382FA2977}" dt="2025-03-25T08:13:11.119" v="2277" actId="2696"/>
        <pc:sldMkLst>
          <pc:docMk/>
          <pc:sldMk cId="3443514898" sldId="269"/>
        </pc:sldMkLst>
      </pc:sldChg>
      <pc:sldChg chg="delSp modSp del mod">
        <pc:chgData name="Myrthe Brouwers" userId="44c89aa1-864a-4988-924c-f3e478a37a5b" providerId="ADAL" clId="{226CA902-BB58-4951-BA86-917382FA2977}" dt="2025-03-25T08:17:23.164" v="2347" actId="2696"/>
        <pc:sldMkLst>
          <pc:docMk/>
          <pc:sldMk cId="2084953577" sldId="270"/>
        </pc:sldMkLst>
      </pc:sldChg>
      <pc:sldChg chg="del">
        <pc:chgData name="Myrthe Brouwers" userId="44c89aa1-864a-4988-924c-f3e478a37a5b" providerId="ADAL" clId="{226CA902-BB58-4951-BA86-917382FA2977}" dt="2025-03-25T08:20:02.420" v="2432" actId="2696"/>
        <pc:sldMkLst>
          <pc:docMk/>
          <pc:sldMk cId="2744019090" sldId="271"/>
        </pc:sldMkLst>
      </pc:sldChg>
      <pc:sldChg chg="del modNotesTx">
        <pc:chgData name="Myrthe Brouwers" userId="44c89aa1-864a-4988-924c-f3e478a37a5b" providerId="ADAL" clId="{226CA902-BB58-4951-BA86-917382FA2977}" dt="2025-03-25T08:23:01.277" v="2503" actId="2696"/>
        <pc:sldMkLst>
          <pc:docMk/>
          <pc:sldMk cId="2493003226" sldId="272"/>
        </pc:sldMkLst>
      </pc:sldChg>
      <pc:sldChg chg="addSp modSp modNotesTx">
        <pc:chgData name="Myrthe Brouwers" userId="44c89aa1-864a-4988-924c-f3e478a37a5b" providerId="ADAL" clId="{226CA902-BB58-4951-BA86-917382FA2977}" dt="2025-03-25T14:59:01.830" v="3986" actId="20577"/>
        <pc:sldMkLst>
          <pc:docMk/>
          <pc:sldMk cId="2242397125" sldId="273"/>
        </pc:sldMkLst>
      </pc:sldChg>
      <pc:sldChg chg="modSp mod modNotesTx">
        <pc:chgData name="Myrthe Brouwers" userId="44c89aa1-864a-4988-924c-f3e478a37a5b" providerId="ADAL" clId="{226CA902-BB58-4951-BA86-917382FA2977}" dt="2025-03-13T14:20:02.818" v="292" actId="20577"/>
        <pc:sldMkLst>
          <pc:docMk/>
          <pc:sldMk cId="3328527466" sldId="274"/>
        </pc:sldMkLst>
        <pc:spChg chg="mod">
          <ac:chgData name="Myrthe Brouwers" userId="44c89aa1-864a-4988-924c-f3e478a37a5b" providerId="ADAL" clId="{226CA902-BB58-4951-BA86-917382FA2977}" dt="2025-03-13T14:19:07.011" v="120" actId="20577"/>
          <ac:spMkLst>
            <pc:docMk/>
            <pc:sldMk cId="3328527466" sldId="274"/>
            <ac:spMk id="3" creationId="{C1A38B57-98C2-3E0E-78BA-C9BBA11C4730}"/>
          </ac:spMkLst>
        </pc:spChg>
      </pc:sldChg>
      <pc:sldChg chg="modSp mod modNotesTx">
        <pc:chgData name="Myrthe Brouwers" userId="44c89aa1-864a-4988-924c-f3e478a37a5b" providerId="ADAL" clId="{226CA902-BB58-4951-BA86-917382FA2977}" dt="2025-03-13T14:21:07.584" v="642" actId="20577"/>
        <pc:sldMkLst>
          <pc:docMk/>
          <pc:sldMk cId="1397186133" sldId="275"/>
        </pc:sldMkLst>
        <pc:spChg chg="mod">
          <ac:chgData name="Myrthe Brouwers" userId="44c89aa1-864a-4988-924c-f3e478a37a5b" providerId="ADAL" clId="{226CA902-BB58-4951-BA86-917382FA2977}" dt="2025-03-13T14:20:25.747" v="368" actId="20577"/>
          <ac:spMkLst>
            <pc:docMk/>
            <pc:sldMk cId="1397186133" sldId="275"/>
            <ac:spMk id="3" creationId="{D4EE6602-6236-F3DE-2902-1B48914A7E5E}"/>
          </ac:spMkLst>
        </pc:spChg>
      </pc:sldChg>
      <pc:sldChg chg="modSp mod">
        <pc:chgData name="Myrthe Brouwers" userId="44c89aa1-864a-4988-924c-f3e478a37a5b" providerId="ADAL" clId="{226CA902-BB58-4951-BA86-917382FA2977}" dt="2025-03-13T14:21:35.647" v="643" actId="20577"/>
        <pc:sldMkLst>
          <pc:docMk/>
          <pc:sldMk cId="3057052650" sldId="276"/>
        </pc:sldMkLst>
        <pc:spChg chg="mod">
          <ac:chgData name="Myrthe Brouwers" userId="44c89aa1-864a-4988-924c-f3e478a37a5b" providerId="ADAL" clId="{226CA902-BB58-4951-BA86-917382FA2977}" dt="2025-03-13T14:21:35.647" v="643" actId="20577"/>
          <ac:spMkLst>
            <pc:docMk/>
            <pc:sldMk cId="3057052650" sldId="276"/>
            <ac:spMk id="3" creationId="{2E60D1DB-E58F-7B00-69EF-F0259DEF2A8F}"/>
          </ac:spMkLst>
        </pc:spChg>
      </pc:sldChg>
      <pc:sldChg chg="modSp mod modNotesTx">
        <pc:chgData name="Myrthe Brouwers" userId="44c89aa1-864a-4988-924c-f3e478a37a5b" providerId="ADAL" clId="{226CA902-BB58-4951-BA86-917382FA2977}" dt="2025-03-13T14:23:25.516" v="1057" actId="20577"/>
        <pc:sldMkLst>
          <pc:docMk/>
          <pc:sldMk cId="2224065548" sldId="277"/>
        </pc:sldMkLst>
        <pc:spChg chg="mod">
          <ac:chgData name="Myrthe Brouwers" userId="44c89aa1-864a-4988-924c-f3e478a37a5b" providerId="ADAL" clId="{226CA902-BB58-4951-BA86-917382FA2977}" dt="2025-03-13T14:22:39.132" v="780" actId="20577"/>
          <ac:spMkLst>
            <pc:docMk/>
            <pc:sldMk cId="2224065548" sldId="277"/>
            <ac:spMk id="3" creationId="{606B985D-510D-0F67-9E0D-205FDF2E55E7}"/>
          </ac:spMkLst>
        </pc:spChg>
      </pc:sldChg>
      <pc:sldChg chg="modSp mod modNotesTx">
        <pc:chgData name="Myrthe Brouwers" userId="44c89aa1-864a-4988-924c-f3e478a37a5b" providerId="ADAL" clId="{226CA902-BB58-4951-BA86-917382FA2977}" dt="2025-03-13T14:25:38.253" v="1692" actId="20577"/>
        <pc:sldMkLst>
          <pc:docMk/>
          <pc:sldMk cId="3120515783" sldId="278"/>
        </pc:sldMkLst>
        <pc:spChg chg="mod">
          <ac:chgData name="Myrthe Brouwers" userId="44c89aa1-864a-4988-924c-f3e478a37a5b" providerId="ADAL" clId="{226CA902-BB58-4951-BA86-917382FA2977}" dt="2025-03-13T14:23:49.972" v="1179" actId="20577"/>
          <ac:spMkLst>
            <pc:docMk/>
            <pc:sldMk cId="3120515783" sldId="278"/>
            <ac:spMk id="3" creationId="{BF2CE321-644B-AAD8-E480-5A82C9DCD1CE}"/>
          </ac:spMkLst>
        </pc:spChg>
      </pc:sldChg>
      <pc:sldChg chg="modSp mod modNotesTx">
        <pc:chgData name="Myrthe Brouwers" userId="44c89aa1-864a-4988-924c-f3e478a37a5b" providerId="ADAL" clId="{226CA902-BB58-4951-BA86-917382FA2977}" dt="2025-03-13T14:27:36.869" v="2037" actId="20577"/>
        <pc:sldMkLst>
          <pc:docMk/>
          <pc:sldMk cId="3481123812" sldId="279"/>
        </pc:sldMkLst>
        <pc:spChg chg="mod">
          <ac:chgData name="Myrthe Brouwers" userId="44c89aa1-864a-4988-924c-f3e478a37a5b" providerId="ADAL" clId="{226CA902-BB58-4951-BA86-917382FA2977}" dt="2025-03-13T14:26:04.524" v="1805" actId="20577"/>
          <ac:spMkLst>
            <pc:docMk/>
            <pc:sldMk cId="3481123812" sldId="279"/>
            <ac:spMk id="3" creationId="{E9FADE40-3F86-B372-D96D-984F90717468}"/>
          </ac:spMkLst>
        </pc:spChg>
      </pc:sldChg>
      <pc:sldChg chg="addSp delSp modSp mod modNotesTx">
        <pc:chgData name="Myrthe Brouwers" userId="44c89aa1-864a-4988-924c-f3e478a37a5b" providerId="ADAL" clId="{226CA902-BB58-4951-BA86-917382FA2977}" dt="2025-03-18T09:33:18.773" v="2117" actId="1076"/>
        <pc:sldMkLst>
          <pc:docMk/>
          <pc:sldMk cId="904162688" sldId="280"/>
        </pc:sldMkLst>
        <pc:spChg chg="mod">
          <ac:chgData name="Myrthe Brouwers" userId="44c89aa1-864a-4988-924c-f3e478a37a5b" providerId="ADAL" clId="{226CA902-BB58-4951-BA86-917382FA2977}" dt="2025-03-13T14:29:12.304" v="2064" actId="20577"/>
          <ac:spMkLst>
            <pc:docMk/>
            <pc:sldMk cId="904162688" sldId="280"/>
            <ac:spMk id="4" creationId="{E2B5B787-9CC9-0802-8CBC-2EAC33662A94}"/>
          </ac:spMkLst>
        </pc:spChg>
        <pc:picChg chg="add mod ord modCrop">
          <ac:chgData name="Myrthe Brouwers" userId="44c89aa1-864a-4988-924c-f3e478a37a5b" providerId="ADAL" clId="{226CA902-BB58-4951-BA86-917382FA2977}" dt="2025-03-13T14:28:53.228" v="2047" actId="732"/>
          <ac:picMkLst>
            <pc:docMk/>
            <pc:sldMk cId="904162688" sldId="280"/>
            <ac:picMk id="6" creationId="{50D8D50E-0064-F0D0-D7DF-A459BE62C362}"/>
          </ac:picMkLst>
        </pc:picChg>
      </pc:sldChg>
      <pc:sldChg chg="addSp delSp modSp del mod modNotesTx">
        <pc:chgData name="Myrthe Brouwers" userId="44c89aa1-864a-4988-924c-f3e478a37a5b" providerId="ADAL" clId="{226CA902-BB58-4951-BA86-917382FA2977}" dt="2025-03-25T13:48:52.274" v="2698" actId="20577"/>
        <pc:sldMkLst>
          <pc:docMk/>
          <pc:sldMk cId="3942083891" sldId="428"/>
        </pc:sldMkLst>
        <pc:spChg chg="mod">
          <ac:chgData name="Myrthe Brouwers" userId="44c89aa1-864a-4988-924c-f3e478a37a5b" providerId="ADAL" clId="{226CA902-BB58-4951-BA86-917382FA2977}" dt="2025-03-25T08:11:12.549" v="2249"/>
          <ac:spMkLst>
            <pc:docMk/>
            <pc:sldMk cId="3942083891" sldId="428"/>
            <ac:spMk id="7" creationId="{DF3B28E5-643A-4887-B945-D11F758639FB}"/>
          </ac:spMkLst>
        </pc:spChg>
        <pc:picChg chg="add mod ord">
          <ac:chgData name="Myrthe Brouwers" userId="44c89aa1-864a-4988-924c-f3e478a37a5b" providerId="ADAL" clId="{226CA902-BB58-4951-BA86-917382FA2977}" dt="2025-03-25T08:11:52.119" v="2258" actId="1076"/>
          <ac:picMkLst>
            <pc:docMk/>
            <pc:sldMk cId="3942083891" sldId="428"/>
            <ac:picMk id="16" creationId="{74CCD717-D941-CA3E-21A7-CB2AC2423919}"/>
          </ac:picMkLst>
        </pc:picChg>
      </pc:sldChg>
      <pc:sldChg chg="addSp delSp modSp mod modNotesTx">
        <pc:chgData name="Myrthe Brouwers" userId="44c89aa1-864a-4988-924c-f3e478a37a5b" providerId="ADAL" clId="{226CA902-BB58-4951-BA86-917382FA2977}" dt="2025-03-25T13:49:41.355" v="2801" actId="20577"/>
        <pc:sldMkLst>
          <pc:docMk/>
          <pc:sldMk cId="1601150916" sldId="429"/>
        </pc:sldMkLst>
        <pc:spChg chg="mod">
          <ac:chgData name="Myrthe Brouwers" userId="44c89aa1-864a-4988-924c-f3e478a37a5b" providerId="ADAL" clId="{226CA902-BB58-4951-BA86-917382FA2977}" dt="2025-03-25T08:12:14.343" v="2268" actId="20577"/>
          <ac:spMkLst>
            <pc:docMk/>
            <pc:sldMk cId="1601150916" sldId="429"/>
            <ac:spMk id="7" creationId="{C8E12B4E-8177-E9A1-D80D-2CCA4020AACC}"/>
          </ac:spMkLst>
        </pc:spChg>
        <pc:picChg chg="add mod ord">
          <ac:chgData name="Myrthe Brouwers" userId="44c89aa1-864a-4988-924c-f3e478a37a5b" providerId="ADAL" clId="{226CA902-BB58-4951-BA86-917382FA2977}" dt="2025-03-25T08:12:34.153" v="2274" actId="14100"/>
          <ac:picMkLst>
            <pc:docMk/>
            <pc:sldMk cId="1601150916" sldId="429"/>
            <ac:picMk id="2" creationId="{0C10384C-9348-B97E-DCF3-7EBBCEA7B16F}"/>
          </ac:picMkLst>
        </pc:picChg>
      </pc:sldChg>
      <pc:sldChg chg="addSp delSp modSp mod modNotesTx">
        <pc:chgData name="Myrthe Brouwers" userId="44c89aa1-864a-4988-924c-f3e478a37a5b" providerId="ADAL" clId="{226CA902-BB58-4951-BA86-917382FA2977}" dt="2025-03-25T13:50:46.059" v="2937" actId="20577"/>
        <pc:sldMkLst>
          <pc:docMk/>
          <pc:sldMk cId="3348704419" sldId="430"/>
        </pc:sldMkLst>
        <pc:spChg chg="mod">
          <ac:chgData name="Myrthe Brouwers" userId="44c89aa1-864a-4988-924c-f3e478a37a5b" providerId="ADAL" clId="{226CA902-BB58-4951-BA86-917382FA2977}" dt="2025-03-25T08:13:51.678" v="2285" actId="20577"/>
          <ac:spMkLst>
            <pc:docMk/>
            <pc:sldMk cId="3348704419" sldId="430"/>
            <ac:spMk id="7" creationId="{C9B42E84-04D2-76F9-D325-2A8BCDE8C481}"/>
          </ac:spMkLst>
        </pc:spChg>
        <pc:picChg chg="add mod ord modCrop">
          <ac:chgData name="Myrthe Brouwers" userId="44c89aa1-864a-4988-924c-f3e478a37a5b" providerId="ADAL" clId="{226CA902-BB58-4951-BA86-917382FA2977}" dt="2025-03-25T08:14:18.695" v="2293" actId="1076"/>
          <ac:picMkLst>
            <pc:docMk/>
            <pc:sldMk cId="3348704419" sldId="430"/>
            <ac:picMk id="3" creationId="{348F2DA8-67F7-BD57-FCE9-B385351E5CB0}"/>
          </ac:picMkLst>
        </pc:picChg>
      </pc:sldChg>
      <pc:sldChg chg="addSp delSp modSp mod modNotesTx">
        <pc:chgData name="Myrthe Brouwers" userId="44c89aa1-864a-4988-924c-f3e478a37a5b" providerId="ADAL" clId="{226CA902-BB58-4951-BA86-917382FA2977}" dt="2025-03-25T13:52:45.465" v="3270" actId="20577"/>
        <pc:sldMkLst>
          <pc:docMk/>
          <pc:sldMk cId="2829471886" sldId="431"/>
        </pc:sldMkLst>
        <pc:spChg chg="mod">
          <ac:chgData name="Myrthe Brouwers" userId="44c89aa1-864a-4988-924c-f3e478a37a5b" providerId="ADAL" clId="{226CA902-BB58-4951-BA86-917382FA2977}" dt="2025-03-25T08:16:11.236" v="2337" actId="14100"/>
          <ac:spMkLst>
            <pc:docMk/>
            <pc:sldMk cId="2829471886" sldId="431"/>
            <ac:spMk id="7" creationId="{EABFCC9E-382E-64FA-B83C-353191CE8D45}"/>
          </ac:spMkLst>
        </pc:spChg>
        <pc:spChg chg="mod">
          <ac:chgData name="Myrthe Brouwers" userId="44c89aa1-864a-4988-924c-f3e478a37a5b" providerId="ADAL" clId="{226CA902-BB58-4951-BA86-917382FA2977}" dt="2025-03-25T08:15:14.840" v="2303" actId="1076"/>
          <ac:spMkLst>
            <pc:docMk/>
            <pc:sldMk cId="2829471886" sldId="431"/>
            <ac:spMk id="71" creationId="{CB3724DA-AF97-3741-D6B6-6EF677F9D709}"/>
          </ac:spMkLst>
        </pc:spChg>
        <pc:picChg chg="add mod ord">
          <ac:chgData name="Myrthe Brouwers" userId="44c89aa1-864a-4988-924c-f3e478a37a5b" providerId="ADAL" clId="{226CA902-BB58-4951-BA86-917382FA2977}" dt="2025-03-25T08:16:47.635" v="2344" actId="14100"/>
          <ac:picMkLst>
            <pc:docMk/>
            <pc:sldMk cId="2829471886" sldId="431"/>
            <ac:picMk id="2" creationId="{CF14D830-2254-A598-B1FC-1B2B22713234}"/>
          </ac:picMkLst>
        </pc:picChg>
      </pc:sldChg>
      <pc:sldChg chg="addSp delSp modSp mod modNotesTx">
        <pc:chgData name="Myrthe Brouwers" userId="44c89aa1-864a-4988-924c-f3e478a37a5b" providerId="ADAL" clId="{226CA902-BB58-4951-BA86-917382FA2977}" dt="2025-03-25T13:54:12.503" v="3415" actId="20577"/>
        <pc:sldMkLst>
          <pc:docMk/>
          <pc:sldMk cId="1067171668" sldId="432"/>
        </pc:sldMkLst>
        <pc:spChg chg="mod">
          <ac:chgData name="Myrthe Brouwers" userId="44c89aa1-864a-4988-924c-f3e478a37a5b" providerId="ADAL" clId="{226CA902-BB58-4951-BA86-917382FA2977}" dt="2025-03-25T08:17:43.911" v="2388" actId="20577"/>
          <ac:spMkLst>
            <pc:docMk/>
            <pc:sldMk cId="1067171668" sldId="432"/>
            <ac:spMk id="7" creationId="{756D0433-5CE8-4944-7DFE-C554088B77FB}"/>
          </ac:spMkLst>
        </pc:spChg>
        <pc:picChg chg="add mod ord modCrop">
          <ac:chgData name="Myrthe Brouwers" userId="44c89aa1-864a-4988-924c-f3e478a37a5b" providerId="ADAL" clId="{226CA902-BB58-4951-BA86-917382FA2977}" dt="2025-03-25T08:18:38.635" v="2398" actId="14100"/>
          <ac:picMkLst>
            <pc:docMk/>
            <pc:sldMk cId="1067171668" sldId="432"/>
            <ac:picMk id="3" creationId="{8967DB27-4E15-E0CE-6726-FB4ADBE66282}"/>
          </ac:picMkLst>
        </pc:picChg>
      </pc:sldChg>
      <pc:sldChg chg="addSp delSp modSp mod modNotesTx">
        <pc:chgData name="Myrthe Brouwers" userId="44c89aa1-864a-4988-924c-f3e478a37a5b" providerId="ADAL" clId="{226CA902-BB58-4951-BA86-917382FA2977}" dt="2025-03-25T13:58:05.923" v="3606" actId="20577"/>
        <pc:sldMkLst>
          <pc:docMk/>
          <pc:sldMk cId="3570740357" sldId="433"/>
        </pc:sldMkLst>
        <pc:spChg chg="mod">
          <ac:chgData name="Myrthe Brouwers" userId="44c89aa1-864a-4988-924c-f3e478a37a5b" providerId="ADAL" clId="{226CA902-BB58-4951-BA86-917382FA2977}" dt="2025-03-25T08:18:59.632" v="2418" actId="20577"/>
          <ac:spMkLst>
            <pc:docMk/>
            <pc:sldMk cId="3570740357" sldId="433"/>
            <ac:spMk id="7" creationId="{A67152E4-D99B-F20D-2CDB-1B821566F7B2}"/>
          </ac:spMkLst>
        </pc:spChg>
        <pc:picChg chg="add mod ord modCrop">
          <ac:chgData name="Myrthe Brouwers" userId="44c89aa1-864a-4988-924c-f3e478a37a5b" providerId="ADAL" clId="{226CA902-BB58-4951-BA86-917382FA2977}" dt="2025-03-25T08:19:42.159" v="2429" actId="732"/>
          <ac:picMkLst>
            <pc:docMk/>
            <pc:sldMk cId="3570740357" sldId="433"/>
            <ac:picMk id="4" creationId="{DE634C82-5D72-2E82-35A8-1AED92CA704B}"/>
          </ac:picMkLst>
        </pc:picChg>
      </pc:sldChg>
      <pc:sldChg chg="addSp delSp modSp mod modNotesTx">
        <pc:chgData name="Myrthe Brouwers" userId="44c89aa1-864a-4988-924c-f3e478a37a5b" providerId="ADAL" clId="{226CA902-BB58-4951-BA86-917382FA2977}" dt="2025-03-25T14:00:09.926" v="3788" actId="20577"/>
        <pc:sldMkLst>
          <pc:docMk/>
          <pc:sldMk cId="979026382" sldId="434"/>
        </pc:sldMkLst>
        <pc:spChg chg="mod">
          <ac:chgData name="Myrthe Brouwers" userId="44c89aa1-864a-4988-924c-f3e478a37a5b" providerId="ADAL" clId="{226CA902-BB58-4951-BA86-917382FA2977}" dt="2025-03-25T08:20:16.140" v="2443" actId="20577"/>
          <ac:spMkLst>
            <pc:docMk/>
            <pc:sldMk cId="979026382" sldId="434"/>
            <ac:spMk id="7" creationId="{81462752-01BD-618E-B613-585DB87ED2F8}"/>
          </ac:spMkLst>
        </pc:spChg>
        <pc:picChg chg="add mod ord modCrop">
          <ac:chgData name="Myrthe Brouwers" userId="44c89aa1-864a-4988-924c-f3e478a37a5b" providerId="ADAL" clId="{226CA902-BB58-4951-BA86-917382FA2977}" dt="2025-03-25T08:20:43.862" v="2450" actId="1076"/>
          <ac:picMkLst>
            <pc:docMk/>
            <pc:sldMk cId="979026382" sldId="434"/>
            <ac:picMk id="2" creationId="{36740510-BF8B-4563-6516-B86C75FCFD95}"/>
          </ac:picMkLst>
        </pc:picChg>
      </pc:sldChg>
      <pc:sldChg chg="addSp delSp modSp add mod modNotesTx">
        <pc:chgData name="Myrthe Brouwers" userId="44c89aa1-864a-4988-924c-f3e478a37a5b" providerId="ADAL" clId="{226CA902-BB58-4951-BA86-917382FA2977}" dt="2025-03-25T14:01:46.738" v="3976" actId="20577"/>
        <pc:sldMkLst>
          <pc:docMk/>
          <pc:sldMk cId="445514115" sldId="435"/>
        </pc:sldMkLst>
        <pc:spChg chg="mod">
          <ac:chgData name="Myrthe Brouwers" userId="44c89aa1-864a-4988-924c-f3e478a37a5b" providerId="ADAL" clId="{226CA902-BB58-4951-BA86-917382FA2977}" dt="2025-03-25T08:21:51.086" v="2492" actId="313"/>
          <ac:spMkLst>
            <pc:docMk/>
            <pc:sldMk cId="445514115" sldId="435"/>
            <ac:spMk id="7" creationId="{E48307F4-69C7-B8A6-7AFC-975BAFF7E04C}"/>
          </ac:spMkLst>
        </pc:spChg>
        <pc:picChg chg="add mod ord modCrop">
          <ac:chgData name="Myrthe Brouwers" userId="44c89aa1-864a-4988-924c-f3e478a37a5b" providerId="ADAL" clId="{226CA902-BB58-4951-BA86-917382FA2977}" dt="2025-03-25T08:22:53.915" v="2502" actId="732"/>
          <ac:picMkLst>
            <pc:docMk/>
            <pc:sldMk cId="445514115" sldId="435"/>
            <ac:picMk id="4" creationId="{C4C516A1-7430-86D0-FC76-361139C8054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7D59A-AD06-4B81-833C-197655C1D79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F48D5A4-B870-40B2-B876-FFA90D41CC3D}">
      <dgm:prSet/>
      <dgm:spPr/>
      <dgm:t>
        <a:bodyPr/>
        <a:lstStyle/>
        <a:p>
          <a:r>
            <a:rPr lang="nl-NL" b="0" i="0" baseline="0"/>
            <a:t>Zes stellingen vanuit faculteit waar de professor werkt</a:t>
          </a:r>
          <a:endParaRPr lang="en-US" dirty="0"/>
        </a:p>
      </dgm:t>
    </dgm:pt>
    <dgm:pt modelId="{203811BB-2BEB-41D9-BC24-5F49963AE507}" type="parTrans" cxnId="{14D7C127-ED9C-42FB-8075-7E5EF7C3091E}">
      <dgm:prSet/>
      <dgm:spPr/>
      <dgm:t>
        <a:bodyPr/>
        <a:lstStyle/>
        <a:p>
          <a:endParaRPr lang="en-US"/>
        </a:p>
      </dgm:t>
    </dgm:pt>
    <dgm:pt modelId="{AF9E7FBC-4354-442A-A5BF-32219616015F}" type="sibTrans" cxnId="{14D7C127-ED9C-42FB-8075-7E5EF7C3091E}">
      <dgm:prSet/>
      <dgm:spPr/>
      <dgm:t>
        <a:bodyPr/>
        <a:lstStyle/>
        <a:p>
          <a:endParaRPr lang="en-US"/>
        </a:p>
      </dgm:t>
    </dgm:pt>
    <dgm:pt modelId="{5C3042F6-0B8D-4D6A-AE8D-FCB731018CFB}">
      <dgm:prSet/>
      <dgm:spPr/>
      <dgm:t>
        <a:bodyPr/>
        <a:lstStyle/>
        <a:p>
          <a:r>
            <a:rPr lang="en-US" baseline="0" dirty="0"/>
            <a:t>Kies </a:t>
          </a:r>
          <a:r>
            <a:rPr lang="en-US" baseline="0" dirty="0" err="1"/>
            <a:t>een</a:t>
          </a:r>
          <a:r>
            <a:rPr lang="en-US" baseline="0" dirty="0"/>
            <a:t> </a:t>
          </a:r>
          <a:r>
            <a:rPr lang="en-US" baseline="0" dirty="0" err="1"/>
            <a:t>plek</a:t>
          </a:r>
          <a:r>
            <a:rPr lang="en-US" baseline="0" dirty="0"/>
            <a:t> op de </a:t>
          </a:r>
          <a:r>
            <a:rPr lang="en-US" baseline="0" dirty="0" err="1"/>
            <a:t>lijn</a:t>
          </a:r>
          <a:r>
            <a:rPr lang="en-US" baseline="0" dirty="0"/>
            <a:t> die past </a:t>
          </a:r>
          <a:r>
            <a:rPr lang="en-US" baseline="0" dirty="0" err="1"/>
            <a:t>bij</a:t>
          </a:r>
          <a:r>
            <a:rPr lang="en-US" baseline="0" dirty="0"/>
            <a:t> </a:t>
          </a:r>
          <a:r>
            <a:rPr lang="en-US" baseline="0" dirty="0" err="1"/>
            <a:t>jouw</a:t>
          </a:r>
          <a:r>
            <a:rPr lang="en-US" baseline="0" dirty="0"/>
            <a:t> </a:t>
          </a:r>
          <a:r>
            <a:rPr lang="en-US" baseline="0" dirty="0" err="1"/>
            <a:t>antwoord</a:t>
          </a:r>
          <a:endParaRPr lang="en-US" dirty="0"/>
        </a:p>
      </dgm:t>
    </dgm:pt>
    <dgm:pt modelId="{DB8E5011-4CC0-4F53-B921-64A57E7A8CE0}" type="parTrans" cxnId="{88658AA7-63FD-464A-AC1A-C33652BAB5FE}">
      <dgm:prSet/>
      <dgm:spPr/>
      <dgm:t>
        <a:bodyPr/>
        <a:lstStyle/>
        <a:p>
          <a:endParaRPr lang="en-US"/>
        </a:p>
      </dgm:t>
    </dgm:pt>
    <dgm:pt modelId="{C178E1FB-FF97-4496-B2CC-6E920A416B87}" type="sibTrans" cxnId="{88658AA7-63FD-464A-AC1A-C33652BAB5FE}">
      <dgm:prSet/>
      <dgm:spPr/>
      <dgm:t>
        <a:bodyPr/>
        <a:lstStyle/>
        <a:p>
          <a:endParaRPr lang="en-US"/>
        </a:p>
      </dgm:t>
    </dgm:pt>
    <dgm:pt modelId="{1925BA4B-3292-45DC-A62B-8BCDF7CE2928}">
      <dgm:prSet/>
      <dgm:spPr/>
      <dgm:t>
        <a:bodyPr/>
        <a:lstStyle/>
        <a:p>
          <a:r>
            <a:rPr lang="nl-NL" b="0" i="0" baseline="0" dirty="0"/>
            <a:t>Bedenk jouw antwoord: ja, nee of in het midden?</a:t>
          </a:r>
          <a:endParaRPr lang="en-US" dirty="0"/>
        </a:p>
      </dgm:t>
    </dgm:pt>
    <dgm:pt modelId="{DE5E689F-DCCB-4C8B-8DE7-D75DA90839A7}" type="parTrans" cxnId="{CF4818F4-3239-46C1-939B-80097EC5B4BD}">
      <dgm:prSet/>
      <dgm:spPr/>
      <dgm:t>
        <a:bodyPr/>
        <a:lstStyle/>
        <a:p>
          <a:endParaRPr lang="nl-NL"/>
        </a:p>
      </dgm:t>
    </dgm:pt>
    <dgm:pt modelId="{9B07C657-ACEC-40D9-9E7F-8E8B204E0177}" type="sibTrans" cxnId="{CF4818F4-3239-46C1-939B-80097EC5B4BD}">
      <dgm:prSet/>
      <dgm:spPr/>
      <dgm:t>
        <a:bodyPr/>
        <a:lstStyle/>
        <a:p>
          <a:endParaRPr lang="nl-NL"/>
        </a:p>
      </dgm:t>
    </dgm:pt>
    <dgm:pt modelId="{6CA14F99-5E7D-45FE-8838-459E3F5023F4}" type="pres">
      <dgm:prSet presAssocID="{C997D59A-AD06-4B81-833C-197655C1D793}" presName="linear" presStyleCnt="0">
        <dgm:presLayoutVars>
          <dgm:animLvl val="lvl"/>
          <dgm:resizeHandles val="exact"/>
        </dgm:presLayoutVars>
      </dgm:prSet>
      <dgm:spPr/>
    </dgm:pt>
    <dgm:pt modelId="{9DC1B45D-916C-40B7-BF86-70E5970EF44F}" type="pres">
      <dgm:prSet presAssocID="{4F48D5A4-B870-40B2-B876-FFA90D41CC3D}" presName="parentText" presStyleLbl="node1" presStyleIdx="0" presStyleCnt="3">
        <dgm:presLayoutVars>
          <dgm:chMax val="0"/>
          <dgm:bulletEnabled val="1"/>
        </dgm:presLayoutVars>
      </dgm:prSet>
      <dgm:spPr/>
    </dgm:pt>
    <dgm:pt modelId="{D99163A3-376C-4599-8151-4DD734B9A86D}" type="pres">
      <dgm:prSet presAssocID="{AF9E7FBC-4354-442A-A5BF-32219616015F}" presName="spacer" presStyleCnt="0"/>
      <dgm:spPr/>
    </dgm:pt>
    <dgm:pt modelId="{97A98F55-A27C-421F-A503-623809CBBEDF}" type="pres">
      <dgm:prSet presAssocID="{1925BA4B-3292-45DC-A62B-8BCDF7CE2928}" presName="parentText" presStyleLbl="node1" presStyleIdx="1" presStyleCnt="3">
        <dgm:presLayoutVars>
          <dgm:chMax val="0"/>
          <dgm:bulletEnabled val="1"/>
        </dgm:presLayoutVars>
      </dgm:prSet>
      <dgm:spPr/>
    </dgm:pt>
    <dgm:pt modelId="{1538CD33-CCF0-4CBD-9DAC-E314CAEA2229}" type="pres">
      <dgm:prSet presAssocID="{9B07C657-ACEC-40D9-9E7F-8E8B204E0177}" presName="spacer" presStyleCnt="0"/>
      <dgm:spPr/>
    </dgm:pt>
    <dgm:pt modelId="{359D00E5-D578-4CF4-86A2-7626939F8A9A}" type="pres">
      <dgm:prSet presAssocID="{5C3042F6-0B8D-4D6A-AE8D-FCB731018CFB}" presName="parentText" presStyleLbl="node1" presStyleIdx="2" presStyleCnt="3">
        <dgm:presLayoutVars>
          <dgm:chMax val="0"/>
          <dgm:bulletEnabled val="1"/>
        </dgm:presLayoutVars>
      </dgm:prSet>
      <dgm:spPr/>
    </dgm:pt>
  </dgm:ptLst>
  <dgm:cxnLst>
    <dgm:cxn modelId="{A2F31B23-030C-40B0-BB5D-FAEE54B5AFA5}" type="presOf" srcId="{4F48D5A4-B870-40B2-B876-FFA90D41CC3D}" destId="{9DC1B45D-916C-40B7-BF86-70E5970EF44F}" srcOrd="0" destOrd="0" presId="urn:microsoft.com/office/officeart/2005/8/layout/vList2"/>
    <dgm:cxn modelId="{14D7C127-ED9C-42FB-8075-7E5EF7C3091E}" srcId="{C997D59A-AD06-4B81-833C-197655C1D793}" destId="{4F48D5A4-B870-40B2-B876-FFA90D41CC3D}" srcOrd="0" destOrd="0" parTransId="{203811BB-2BEB-41D9-BC24-5F49963AE507}" sibTransId="{AF9E7FBC-4354-442A-A5BF-32219616015F}"/>
    <dgm:cxn modelId="{77B3DC33-BA0D-4C6F-8CD2-B81A762FDEEB}" type="presOf" srcId="{5C3042F6-0B8D-4D6A-AE8D-FCB731018CFB}" destId="{359D00E5-D578-4CF4-86A2-7626939F8A9A}" srcOrd="0" destOrd="0" presId="urn:microsoft.com/office/officeart/2005/8/layout/vList2"/>
    <dgm:cxn modelId="{D04FF68F-C7C6-4513-B980-7A7DF8EB7A78}" type="presOf" srcId="{1925BA4B-3292-45DC-A62B-8BCDF7CE2928}" destId="{97A98F55-A27C-421F-A503-623809CBBEDF}" srcOrd="0" destOrd="0" presId="urn:microsoft.com/office/officeart/2005/8/layout/vList2"/>
    <dgm:cxn modelId="{B8825D90-2AF0-407F-BB7A-476200C73BDC}" type="presOf" srcId="{C997D59A-AD06-4B81-833C-197655C1D793}" destId="{6CA14F99-5E7D-45FE-8838-459E3F5023F4}" srcOrd="0" destOrd="0" presId="urn:microsoft.com/office/officeart/2005/8/layout/vList2"/>
    <dgm:cxn modelId="{88658AA7-63FD-464A-AC1A-C33652BAB5FE}" srcId="{C997D59A-AD06-4B81-833C-197655C1D793}" destId="{5C3042F6-0B8D-4D6A-AE8D-FCB731018CFB}" srcOrd="2" destOrd="0" parTransId="{DB8E5011-4CC0-4F53-B921-64A57E7A8CE0}" sibTransId="{C178E1FB-FF97-4496-B2CC-6E920A416B87}"/>
    <dgm:cxn modelId="{CF4818F4-3239-46C1-939B-80097EC5B4BD}" srcId="{C997D59A-AD06-4B81-833C-197655C1D793}" destId="{1925BA4B-3292-45DC-A62B-8BCDF7CE2928}" srcOrd="1" destOrd="0" parTransId="{DE5E689F-DCCB-4C8B-8DE7-D75DA90839A7}" sibTransId="{9B07C657-ACEC-40D9-9E7F-8E8B204E0177}"/>
    <dgm:cxn modelId="{DA58E65B-1890-4DB5-9778-78EBD8165BD1}" type="presParOf" srcId="{6CA14F99-5E7D-45FE-8838-459E3F5023F4}" destId="{9DC1B45D-916C-40B7-BF86-70E5970EF44F}" srcOrd="0" destOrd="0" presId="urn:microsoft.com/office/officeart/2005/8/layout/vList2"/>
    <dgm:cxn modelId="{D1A8F9CD-5378-4F4A-A096-E644CAF41FF9}" type="presParOf" srcId="{6CA14F99-5E7D-45FE-8838-459E3F5023F4}" destId="{D99163A3-376C-4599-8151-4DD734B9A86D}" srcOrd="1" destOrd="0" presId="urn:microsoft.com/office/officeart/2005/8/layout/vList2"/>
    <dgm:cxn modelId="{24AF3EB9-52E6-44CB-9194-149DD86395A5}" type="presParOf" srcId="{6CA14F99-5E7D-45FE-8838-459E3F5023F4}" destId="{97A98F55-A27C-421F-A503-623809CBBEDF}" srcOrd="2" destOrd="0" presId="urn:microsoft.com/office/officeart/2005/8/layout/vList2"/>
    <dgm:cxn modelId="{FADDB681-FE07-4AE9-9053-E20EFFD9D87F}" type="presParOf" srcId="{6CA14F99-5E7D-45FE-8838-459E3F5023F4}" destId="{1538CD33-CCF0-4CBD-9DAC-E314CAEA2229}" srcOrd="3" destOrd="0" presId="urn:microsoft.com/office/officeart/2005/8/layout/vList2"/>
    <dgm:cxn modelId="{BFD96CD2-33E9-46CB-B1B8-64E3AB6392B1}" type="presParOf" srcId="{6CA14F99-5E7D-45FE-8838-459E3F5023F4}" destId="{359D00E5-D578-4CF4-86A2-7626939F8A9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1B45D-916C-40B7-BF86-70E5970EF44F}">
      <dsp:nvSpPr>
        <dsp:cNvPr id="0" name=""/>
        <dsp:cNvSpPr/>
      </dsp:nvSpPr>
      <dsp:spPr>
        <a:xfrm>
          <a:off x="0" y="47699"/>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a:t>Zes stellingen vanuit faculteit waar de professor werkt</a:t>
          </a:r>
          <a:endParaRPr lang="en-US" sz="2600" kern="1200" dirty="0"/>
        </a:p>
      </dsp:txBody>
      <dsp:txXfrm>
        <a:off x="50489" y="98188"/>
        <a:ext cx="8071022" cy="933302"/>
      </dsp:txXfrm>
    </dsp:sp>
    <dsp:sp modelId="{97A98F55-A27C-421F-A503-623809CBBEDF}">
      <dsp:nvSpPr>
        <dsp:cNvPr id="0" name=""/>
        <dsp:cNvSpPr/>
      </dsp:nvSpPr>
      <dsp:spPr>
        <a:xfrm>
          <a:off x="0" y="115686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dirty="0"/>
            <a:t>Bedenk jouw antwoord: ja, nee of in het midden?</a:t>
          </a:r>
          <a:endParaRPr lang="en-US" sz="2600" kern="1200" dirty="0"/>
        </a:p>
      </dsp:txBody>
      <dsp:txXfrm>
        <a:off x="50489" y="1207349"/>
        <a:ext cx="8071022" cy="933302"/>
      </dsp:txXfrm>
    </dsp:sp>
    <dsp:sp modelId="{359D00E5-D578-4CF4-86A2-7626939F8A9A}">
      <dsp:nvSpPr>
        <dsp:cNvPr id="0" name=""/>
        <dsp:cNvSpPr/>
      </dsp:nvSpPr>
      <dsp:spPr>
        <a:xfrm>
          <a:off x="0" y="226602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Kies </a:t>
          </a:r>
          <a:r>
            <a:rPr lang="en-US" sz="2600" kern="1200" baseline="0" dirty="0" err="1"/>
            <a:t>een</a:t>
          </a:r>
          <a:r>
            <a:rPr lang="en-US" sz="2600" kern="1200" baseline="0" dirty="0"/>
            <a:t> </a:t>
          </a:r>
          <a:r>
            <a:rPr lang="en-US" sz="2600" kern="1200" baseline="0" dirty="0" err="1"/>
            <a:t>plek</a:t>
          </a:r>
          <a:r>
            <a:rPr lang="en-US" sz="2600" kern="1200" baseline="0" dirty="0"/>
            <a:t> op de </a:t>
          </a:r>
          <a:r>
            <a:rPr lang="en-US" sz="2600" kern="1200" baseline="0" dirty="0" err="1"/>
            <a:t>lijn</a:t>
          </a:r>
          <a:r>
            <a:rPr lang="en-US" sz="2600" kern="1200" baseline="0" dirty="0"/>
            <a:t> die past </a:t>
          </a:r>
          <a:r>
            <a:rPr lang="en-US" sz="2600" kern="1200" baseline="0" dirty="0" err="1"/>
            <a:t>bij</a:t>
          </a:r>
          <a:r>
            <a:rPr lang="en-US" sz="2600" kern="1200" baseline="0" dirty="0"/>
            <a:t> </a:t>
          </a:r>
          <a:r>
            <a:rPr lang="en-US" sz="2600" kern="1200" baseline="0" dirty="0" err="1"/>
            <a:t>jouw</a:t>
          </a:r>
          <a:r>
            <a:rPr lang="en-US" sz="2600" kern="1200" baseline="0" dirty="0"/>
            <a:t> </a:t>
          </a:r>
          <a:r>
            <a:rPr lang="en-US" sz="2600" kern="1200" baseline="0" dirty="0" err="1"/>
            <a:t>antwoord</a:t>
          </a:r>
          <a:endParaRPr lang="en-US" sz="2600" kern="1200" dirty="0"/>
        </a:p>
      </dsp:txBody>
      <dsp:txXfrm>
        <a:off x="50489" y="2316509"/>
        <a:ext cx="80710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43CB-1C7F-144E-5C2A-44AA180BA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1DA5-EEDB-E2BA-04EA-8999EE249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2BA4-2C6B-6430-2070-9CC0E4CD5084}"/>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Gezondheidszorgmanagement. Deze faculteit heeft 5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de zorg beter kunt organiseren en beheren. Hier onderzoeken mensen bijvoorbeeld hoe ziekenhuizen efficiënter kunnen werken, hoe je zorg voor iedereen toegankelijk maakt en hoe je de gezondheid van mensen kunt verbeteren. Als je manager in de gezondheidszorg wil worden is dit de plek om te studeren. </a:t>
            </a:r>
            <a:endParaRPr lang="nl-NL" sz="1800" dirty="0">
              <a:effectLst/>
              <a:latin typeface="Arial MT"/>
              <a:ea typeface="Arial MT"/>
              <a:cs typeface="Arial MT"/>
            </a:endParaRPr>
          </a:p>
          <a:p>
            <a:pPr marL="0" indent="0">
              <a:buFont typeface="Arial" panose="020B0604020202020204" pitchFamily="34" charset="0"/>
              <a:buNone/>
            </a:pPr>
            <a:endParaRPr lang="nl-NL" dirty="0"/>
          </a:p>
          <a:p>
            <a:endParaRPr lang="nl-NL" dirty="0"/>
          </a:p>
        </p:txBody>
      </p:sp>
      <p:sp>
        <p:nvSpPr>
          <p:cNvPr id="4" name="Slide Number Placeholder 3">
            <a:extLst>
              <a:ext uri="{FF2B5EF4-FFF2-40B4-BE49-F238E27FC236}">
                <a16:creationId xmlns:a16="http://schemas.microsoft.com/office/drawing/2014/main" id="{2AB3051D-58BD-2335-BB3F-4CF8081629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4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De leerlingen krijgen stellingen die verbonden zijn met de faculteit van de professor die langskomt op hun school. </a:t>
            </a:r>
            <a:r>
              <a:rPr lang="nl-NL" sz="1800" dirty="0">
                <a:solidFill>
                  <a:srgbClr val="000000"/>
                </a:solidFill>
                <a:effectLst/>
                <a:latin typeface="Arial MT"/>
                <a:ea typeface="Arial MT"/>
                <a:cs typeface="Arial MT"/>
              </a:rPr>
              <a:t> </a:t>
            </a:r>
            <a:r>
              <a:rPr lang="nl-NL" sz="1800" dirty="0">
                <a:solidFill>
                  <a:srgbClr val="000000"/>
                </a:solidFill>
                <a:effectLst/>
                <a:latin typeface="Museo Sans 100" panose="02000000000000000000" pitchFamily="50" charset="0"/>
                <a:ea typeface="Arial MT"/>
                <a:cs typeface="Arial MT"/>
              </a:rPr>
              <a:t>In totaal zijn er zes stellingen: twee zijn juist, twee onjuist en twee gaan over een eigen mening. Maak een denkbeeldige lijn in de klas waar de leerlingen op kunnen gaan staan. De ene kant van de lijn betekent 'ja', de andere kant 'nee'. Bij de stellingen over een eigen mening mogen de leerlingen ook ergens in het midden gaan staan – bijvoorbeeld als ze het er een beetje mee eens zijn, of juist een beetje niet. Of een stelling juist/onjuist/eigen mening is staat in de notities van de PowerPoint.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Onderzoeksvaardigheid</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Ontdek de samenhang: leren wat de er op de faculteit van ‘hun’ professor wordt onderzocht.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Jullie krijgen zes stellingen over de faculteit waar jullie professor werkt. Er is een lijn in de klas. Wijs aan waar de lijn is. De ene kant van de lijn is ‘ja’ en de andere kant is ‘nee’. Ga staan op de plek waarvan jij denkt dat het goede antwoord is. Je mag ook in het midden gaan staan als je denkt dat het antwoord ergens in het midden ligt.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Sommige ziektes kun je niet aan de buitenkant zien, maar dan zijn mensen toch ziek. Ook hoeven zieke mensen zich niet elke dag ziek te voelen.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229231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Niet alleen volwassen mensen moeten naar de dokter als ze iets hebben, maar kinderen en zelfs baby’s kunnen naar de dokter moeten als ze medische klachten hebben of ziek zijn.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123507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Als ziekenhuizen gratis zijn, kan iedereen medische hulp krijgen zonder zich zorgen te maken over geld. Aan de andere kant, gratis zorg kost veel geld, en iemand moet ervoor betalen, zoals de overheid via belastingen.</a:t>
            </a:r>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53436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Geneeskunde houdt zich niet alleen bezig met het beter maken van zieke mensen, maar juist ook met het voorkomen dat mensen ziek worden. Geneeskunde wil dus ook onderzoeken hoe mensen het beste gezond kunnen blijven.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57948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Aan de ene kant is het altijd goed om veel mensen te hebben die iets van bijvoorbeeld hartaanvallen of bloeden weten, zodat er altijd snel hulp beschikbaar is. Aan de andere kant kan het ook moeilijk zijn als te veel mensen tegelijkertijd willen helpen als er iets gebeurd. Dat kan het slachtoffer namelijk niet altijd helpen. Ook kan het verplicht opleiden van mensen heel erg duur zijn en veel tijd kosten.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9375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stelling is juist. Vaccinaties zorgen ervoor dat je lichaam leert hoe het een ziekte moet bestrijden, zodat je minder snel ziek wordt of minder ernstig ziek wordt als je het virus toch krijgt.</a:t>
            </a: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199551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leerlingen mogen vragen bedenken die ze graag aan de professor willen stellen. Dit doen ze in tweetallen. Laat ze samen in ongeveer twee minuten vragen voor de professor bedenken. Daarna mogen de leerlingen de vragen die ze bedacht hebben klassikaal vertellen. De docent schrijft de vragen op de poster. Zorg voor variatie in vragen, de vragen kunnen bijvoorbeeld gaan over de faculteit waar de professor werkt, maar ook persoonlijke dingen (bijvoorbeeld favoriete voetbalclub). </a:t>
            </a:r>
            <a:r>
              <a:rPr lang="nl-NL" sz="1800" i="1" dirty="0">
                <a:effectLst/>
                <a:highlight>
                  <a:srgbClr val="FFFF00"/>
                </a:highlight>
                <a:latin typeface="Museo Sans 100" panose="02000000000000000000" pitchFamily="50" charset="0"/>
                <a:ea typeface="Arial MT"/>
                <a:cs typeface="Arial MT"/>
              </a:rPr>
              <a:t>Stuur deze vragen </a:t>
            </a:r>
            <a:r>
              <a:rPr lang="nl-NL" sz="1800" i="1">
                <a:effectLst/>
                <a:highlight>
                  <a:srgbClr val="FFFF00"/>
                </a:highlight>
                <a:latin typeface="Museo Sans 100" panose="02000000000000000000" pitchFamily="50" charset="0"/>
                <a:ea typeface="Arial MT"/>
                <a:cs typeface="Arial MT"/>
              </a:rPr>
              <a:t>uiterlijk 16 </a:t>
            </a:r>
            <a:r>
              <a:rPr lang="nl-NL" sz="1800" i="1" dirty="0">
                <a:effectLst/>
                <a:highlight>
                  <a:srgbClr val="FFFF00"/>
                </a:highlight>
                <a:latin typeface="Museo Sans 100" panose="02000000000000000000" pitchFamily="50" charset="0"/>
                <a:ea typeface="Arial MT"/>
                <a:cs typeface="Arial MT"/>
              </a:rPr>
              <a:t>juni op zodat de professor zich kan voorbereiden.</a:t>
            </a:r>
            <a:r>
              <a:rPr lang="nl-NL" sz="1800" i="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Wees nieuwsgierig: leren vragen stellen over de professor en diens faculteit.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br>
              <a:rPr lang="nl-NL" sz="1800" b="1" dirty="0">
                <a:effectLst/>
                <a:latin typeface="Museo Sans 100" panose="02000000000000000000" pitchFamily="50" charset="0"/>
                <a:ea typeface="Arial MT"/>
                <a:cs typeface="Arial MT"/>
              </a:rPr>
            </a:b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Jullie mogen in tweetallen vragen gaan bedenken voor de professor. Bedenk in twee minuutjes met je buurman of buurvrouw een aantal vragen voor de professor. Deze mogen gaan over de faculteit waar de professor werkt, waar we vandaag over geleerd hebben. Het mogen ook persoonlijke vragen zijn of vragen over het werk van de professor. Ik (de docent) schrijf een aantal vragen op het antwoordblad. De vragen worden opgestuurd naar de professor, zodat die zich kan voorbereiden.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27150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voorgelezen.</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met dezelfde superkracht als de professor. Hang deze hint daarna op de poster. </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welke superkracht die graag zou willen hebben.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zou dezelfde superkracht als de professor willen hebben?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a:effectLst/>
                <a:latin typeface="Museo Sans 100" panose="02000000000000000000" pitchFamily="50" charset="0"/>
                <a:ea typeface="Arial MT"/>
                <a:cs typeface="Arial MT"/>
              </a:rPr>
              <a:t>Wie zou een andere superkracht willen hebben? </a:t>
            </a:r>
            <a:endParaRPr lang="nl-NL" sz="180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262219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Korte uitleg over wat een faculteit is en welke faculteiten de Erasmus Universiteit Rotterdam allemaal heeft. Daarna zal worden verteld bij welke faculteit de professor die de klas bezoekt hoort.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Hak in stukken: de verschillende faculteiten herkennen.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ook diegene bij jullie op bezoek komt, werkt bij een bepaalde faculteit. Een faculteit is een klein onderdeel van de universiteit, waarbij bepaalde soorten van onderzoek en onderwijs die op elkaar lijken bij elkaar gebracht zijn. Dit is om de organisatie van onderzoek doen en het lesgeven gemakkelijker te maken, omdat de universiteit zo groot is. De Erasmus Universiteit heeft acht verschillende faculteiten. Elke faculteit op de Erasmus Universiteit heeft een eigen kleur. </a:t>
            </a:r>
            <a:endParaRPr lang="nl-NL" sz="1800" dirty="0">
              <a:effectLst/>
              <a:latin typeface="Arial MT"/>
              <a:ea typeface="Arial MT"/>
              <a:cs typeface="Arial MT"/>
            </a:endParaRPr>
          </a:p>
          <a:p>
            <a:pPr marL="0" indent="0">
              <a:buFont typeface="Arial" panose="020B0604020202020204" pitchFamily="34" charset="0"/>
              <a:buNone/>
            </a:pP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Geschiedenis, cultuur en communicatie. Deze faculteit heeft 18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onderzoeken mensen hoe verhalen uit het verleden, kunst en media onze wereld beïnvloeden. Hier leer je bijvoorbeeld hoe historische gebeurtenissen onze samenleving hebben gevormd, hoe muziek en films culturen verbinden en hoe mensen met elkaar communiceren. Als je hier hebt gestudeerd, kun je later journalist, filmmaker, historicus of cultuuronderzoeker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1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Economie. Deze faculteit heeft 31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geld, bedrijven en handel werken in de wereld. Hier onderzoeken mensen bijvoorbeeld waarom dingen duurder worden, hoe bedrijven succes kunnen hebben en hoe landen samenwerken om rijker te worden. Als je hier hebt gestudeerd, kun je later ondernemer, econoom of bankier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0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9A59-9AA6-3E2E-6DDA-D9D2DC262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BDBE5-CCF4-A4C3-6776-81D1E671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47DE4-5C39-1A35-AF25-41779C39BD03}"/>
              </a:ext>
            </a:extLst>
          </p:cNvPr>
          <p:cNvSpPr>
            <a:spLocks noGrp="1"/>
          </p:cNvSpPr>
          <p:nvPr>
            <p:ph type="body" idx="1"/>
          </p:nvPr>
        </p:nvSpPr>
        <p:spPr/>
        <p:txBody>
          <a:bodyPr/>
          <a:lstStyle/>
          <a:p>
            <a:pPr marL="54610" algn="l">
              <a:spcBef>
                <a:spcPts val="450"/>
              </a:spcBef>
            </a:pPr>
            <a:r>
              <a:rPr lang="nl-NL" sz="1800" b="1" spc="-10"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Rechten. Deze faculteit heeft 27 verschillende opleidingen.</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over wetten en regels die zorgen dat alles eerlijk en goed verloopt in de samenleving. Hier onderzoeken mensen bijvoorbeeld hoe je misdaden kunt bestrijden, hoe je bedrijven helpt met afspraken en hoe je rechten van mensen beschermt. Als je hier hebt gestudeerd, kun je advocaat, rechter of adviseur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A97C813E-2B66-C72D-4035-7C5AAC7609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84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80F1-9BC9-3D09-ED96-2EBECFB3B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A72E6-9831-0C93-0FF7-2AE68AD07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6BF36-48CB-B4C0-4AF6-292DEA8E129B}"/>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Sociale- en gedragswetenschappen. Deze faculteit heeft 34 verschillende opleidingen. Voorbeelden zijn psychologie (hoe werkt het menselijk brein) en sociologie (hoe werkt de samenleving).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mensen denken, voelen en met elkaar omgaan. Hier onderzoeken mensen bijvoorbeeld waarom we bepaalde keuzes maken, hoe groepen samenwerken en hoe je anderen kunt helpen met problemen. Als je later psycholoog, socioloog wil worden, of wil weten hoe je met kinderen kunt werken, dan kun je aan deze faculteit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endParaRPr lang="nl-NL" dirty="0"/>
          </a:p>
        </p:txBody>
      </p:sp>
      <p:sp>
        <p:nvSpPr>
          <p:cNvPr id="4" name="Slide Number Placeholder 3">
            <a:extLst>
              <a:ext uri="{FF2B5EF4-FFF2-40B4-BE49-F238E27FC236}">
                <a16:creationId xmlns:a16="http://schemas.microsoft.com/office/drawing/2014/main" id="{FE141E93-324E-28DC-7655-A848920CF9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3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E007-A3D4-8FC0-8805-65E4EA1AA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CA26-9031-CE99-FEDE-DD0144ADB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7AD2C-5862-52F9-E71B-6D128EA5CCD7}"/>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Filosofie. Deze faculteit heeft 7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diep nadenken over grote vragen, zoals wat goed en kwaad is, hoe we de wereld begrijpen en wat waarheid betekent. Hier onderzoeken mensen bijvoorbeeld hoe ideeën de samenleving beïnvloeden en hoe we logisch en kritisch kunnen nadenken. Als je later filosoof, denker of een adviseur wil worden, kun je hier studeren.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277E6663-1B64-806C-60AC-191372D35D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20B8-B07A-7E9B-6F17-416DA7BB1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ADE50-CCD0-2DB6-82C5-5D5DE868E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5E346-EBB2-6B6E-2107-D0AB1D79118D}"/>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Geneeskunde. Geneeskunde heeft 6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mensen kunt helpen gezond te blijven en ziektes te genezen. Hier onderzoeken mensen bijvoorbeeld hoe het lichaam werkt, hoe medicijnen helpen en hoe je als arts het leven van mensen kunt verbeteren. Als je hier studeert, kun je later arts of onderzoeker in de gezondheidszorg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7B4549C0-C39B-B94D-ACF6-D4D71F54A6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71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C42F6-EC05-2C3A-2982-A5D524FC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CF9ED-A3E0-8BCC-AF40-E6E56CAC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27A3C-7663-8E03-302C-2FE93C068B43}"/>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Management. Deze faculteit heeft 21 verschillende opleidingen.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je bedrijven kunt leiden, organiseren en succesvol maken. Hier onderzoeken mensen bijvoorbeeld hoe je slimme beslissingen neemt, teams kunt laten samenwerken en bedrijven kunt laten groeien. Als je later manager of ondernemer wil worden, is dit de plek om te studeren. </a:t>
            </a:r>
            <a:endParaRPr lang="nl-NL" sz="1800" dirty="0">
              <a:effectLst/>
              <a:latin typeface="Arial MT"/>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C4FB6A67-4FDE-EA41-635B-D4FFC38AD7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72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4597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415059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348964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5483832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11911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5172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162337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599133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8964014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41105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411826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214474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96788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99228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80636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56788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2824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00217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10733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06846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3484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30158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201304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39128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77048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66224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51699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40088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20295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12435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53958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55274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49360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62785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49939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20130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41035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818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92720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399472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1778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4938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6810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306427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6444281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6" y="1134000"/>
            <a:ext cx="5941025" cy="1476000"/>
          </a:xfrm>
        </p:spPr>
        <p:txBody>
          <a:bodyPr/>
          <a:lstStyle/>
          <a:p>
            <a:r>
              <a:rPr lang="nl-NL" dirty="0" err="1"/>
              <a:t>Quest</a:t>
            </a:r>
            <a:r>
              <a:rPr lang="nl-NL" dirty="0"/>
              <a:t> 5</a:t>
            </a:r>
          </a:p>
        </p:txBody>
      </p:sp>
      <p:sp>
        <p:nvSpPr>
          <p:cNvPr id="3" name="Subtitel 2"/>
          <p:cNvSpPr>
            <a:spLocks noGrp="1"/>
          </p:cNvSpPr>
          <p:nvPr>
            <p:ph type="subTitle" idx="1"/>
          </p:nvPr>
        </p:nvSpPr>
        <p:spPr/>
        <p:txBody>
          <a:bodyPr/>
          <a:lstStyle/>
          <a:p>
            <a:r>
              <a:rPr lang="nl-NL" dirty="0"/>
              <a:t>Wat zijn de faculteiten?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A797-424F-5113-91D7-37223D277804}"/>
            </a:ext>
          </a:extLst>
        </p:cNvPr>
        <p:cNvGrpSpPr/>
        <p:nvPr/>
      </p:nvGrpSpPr>
      <p:grpSpPr>
        <a:xfrm>
          <a:off x="0" y="0"/>
          <a:ext cx="0" cy="0"/>
          <a:chOff x="0" y="0"/>
          <a:chExt cx="0" cy="0"/>
        </a:xfrm>
      </p:grpSpPr>
      <p:pic>
        <p:nvPicPr>
          <p:cNvPr id="4" name="Picture 3" descr="People in group sharing">
            <a:extLst>
              <a:ext uri="{FF2B5EF4-FFF2-40B4-BE49-F238E27FC236}">
                <a16:creationId xmlns:a16="http://schemas.microsoft.com/office/drawing/2014/main" id="{C4C516A1-7430-86D0-FC76-361139C8054E}"/>
              </a:ext>
            </a:extLst>
          </p:cNvPr>
          <p:cNvPicPr>
            <a:picLocks noChangeAspect="1"/>
          </p:cNvPicPr>
          <p:nvPr/>
        </p:nvPicPr>
        <p:blipFill>
          <a:blip r:embed="rId3"/>
          <a:srcRect t="10602" r="22451" b="6610"/>
          <a:stretch/>
        </p:blipFill>
        <p:spPr>
          <a:xfrm>
            <a:off x="1816208" y="0"/>
            <a:ext cx="7227053" cy="5143500"/>
          </a:xfrm>
          <a:prstGeom prst="rect">
            <a:avLst/>
          </a:prstGeom>
        </p:spPr>
      </p:pic>
      <p:sp>
        <p:nvSpPr>
          <p:cNvPr id="71" name="Tijdelijke aanduiding voor tekst 70">
            <a:extLst>
              <a:ext uri="{FF2B5EF4-FFF2-40B4-BE49-F238E27FC236}">
                <a16:creationId xmlns:a16="http://schemas.microsoft.com/office/drawing/2014/main" id="{0354889C-7AA5-9600-1C09-2B96A1D69DEA}"/>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48307F4-69C7-B8A6-7AFC-975BAFF7E04C}"/>
              </a:ext>
            </a:extLst>
          </p:cNvPr>
          <p:cNvSpPr>
            <a:spLocks noGrp="1"/>
          </p:cNvSpPr>
          <p:nvPr>
            <p:ph type="title"/>
          </p:nvPr>
        </p:nvSpPr>
        <p:spPr>
          <a:xfrm>
            <a:off x="401240" y="539353"/>
            <a:ext cx="2991665" cy="531827"/>
          </a:xfrm>
        </p:spPr>
        <p:txBody>
          <a:bodyPr/>
          <a:lstStyle/>
          <a:p>
            <a:r>
              <a:rPr lang="nl-NL" dirty="0"/>
              <a:t>Gezondheidszorg- management</a:t>
            </a:r>
          </a:p>
        </p:txBody>
      </p:sp>
      <p:sp>
        <p:nvSpPr>
          <p:cNvPr id="5" name="Tijdelijke aanduiding voor voettekst 4">
            <a:extLst>
              <a:ext uri="{FF2B5EF4-FFF2-40B4-BE49-F238E27FC236}">
                <a16:creationId xmlns:a16="http://schemas.microsoft.com/office/drawing/2014/main" id="{10E7E665-5136-B010-9D32-0FB383025F44}"/>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455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DBEA-DE44-DF1A-AE3E-6C51E2B8F9DB}"/>
              </a:ext>
            </a:extLst>
          </p:cNvPr>
          <p:cNvSpPr>
            <a:spLocks noGrp="1"/>
          </p:cNvSpPr>
          <p:nvPr>
            <p:ph type="title"/>
          </p:nvPr>
        </p:nvSpPr>
        <p:spPr>
          <a:xfrm>
            <a:off x="491525" y="396000"/>
            <a:ext cx="8172000" cy="576000"/>
          </a:xfrm>
        </p:spPr>
        <p:txBody>
          <a:bodyPr anchor="t">
            <a:normAutofit/>
          </a:bodyPr>
          <a:lstStyle/>
          <a:p>
            <a:r>
              <a:rPr lang="nl-NL" dirty="0"/>
              <a:t>Opdracht: on </a:t>
            </a:r>
            <a:r>
              <a:rPr lang="nl-NL" dirty="0" err="1"/>
              <a:t>the</a:t>
            </a:r>
            <a:r>
              <a:rPr lang="nl-NL" dirty="0"/>
              <a:t> line</a:t>
            </a:r>
          </a:p>
        </p:txBody>
      </p:sp>
      <p:graphicFrame>
        <p:nvGraphicFramePr>
          <p:cNvPr id="11" name="Content Placeholder 2">
            <a:extLst>
              <a:ext uri="{FF2B5EF4-FFF2-40B4-BE49-F238E27FC236}">
                <a16:creationId xmlns:a16="http://schemas.microsoft.com/office/drawing/2014/main" id="{68C2B8C7-43CD-2B7F-A692-BAA768FB7B81}"/>
              </a:ext>
            </a:extLst>
          </p:cNvPr>
          <p:cNvGraphicFramePr>
            <a:graphicFrameLocks noGrp="1"/>
          </p:cNvGraphicFramePr>
          <p:nvPr>
            <p:ph idx="1"/>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hexagon with white text&#10;&#10;AI-generated content may be incorrect.">
            <a:extLst>
              <a:ext uri="{FF2B5EF4-FFF2-40B4-BE49-F238E27FC236}">
                <a16:creationId xmlns:a16="http://schemas.microsoft.com/office/drawing/2014/main" id="{77A45929-5B88-FF54-4E87-86550F052269}"/>
              </a:ext>
            </a:extLst>
          </p:cNvPr>
          <p:cNvPicPr>
            <a:picLocks noChangeAspect="1"/>
          </p:cNvPicPr>
          <p:nvPr/>
        </p:nvPicPr>
        <p:blipFill>
          <a:blip r:embed="rId8"/>
          <a:stretch>
            <a:fillRect/>
          </a:stretch>
        </p:blipFill>
        <p:spPr>
          <a:xfrm>
            <a:off x="8438192" y="0"/>
            <a:ext cx="705808" cy="775395"/>
          </a:xfrm>
          <a:prstGeom prst="rect">
            <a:avLst/>
          </a:prstGeom>
        </p:spPr>
      </p:pic>
    </p:spTree>
    <p:extLst>
      <p:ext uri="{BB962C8B-B14F-4D97-AF65-F5344CB8AC3E}">
        <p14:creationId xmlns:p14="http://schemas.microsoft.com/office/powerpoint/2010/main" val="248409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D311-C059-EA8B-FFD5-B20D1193B852}"/>
              </a:ext>
            </a:extLst>
          </p:cNvPr>
          <p:cNvSpPr>
            <a:spLocks noGrp="1"/>
          </p:cNvSpPr>
          <p:nvPr>
            <p:ph type="ctrTitle"/>
          </p:nvPr>
        </p:nvSpPr>
        <p:spPr>
          <a:xfrm>
            <a:off x="491526" y="396000"/>
            <a:ext cx="5941025" cy="1476000"/>
          </a:xfrm>
        </p:spPr>
        <p:txBody>
          <a:bodyPr anchor="t">
            <a:normAutofit/>
          </a:bodyPr>
          <a:lstStyle/>
          <a:p>
            <a:r>
              <a:rPr lang="nl-NL" dirty="0"/>
              <a:t>Stelling 1</a:t>
            </a:r>
          </a:p>
        </p:txBody>
      </p:sp>
      <p:sp>
        <p:nvSpPr>
          <p:cNvPr id="3" name="Content Placeholder 2">
            <a:extLst>
              <a:ext uri="{FF2B5EF4-FFF2-40B4-BE49-F238E27FC236}">
                <a16:creationId xmlns:a16="http://schemas.microsoft.com/office/drawing/2014/main" id="{C1A38B57-98C2-3E0E-78BA-C9BBA11C4730}"/>
              </a:ext>
            </a:extLst>
          </p:cNvPr>
          <p:cNvSpPr>
            <a:spLocks noGrp="1"/>
          </p:cNvSpPr>
          <p:nvPr>
            <p:ph type="subTitle" idx="1"/>
          </p:nvPr>
        </p:nvSpPr>
        <p:spPr>
          <a:xfrm>
            <a:off x="491526" y="1872000"/>
            <a:ext cx="9093908" cy="810000"/>
          </a:xfrm>
        </p:spPr>
        <p:txBody>
          <a:bodyPr anchor="t">
            <a:normAutofit/>
          </a:bodyPr>
          <a:lstStyle/>
          <a:p>
            <a:pPr>
              <a:spcAft>
                <a:spcPts val="600"/>
              </a:spcAft>
            </a:pPr>
            <a:r>
              <a:rPr lang="nl-NL" dirty="0"/>
              <a:t>Je kan niet altijd aan iemands uiterlijk zien dat iemand ziek is.</a:t>
            </a:r>
          </a:p>
        </p:txBody>
      </p:sp>
    </p:spTree>
    <p:extLst>
      <p:ext uri="{BB962C8B-B14F-4D97-AF65-F5344CB8AC3E}">
        <p14:creationId xmlns:p14="http://schemas.microsoft.com/office/powerpoint/2010/main" val="33285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5002-4B10-1365-0FAB-9146D28BCC2E}"/>
              </a:ext>
            </a:extLst>
          </p:cNvPr>
          <p:cNvSpPr>
            <a:spLocks noGrp="1"/>
          </p:cNvSpPr>
          <p:nvPr>
            <p:ph type="ctrTitle"/>
          </p:nvPr>
        </p:nvSpPr>
        <p:spPr/>
        <p:txBody>
          <a:bodyPr/>
          <a:lstStyle/>
          <a:p>
            <a:r>
              <a:rPr lang="nl-NL" dirty="0"/>
              <a:t>Stelling 2</a:t>
            </a:r>
          </a:p>
        </p:txBody>
      </p:sp>
      <p:sp>
        <p:nvSpPr>
          <p:cNvPr id="3" name="Subtitle 2">
            <a:extLst>
              <a:ext uri="{FF2B5EF4-FFF2-40B4-BE49-F238E27FC236}">
                <a16:creationId xmlns:a16="http://schemas.microsoft.com/office/drawing/2014/main" id="{D4EE6602-6236-F3DE-2902-1B48914A7E5E}"/>
              </a:ext>
            </a:extLst>
          </p:cNvPr>
          <p:cNvSpPr>
            <a:spLocks noGrp="1"/>
          </p:cNvSpPr>
          <p:nvPr>
            <p:ph type="subTitle" idx="1"/>
          </p:nvPr>
        </p:nvSpPr>
        <p:spPr>
          <a:xfrm>
            <a:off x="491526" y="1872000"/>
            <a:ext cx="6358854" cy="810000"/>
          </a:xfrm>
        </p:spPr>
        <p:txBody>
          <a:bodyPr/>
          <a:lstStyle/>
          <a:p>
            <a:r>
              <a:rPr lang="nl-NL" dirty="0"/>
              <a:t>Alleen volwassenen moeten naar de dokter als ze ziek zijn.</a:t>
            </a:r>
          </a:p>
        </p:txBody>
      </p:sp>
    </p:spTree>
    <p:extLst>
      <p:ext uri="{BB962C8B-B14F-4D97-AF65-F5344CB8AC3E}">
        <p14:creationId xmlns:p14="http://schemas.microsoft.com/office/powerpoint/2010/main" val="1397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B238-E650-A1D5-9D55-BC736A033B8A}"/>
              </a:ext>
            </a:extLst>
          </p:cNvPr>
          <p:cNvSpPr>
            <a:spLocks noGrp="1"/>
          </p:cNvSpPr>
          <p:nvPr>
            <p:ph type="ctrTitle"/>
          </p:nvPr>
        </p:nvSpPr>
        <p:spPr/>
        <p:txBody>
          <a:bodyPr/>
          <a:lstStyle/>
          <a:p>
            <a:r>
              <a:rPr lang="nl-NL" dirty="0"/>
              <a:t>Stelling 3</a:t>
            </a:r>
          </a:p>
        </p:txBody>
      </p:sp>
      <p:sp>
        <p:nvSpPr>
          <p:cNvPr id="3" name="Subtitle 2">
            <a:extLst>
              <a:ext uri="{FF2B5EF4-FFF2-40B4-BE49-F238E27FC236}">
                <a16:creationId xmlns:a16="http://schemas.microsoft.com/office/drawing/2014/main" id="{2E60D1DB-E58F-7B00-69EF-F0259DEF2A8F}"/>
              </a:ext>
            </a:extLst>
          </p:cNvPr>
          <p:cNvSpPr>
            <a:spLocks noGrp="1"/>
          </p:cNvSpPr>
          <p:nvPr>
            <p:ph type="subTitle" idx="1"/>
          </p:nvPr>
        </p:nvSpPr>
        <p:spPr/>
        <p:txBody>
          <a:bodyPr/>
          <a:lstStyle/>
          <a:p>
            <a:r>
              <a:rPr lang="nl-NL" dirty="0"/>
              <a:t>Zorg moet gratis zijn voor iedereen.</a:t>
            </a:r>
          </a:p>
        </p:txBody>
      </p:sp>
    </p:spTree>
    <p:extLst>
      <p:ext uri="{BB962C8B-B14F-4D97-AF65-F5344CB8AC3E}">
        <p14:creationId xmlns:p14="http://schemas.microsoft.com/office/powerpoint/2010/main" val="30570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CDC8-D784-68AE-6FC0-7E6E16705782}"/>
              </a:ext>
            </a:extLst>
          </p:cNvPr>
          <p:cNvSpPr>
            <a:spLocks noGrp="1"/>
          </p:cNvSpPr>
          <p:nvPr>
            <p:ph type="ctrTitle"/>
          </p:nvPr>
        </p:nvSpPr>
        <p:spPr/>
        <p:txBody>
          <a:bodyPr/>
          <a:lstStyle/>
          <a:p>
            <a:r>
              <a:rPr lang="nl-NL" dirty="0"/>
              <a:t>Stelling 4</a:t>
            </a:r>
          </a:p>
        </p:txBody>
      </p:sp>
      <p:sp>
        <p:nvSpPr>
          <p:cNvPr id="3" name="Subtitle 2">
            <a:extLst>
              <a:ext uri="{FF2B5EF4-FFF2-40B4-BE49-F238E27FC236}">
                <a16:creationId xmlns:a16="http://schemas.microsoft.com/office/drawing/2014/main" id="{606B985D-510D-0F67-9E0D-205FDF2E55E7}"/>
              </a:ext>
            </a:extLst>
          </p:cNvPr>
          <p:cNvSpPr>
            <a:spLocks noGrp="1"/>
          </p:cNvSpPr>
          <p:nvPr>
            <p:ph type="subTitle" idx="1"/>
          </p:nvPr>
        </p:nvSpPr>
        <p:spPr/>
        <p:txBody>
          <a:bodyPr/>
          <a:lstStyle/>
          <a:p>
            <a:r>
              <a:rPr lang="nl-NL" dirty="0"/>
              <a:t>In de geneeskunde houden ze zich alleen bezig met mensen die ziek zijn.</a:t>
            </a:r>
          </a:p>
        </p:txBody>
      </p:sp>
    </p:spTree>
    <p:extLst>
      <p:ext uri="{BB962C8B-B14F-4D97-AF65-F5344CB8AC3E}">
        <p14:creationId xmlns:p14="http://schemas.microsoft.com/office/powerpoint/2010/main" val="22240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684-1F92-FC9C-F086-9DF7E8B07257}"/>
              </a:ext>
            </a:extLst>
          </p:cNvPr>
          <p:cNvSpPr>
            <a:spLocks noGrp="1"/>
          </p:cNvSpPr>
          <p:nvPr>
            <p:ph type="ctrTitle"/>
          </p:nvPr>
        </p:nvSpPr>
        <p:spPr/>
        <p:txBody>
          <a:bodyPr/>
          <a:lstStyle/>
          <a:p>
            <a:r>
              <a:rPr lang="nl-NL" dirty="0"/>
              <a:t>Stelling 5</a:t>
            </a:r>
          </a:p>
        </p:txBody>
      </p:sp>
      <p:sp>
        <p:nvSpPr>
          <p:cNvPr id="3" name="Subtitle 2">
            <a:extLst>
              <a:ext uri="{FF2B5EF4-FFF2-40B4-BE49-F238E27FC236}">
                <a16:creationId xmlns:a16="http://schemas.microsoft.com/office/drawing/2014/main" id="{BF2CE321-644B-AAD8-E480-5A82C9DCD1CE}"/>
              </a:ext>
            </a:extLst>
          </p:cNvPr>
          <p:cNvSpPr>
            <a:spLocks noGrp="1"/>
          </p:cNvSpPr>
          <p:nvPr>
            <p:ph type="subTitle" idx="1"/>
          </p:nvPr>
        </p:nvSpPr>
        <p:spPr>
          <a:xfrm>
            <a:off x="491526" y="1872000"/>
            <a:ext cx="7943026" cy="810000"/>
          </a:xfrm>
        </p:spPr>
        <p:txBody>
          <a:bodyPr/>
          <a:lstStyle/>
          <a:p>
            <a:r>
              <a:rPr lang="nl-NL" dirty="0"/>
              <a:t>Alle mensen moeten medische training/EHBO krijgen zodat ze weten wat ze moeten doen in noodsituaties.</a:t>
            </a:r>
          </a:p>
        </p:txBody>
      </p:sp>
    </p:spTree>
    <p:extLst>
      <p:ext uri="{BB962C8B-B14F-4D97-AF65-F5344CB8AC3E}">
        <p14:creationId xmlns:p14="http://schemas.microsoft.com/office/powerpoint/2010/main" val="31205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7384-7F37-BBA6-71EE-C6332EE4B81B}"/>
              </a:ext>
            </a:extLst>
          </p:cNvPr>
          <p:cNvSpPr>
            <a:spLocks noGrp="1"/>
          </p:cNvSpPr>
          <p:nvPr>
            <p:ph type="ctrTitle"/>
          </p:nvPr>
        </p:nvSpPr>
        <p:spPr/>
        <p:txBody>
          <a:bodyPr/>
          <a:lstStyle/>
          <a:p>
            <a:r>
              <a:rPr lang="nl-NL" dirty="0"/>
              <a:t>Stelling 6</a:t>
            </a:r>
          </a:p>
        </p:txBody>
      </p:sp>
      <p:sp>
        <p:nvSpPr>
          <p:cNvPr id="3" name="Subtitle 2">
            <a:extLst>
              <a:ext uri="{FF2B5EF4-FFF2-40B4-BE49-F238E27FC236}">
                <a16:creationId xmlns:a16="http://schemas.microsoft.com/office/drawing/2014/main" id="{E9FADE40-3F86-B372-D96D-984F90717468}"/>
              </a:ext>
            </a:extLst>
          </p:cNvPr>
          <p:cNvSpPr>
            <a:spLocks noGrp="1"/>
          </p:cNvSpPr>
          <p:nvPr>
            <p:ph type="subTitle" idx="1"/>
          </p:nvPr>
        </p:nvSpPr>
        <p:spPr>
          <a:xfrm>
            <a:off x="491526" y="1872000"/>
            <a:ext cx="8061267" cy="810000"/>
          </a:xfrm>
        </p:spPr>
        <p:txBody>
          <a:bodyPr/>
          <a:lstStyle/>
          <a:p>
            <a:r>
              <a:rPr lang="nl-NL" dirty="0"/>
              <a:t>Vaccinaties helpen om mensen te beschermen tegen gevaarlijke ziektes.</a:t>
            </a:r>
          </a:p>
        </p:txBody>
      </p:sp>
    </p:spTree>
    <p:extLst>
      <p:ext uri="{BB962C8B-B14F-4D97-AF65-F5344CB8AC3E}">
        <p14:creationId xmlns:p14="http://schemas.microsoft.com/office/powerpoint/2010/main" val="34811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ethoscope on flat surface">
            <a:extLst>
              <a:ext uri="{FF2B5EF4-FFF2-40B4-BE49-F238E27FC236}">
                <a16:creationId xmlns:a16="http://schemas.microsoft.com/office/drawing/2014/main" id="{50D8D50E-0064-F0D0-D7DF-A459BE62C362}"/>
              </a:ext>
            </a:extLst>
          </p:cNvPr>
          <p:cNvPicPr>
            <a:picLocks noChangeAspect="1"/>
          </p:cNvPicPr>
          <p:nvPr/>
        </p:nvPicPr>
        <p:blipFill>
          <a:blip r:embed="rId3"/>
          <a:srcRect l="-811" t="7798" b="7985"/>
          <a:stretch/>
        </p:blipFill>
        <p:spPr>
          <a:xfrm flipH="1">
            <a:off x="-2" y="0"/>
            <a:ext cx="9235441" cy="5143500"/>
          </a:xfrm>
          <a:prstGeom prst="rect">
            <a:avLst/>
          </a:prstGeom>
        </p:spPr>
      </p:pic>
      <p:sp>
        <p:nvSpPr>
          <p:cNvPr id="2" name="Text Placeholder 1">
            <a:extLst>
              <a:ext uri="{FF2B5EF4-FFF2-40B4-BE49-F238E27FC236}">
                <a16:creationId xmlns:a16="http://schemas.microsoft.com/office/drawing/2014/main" id="{3D1E8F8C-A6F1-FE50-3C9B-50D52AE67563}"/>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E8796C46-6EE6-F866-B30B-4B905A58665E}"/>
              </a:ext>
            </a:extLst>
          </p:cNvPr>
          <p:cNvSpPr>
            <a:spLocks noGrp="1"/>
          </p:cNvSpPr>
          <p:nvPr>
            <p:ph type="ctrTitle"/>
          </p:nvPr>
        </p:nvSpPr>
        <p:spPr/>
        <p:txBody>
          <a:bodyPr/>
          <a:lstStyle/>
          <a:p>
            <a:r>
              <a:rPr lang="nl-NL" dirty="0"/>
              <a:t>Vraag de professor</a:t>
            </a:r>
          </a:p>
        </p:txBody>
      </p:sp>
      <p:sp>
        <p:nvSpPr>
          <p:cNvPr id="4" name="Subtitle 3">
            <a:extLst>
              <a:ext uri="{FF2B5EF4-FFF2-40B4-BE49-F238E27FC236}">
                <a16:creationId xmlns:a16="http://schemas.microsoft.com/office/drawing/2014/main" id="{E2B5B787-9CC9-0802-8CBC-2EAC33662A94}"/>
              </a:ext>
            </a:extLst>
          </p:cNvPr>
          <p:cNvSpPr>
            <a:spLocks noGrp="1"/>
          </p:cNvSpPr>
          <p:nvPr>
            <p:ph type="subTitle" idx="1"/>
          </p:nvPr>
        </p:nvSpPr>
        <p:spPr/>
        <p:txBody>
          <a:bodyPr/>
          <a:lstStyle/>
          <a:p>
            <a:r>
              <a:rPr lang="nl-NL" dirty="0"/>
              <a:t>Schrijf vragen op over geneeskunde, </a:t>
            </a:r>
          </a:p>
          <a:p>
            <a:r>
              <a:rPr lang="nl-NL" dirty="0"/>
              <a:t>het werk van de professor of iets </a:t>
            </a:r>
          </a:p>
          <a:p>
            <a:r>
              <a:rPr lang="nl-NL" dirty="0"/>
              <a:t>persoonlijks</a:t>
            </a:r>
          </a:p>
        </p:txBody>
      </p:sp>
      <p:pic>
        <p:nvPicPr>
          <p:cNvPr id="5" name="Picture 4">
            <a:extLst>
              <a:ext uri="{FF2B5EF4-FFF2-40B4-BE49-F238E27FC236}">
                <a16:creationId xmlns:a16="http://schemas.microsoft.com/office/drawing/2014/main" id="{98144403-BA29-61F7-4E0C-79458468203E}"/>
              </a:ext>
            </a:extLst>
          </p:cNvPr>
          <p:cNvPicPr>
            <a:picLocks noChangeAspect="1"/>
          </p:cNvPicPr>
          <p:nvPr/>
        </p:nvPicPr>
        <p:blipFill>
          <a:blip r:embed="rId4"/>
          <a:stretch>
            <a:fillRect/>
          </a:stretch>
        </p:blipFill>
        <p:spPr>
          <a:xfrm>
            <a:off x="8216291" y="64727"/>
            <a:ext cx="847417" cy="975445"/>
          </a:xfrm>
          <a:prstGeom prst="rect">
            <a:avLst/>
          </a:prstGeom>
        </p:spPr>
      </p:pic>
    </p:spTree>
    <p:extLst>
      <p:ext uri="{BB962C8B-B14F-4D97-AF65-F5344CB8AC3E}">
        <p14:creationId xmlns:p14="http://schemas.microsoft.com/office/powerpoint/2010/main" val="9041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72716-3D9E-3FFA-2D41-00DA01CB76DD}"/>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2D483BDB-0207-A921-A89C-FE67A5041D44}"/>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99DCA1DC-F3A3-09D2-DEF6-DAC3F3854773}"/>
              </a:ext>
            </a:extLst>
          </p:cNvPr>
          <p:cNvSpPr>
            <a:spLocks noGrp="1"/>
          </p:cNvSpPr>
          <p:nvPr>
            <p:ph type="ctrTitle"/>
          </p:nvPr>
        </p:nvSpPr>
        <p:spPr>
          <a:xfrm>
            <a:off x="491525" y="1134000"/>
            <a:ext cx="4874225" cy="1476000"/>
          </a:xfrm>
        </p:spPr>
        <p:txBody>
          <a:bodyPr/>
          <a:lstStyle/>
          <a:p>
            <a:r>
              <a:rPr lang="nl-NL" dirty="0"/>
              <a:t>Hint 5</a:t>
            </a:r>
          </a:p>
        </p:txBody>
      </p:sp>
      <p:sp>
        <p:nvSpPr>
          <p:cNvPr id="4" name="Subtitle 3">
            <a:extLst>
              <a:ext uri="{FF2B5EF4-FFF2-40B4-BE49-F238E27FC236}">
                <a16:creationId xmlns:a16="http://schemas.microsoft.com/office/drawing/2014/main" id="{75118F12-EBCC-E0C9-AD27-4263F8A99B62}"/>
              </a:ext>
            </a:extLst>
          </p:cNvPr>
          <p:cNvSpPr>
            <a:spLocks noGrp="1"/>
          </p:cNvSpPr>
          <p:nvPr>
            <p:ph type="subTitle" idx="1"/>
          </p:nvPr>
        </p:nvSpPr>
        <p:spPr/>
        <p:txBody>
          <a:bodyPr/>
          <a:lstStyle/>
          <a:p>
            <a:r>
              <a:rPr lang="nl-NL" dirty="0"/>
              <a:t>Als ik een superkracht zou hebben, zou ik </a:t>
            </a:r>
          </a:p>
          <a:p>
            <a:r>
              <a:rPr lang="nl-NL" dirty="0"/>
              <a:t>graag … willen kunnen/zijn</a:t>
            </a:r>
          </a:p>
        </p:txBody>
      </p:sp>
      <p:sp>
        <p:nvSpPr>
          <p:cNvPr id="6" name="TextBox 5">
            <a:extLst>
              <a:ext uri="{FF2B5EF4-FFF2-40B4-BE49-F238E27FC236}">
                <a16:creationId xmlns:a16="http://schemas.microsoft.com/office/drawing/2014/main" id="{8960F901-BAFE-586D-BF4E-3DB02D374DBF}"/>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26914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FC233-8236-9DAA-10B5-4D7E1F92A64F}"/>
              </a:ext>
            </a:extLst>
          </p:cNvPr>
          <p:cNvPicPr>
            <a:picLocks noChangeAspect="1"/>
          </p:cNvPicPr>
          <p:nvPr/>
        </p:nvPicPr>
        <p:blipFill>
          <a:blip r:embed="rId3"/>
          <a:srcRect l="13778" t="9491" b="17760"/>
          <a:stretch/>
        </p:blipFill>
        <p:spPr>
          <a:xfrm flipH="1">
            <a:off x="0" y="0"/>
            <a:ext cx="9144000"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zijn de faculteiten?</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6" name="TextBox 5">
            <a:extLst>
              <a:ext uri="{FF2B5EF4-FFF2-40B4-BE49-F238E27FC236}">
                <a16:creationId xmlns:a16="http://schemas.microsoft.com/office/drawing/2014/main" id="{3980BE70-ADCD-16CF-5C82-1A223465C641}"/>
              </a:ext>
            </a:extLst>
          </p:cNvPr>
          <p:cNvSpPr txBox="1"/>
          <p:nvPr/>
        </p:nvSpPr>
        <p:spPr>
          <a:xfrm>
            <a:off x="0" y="4945417"/>
            <a:ext cx="457643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Erasmus University Rotterdam – Chris </a:t>
            </a:r>
            <a:r>
              <a:rPr kumimoji="0" lang="en-US" sz="6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Gorzeman</a:t>
            </a: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 Capital Image</a:t>
            </a:r>
            <a:endParaRPr kumimoji="0" lang="nl-NL"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blue and black diamond with white text&#10;&#10;AI-generated content may be incorrect.">
            <a:extLst>
              <a:ext uri="{FF2B5EF4-FFF2-40B4-BE49-F238E27FC236}">
                <a16:creationId xmlns:a16="http://schemas.microsoft.com/office/drawing/2014/main" id="{3B4F513D-9280-F974-7B7F-EAE989EBF623}"/>
              </a:ext>
            </a:extLst>
          </p:cNvPr>
          <p:cNvPicPr>
            <a:picLocks noChangeAspect="1"/>
          </p:cNvPicPr>
          <p:nvPr/>
        </p:nvPicPr>
        <p:blipFill>
          <a:blip r:embed="rId4"/>
          <a:stretch>
            <a:fillRect/>
          </a:stretch>
        </p:blipFill>
        <p:spPr>
          <a:xfrm>
            <a:off x="8117209" y="82734"/>
            <a:ext cx="655455" cy="756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CCD717-D941-CA3E-21A7-CB2AC2423919}"/>
              </a:ext>
            </a:extLst>
          </p:cNvPr>
          <p:cNvPicPr>
            <a:picLocks noChangeAspect="1"/>
          </p:cNvPicPr>
          <p:nvPr/>
        </p:nvPicPr>
        <p:blipFill>
          <a:blip r:embed="rId3"/>
          <a:stretch>
            <a:fillRect/>
          </a:stretch>
        </p:blipFill>
        <p:spPr>
          <a:xfrm>
            <a:off x="1410346" y="-8093"/>
            <a:ext cx="7733654" cy="5159686"/>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dirty="0"/>
              <a:t>Geschiedenis, cultuur en communicatie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420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9EF6-7B6C-2D2F-ADCF-4A9C2FCDC4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10384C-9348-B97E-DCF3-7EBBCEA7B16F}"/>
              </a:ext>
            </a:extLst>
          </p:cNvPr>
          <p:cNvPicPr>
            <a:picLocks noChangeAspect="1"/>
          </p:cNvPicPr>
          <p:nvPr/>
        </p:nvPicPr>
        <p:blipFill>
          <a:blip r:embed="rId3"/>
          <a:stretch>
            <a:fillRect/>
          </a:stretch>
        </p:blipFill>
        <p:spPr>
          <a:xfrm>
            <a:off x="1425844" y="-3921"/>
            <a:ext cx="7715270" cy="5147421"/>
          </a:xfrm>
          <a:prstGeom prst="rect">
            <a:avLst/>
          </a:prstGeom>
        </p:spPr>
      </p:pic>
      <p:sp>
        <p:nvSpPr>
          <p:cNvPr id="71" name="Tijdelijke aanduiding voor tekst 70">
            <a:extLst>
              <a:ext uri="{FF2B5EF4-FFF2-40B4-BE49-F238E27FC236}">
                <a16:creationId xmlns:a16="http://schemas.microsoft.com/office/drawing/2014/main" id="{1ADE87AC-1E35-4225-4C84-A1A520B85DE8}"/>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8E12B4E-8177-E9A1-D80D-2CCA4020AACC}"/>
              </a:ext>
            </a:extLst>
          </p:cNvPr>
          <p:cNvSpPr>
            <a:spLocks noGrp="1"/>
          </p:cNvSpPr>
          <p:nvPr>
            <p:ph type="title"/>
          </p:nvPr>
        </p:nvSpPr>
        <p:spPr/>
        <p:txBody>
          <a:bodyPr/>
          <a:lstStyle/>
          <a:p>
            <a:r>
              <a:rPr lang="nl-NL" dirty="0"/>
              <a:t>Economie</a:t>
            </a:r>
          </a:p>
        </p:txBody>
      </p:sp>
      <p:sp>
        <p:nvSpPr>
          <p:cNvPr id="5" name="Tijdelijke aanduiding voor voettekst 4">
            <a:extLst>
              <a:ext uri="{FF2B5EF4-FFF2-40B4-BE49-F238E27FC236}">
                <a16:creationId xmlns:a16="http://schemas.microsoft.com/office/drawing/2014/main" id="{C3755523-BD20-9C37-B39F-27AFC1E32A38}"/>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011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C3E8-6053-1676-22B9-ECED13494D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8F2DA8-67F7-BD57-FCE9-B385351E5CB0}"/>
              </a:ext>
            </a:extLst>
          </p:cNvPr>
          <p:cNvPicPr>
            <a:picLocks noChangeAspect="1"/>
          </p:cNvPicPr>
          <p:nvPr/>
        </p:nvPicPr>
        <p:blipFill>
          <a:blip r:embed="rId3"/>
          <a:srcRect r="11127"/>
          <a:stretch/>
        </p:blipFill>
        <p:spPr>
          <a:xfrm>
            <a:off x="2273832" y="0"/>
            <a:ext cx="6870167" cy="5145715"/>
          </a:xfrm>
          <a:prstGeom prst="rect">
            <a:avLst/>
          </a:prstGeom>
        </p:spPr>
      </p:pic>
      <p:sp>
        <p:nvSpPr>
          <p:cNvPr id="71" name="Tijdelijke aanduiding voor tekst 70">
            <a:extLst>
              <a:ext uri="{FF2B5EF4-FFF2-40B4-BE49-F238E27FC236}">
                <a16:creationId xmlns:a16="http://schemas.microsoft.com/office/drawing/2014/main" id="{E966099A-C7A0-3E1D-427A-9A90AD53B09F}"/>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9B42E84-04D2-76F9-D325-2A8BCDE8C481}"/>
              </a:ext>
            </a:extLst>
          </p:cNvPr>
          <p:cNvSpPr>
            <a:spLocks noGrp="1"/>
          </p:cNvSpPr>
          <p:nvPr>
            <p:ph type="title"/>
          </p:nvPr>
        </p:nvSpPr>
        <p:spPr/>
        <p:txBody>
          <a:bodyPr/>
          <a:lstStyle/>
          <a:p>
            <a:r>
              <a:rPr lang="nl-NL" dirty="0"/>
              <a:t>Rechten</a:t>
            </a:r>
          </a:p>
        </p:txBody>
      </p:sp>
      <p:sp>
        <p:nvSpPr>
          <p:cNvPr id="5" name="Tijdelijke aanduiding voor voettekst 4">
            <a:extLst>
              <a:ext uri="{FF2B5EF4-FFF2-40B4-BE49-F238E27FC236}">
                <a16:creationId xmlns:a16="http://schemas.microsoft.com/office/drawing/2014/main" id="{81530D59-BEBE-611C-9C18-49E2763FAF21}"/>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87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71BD-E2F4-0925-42AB-15E36E89CF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14D830-2254-A598-B1FC-1B2B22713234}"/>
              </a:ext>
            </a:extLst>
          </p:cNvPr>
          <p:cNvPicPr>
            <a:picLocks noChangeAspect="1"/>
          </p:cNvPicPr>
          <p:nvPr/>
        </p:nvPicPr>
        <p:blipFill>
          <a:blip r:embed="rId3"/>
          <a:stretch>
            <a:fillRect/>
          </a:stretch>
        </p:blipFill>
        <p:spPr>
          <a:xfrm>
            <a:off x="1441341" y="-7418"/>
            <a:ext cx="7702658" cy="5150917"/>
          </a:xfrm>
          <a:prstGeom prst="rect">
            <a:avLst/>
          </a:prstGeom>
        </p:spPr>
      </p:pic>
      <p:sp>
        <p:nvSpPr>
          <p:cNvPr id="71" name="Tijdelijke aanduiding voor tekst 70">
            <a:extLst>
              <a:ext uri="{FF2B5EF4-FFF2-40B4-BE49-F238E27FC236}">
                <a16:creationId xmlns:a16="http://schemas.microsoft.com/office/drawing/2014/main" id="{CB3724DA-AF97-3741-D6B6-6EF677F9D709}"/>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ABFCC9E-382E-64FA-B83C-353191CE8D45}"/>
              </a:ext>
            </a:extLst>
          </p:cNvPr>
          <p:cNvSpPr>
            <a:spLocks noGrp="1"/>
          </p:cNvSpPr>
          <p:nvPr>
            <p:ph type="title"/>
          </p:nvPr>
        </p:nvSpPr>
        <p:spPr>
          <a:xfrm>
            <a:off x="401240" y="539353"/>
            <a:ext cx="2357457" cy="531827"/>
          </a:xfrm>
        </p:spPr>
        <p:txBody>
          <a:bodyPr/>
          <a:lstStyle/>
          <a:p>
            <a:r>
              <a:rPr lang="nl-NL" sz="2400" dirty="0">
                <a:latin typeface="Museo Sans 700"/>
                <a:ea typeface="+mj-ea"/>
              </a:rPr>
              <a:t>Sociale- en </a:t>
            </a:r>
            <a:br>
              <a:rPr lang="nl-NL" sz="2400" dirty="0">
                <a:latin typeface="Museo Sans 700"/>
                <a:ea typeface="+mj-ea"/>
              </a:rPr>
            </a:br>
            <a:r>
              <a:rPr lang="nl-NL" sz="2400" dirty="0">
                <a:latin typeface="Museo Sans 700"/>
                <a:ea typeface="+mj-ea"/>
              </a:rPr>
              <a:t>gedrags-</a:t>
            </a:r>
            <a:br>
              <a:rPr lang="nl-NL" sz="2400" dirty="0">
                <a:latin typeface="Museo Sans 700"/>
                <a:ea typeface="+mj-ea"/>
              </a:rPr>
            </a:br>
            <a:r>
              <a:rPr lang="nl-NL" sz="2400" dirty="0">
                <a:latin typeface="Museo Sans 700"/>
                <a:ea typeface="+mj-ea"/>
              </a:rPr>
              <a:t>wetenschappen</a:t>
            </a:r>
            <a:endParaRPr lang="nl-NL" dirty="0"/>
          </a:p>
        </p:txBody>
      </p:sp>
      <p:sp>
        <p:nvSpPr>
          <p:cNvPr id="5" name="Tijdelijke aanduiding voor voettekst 4">
            <a:extLst>
              <a:ext uri="{FF2B5EF4-FFF2-40B4-BE49-F238E27FC236}">
                <a16:creationId xmlns:a16="http://schemas.microsoft.com/office/drawing/2014/main" id="{4723D89D-A246-498C-5403-81CC4C4F19B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294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7327-5856-871C-21E1-63CF191D86A0}"/>
            </a:ext>
          </a:extLst>
        </p:cNvPr>
        <p:cNvGrpSpPr/>
        <p:nvPr/>
      </p:nvGrpSpPr>
      <p:grpSpPr>
        <a:xfrm>
          <a:off x="0" y="0"/>
          <a:ext cx="0" cy="0"/>
          <a:chOff x="0" y="0"/>
          <a:chExt cx="0" cy="0"/>
        </a:xfrm>
      </p:grpSpPr>
      <p:pic>
        <p:nvPicPr>
          <p:cNvPr id="3" name="Content Placeholder 5" descr="Group of students working in library">
            <a:extLst>
              <a:ext uri="{FF2B5EF4-FFF2-40B4-BE49-F238E27FC236}">
                <a16:creationId xmlns:a16="http://schemas.microsoft.com/office/drawing/2014/main" id="{8967DB27-4E15-E0CE-6726-FB4ADBE66282}"/>
              </a:ext>
            </a:extLst>
          </p:cNvPr>
          <p:cNvPicPr>
            <a:picLocks noChangeAspect="1"/>
          </p:cNvPicPr>
          <p:nvPr/>
        </p:nvPicPr>
        <p:blipFill>
          <a:blip r:embed="rId3"/>
          <a:srcRect t="7495"/>
          <a:stretch/>
        </p:blipFill>
        <p:spPr>
          <a:xfrm>
            <a:off x="774915" y="-4321"/>
            <a:ext cx="8369086" cy="5159991"/>
          </a:xfrm>
          <a:prstGeom prst="rect">
            <a:avLst/>
          </a:prstGeom>
        </p:spPr>
      </p:pic>
      <p:sp>
        <p:nvSpPr>
          <p:cNvPr id="71" name="Tijdelijke aanduiding voor tekst 70">
            <a:extLst>
              <a:ext uri="{FF2B5EF4-FFF2-40B4-BE49-F238E27FC236}">
                <a16:creationId xmlns:a16="http://schemas.microsoft.com/office/drawing/2014/main" id="{8F27DC2C-87FB-55A8-F977-B5BA79DB461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756D0433-5CE8-4944-7DFE-C554088B77FB}"/>
              </a:ext>
            </a:extLst>
          </p:cNvPr>
          <p:cNvSpPr>
            <a:spLocks noGrp="1"/>
          </p:cNvSpPr>
          <p:nvPr>
            <p:ph type="title"/>
          </p:nvPr>
        </p:nvSpPr>
        <p:spPr>
          <a:xfrm>
            <a:off x="401240" y="539353"/>
            <a:ext cx="2357457" cy="531827"/>
          </a:xfrm>
        </p:spPr>
        <p:txBody>
          <a:bodyPr/>
          <a:lstStyle/>
          <a:p>
            <a:r>
              <a:rPr lang="nl-NL" sz="2400" dirty="0">
                <a:latin typeface="Museo Sans 700"/>
              </a:rPr>
              <a:t>Filosofie</a:t>
            </a:r>
            <a:endParaRPr lang="nl-NL" dirty="0"/>
          </a:p>
        </p:txBody>
      </p:sp>
      <p:sp>
        <p:nvSpPr>
          <p:cNvPr id="5" name="Tijdelijke aanduiding voor voettekst 4">
            <a:extLst>
              <a:ext uri="{FF2B5EF4-FFF2-40B4-BE49-F238E27FC236}">
                <a16:creationId xmlns:a16="http://schemas.microsoft.com/office/drawing/2014/main" id="{AEA548C5-1F32-64D9-BDC8-182A58E86BC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671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CA39-F035-A9B6-65BB-29057AEABE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634C82-5D72-2E82-35A8-1AED92CA704B}"/>
              </a:ext>
            </a:extLst>
          </p:cNvPr>
          <p:cNvPicPr>
            <a:picLocks noChangeAspect="1"/>
          </p:cNvPicPr>
          <p:nvPr/>
        </p:nvPicPr>
        <p:blipFill>
          <a:blip r:embed="rId3"/>
          <a:srcRect r="14293"/>
          <a:stretch/>
        </p:blipFill>
        <p:spPr>
          <a:xfrm>
            <a:off x="2522352" y="0"/>
            <a:ext cx="6621647" cy="5154516"/>
          </a:xfrm>
          <a:prstGeom prst="rect">
            <a:avLst/>
          </a:prstGeom>
        </p:spPr>
      </p:pic>
      <p:sp>
        <p:nvSpPr>
          <p:cNvPr id="71" name="Tijdelijke aanduiding voor tekst 70">
            <a:extLst>
              <a:ext uri="{FF2B5EF4-FFF2-40B4-BE49-F238E27FC236}">
                <a16:creationId xmlns:a16="http://schemas.microsoft.com/office/drawing/2014/main" id="{49DED50C-8A45-E17D-2F5D-32CF450B20E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A67152E4-D99B-F20D-2CDB-1B821566F7B2}"/>
              </a:ext>
            </a:extLst>
          </p:cNvPr>
          <p:cNvSpPr>
            <a:spLocks noGrp="1"/>
          </p:cNvSpPr>
          <p:nvPr>
            <p:ph type="title"/>
          </p:nvPr>
        </p:nvSpPr>
        <p:spPr>
          <a:xfrm>
            <a:off x="401240" y="539353"/>
            <a:ext cx="2357457" cy="531827"/>
          </a:xfrm>
        </p:spPr>
        <p:txBody>
          <a:bodyPr/>
          <a:lstStyle/>
          <a:p>
            <a:r>
              <a:rPr lang="nl-NL" sz="2400" dirty="0">
                <a:latin typeface="Museo Sans 700"/>
              </a:rPr>
              <a:t>Geneeskunde</a:t>
            </a:r>
            <a:endParaRPr lang="nl-NL" dirty="0"/>
          </a:p>
        </p:txBody>
      </p:sp>
      <p:sp>
        <p:nvSpPr>
          <p:cNvPr id="5" name="Tijdelijke aanduiding voor voettekst 4">
            <a:extLst>
              <a:ext uri="{FF2B5EF4-FFF2-40B4-BE49-F238E27FC236}">
                <a16:creationId xmlns:a16="http://schemas.microsoft.com/office/drawing/2014/main" id="{43848EE9-937F-4750-2845-72E1E9A308E3}"/>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07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FB93-552C-9231-8DF9-98B6B29A66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740510-BF8B-4563-6516-B86C75FCFD95}"/>
              </a:ext>
            </a:extLst>
          </p:cNvPr>
          <p:cNvPicPr>
            <a:picLocks noChangeAspect="1"/>
          </p:cNvPicPr>
          <p:nvPr/>
        </p:nvPicPr>
        <p:blipFill>
          <a:blip r:embed="rId3"/>
          <a:srcRect r="16619"/>
          <a:stretch/>
        </p:blipFill>
        <p:spPr>
          <a:xfrm>
            <a:off x="784920" y="0"/>
            <a:ext cx="8359080" cy="5143500"/>
          </a:xfrm>
          <a:prstGeom prst="rect">
            <a:avLst/>
          </a:prstGeom>
        </p:spPr>
      </p:pic>
      <p:sp>
        <p:nvSpPr>
          <p:cNvPr id="71" name="Tijdelijke aanduiding voor tekst 70">
            <a:extLst>
              <a:ext uri="{FF2B5EF4-FFF2-40B4-BE49-F238E27FC236}">
                <a16:creationId xmlns:a16="http://schemas.microsoft.com/office/drawing/2014/main" id="{529AB59E-7A01-2213-2A78-96D32EDA2781}"/>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81462752-01BD-618E-B613-585DB87ED2F8}"/>
              </a:ext>
            </a:extLst>
          </p:cNvPr>
          <p:cNvSpPr>
            <a:spLocks noGrp="1"/>
          </p:cNvSpPr>
          <p:nvPr>
            <p:ph type="title"/>
          </p:nvPr>
        </p:nvSpPr>
        <p:spPr>
          <a:xfrm>
            <a:off x="401240" y="539353"/>
            <a:ext cx="2357457" cy="531827"/>
          </a:xfrm>
        </p:spPr>
        <p:txBody>
          <a:bodyPr/>
          <a:lstStyle/>
          <a:p>
            <a:r>
              <a:rPr lang="nl-NL" dirty="0"/>
              <a:t>Management</a:t>
            </a:r>
          </a:p>
        </p:txBody>
      </p:sp>
      <p:sp>
        <p:nvSpPr>
          <p:cNvPr id="5" name="Tijdelijke aanduiding voor voettekst 4">
            <a:extLst>
              <a:ext uri="{FF2B5EF4-FFF2-40B4-BE49-F238E27FC236}">
                <a16:creationId xmlns:a16="http://schemas.microsoft.com/office/drawing/2014/main" id="{B2A347D6-2EC8-B531-4E42-029BE366ED2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90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Een nieuw document maken." ma:contentTypeScope="" ma:versionID="b2e4fce60db0e4b483a4560a938b73bd">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d512ac2fb60b146fddd12cfe6807a23b"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40C0E3-E6CA-4DE8-95F1-ACC27C04A4A2}">
  <ds:schemaRefs>
    <ds:schemaRef ds:uri="http://schemas.microsoft.com/office/2006/documentManagement/types"/>
    <ds:schemaRef ds:uri="http://purl.org/dc/terms/"/>
    <ds:schemaRef ds:uri="http://purl.org/dc/dcmitype/"/>
    <ds:schemaRef ds:uri="http://purl.org/dc/elements/1.1/"/>
    <ds:schemaRef ds:uri="http://schemas.openxmlformats.org/package/2006/metadata/core-properties"/>
    <ds:schemaRef ds:uri="http://schemas.microsoft.com/office/2006/metadata/properties"/>
    <ds:schemaRef ds:uri="5d9a87b2-7e48-4078-941b-fa9a353a6bc6"/>
    <ds:schemaRef ds:uri="468bb3a0-c30a-4265-aa8c-4c388d7b3d60"/>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49FACC2E-9451-4B48-83FC-6CE9BEB55FF1}">
  <ds:schemaRefs>
    <ds:schemaRef ds:uri="http://schemas.microsoft.com/sharepoint/v3/contenttype/forms"/>
  </ds:schemaRefs>
</ds:datastoreItem>
</file>

<file path=customXml/itemProps3.xml><?xml version="1.0" encoding="utf-8"?>
<ds:datastoreItem xmlns:ds="http://schemas.openxmlformats.org/officeDocument/2006/customXml" ds:itemID="{123EFA52-C2BD-4DFA-A6FB-66DD30F37F3C}"/>
</file>

<file path=docProps/app.xml><?xml version="1.0" encoding="utf-8"?>
<Properties xmlns="http://schemas.openxmlformats.org/officeDocument/2006/extended-properties" xmlns:vt="http://schemas.openxmlformats.org/officeDocument/2006/docPropsVTypes">
  <Template>EUR powerpoint_template_16-9</Template>
  <TotalTime>347</TotalTime>
  <Words>1925</Words>
  <Application>Microsoft Office PowerPoint</Application>
  <PresentationFormat>On-screen Show (16:9)</PresentationFormat>
  <Paragraphs>158</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5</vt:lpstr>
      <vt:lpstr>Wat zijn de faculteiten?</vt:lpstr>
      <vt:lpstr>Geschiedenis, cultuur en communicatie</vt:lpstr>
      <vt:lpstr>Economie</vt:lpstr>
      <vt:lpstr>Rechten</vt:lpstr>
      <vt:lpstr>Sociale- en  gedrags- wetenschappen</vt:lpstr>
      <vt:lpstr>Filosofie</vt:lpstr>
      <vt:lpstr>Geneeskunde</vt:lpstr>
      <vt:lpstr>Management</vt:lpstr>
      <vt:lpstr>Gezondheidszorg- management</vt:lpstr>
      <vt:lpstr>Opdracht: on the line</vt:lpstr>
      <vt:lpstr>Stelling 1</vt:lpstr>
      <vt:lpstr>Stelling 2</vt:lpstr>
      <vt:lpstr>Stelling 3</vt:lpstr>
      <vt:lpstr>Stelling 4</vt:lpstr>
      <vt:lpstr>Stelling 5</vt:lpstr>
      <vt:lpstr>Stelling 6</vt:lpstr>
      <vt:lpstr>Vraag de professor</vt:lpstr>
      <vt:lpstr>Hint 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19</cp:revision>
  <dcterms:created xsi:type="dcterms:W3CDTF">2025-03-13T08:05:59Z</dcterms:created>
  <dcterms:modified xsi:type="dcterms:W3CDTF">2025-04-15T09:43:22Z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2025-03-13T08:07:24Z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6ea1299a-3a9a-468c-aeb5-1e6dbabb2f87</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