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ink/ink3.xml" ContentType="application/inkml+xml"/>
  <Override PartName="/ppt/ink/ink4.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5.xml" ContentType="application/inkml+xml"/>
  <Override PartName="/ppt/ink/ink6.xml" ContentType="application/inkml+xml"/>
  <Override PartName="/ppt/notesSlides/notesSlide7.xml" ContentType="application/vnd.openxmlformats-officedocument.presentationml.notesSlide+xml"/>
  <Override PartName="/ppt/ink/ink7.xml" ContentType="application/inkml+xml"/>
  <Override PartName="/ppt/ink/ink8.xml" ContentType="application/inkml+xml"/>
  <Override PartName="/ppt/notesSlides/notesSlide8.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9.xml" ContentType="application/vnd.openxmlformats-officedocument.presentationml.notesSlide+xml"/>
  <Override PartName="/ppt/ink/ink13.xml" ContentType="application/inkml+xml"/>
  <Override PartName="/ppt/ink/ink14.xml" ContentType="application/inkml+xml"/>
  <Override PartName="/ppt/notesSlides/notesSlide10.xml" ContentType="application/vnd.openxmlformats-officedocument.presentationml.notesSlide+xml"/>
  <Override PartName="/ppt/ink/ink15.xml" ContentType="application/inkml+xml"/>
  <Override PartName="/ppt/ink/ink16.xml" ContentType="application/inkml+xml"/>
  <Override PartName="/ppt/notesSlides/notesSlide11.xml" ContentType="application/vnd.openxmlformats-officedocument.presentationml.notesSlide+xml"/>
  <Override PartName="/ppt/ink/ink17.xml" ContentType="application/inkml+xml"/>
  <Override PartName="/ppt/ink/ink18.xml" ContentType="application/inkml+xml"/>
  <Override PartName="/ppt/notesSlides/notesSlide12.xml" ContentType="application/vnd.openxmlformats-officedocument.presentationml.notesSlide+xml"/>
  <Override PartName="/ppt/ink/ink19.xml" ContentType="application/inkml+xml"/>
  <Override PartName="/ppt/ink/ink20.xml" ContentType="application/inkml+xml"/>
  <Override PartName="/ppt/notesSlides/notesSlide13.xml" ContentType="application/vnd.openxmlformats-officedocument.presentationml.notesSlide+xml"/>
  <Override PartName="/ppt/ink/ink21.xml" ContentType="application/inkml+xml"/>
  <Override PartName="/ppt/ink/ink22.xml" ContentType="application/inkml+xml"/>
  <Override PartName="/ppt/notesSlides/notesSlide14.xml" ContentType="application/vnd.openxmlformats-officedocument.presentationml.notesSlide+xml"/>
  <Override PartName="/ppt/ink/ink23.xml" ContentType="application/inkml+xml"/>
  <Override PartName="/ppt/ink/ink24.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25.xml" ContentType="application/inkml+xml"/>
  <Override PartName="/ppt/ink/ink26.xml" ContentType="application/inkml+xml"/>
  <Override PartName="/ppt/notesSlides/notesSlide18.xml" ContentType="application/vnd.openxmlformats-officedocument.presentationml.notesSlide+xml"/>
  <Override PartName="/ppt/ink/ink27.xml" ContentType="application/inkml+xml"/>
  <Override PartName="/ppt/ink/ink28.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29.xml" ContentType="application/inkml+xml"/>
  <Override PartName="/ppt/ink/ink30.xml" ContentType="application/inkml+xml"/>
  <Override PartName="/ppt/notesSlides/notesSlide21.xml" ContentType="application/vnd.openxmlformats-officedocument.presentationml.notesSlide+xml"/>
  <Override PartName="/ppt/ink/ink31.xml" ContentType="application/inkml+xml"/>
  <Override PartName="/ppt/ink/ink32.xml" ContentType="application/inkml+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396" r:id="rId3"/>
    <p:sldId id="390" r:id="rId4"/>
    <p:sldId id="372" r:id="rId5"/>
    <p:sldId id="343" r:id="rId6"/>
    <p:sldId id="258" r:id="rId7"/>
    <p:sldId id="366" r:id="rId8"/>
    <p:sldId id="367" r:id="rId9"/>
    <p:sldId id="375" r:id="rId10"/>
    <p:sldId id="350" r:id="rId11"/>
    <p:sldId id="368" r:id="rId12"/>
    <p:sldId id="356" r:id="rId13"/>
    <p:sldId id="364" r:id="rId14"/>
    <p:sldId id="351" r:id="rId15"/>
    <p:sldId id="352" r:id="rId16"/>
    <p:sldId id="381" r:id="rId17"/>
    <p:sldId id="369" r:id="rId18"/>
    <p:sldId id="385" r:id="rId19"/>
    <p:sldId id="382" r:id="rId20"/>
    <p:sldId id="387" r:id="rId21"/>
    <p:sldId id="370" r:id="rId22"/>
    <p:sldId id="376" r:id="rId23"/>
    <p:sldId id="401" r:id="rId24"/>
    <p:sldId id="402" r:id="rId25"/>
    <p:sldId id="388" r:id="rId26"/>
  </p:sldIdLst>
  <p:sldSz cx="9144000" cy="5143500" type="screen16x9"/>
  <p:notesSz cx="6669088" cy="9926638"/>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E0B5"/>
    <a:srgbClr val="F9A11B"/>
    <a:srgbClr val="FCC87C"/>
    <a:srgbClr val="FF9E00"/>
    <a:srgbClr val="0C37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655BC8-884D-49F9-8A8E-51CDE1CA2E2D}" v="8" dt="2023-02-09T08:21:32.171"/>
    <p1510:client id="{DB484379-AB49-42C0-B5BD-E5AA95B92DCE}" v="1082" dt="2023-02-08T08:49:33.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81769" autoAdjust="0"/>
  </p:normalViewPr>
  <p:slideViewPr>
    <p:cSldViewPr snapToGrid="0" snapToObjects="1">
      <p:cViewPr varScale="1">
        <p:scale>
          <a:sx n="138" d="100"/>
          <a:sy n="138" d="100"/>
        </p:scale>
        <p:origin x="416" y="176"/>
      </p:cViewPr>
      <p:guideLst>
        <p:guide orient="horz" pos="2160"/>
        <p:guide pos="2880"/>
        <p:guide orient="horz" pos="1620"/>
      </p:guideLst>
    </p:cSldViewPr>
  </p:slideViewPr>
  <p:outlineViewPr>
    <p:cViewPr>
      <p:scale>
        <a:sx n="33" d="100"/>
        <a:sy n="33" d="100"/>
      </p:scale>
      <p:origin x="0" y="-28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380764-4AAD-414D-897D-7AAD9292EEB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FA1D7EA-5F7D-4E0C-9471-7BE299317153}">
      <dgm:prSet/>
      <dgm:spPr/>
      <dgm:t>
        <a:bodyPr anchor="t"/>
        <a:lstStyle/>
        <a:p>
          <a:pPr>
            <a:lnSpc>
              <a:spcPct val="100000"/>
            </a:lnSpc>
          </a:pPr>
          <a:r>
            <a:rPr lang="nl-NL" dirty="0"/>
            <a:t>Het regionale elan moet worden teruggebracht: we staan allen voor dezelfde uitdaging</a:t>
          </a:r>
          <a:endParaRPr lang="en-US" dirty="0"/>
        </a:p>
      </dgm:t>
    </dgm:pt>
    <dgm:pt modelId="{40FC16FB-02C8-4440-B02C-9AD14C589437}" type="parTrans" cxnId="{9A4AF767-2551-4651-9DD8-EBCACABA8A4C}">
      <dgm:prSet/>
      <dgm:spPr/>
      <dgm:t>
        <a:bodyPr/>
        <a:lstStyle/>
        <a:p>
          <a:endParaRPr lang="en-US"/>
        </a:p>
      </dgm:t>
    </dgm:pt>
    <dgm:pt modelId="{3ECDBDDE-7C6F-47F9-8B7B-84D0FA07E3FF}" type="sibTrans" cxnId="{9A4AF767-2551-4651-9DD8-EBCACABA8A4C}">
      <dgm:prSet/>
      <dgm:spPr/>
      <dgm:t>
        <a:bodyPr/>
        <a:lstStyle/>
        <a:p>
          <a:endParaRPr lang="en-US"/>
        </a:p>
      </dgm:t>
    </dgm:pt>
    <dgm:pt modelId="{37ADD12C-660C-49F3-B8D6-BE1754AB0934}">
      <dgm:prSet/>
      <dgm:spPr/>
      <dgm:t>
        <a:bodyPr/>
        <a:lstStyle/>
        <a:p>
          <a:pPr>
            <a:lnSpc>
              <a:spcPct val="100000"/>
            </a:lnSpc>
          </a:pPr>
          <a:r>
            <a:rPr lang="nl-NL" dirty="0"/>
            <a:t>Oude waarden als samenwerken, gezamenlijk lobbyen en openstaan voor nieuwe ideeën en vernieuwing moeten weer worden omarmd. Er moet een heldere regie komen voor de implementatie van deze nieuwe ideeën. </a:t>
          </a:r>
          <a:endParaRPr lang="en-US" dirty="0"/>
        </a:p>
      </dgm:t>
    </dgm:pt>
    <dgm:pt modelId="{D5A95D11-B434-423C-9A48-740C4B9B00B3}" type="parTrans" cxnId="{0E4C73EC-0E9B-485E-A3A1-E35A42FF4958}">
      <dgm:prSet/>
      <dgm:spPr/>
      <dgm:t>
        <a:bodyPr/>
        <a:lstStyle/>
        <a:p>
          <a:endParaRPr lang="en-US"/>
        </a:p>
      </dgm:t>
    </dgm:pt>
    <dgm:pt modelId="{08E1FBE5-3115-41CD-84AD-F21707228CC9}" type="sibTrans" cxnId="{0E4C73EC-0E9B-485E-A3A1-E35A42FF4958}">
      <dgm:prSet/>
      <dgm:spPr/>
      <dgm:t>
        <a:bodyPr/>
        <a:lstStyle/>
        <a:p>
          <a:endParaRPr lang="en-US"/>
        </a:p>
      </dgm:t>
    </dgm:pt>
    <dgm:pt modelId="{EB0E58CE-D46F-47AA-8BE1-8ED4CAF36A8F}">
      <dgm:prSet/>
      <dgm:spPr/>
      <dgm:t>
        <a:bodyPr/>
        <a:lstStyle/>
        <a:p>
          <a:pPr>
            <a:lnSpc>
              <a:spcPct val="100000"/>
            </a:lnSpc>
          </a:pPr>
          <a:r>
            <a:rPr lang="nl-NL" dirty="0"/>
            <a:t>Er moet een nieuwe balans komen in de </a:t>
          </a:r>
          <a:r>
            <a:rPr lang="nl-NL" dirty="0" err="1"/>
            <a:t>governance</a:t>
          </a:r>
          <a:r>
            <a:rPr lang="nl-NL" dirty="0"/>
            <a:t> waarbij de aandacht voor het publiek belang wordt hersteld. </a:t>
          </a:r>
          <a:endParaRPr lang="en-US" dirty="0"/>
        </a:p>
      </dgm:t>
    </dgm:pt>
    <dgm:pt modelId="{0173436F-02D3-410F-975F-A6E612D0C3D9}" type="parTrans" cxnId="{637BF5D3-6B31-4F2A-899E-0B0DD181E514}">
      <dgm:prSet/>
      <dgm:spPr/>
      <dgm:t>
        <a:bodyPr/>
        <a:lstStyle/>
        <a:p>
          <a:endParaRPr lang="en-US"/>
        </a:p>
      </dgm:t>
    </dgm:pt>
    <dgm:pt modelId="{5C2B16E6-0FDF-47C5-881E-5D6DC461B3FB}" type="sibTrans" cxnId="{637BF5D3-6B31-4F2A-899E-0B0DD181E514}">
      <dgm:prSet/>
      <dgm:spPr/>
      <dgm:t>
        <a:bodyPr/>
        <a:lstStyle/>
        <a:p>
          <a:endParaRPr lang="en-US"/>
        </a:p>
      </dgm:t>
    </dgm:pt>
    <dgm:pt modelId="{4974F95D-2046-4BAB-B8F9-E9CE9AE00EFD}">
      <dgm:prSet/>
      <dgm:spPr/>
      <dgm:t>
        <a:bodyPr/>
        <a:lstStyle/>
        <a:p>
          <a:pPr>
            <a:lnSpc>
              <a:spcPct val="100000"/>
            </a:lnSpc>
          </a:pPr>
          <a:r>
            <a:rPr lang="nl-NL" dirty="0"/>
            <a:t>De tijd dringt, elk bedrijf moet nu aan de bak. Een blijvend hoge energieprijs zal  een duwtje in de rug geven, maar haar handhaving wordt een </a:t>
          </a:r>
          <a:r>
            <a:rPr lang="nl-NL" dirty="0" err="1"/>
            <a:t>key</a:t>
          </a:r>
          <a:r>
            <a:rPr lang="nl-NL" dirty="0"/>
            <a:t>.</a:t>
          </a:r>
          <a:endParaRPr lang="en-US" dirty="0"/>
        </a:p>
      </dgm:t>
    </dgm:pt>
    <dgm:pt modelId="{F73DF250-CCE4-41F4-B67E-529BF6EDC71A}" type="parTrans" cxnId="{8E326115-7DE6-4511-803C-7CBBCD3A9F91}">
      <dgm:prSet/>
      <dgm:spPr/>
      <dgm:t>
        <a:bodyPr/>
        <a:lstStyle/>
        <a:p>
          <a:endParaRPr lang="en-US"/>
        </a:p>
      </dgm:t>
    </dgm:pt>
    <dgm:pt modelId="{FA4E8834-F2D8-455A-A70F-9095BEDE8D6D}" type="sibTrans" cxnId="{8E326115-7DE6-4511-803C-7CBBCD3A9F91}">
      <dgm:prSet/>
      <dgm:spPr/>
      <dgm:t>
        <a:bodyPr/>
        <a:lstStyle/>
        <a:p>
          <a:endParaRPr lang="en-US"/>
        </a:p>
      </dgm:t>
    </dgm:pt>
    <dgm:pt modelId="{3E865288-13FC-4776-B314-AC1B44C982D4}">
      <dgm:prSet/>
      <dgm:spPr/>
      <dgm:t>
        <a:bodyPr/>
        <a:lstStyle/>
        <a:p>
          <a:pPr>
            <a:lnSpc>
              <a:spcPct val="100000"/>
            </a:lnSpc>
          </a:pPr>
          <a:r>
            <a:rPr lang="nl-NL" dirty="0"/>
            <a:t>Er moet een innovatiefonds komen. Niet als een jackpot, maar als een </a:t>
          </a:r>
          <a:br>
            <a:rPr lang="nl-NL" dirty="0"/>
          </a:br>
          <a:r>
            <a:rPr lang="nl-NL" dirty="0"/>
            <a:t>garantie waarbij de beloning na gebleken succes wordt uitgekeerd.  </a:t>
          </a:r>
          <a:endParaRPr lang="en-US" dirty="0"/>
        </a:p>
      </dgm:t>
    </dgm:pt>
    <dgm:pt modelId="{AC024898-DF64-4C5E-8B92-871F7E75F9B2}" type="parTrans" cxnId="{3108E47A-6CF7-4AF6-93D9-43CBA612E44B}">
      <dgm:prSet/>
      <dgm:spPr/>
      <dgm:t>
        <a:bodyPr/>
        <a:lstStyle/>
        <a:p>
          <a:endParaRPr lang="en-US"/>
        </a:p>
      </dgm:t>
    </dgm:pt>
    <dgm:pt modelId="{36640EAE-8375-43F5-BF1F-F6BE63D1CC0A}" type="sibTrans" cxnId="{3108E47A-6CF7-4AF6-93D9-43CBA612E44B}">
      <dgm:prSet/>
      <dgm:spPr/>
      <dgm:t>
        <a:bodyPr/>
        <a:lstStyle/>
        <a:p>
          <a:endParaRPr lang="en-US"/>
        </a:p>
      </dgm:t>
    </dgm:pt>
    <dgm:pt modelId="{1A655BBF-E984-4F7F-9ECF-83C4EFEFE641}" type="pres">
      <dgm:prSet presAssocID="{93380764-4AAD-414D-897D-7AAD9292EEBD}" presName="root" presStyleCnt="0">
        <dgm:presLayoutVars>
          <dgm:dir/>
          <dgm:resizeHandles val="exact"/>
        </dgm:presLayoutVars>
      </dgm:prSet>
      <dgm:spPr/>
    </dgm:pt>
    <dgm:pt modelId="{83DAE2DD-E01E-4D63-A5A4-9B08A8369F6B}" type="pres">
      <dgm:prSet presAssocID="{1FA1D7EA-5F7D-4E0C-9471-7BE299317153}" presName="compNode" presStyleCnt="0"/>
      <dgm:spPr/>
    </dgm:pt>
    <dgm:pt modelId="{3EE23516-0F67-4EF1-90C4-9231F42D7C77}" type="pres">
      <dgm:prSet presAssocID="{1FA1D7EA-5F7D-4E0C-9471-7BE299317153}" presName="bgRect" presStyleLbl="bgShp" presStyleIdx="0" presStyleCnt="5" custLinFactNeighborY="-23166">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pt>
    <dgm:pt modelId="{151C8C6A-2243-462A-B976-E370564F7124}" type="pres">
      <dgm:prSet presAssocID="{1FA1D7EA-5F7D-4E0C-9471-7BE299317153}"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1 with solid fill"/>
        </a:ext>
      </dgm:extLst>
    </dgm:pt>
    <dgm:pt modelId="{C2A12818-4BA6-486C-8E3E-61EF4FEFD865}" type="pres">
      <dgm:prSet presAssocID="{1FA1D7EA-5F7D-4E0C-9471-7BE299317153}" presName="spaceRect" presStyleCnt="0"/>
      <dgm:spPr/>
    </dgm:pt>
    <dgm:pt modelId="{94B1D4C2-5752-4208-8C47-56989B8174FF}" type="pres">
      <dgm:prSet presAssocID="{1FA1D7EA-5F7D-4E0C-9471-7BE299317153}" presName="parTx" presStyleLbl="revTx" presStyleIdx="0" presStyleCnt="5" custLinFactNeighborX="-350" custLinFactNeighborY="-763">
        <dgm:presLayoutVars>
          <dgm:chMax val="0"/>
          <dgm:chPref val="0"/>
        </dgm:presLayoutVars>
      </dgm:prSet>
      <dgm:spPr/>
    </dgm:pt>
    <dgm:pt modelId="{2ECDF05B-D6F6-4194-B055-0245DB973FAB}" type="pres">
      <dgm:prSet presAssocID="{3ECDBDDE-7C6F-47F9-8B7B-84D0FA07E3FF}" presName="sibTrans" presStyleCnt="0"/>
      <dgm:spPr/>
    </dgm:pt>
    <dgm:pt modelId="{5D626D82-CD79-4BCA-8BE7-00CF54ABD3F1}" type="pres">
      <dgm:prSet presAssocID="{37ADD12C-660C-49F3-B8D6-BE1754AB0934}" presName="compNode" presStyleCnt="0"/>
      <dgm:spPr/>
    </dgm:pt>
    <dgm:pt modelId="{6E02AFE6-7E42-4E4A-AC93-E671BE6314EC}" type="pres">
      <dgm:prSet presAssocID="{37ADD12C-660C-49F3-B8D6-BE1754AB0934}" presName="bgRect" presStyleLbl="bgShp" presStyleIdx="1" presStyleCnt="5">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pt>
    <dgm:pt modelId="{C3D0D4FB-F8D3-489A-ACD2-B90E77B690FD}" type="pres">
      <dgm:prSet presAssocID="{37ADD12C-660C-49F3-B8D6-BE1754AB0934}"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dge with solid fill"/>
        </a:ext>
      </dgm:extLst>
    </dgm:pt>
    <dgm:pt modelId="{FFE7CE7B-843B-49D0-973A-1D40E5BCA5B9}" type="pres">
      <dgm:prSet presAssocID="{37ADD12C-660C-49F3-B8D6-BE1754AB0934}" presName="spaceRect" presStyleCnt="0"/>
      <dgm:spPr/>
    </dgm:pt>
    <dgm:pt modelId="{EF3F8782-8484-48C5-9173-B71E96A7F320}" type="pres">
      <dgm:prSet presAssocID="{37ADD12C-660C-49F3-B8D6-BE1754AB0934}" presName="parTx" presStyleLbl="revTx" presStyleIdx="1" presStyleCnt="5" custLinFactNeighborY="-12891">
        <dgm:presLayoutVars>
          <dgm:chMax val="0"/>
          <dgm:chPref val="0"/>
        </dgm:presLayoutVars>
      </dgm:prSet>
      <dgm:spPr/>
    </dgm:pt>
    <dgm:pt modelId="{4E17E710-D810-4DD2-8C45-28CFBCF03A24}" type="pres">
      <dgm:prSet presAssocID="{08E1FBE5-3115-41CD-84AD-F21707228CC9}" presName="sibTrans" presStyleCnt="0"/>
      <dgm:spPr/>
    </dgm:pt>
    <dgm:pt modelId="{407100A1-52CB-4F53-BEA3-5E7A6838653C}" type="pres">
      <dgm:prSet presAssocID="{EB0E58CE-D46F-47AA-8BE1-8ED4CAF36A8F}" presName="compNode" presStyleCnt="0"/>
      <dgm:spPr/>
    </dgm:pt>
    <dgm:pt modelId="{1E3DD7A6-A1F6-4AEB-9E1C-738DF2AA9128}" type="pres">
      <dgm:prSet presAssocID="{EB0E58CE-D46F-47AA-8BE1-8ED4CAF36A8F}" presName="bgRect" presStyleLbl="bgShp" presStyleIdx="2" presStyleCnt="5">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pt>
    <dgm:pt modelId="{59493221-590B-42A9-871F-D9E3E49217C5}" type="pres">
      <dgm:prSet presAssocID="{EB0E58CE-D46F-47AA-8BE1-8ED4CAF36A8F}"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3 with solid fill"/>
        </a:ext>
      </dgm:extLst>
    </dgm:pt>
    <dgm:pt modelId="{5A726D75-6B3D-46C4-9DE5-99C76E20A71F}" type="pres">
      <dgm:prSet presAssocID="{EB0E58CE-D46F-47AA-8BE1-8ED4CAF36A8F}" presName="spaceRect" presStyleCnt="0"/>
      <dgm:spPr/>
    </dgm:pt>
    <dgm:pt modelId="{F4CCC605-6D02-4A6E-B9B2-EC68EA32BE31}" type="pres">
      <dgm:prSet presAssocID="{EB0E58CE-D46F-47AA-8BE1-8ED4CAF36A8F}" presName="parTx" presStyleLbl="revTx" presStyleIdx="2" presStyleCnt="5" custLinFactNeighborY="-11074">
        <dgm:presLayoutVars>
          <dgm:chMax val="0"/>
          <dgm:chPref val="0"/>
        </dgm:presLayoutVars>
      </dgm:prSet>
      <dgm:spPr/>
    </dgm:pt>
    <dgm:pt modelId="{631FB657-290A-47AE-A15A-017F55C356DC}" type="pres">
      <dgm:prSet presAssocID="{5C2B16E6-0FDF-47C5-881E-5D6DC461B3FB}" presName="sibTrans" presStyleCnt="0"/>
      <dgm:spPr/>
    </dgm:pt>
    <dgm:pt modelId="{9C586C45-640A-4AC6-A655-D2758A2EEEE6}" type="pres">
      <dgm:prSet presAssocID="{4974F95D-2046-4BAB-B8F9-E9CE9AE00EFD}" presName="compNode" presStyleCnt="0"/>
      <dgm:spPr/>
    </dgm:pt>
    <dgm:pt modelId="{B968294F-C042-4EF1-8CB3-B5BAF619D557}" type="pres">
      <dgm:prSet presAssocID="{4974F95D-2046-4BAB-B8F9-E9CE9AE00EFD}" presName="bgRect" presStyleLbl="bgShp" presStyleIdx="3" presStyleCnt="5">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pt>
    <dgm:pt modelId="{7EA58618-58AD-46BE-AA99-875B9B85467F}" type="pres">
      <dgm:prSet presAssocID="{4974F95D-2046-4BAB-B8F9-E9CE9AE00EFD}"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adge 4 with solid fill"/>
        </a:ext>
      </dgm:extLst>
    </dgm:pt>
    <dgm:pt modelId="{010E14D6-A8B3-406B-8A3A-502A4336E27A}" type="pres">
      <dgm:prSet presAssocID="{4974F95D-2046-4BAB-B8F9-E9CE9AE00EFD}" presName="spaceRect" presStyleCnt="0"/>
      <dgm:spPr/>
    </dgm:pt>
    <dgm:pt modelId="{0FC20E6F-E465-4244-9297-E554084586E7}" type="pres">
      <dgm:prSet presAssocID="{4974F95D-2046-4BAB-B8F9-E9CE9AE00EFD}" presName="parTx" presStyleLbl="revTx" presStyleIdx="3" presStyleCnt="5" custLinFactNeighborX="-75" custLinFactNeighborY="-9267">
        <dgm:presLayoutVars>
          <dgm:chMax val="0"/>
          <dgm:chPref val="0"/>
        </dgm:presLayoutVars>
      </dgm:prSet>
      <dgm:spPr/>
    </dgm:pt>
    <dgm:pt modelId="{32B1C8F8-A09F-4C9F-9819-FE60FD4FF1FA}" type="pres">
      <dgm:prSet presAssocID="{FA4E8834-F2D8-455A-A70F-9095BEDE8D6D}" presName="sibTrans" presStyleCnt="0"/>
      <dgm:spPr/>
    </dgm:pt>
    <dgm:pt modelId="{D6B40722-1730-4251-88E9-9AE47C98E2A6}" type="pres">
      <dgm:prSet presAssocID="{3E865288-13FC-4776-B314-AC1B44C982D4}" presName="compNode" presStyleCnt="0"/>
      <dgm:spPr/>
    </dgm:pt>
    <dgm:pt modelId="{B4083024-0BBD-4A85-A9A7-FB77EBB786C7}" type="pres">
      <dgm:prSet presAssocID="{3E865288-13FC-4776-B314-AC1B44C982D4}" presName="bgRect" presStyleLbl="bgShp" presStyleIdx="4" presStyleCnt="5">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pt>
    <dgm:pt modelId="{141F575F-1889-4A02-A901-8FC02241F985}" type="pres">
      <dgm:prSet presAssocID="{3E865288-13FC-4776-B314-AC1B44C982D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dge 5 with solid fill"/>
        </a:ext>
      </dgm:extLst>
    </dgm:pt>
    <dgm:pt modelId="{6DFEBDB2-6A72-4C4D-818F-841662FADC2A}" type="pres">
      <dgm:prSet presAssocID="{3E865288-13FC-4776-B314-AC1B44C982D4}" presName="spaceRect" presStyleCnt="0"/>
      <dgm:spPr/>
    </dgm:pt>
    <dgm:pt modelId="{7BFEEFCE-77E0-4B36-897C-48890A760D08}" type="pres">
      <dgm:prSet presAssocID="{3E865288-13FC-4776-B314-AC1B44C982D4}" presName="parTx" presStyleLbl="revTx" presStyleIdx="4" presStyleCnt="5" custScaleX="100950" custLinFactNeighborY="-11914">
        <dgm:presLayoutVars>
          <dgm:chMax val="0"/>
          <dgm:chPref val="0"/>
        </dgm:presLayoutVars>
      </dgm:prSet>
      <dgm:spPr/>
    </dgm:pt>
  </dgm:ptLst>
  <dgm:cxnLst>
    <dgm:cxn modelId="{8E326115-7DE6-4511-803C-7CBBCD3A9F91}" srcId="{93380764-4AAD-414D-897D-7AAD9292EEBD}" destId="{4974F95D-2046-4BAB-B8F9-E9CE9AE00EFD}" srcOrd="3" destOrd="0" parTransId="{F73DF250-CCE4-41F4-B67E-529BF6EDC71A}" sibTransId="{FA4E8834-F2D8-455A-A70F-9095BEDE8D6D}"/>
    <dgm:cxn modelId="{1FEEF75C-88B1-412F-A339-085620576A99}" type="presOf" srcId="{1FA1D7EA-5F7D-4E0C-9471-7BE299317153}" destId="{94B1D4C2-5752-4208-8C47-56989B8174FF}" srcOrd="0" destOrd="0" presId="urn:microsoft.com/office/officeart/2018/2/layout/IconVerticalSolidList"/>
    <dgm:cxn modelId="{AE732660-07CF-44AB-8C93-E85C7556FFBD}" type="presOf" srcId="{EB0E58CE-D46F-47AA-8BE1-8ED4CAF36A8F}" destId="{F4CCC605-6D02-4A6E-B9B2-EC68EA32BE31}" srcOrd="0" destOrd="0" presId="urn:microsoft.com/office/officeart/2018/2/layout/IconVerticalSolidList"/>
    <dgm:cxn modelId="{9A4AF767-2551-4651-9DD8-EBCACABA8A4C}" srcId="{93380764-4AAD-414D-897D-7AAD9292EEBD}" destId="{1FA1D7EA-5F7D-4E0C-9471-7BE299317153}" srcOrd="0" destOrd="0" parTransId="{40FC16FB-02C8-4440-B02C-9AD14C589437}" sibTransId="{3ECDBDDE-7C6F-47F9-8B7B-84D0FA07E3FF}"/>
    <dgm:cxn modelId="{3108E47A-6CF7-4AF6-93D9-43CBA612E44B}" srcId="{93380764-4AAD-414D-897D-7AAD9292EEBD}" destId="{3E865288-13FC-4776-B314-AC1B44C982D4}" srcOrd="4" destOrd="0" parTransId="{AC024898-DF64-4C5E-8B92-871F7E75F9B2}" sibTransId="{36640EAE-8375-43F5-BF1F-F6BE63D1CC0A}"/>
    <dgm:cxn modelId="{215C6098-4D6C-4B9A-A092-5DCD71C8A5B6}" type="presOf" srcId="{93380764-4AAD-414D-897D-7AAD9292EEBD}" destId="{1A655BBF-E984-4F7F-9ECF-83C4EFEFE641}" srcOrd="0" destOrd="0" presId="urn:microsoft.com/office/officeart/2018/2/layout/IconVerticalSolidList"/>
    <dgm:cxn modelId="{EFA578A5-5E23-409A-B980-87627CA97471}" type="presOf" srcId="{37ADD12C-660C-49F3-B8D6-BE1754AB0934}" destId="{EF3F8782-8484-48C5-9173-B71E96A7F320}" srcOrd="0" destOrd="0" presId="urn:microsoft.com/office/officeart/2018/2/layout/IconVerticalSolidList"/>
    <dgm:cxn modelId="{1E8F5FC8-7035-4262-97F0-C6119622D878}" type="presOf" srcId="{3E865288-13FC-4776-B314-AC1B44C982D4}" destId="{7BFEEFCE-77E0-4B36-897C-48890A760D08}" srcOrd="0" destOrd="0" presId="urn:microsoft.com/office/officeart/2018/2/layout/IconVerticalSolidList"/>
    <dgm:cxn modelId="{D8F9C2CA-DE4E-4B6A-B794-FFC0B3F8EADF}" type="presOf" srcId="{4974F95D-2046-4BAB-B8F9-E9CE9AE00EFD}" destId="{0FC20E6F-E465-4244-9297-E554084586E7}" srcOrd="0" destOrd="0" presId="urn:microsoft.com/office/officeart/2018/2/layout/IconVerticalSolidList"/>
    <dgm:cxn modelId="{637BF5D3-6B31-4F2A-899E-0B0DD181E514}" srcId="{93380764-4AAD-414D-897D-7AAD9292EEBD}" destId="{EB0E58CE-D46F-47AA-8BE1-8ED4CAF36A8F}" srcOrd="2" destOrd="0" parTransId="{0173436F-02D3-410F-975F-A6E612D0C3D9}" sibTransId="{5C2B16E6-0FDF-47C5-881E-5D6DC461B3FB}"/>
    <dgm:cxn modelId="{0E4C73EC-0E9B-485E-A3A1-E35A42FF4958}" srcId="{93380764-4AAD-414D-897D-7AAD9292EEBD}" destId="{37ADD12C-660C-49F3-B8D6-BE1754AB0934}" srcOrd="1" destOrd="0" parTransId="{D5A95D11-B434-423C-9A48-740C4B9B00B3}" sibTransId="{08E1FBE5-3115-41CD-84AD-F21707228CC9}"/>
    <dgm:cxn modelId="{F17C68CC-B062-4208-8BF2-209EE40E3391}" type="presParOf" srcId="{1A655BBF-E984-4F7F-9ECF-83C4EFEFE641}" destId="{83DAE2DD-E01E-4D63-A5A4-9B08A8369F6B}" srcOrd="0" destOrd="0" presId="urn:microsoft.com/office/officeart/2018/2/layout/IconVerticalSolidList"/>
    <dgm:cxn modelId="{E60DC162-5A61-45A4-9E2D-10FAB1521557}" type="presParOf" srcId="{83DAE2DD-E01E-4D63-A5A4-9B08A8369F6B}" destId="{3EE23516-0F67-4EF1-90C4-9231F42D7C77}" srcOrd="0" destOrd="0" presId="urn:microsoft.com/office/officeart/2018/2/layout/IconVerticalSolidList"/>
    <dgm:cxn modelId="{69B3FA99-0EB1-4FD9-87EE-C30A96CD799B}" type="presParOf" srcId="{83DAE2DD-E01E-4D63-A5A4-9B08A8369F6B}" destId="{151C8C6A-2243-462A-B976-E370564F7124}" srcOrd="1" destOrd="0" presId="urn:microsoft.com/office/officeart/2018/2/layout/IconVerticalSolidList"/>
    <dgm:cxn modelId="{75E3613C-3A96-4EF9-974C-12089DB5C6C5}" type="presParOf" srcId="{83DAE2DD-E01E-4D63-A5A4-9B08A8369F6B}" destId="{C2A12818-4BA6-486C-8E3E-61EF4FEFD865}" srcOrd="2" destOrd="0" presId="urn:microsoft.com/office/officeart/2018/2/layout/IconVerticalSolidList"/>
    <dgm:cxn modelId="{0E54C7BD-ED78-4A0C-88B7-696DE47476A4}" type="presParOf" srcId="{83DAE2DD-E01E-4D63-A5A4-9B08A8369F6B}" destId="{94B1D4C2-5752-4208-8C47-56989B8174FF}" srcOrd="3" destOrd="0" presId="urn:microsoft.com/office/officeart/2018/2/layout/IconVerticalSolidList"/>
    <dgm:cxn modelId="{64984432-0DB8-472A-9C12-D39079B1AFA5}" type="presParOf" srcId="{1A655BBF-E984-4F7F-9ECF-83C4EFEFE641}" destId="{2ECDF05B-D6F6-4194-B055-0245DB973FAB}" srcOrd="1" destOrd="0" presId="urn:microsoft.com/office/officeart/2018/2/layout/IconVerticalSolidList"/>
    <dgm:cxn modelId="{B24EF1BF-4BC8-46D5-B142-9D49A0BED8B9}" type="presParOf" srcId="{1A655BBF-E984-4F7F-9ECF-83C4EFEFE641}" destId="{5D626D82-CD79-4BCA-8BE7-00CF54ABD3F1}" srcOrd="2" destOrd="0" presId="urn:microsoft.com/office/officeart/2018/2/layout/IconVerticalSolidList"/>
    <dgm:cxn modelId="{045FA820-D523-4CC4-AE03-E06DABE6691E}" type="presParOf" srcId="{5D626D82-CD79-4BCA-8BE7-00CF54ABD3F1}" destId="{6E02AFE6-7E42-4E4A-AC93-E671BE6314EC}" srcOrd="0" destOrd="0" presId="urn:microsoft.com/office/officeart/2018/2/layout/IconVerticalSolidList"/>
    <dgm:cxn modelId="{ECADA85D-3C44-4DAF-BDB3-4FAEDFCDC1E6}" type="presParOf" srcId="{5D626D82-CD79-4BCA-8BE7-00CF54ABD3F1}" destId="{C3D0D4FB-F8D3-489A-ACD2-B90E77B690FD}" srcOrd="1" destOrd="0" presId="urn:microsoft.com/office/officeart/2018/2/layout/IconVerticalSolidList"/>
    <dgm:cxn modelId="{256C3629-5CC0-4DA2-9036-805386AE24AA}" type="presParOf" srcId="{5D626D82-CD79-4BCA-8BE7-00CF54ABD3F1}" destId="{FFE7CE7B-843B-49D0-973A-1D40E5BCA5B9}" srcOrd="2" destOrd="0" presId="urn:microsoft.com/office/officeart/2018/2/layout/IconVerticalSolidList"/>
    <dgm:cxn modelId="{B82E0244-70FB-4ADC-A7E7-F4A8F1B9CF24}" type="presParOf" srcId="{5D626D82-CD79-4BCA-8BE7-00CF54ABD3F1}" destId="{EF3F8782-8484-48C5-9173-B71E96A7F320}" srcOrd="3" destOrd="0" presId="urn:microsoft.com/office/officeart/2018/2/layout/IconVerticalSolidList"/>
    <dgm:cxn modelId="{F3AFBE16-7B00-4A09-BBB6-2052BD7EC2A8}" type="presParOf" srcId="{1A655BBF-E984-4F7F-9ECF-83C4EFEFE641}" destId="{4E17E710-D810-4DD2-8C45-28CFBCF03A24}" srcOrd="3" destOrd="0" presId="urn:microsoft.com/office/officeart/2018/2/layout/IconVerticalSolidList"/>
    <dgm:cxn modelId="{4AC12A62-42B7-4C96-93EA-99B1A1FD324A}" type="presParOf" srcId="{1A655BBF-E984-4F7F-9ECF-83C4EFEFE641}" destId="{407100A1-52CB-4F53-BEA3-5E7A6838653C}" srcOrd="4" destOrd="0" presId="urn:microsoft.com/office/officeart/2018/2/layout/IconVerticalSolidList"/>
    <dgm:cxn modelId="{92A62FA2-1D36-4431-B2F8-2F488B1DD2E4}" type="presParOf" srcId="{407100A1-52CB-4F53-BEA3-5E7A6838653C}" destId="{1E3DD7A6-A1F6-4AEB-9E1C-738DF2AA9128}" srcOrd="0" destOrd="0" presId="urn:microsoft.com/office/officeart/2018/2/layout/IconVerticalSolidList"/>
    <dgm:cxn modelId="{FEBFD1DC-7234-4826-8F4A-8ECFABA321C9}" type="presParOf" srcId="{407100A1-52CB-4F53-BEA3-5E7A6838653C}" destId="{59493221-590B-42A9-871F-D9E3E49217C5}" srcOrd="1" destOrd="0" presId="urn:microsoft.com/office/officeart/2018/2/layout/IconVerticalSolidList"/>
    <dgm:cxn modelId="{F75EDEAE-6D47-4EEE-B4F8-8E23CAD01A3A}" type="presParOf" srcId="{407100A1-52CB-4F53-BEA3-5E7A6838653C}" destId="{5A726D75-6B3D-46C4-9DE5-99C76E20A71F}" srcOrd="2" destOrd="0" presId="urn:microsoft.com/office/officeart/2018/2/layout/IconVerticalSolidList"/>
    <dgm:cxn modelId="{7663032B-1DC7-45A4-A84D-21B6EDE17EAA}" type="presParOf" srcId="{407100A1-52CB-4F53-BEA3-5E7A6838653C}" destId="{F4CCC605-6D02-4A6E-B9B2-EC68EA32BE31}" srcOrd="3" destOrd="0" presId="urn:microsoft.com/office/officeart/2018/2/layout/IconVerticalSolidList"/>
    <dgm:cxn modelId="{5BC08748-2EE8-4659-9D7C-EC528ED6C12D}" type="presParOf" srcId="{1A655BBF-E984-4F7F-9ECF-83C4EFEFE641}" destId="{631FB657-290A-47AE-A15A-017F55C356DC}" srcOrd="5" destOrd="0" presId="urn:microsoft.com/office/officeart/2018/2/layout/IconVerticalSolidList"/>
    <dgm:cxn modelId="{3F1A4C44-4D86-4344-8E93-2BF50168A361}" type="presParOf" srcId="{1A655BBF-E984-4F7F-9ECF-83C4EFEFE641}" destId="{9C586C45-640A-4AC6-A655-D2758A2EEEE6}" srcOrd="6" destOrd="0" presId="urn:microsoft.com/office/officeart/2018/2/layout/IconVerticalSolidList"/>
    <dgm:cxn modelId="{21FB78A2-B4E0-4813-9949-BA4C9DA61523}" type="presParOf" srcId="{9C586C45-640A-4AC6-A655-D2758A2EEEE6}" destId="{B968294F-C042-4EF1-8CB3-B5BAF619D557}" srcOrd="0" destOrd="0" presId="urn:microsoft.com/office/officeart/2018/2/layout/IconVerticalSolidList"/>
    <dgm:cxn modelId="{9027538D-E385-4DD3-A3F3-1C49067FC664}" type="presParOf" srcId="{9C586C45-640A-4AC6-A655-D2758A2EEEE6}" destId="{7EA58618-58AD-46BE-AA99-875B9B85467F}" srcOrd="1" destOrd="0" presId="urn:microsoft.com/office/officeart/2018/2/layout/IconVerticalSolidList"/>
    <dgm:cxn modelId="{8786D059-2D4A-4A64-AC1D-194AAB7B3FB7}" type="presParOf" srcId="{9C586C45-640A-4AC6-A655-D2758A2EEEE6}" destId="{010E14D6-A8B3-406B-8A3A-502A4336E27A}" srcOrd="2" destOrd="0" presId="urn:microsoft.com/office/officeart/2018/2/layout/IconVerticalSolidList"/>
    <dgm:cxn modelId="{4B2007E8-BFCC-4078-8458-FC28E6026BC7}" type="presParOf" srcId="{9C586C45-640A-4AC6-A655-D2758A2EEEE6}" destId="{0FC20E6F-E465-4244-9297-E554084586E7}" srcOrd="3" destOrd="0" presId="urn:microsoft.com/office/officeart/2018/2/layout/IconVerticalSolidList"/>
    <dgm:cxn modelId="{AA6A897C-A7B3-49B3-87A4-DE4FBD23FE1D}" type="presParOf" srcId="{1A655BBF-E984-4F7F-9ECF-83C4EFEFE641}" destId="{32B1C8F8-A09F-4C9F-9819-FE60FD4FF1FA}" srcOrd="7" destOrd="0" presId="urn:microsoft.com/office/officeart/2018/2/layout/IconVerticalSolidList"/>
    <dgm:cxn modelId="{732A193D-6F70-4BA1-A521-C560AEE831D5}" type="presParOf" srcId="{1A655BBF-E984-4F7F-9ECF-83C4EFEFE641}" destId="{D6B40722-1730-4251-88E9-9AE47C98E2A6}" srcOrd="8" destOrd="0" presId="urn:microsoft.com/office/officeart/2018/2/layout/IconVerticalSolidList"/>
    <dgm:cxn modelId="{8E1B2347-9EE4-44FE-A099-34D7760E0B76}" type="presParOf" srcId="{D6B40722-1730-4251-88E9-9AE47C98E2A6}" destId="{B4083024-0BBD-4A85-A9A7-FB77EBB786C7}" srcOrd="0" destOrd="0" presId="urn:microsoft.com/office/officeart/2018/2/layout/IconVerticalSolidList"/>
    <dgm:cxn modelId="{94E1D109-A6C5-430F-B210-11137183D73D}" type="presParOf" srcId="{D6B40722-1730-4251-88E9-9AE47C98E2A6}" destId="{141F575F-1889-4A02-A901-8FC02241F985}" srcOrd="1" destOrd="0" presId="urn:microsoft.com/office/officeart/2018/2/layout/IconVerticalSolidList"/>
    <dgm:cxn modelId="{46B34A50-D9F6-47AD-8FBB-9765652AFA14}" type="presParOf" srcId="{D6B40722-1730-4251-88E9-9AE47C98E2A6}" destId="{6DFEBDB2-6A72-4C4D-818F-841662FADC2A}" srcOrd="2" destOrd="0" presId="urn:microsoft.com/office/officeart/2018/2/layout/IconVerticalSolidList"/>
    <dgm:cxn modelId="{A857294D-E2F9-4092-B4D0-0EC3018EF9E0}" type="presParOf" srcId="{D6B40722-1730-4251-88E9-9AE47C98E2A6}" destId="{7BFEEFCE-77E0-4B36-897C-48890A760D0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23516-0F67-4EF1-90C4-9231F42D7C77}">
      <dsp:nvSpPr>
        <dsp:cNvPr id="0" name=""/>
        <dsp:cNvSpPr/>
      </dsp:nvSpPr>
      <dsp:spPr>
        <a:xfrm>
          <a:off x="0" y="0"/>
          <a:ext cx="7801871" cy="525765"/>
        </a:xfrm>
        <a:prstGeom prst="roundRect">
          <a:avLst>
            <a:gd name="adj" fmla="val 10000"/>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151C8C6A-2243-462A-B976-E370564F7124}">
      <dsp:nvSpPr>
        <dsp:cNvPr id="0" name=""/>
        <dsp:cNvSpPr/>
      </dsp:nvSpPr>
      <dsp:spPr>
        <a:xfrm>
          <a:off x="159044" y="125245"/>
          <a:ext cx="289453" cy="28917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B1D4C2-5752-4208-8C47-56989B8174FF}">
      <dsp:nvSpPr>
        <dsp:cNvPr id="0" name=""/>
        <dsp:cNvSpPr/>
      </dsp:nvSpPr>
      <dsp:spPr>
        <a:xfrm>
          <a:off x="582617" y="1933"/>
          <a:ext cx="7121300" cy="65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54" tIns="69554" rIns="69554" bIns="69554" numCol="1" spcCol="1270" anchor="t" anchorCtr="0">
          <a:noAutofit/>
        </a:bodyPr>
        <a:lstStyle/>
        <a:p>
          <a:pPr marL="0" lvl="0" indent="0" algn="l" defTabSz="622300">
            <a:lnSpc>
              <a:spcPct val="100000"/>
            </a:lnSpc>
            <a:spcBef>
              <a:spcPct val="0"/>
            </a:spcBef>
            <a:spcAft>
              <a:spcPct val="35000"/>
            </a:spcAft>
            <a:buNone/>
          </a:pPr>
          <a:r>
            <a:rPr lang="nl-NL" sz="1400" kern="1200" dirty="0"/>
            <a:t>Het regionale elan moet worden teruggebracht: we staan allen voor dezelfde uitdaging</a:t>
          </a:r>
          <a:endParaRPr lang="en-US" sz="1400" kern="1200" dirty="0"/>
        </a:p>
      </dsp:txBody>
      <dsp:txXfrm>
        <a:off x="582617" y="1933"/>
        <a:ext cx="7121300" cy="657207"/>
      </dsp:txXfrm>
    </dsp:sp>
    <dsp:sp modelId="{6E02AFE6-7E42-4E4A-AC93-E671BE6314EC}">
      <dsp:nvSpPr>
        <dsp:cNvPr id="0" name=""/>
        <dsp:cNvSpPr/>
      </dsp:nvSpPr>
      <dsp:spPr>
        <a:xfrm>
          <a:off x="0" y="828457"/>
          <a:ext cx="7801871" cy="525765"/>
        </a:xfrm>
        <a:prstGeom prst="roundRect">
          <a:avLst>
            <a:gd name="adj" fmla="val 10000"/>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C3D0D4FB-F8D3-489A-ACD2-B90E77B690FD}">
      <dsp:nvSpPr>
        <dsp:cNvPr id="0" name=""/>
        <dsp:cNvSpPr/>
      </dsp:nvSpPr>
      <dsp:spPr>
        <a:xfrm>
          <a:off x="159044" y="946754"/>
          <a:ext cx="289453" cy="28917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3F8782-8484-48C5-9173-B71E96A7F320}">
      <dsp:nvSpPr>
        <dsp:cNvPr id="0" name=""/>
        <dsp:cNvSpPr/>
      </dsp:nvSpPr>
      <dsp:spPr>
        <a:xfrm>
          <a:off x="607542" y="743736"/>
          <a:ext cx="7121300" cy="65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54" tIns="69554" rIns="69554" bIns="69554" numCol="1" spcCol="1270" anchor="ctr" anchorCtr="0">
          <a:noAutofit/>
        </a:bodyPr>
        <a:lstStyle/>
        <a:p>
          <a:pPr marL="0" lvl="0" indent="0" algn="l" defTabSz="622300">
            <a:lnSpc>
              <a:spcPct val="100000"/>
            </a:lnSpc>
            <a:spcBef>
              <a:spcPct val="0"/>
            </a:spcBef>
            <a:spcAft>
              <a:spcPct val="35000"/>
            </a:spcAft>
            <a:buNone/>
          </a:pPr>
          <a:r>
            <a:rPr lang="nl-NL" sz="1400" kern="1200" dirty="0"/>
            <a:t>Oude waarden als samenwerken, gezamenlijk lobbyen en openstaan voor nieuwe ideeën en vernieuwing moeten weer worden omarmd. Er moet een heldere regie komen voor de implementatie van deze nieuwe ideeën. </a:t>
          </a:r>
          <a:endParaRPr lang="en-US" sz="1400" kern="1200" dirty="0"/>
        </a:p>
      </dsp:txBody>
      <dsp:txXfrm>
        <a:off x="607542" y="743736"/>
        <a:ext cx="7121300" cy="657207"/>
      </dsp:txXfrm>
    </dsp:sp>
    <dsp:sp modelId="{1E3DD7A6-A1F6-4AEB-9E1C-738DF2AA9128}">
      <dsp:nvSpPr>
        <dsp:cNvPr id="0" name=""/>
        <dsp:cNvSpPr/>
      </dsp:nvSpPr>
      <dsp:spPr>
        <a:xfrm>
          <a:off x="0" y="1649966"/>
          <a:ext cx="7801871" cy="525765"/>
        </a:xfrm>
        <a:prstGeom prst="roundRect">
          <a:avLst>
            <a:gd name="adj" fmla="val 10000"/>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59493221-590B-42A9-871F-D9E3E49217C5}">
      <dsp:nvSpPr>
        <dsp:cNvPr id="0" name=""/>
        <dsp:cNvSpPr/>
      </dsp:nvSpPr>
      <dsp:spPr>
        <a:xfrm>
          <a:off x="159044" y="1768263"/>
          <a:ext cx="289453" cy="28917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CCC605-6D02-4A6E-B9B2-EC68EA32BE31}">
      <dsp:nvSpPr>
        <dsp:cNvPr id="0" name=""/>
        <dsp:cNvSpPr/>
      </dsp:nvSpPr>
      <dsp:spPr>
        <a:xfrm>
          <a:off x="607542" y="1577187"/>
          <a:ext cx="7121300" cy="65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54" tIns="69554" rIns="69554" bIns="69554" numCol="1" spcCol="1270" anchor="ctr" anchorCtr="0">
          <a:noAutofit/>
        </a:bodyPr>
        <a:lstStyle/>
        <a:p>
          <a:pPr marL="0" lvl="0" indent="0" algn="l" defTabSz="622300">
            <a:lnSpc>
              <a:spcPct val="100000"/>
            </a:lnSpc>
            <a:spcBef>
              <a:spcPct val="0"/>
            </a:spcBef>
            <a:spcAft>
              <a:spcPct val="35000"/>
            </a:spcAft>
            <a:buNone/>
          </a:pPr>
          <a:r>
            <a:rPr lang="nl-NL" sz="1400" kern="1200" dirty="0"/>
            <a:t>Er moet een nieuwe balans komen in de </a:t>
          </a:r>
          <a:r>
            <a:rPr lang="nl-NL" sz="1400" kern="1200" dirty="0" err="1"/>
            <a:t>governance</a:t>
          </a:r>
          <a:r>
            <a:rPr lang="nl-NL" sz="1400" kern="1200" dirty="0"/>
            <a:t> waarbij de aandacht voor het publiek belang wordt hersteld. </a:t>
          </a:r>
          <a:endParaRPr lang="en-US" sz="1400" kern="1200" dirty="0"/>
        </a:p>
      </dsp:txBody>
      <dsp:txXfrm>
        <a:off x="607542" y="1577187"/>
        <a:ext cx="7121300" cy="657207"/>
      </dsp:txXfrm>
    </dsp:sp>
    <dsp:sp modelId="{B968294F-C042-4EF1-8CB3-B5BAF619D557}">
      <dsp:nvSpPr>
        <dsp:cNvPr id="0" name=""/>
        <dsp:cNvSpPr/>
      </dsp:nvSpPr>
      <dsp:spPr>
        <a:xfrm>
          <a:off x="0" y="2471475"/>
          <a:ext cx="7801871" cy="525765"/>
        </a:xfrm>
        <a:prstGeom prst="roundRect">
          <a:avLst>
            <a:gd name="adj" fmla="val 10000"/>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7EA58618-58AD-46BE-AA99-875B9B85467F}">
      <dsp:nvSpPr>
        <dsp:cNvPr id="0" name=""/>
        <dsp:cNvSpPr/>
      </dsp:nvSpPr>
      <dsp:spPr>
        <a:xfrm>
          <a:off x="159044" y="2589772"/>
          <a:ext cx="289453" cy="28917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C20E6F-E465-4244-9297-E554084586E7}">
      <dsp:nvSpPr>
        <dsp:cNvPr id="0" name=""/>
        <dsp:cNvSpPr/>
      </dsp:nvSpPr>
      <dsp:spPr>
        <a:xfrm>
          <a:off x="602201" y="2410572"/>
          <a:ext cx="7121300" cy="65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54" tIns="69554" rIns="69554" bIns="69554" numCol="1" spcCol="1270" anchor="ctr" anchorCtr="0">
          <a:noAutofit/>
        </a:bodyPr>
        <a:lstStyle/>
        <a:p>
          <a:pPr marL="0" lvl="0" indent="0" algn="l" defTabSz="622300">
            <a:lnSpc>
              <a:spcPct val="100000"/>
            </a:lnSpc>
            <a:spcBef>
              <a:spcPct val="0"/>
            </a:spcBef>
            <a:spcAft>
              <a:spcPct val="35000"/>
            </a:spcAft>
            <a:buNone/>
          </a:pPr>
          <a:r>
            <a:rPr lang="nl-NL" sz="1400" kern="1200" dirty="0"/>
            <a:t>De tijd dringt, elk bedrijf moet nu aan de bak. Een blijvend hoge energieprijs zal  een duwtje in de rug geven, maar haar handhaving wordt een </a:t>
          </a:r>
          <a:r>
            <a:rPr lang="nl-NL" sz="1400" kern="1200" dirty="0" err="1"/>
            <a:t>key</a:t>
          </a:r>
          <a:r>
            <a:rPr lang="nl-NL" sz="1400" kern="1200" dirty="0"/>
            <a:t>.</a:t>
          </a:r>
          <a:endParaRPr lang="en-US" sz="1400" kern="1200" dirty="0"/>
        </a:p>
      </dsp:txBody>
      <dsp:txXfrm>
        <a:off x="602201" y="2410572"/>
        <a:ext cx="7121300" cy="657207"/>
      </dsp:txXfrm>
    </dsp:sp>
    <dsp:sp modelId="{B4083024-0BBD-4A85-A9A7-FB77EBB786C7}">
      <dsp:nvSpPr>
        <dsp:cNvPr id="0" name=""/>
        <dsp:cNvSpPr/>
      </dsp:nvSpPr>
      <dsp:spPr>
        <a:xfrm>
          <a:off x="0" y="3292984"/>
          <a:ext cx="7801871" cy="525765"/>
        </a:xfrm>
        <a:prstGeom prst="roundRect">
          <a:avLst>
            <a:gd name="adj" fmla="val 10000"/>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141F575F-1889-4A02-A901-8FC02241F985}">
      <dsp:nvSpPr>
        <dsp:cNvPr id="0" name=""/>
        <dsp:cNvSpPr/>
      </dsp:nvSpPr>
      <dsp:spPr>
        <a:xfrm>
          <a:off x="159044" y="3411281"/>
          <a:ext cx="289453" cy="289171"/>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FEEFCE-77E0-4B36-897C-48890A760D08}">
      <dsp:nvSpPr>
        <dsp:cNvPr id="0" name=""/>
        <dsp:cNvSpPr/>
      </dsp:nvSpPr>
      <dsp:spPr>
        <a:xfrm>
          <a:off x="573716" y="3214684"/>
          <a:ext cx="7188953" cy="65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54" tIns="69554" rIns="69554" bIns="69554" numCol="1" spcCol="1270" anchor="ctr" anchorCtr="0">
          <a:noAutofit/>
        </a:bodyPr>
        <a:lstStyle/>
        <a:p>
          <a:pPr marL="0" lvl="0" indent="0" algn="l" defTabSz="622300">
            <a:lnSpc>
              <a:spcPct val="100000"/>
            </a:lnSpc>
            <a:spcBef>
              <a:spcPct val="0"/>
            </a:spcBef>
            <a:spcAft>
              <a:spcPct val="35000"/>
            </a:spcAft>
            <a:buNone/>
          </a:pPr>
          <a:r>
            <a:rPr lang="nl-NL" sz="1400" kern="1200" dirty="0"/>
            <a:t>Er moet een innovatiefonds komen. Niet als een jackpot, maar als een </a:t>
          </a:r>
          <a:br>
            <a:rPr lang="nl-NL" sz="1400" kern="1200" dirty="0"/>
          </a:br>
          <a:r>
            <a:rPr lang="nl-NL" sz="1400" kern="1200" dirty="0"/>
            <a:t>garantie waarbij de beloning na gebleken succes wordt uitgekeerd.  </a:t>
          </a:r>
          <a:endParaRPr lang="en-US" sz="1400" kern="1200" dirty="0"/>
        </a:p>
      </dsp:txBody>
      <dsp:txXfrm>
        <a:off x="573716" y="3214684"/>
        <a:ext cx="7188953" cy="65720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1:40.005"/>
    </inkml:context>
    <inkml:brush xml:id="br0">
      <inkml:brushProperty name="width" value="0.05" units="cm"/>
      <inkml:brushProperty name="height" value="0.05" units="cm"/>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3:42.627"/>
    </inkml:context>
    <inkml:brush xml:id="br0">
      <inkml:brushProperty name="width" value="0.05" units="cm"/>
      <inkml:brushProperty name="height" value="0.05" units="cm"/>
    </inkml:brush>
  </inkml:definitions>
  <inkml:trace contextRef="#ctx0" brushRef="#br0">1 1 24575,'-1'0'-8191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1:40.005"/>
    </inkml:context>
    <inkml:brush xml:id="br0">
      <inkml:brushProperty name="width" value="0.05" units="cm"/>
      <inkml:brushProperty name="height" value="0.05" units="cm"/>
    </inkml:brush>
  </inkml:definitions>
  <inkml:trace contextRef="#ctx0" brushRef="#br0">1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3:42.627"/>
    </inkml:context>
    <inkml:brush xml:id="br0">
      <inkml:brushProperty name="width" value="0.05" units="cm"/>
      <inkml:brushProperty name="height" value="0.05" units="cm"/>
    </inkml:brush>
  </inkml:definitions>
  <inkml:trace contextRef="#ctx0" brushRef="#br0">1 1 24575,'-1'0'-8191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1:40.005"/>
    </inkml:context>
    <inkml:brush xml:id="br0">
      <inkml:brushProperty name="width" value="0.05" units="cm"/>
      <inkml:brushProperty name="height" value="0.05" units="cm"/>
    </inkml:brush>
  </inkml:definitions>
  <inkml:trace contextRef="#ctx0" brushRef="#br0">1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3:42.627"/>
    </inkml:context>
    <inkml:brush xml:id="br0">
      <inkml:brushProperty name="width" value="0.05" units="cm"/>
      <inkml:brushProperty name="height" value="0.05" units="cm"/>
    </inkml:brush>
  </inkml:definitions>
  <inkml:trace contextRef="#ctx0" brushRef="#br0">1 1 24575,'-1'0'-8191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1:40.005"/>
    </inkml:context>
    <inkml:brush xml:id="br0">
      <inkml:brushProperty name="width" value="0.05" units="cm"/>
      <inkml:brushProperty name="height" value="0.05" units="cm"/>
    </inkml:brush>
  </inkml:definitions>
  <inkml:trace contextRef="#ctx0" brushRef="#br0">1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3:42.627"/>
    </inkml:context>
    <inkml:brush xml:id="br0">
      <inkml:brushProperty name="width" value="0.05" units="cm"/>
      <inkml:brushProperty name="height" value="0.05" units="cm"/>
    </inkml:brush>
  </inkml:definitions>
  <inkml:trace contextRef="#ctx0" brushRef="#br0">1 1 24575,'-1'0'-8191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3:42.627"/>
    </inkml:context>
    <inkml:brush xml:id="br0">
      <inkml:brushProperty name="width" value="0.05" units="cm"/>
      <inkml:brushProperty name="height" value="0.05" units="cm"/>
    </inkml:brush>
  </inkml:definitions>
  <inkml:trace contextRef="#ctx0" brushRef="#br0">1 1 24575,'-1'0'-8191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1:40.005"/>
    </inkml:context>
    <inkml:brush xml:id="br0">
      <inkml:brushProperty name="width" value="0.05" units="cm"/>
      <inkml:brushProperty name="height" value="0.05" units="cm"/>
    </inkml:brush>
  </inkml:definitions>
  <inkml:trace contextRef="#ctx0" brushRef="#br0">1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1:40.005"/>
    </inkml:context>
    <inkml:brush xml:id="br0">
      <inkml:brushProperty name="width" value="0.05" units="cm"/>
      <inkml:brushProperty name="height" value="0.05" units="cm"/>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3:42.627"/>
    </inkml:context>
    <inkml:brush xml:id="br0">
      <inkml:brushProperty name="width" value="0.05" units="cm"/>
      <inkml:brushProperty name="height" value="0.05" units="cm"/>
    </inkml:brush>
  </inkml:definitions>
  <inkml:trace contextRef="#ctx0" brushRef="#br0">1 1 24575,'-1'0'-8191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3:42.627"/>
    </inkml:context>
    <inkml:brush xml:id="br0">
      <inkml:brushProperty name="width" value="0.05" units="cm"/>
      <inkml:brushProperty name="height" value="0.05" units="cm"/>
    </inkml:brush>
  </inkml:definitions>
  <inkml:trace contextRef="#ctx0" brushRef="#br0">1 1 24575,'-1'0'-8191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1:40.005"/>
    </inkml:context>
    <inkml:brush xml:id="br0">
      <inkml:brushProperty name="width" value="0.05" units="cm"/>
      <inkml:brushProperty name="height" value="0.05" units="cm"/>
    </inkml:brush>
  </inkml:definitions>
  <inkml:trace contextRef="#ctx0" brushRef="#br0">1 0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3:42.627"/>
    </inkml:context>
    <inkml:brush xml:id="br0">
      <inkml:brushProperty name="width" value="0.05" units="cm"/>
      <inkml:brushProperty name="height" value="0.05" units="cm"/>
    </inkml:brush>
  </inkml:definitions>
  <inkml:trace contextRef="#ctx0" brushRef="#br0">1 1 24575,'-1'0'-8191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1:40.005"/>
    </inkml:context>
    <inkml:brush xml:id="br0">
      <inkml:brushProperty name="width" value="0.05" units="cm"/>
      <inkml:brushProperty name="height" value="0.05" units="cm"/>
    </inkml:brush>
  </inkml:definitions>
  <inkml:trace contextRef="#ctx0" brushRef="#br0">1 0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3:42.627"/>
    </inkml:context>
    <inkml:brush xml:id="br0">
      <inkml:brushProperty name="width" value="0.05" units="cm"/>
      <inkml:brushProperty name="height" value="0.05" units="cm"/>
    </inkml:brush>
  </inkml:definitions>
  <inkml:trace contextRef="#ctx0" brushRef="#br0">1 1 24575,'-1'0'-8191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3:42.627"/>
    </inkml:context>
    <inkml:brush xml:id="br0">
      <inkml:brushProperty name="width" value="0.05" units="cm"/>
      <inkml:brushProperty name="height" value="0.05" units="cm"/>
    </inkml:brush>
  </inkml:definitions>
  <inkml:trace contextRef="#ctx0" brushRef="#br0">1 1 24575,'-1'0'-8191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1:40.005"/>
    </inkml:context>
    <inkml:brush xml:id="br0">
      <inkml:brushProperty name="width" value="0.05" units="cm"/>
      <inkml:brushProperty name="height" value="0.05" units="cm"/>
    </inkml:brush>
  </inkml:definitions>
  <inkml:trace contextRef="#ctx0" brushRef="#br0">1 0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1:40.005"/>
    </inkml:context>
    <inkml:brush xml:id="br0">
      <inkml:brushProperty name="width" value="0.05" units="cm"/>
      <inkml:brushProperty name="height" value="0.05" units="cm"/>
    </inkml:brush>
  </inkml:definitions>
  <inkml:trace contextRef="#ctx0" brushRef="#br0">1 0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3:42.627"/>
    </inkml:context>
    <inkml:brush xml:id="br0">
      <inkml:brushProperty name="width" value="0.05" units="cm"/>
      <inkml:brushProperty name="height" value="0.05" units="cm"/>
    </inkml:brush>
  </inkml:definitions>
  <inkml:trace contextRef="#ctx0" brushRef="#br0">1 1 24575,'-1'0'-8191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3:42.627"/>
    </inkml:context>
    <inkml:brush xml:id="br0">
      <inkml:brushProperty name="width" value="0.05" units="cm"/>
      <inkml:brushProperty name="height" value="0.05" units="cm"/>
    </inkml:brush>
  </inkml:definitions>
  <inkml:trace contextRef="#ctx0" brushRef="#br0">1 1 24575,'-1'0'-8191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1:40.005"/>
    </inkml:context>
    <inkml:brush xml:id="br0">
      <inkml:brushProperty name="width" value="0.05" units="cm"/>
      <inkml:brushProperty name="height" value="0.05" units="cm"/>
    </inkml:brush>
  </inkml:definitions>
  <inkml:trace contextRef="#ctx0" brushRef="#br0">1 0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1:40.005"/>
    </inkml:context>
    <inkml:brush xml:id="br0">
      <inkml:brushProperty name="width" value="0.05" units="cm"/>
      <inkml:brushProperty name="height" value="0.05" units="cm"/>
    </inkml:brush>
  </inkml:definitions>
  <inkml:trace contextRef="#ctx0" brushRef="#br0">1 0 24575,'0'0'-8191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3:42.627"/>
    </inkml:context>
    <inkml:brush xml:id="br0">
      <inkml:brushProperty name="width" value="0.05" units="cm"/>
      <inkml:brushProperty name="height" value="0.05" units="cm"/>
    </inkml:brush>
  </inkml:definitions>
  <inkml:trace contextRef="#ctx0" brushRef="#br0">1 1 24575,'-1'0'-8191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1:40.005"/>
    </inkml:context>
    <inkml:brush xml:id="br0">
      <inkml:brushProperty name="width" value="0.05" units="cm"/>
      <inkml:brushProperty name="height" value="0.05" units="cm"/>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3:42.627"/>
    </inkml:context>
    <inkml:brush xml:id="br0">
      <inkml:brushProperty name="width" value="0.05" units="cm"/>
      <inkml:brushProperty name="height" value="0.05" units="cm"/>
    </inkml:brush>
  </inkml:definitions>
  <inkml:trace contextRef="#ctx0" brushRef="#br0">1 1 24575,'-1'0'-8191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1:40.005"/>
    </inkml:context>
    <inkml:brush xml:id="br0">
      <inkml:brushProperty name="width" value="0.05" units="cm"/>
      <inkml:brushProperty name="height" value="0.05" units="cm"/>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3:42.627"/>
    </inkml:context>
    <inkml:brush xml:id="br0">
      <inkml:brushProperty name="width" value="0.05" units="cm"/>
      <inkml:brushProperty name="height" value="0.05" units="cm"/>
    </inkml:brush>
  </inkml:definitions>
  <inkml:trace contextRef="#ctx0" brushRef="#br0">1 1 24575,'-1'0'-8191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1:40.005"/>
    </inkml:context>
    <inkml:brush xml:id="br0">
      <inkml:brushProperty name="width" value="0.05" units="cm"/>
      <inkml:brushProperty name="height" value="0.05" units="cm"/>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3:42.627"/>
    </inkml:context>
    <inkml:brush xml:id="br0">
      <inkml:brushProperty name="width" value="0.05" units="cm"/>
      <inkml:brushProperty name="height" value="0.05" units="cm"/>
    </inkml:brush>
  </inkml:definitions>
  <inkml:trace contextRef="#ctx0" brushRef="#br0">1 1 24575,'-1'0'-8191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7:51:40.005"/>
    </inkml:context>
    <inkml:brush xml:id="br0">
      <inkml:brushProperty name="width" value="0.05" units="cm"/>
      <inkml:brushProperty name="height" value="0.0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CFE88427-736F-48E5-AB0B-6B2DE6C7E3F9}" type="datetimeFigureOut">
              <a:rPr lang="en-GB" smtClean="0"/>
              <a:pPr/>
              <a:t>23/11/2023</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482BB00A-71ED-40C6-A1CF-164C43AE5CE4}" type="slidenum">
              <a:rPr lang="en-GB" smtClean="0"/>
              <a:pPr/>
              <a:t>‹#›</a:t>
            </a:fld>
            <a:endParaRPr lang="en-GB"/>
          </a:p>
        </p:txBody>
      </p:sp>
    </p:spTree>
    <p:extLst>
      <p:ext uri="{BB962C8B-B14F-4D97-AF65-F5344CB8AC3E}">
        <p14:creationId xmlns:p14="http://schemas.microsoft.com/office/powerpoint/2010/main" val="264247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a:t>
            </a:fld>
            <a:endParaRPr lang="en-GB"/>
          </a:p>
        </p:txBody>
      </p:sp>
    </p:spTree>
    <p:extLst>
      <p:ext uri="{BB962C8B-B14F-4D97-AF65-F5344CB8AC3E}">
        <p14:creationId xmlns:p14="http://schemas.microsoft.com/office/powerpoint/2010/main" val="201039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13</a:t>
            </a:fld>
            <a:endParaRPr lang="en-GB"/>
          </a:p>
        </p:txBody>
      </p:sp>
    </p:spTree>
    <p:extLst>
      <p:ext uri="{BB962C8B-B14F-4D97-AF65-F5344CB8AC3E}">
        <p14:creationId xmlns:p14="http://schemas.microsoft.com/office/powerpoint/2010/main" val="375887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14</a:t>
            </a:fld>
            <a:endParaRPr lang="en-GB"/>
          </a:p>
        </p:txBody>
      </p:sp>
    </p:spTree>
    <p:extLst>
      <p:ext uri="{BB962C8B-B14F-4D97-AF65-F5344CB8AC3E}">
        <p14:creationId xmlns:p14="http://schemas.microsoft.com/office/powerpoint/2010/main" val="2701819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15</a:t>
            </a:fld>
            <a:endParaRPr lang="en-GB"/>
          </a:p>
        </p:txBody>
      </p:sp>
    </p:spTree>
    <p:extLst>
      <p:ext uri="{BB962C8B-B14F-4D97-AF65-F5344CB8AC3E}">
        <p14:creationId xmlns:p14="http://schemas.microsoft.com/office/powerpoint/2010/main" val="942017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16</a:t>
            </a:fld>
            <a:endParaRPr lang="en-GB"/>
          </a:p>
        </p:txBody>
      </p:sp>
    </p:spTree>
    <p:extLst>
      <p:ext uri="{BB962C8B-B14F-4D97-AF65-F5344CB8AC3E}">
        <p14:creationId xmlns:p14="http://schemas.microsoft.com/office/powerpoint/2010/main" val="2277604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17</a:t>
            </a:fld>
            <a:endParaRPr lang="en-GB"/>
          </a:p>
        </p:txBody>
      </p:sp>
    </p:spTree>
    <p:extLst>
      <p:ext uri="{BB962C8B-B14F-4D97-AF65-F5344CB8AC3E}">
        <p14:creationId xmlns:p14="http://schemas.microsoft.com/office/powerpoint/2010/main" val="4287042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18</a:t>
            </a:fld>
            <a:endParaRPr lang="en-GB"/>
          </a:p>
        </p:txBody>
      </p:sp>
    </p:spTree>
    <p:extLst>
      <p:ext uri="{BB962C8B-B14F-4D97-AF65-F5344CB8AC3E}">
        <p14:creationId xmlns:p14="http://schemas.microsoft.com/office/powerpoint/2010/main" val="813028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19</a:t>
            </a:fld>
            <a:endParaRPr lang="en-GB"/>
          </a:p>
        </p:txBody>
      </p:sp>
    </p:spTree>
    <p:extLst>
      <p:ext uri="{BB962C8B-B14F-4D97-AF65-F5344CB8AC3E}">
        <p14:creationId xmlns:p14="http://schemas.microsoft.com/office/powerpoint/2010/main" val="3086712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20</a:t>
            </a:fld>
            <a:endParaRPr lang="en-GB"/>
          </a:p>
        </p:txBody>
      </p:sp>
    </p:spTree>
    <p:extLst>
      <p:ext uri="{BB962C8B-B14F-4D97-AF65-F5344CB8AC3E}">
        <p14:creationId xmlns:p14="http://schemas.microsoft.com/office/powerpoint/2010/main" val="2980501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21</a:t>
            </a:fld>
            <a:endParaRPr lang="en-GB"/>
          </a:p>
        </p:txBody>
      </p:sp>
    </p:spTree>
    <p:extLst>
      <p:ext uri="{BB962C8B-B14F-4D97-AF65-F5344CB8AC3E}">
        <p14:creationId xmlns:p14="http://schemas.microsoft.com/office/powerpoint/2010/main" val="2075604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22</a:t>
            </a:fld>
            <a:endParaRPr lang="en-GB"/>
          </a:p>
        </p:txBody>
      </p:sp>
    </p:spTree>
    <p:extLst>
      <p:ext uri="{BB962C8B-B14F-4D97-AF65-F5344CB8AC3E}">
        <p14:creationId xmlns:p14="http://schemas.microsoft.com/office/powerpoint/2010/main" val="4214513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0953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23</a:t>
            </a:fld>
            <a:endParaRPr lang="en-GB"/>
          </a:p>
        </p:txBody>
      </p:sp>
    </p:spTree>
    <p:extLst>
      <p:ext uri="{BB962C8B-B14F-4D97-AF65-F5344CB8AC3E}">
        <p14:creationId xmlns:p14="http://schemas.microsoft.com/office/powerpoint/2010/main" val="1936634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24</a:t>
            </a:fld>
            <a:endParaRPr lang="en-GB"/>
          </a:p>
        </p:txBody>
      </p:sp>
    </p:spTree>
    <p:extLst>
      <p:ext uri="{BB962C8B-B14F-4D97-AF65-F5344CB8AC3E}">
        <p14:creationId xmlns:p14="http://schemas.microsoft.com/office/powerpoint/2010/main" val="1624731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25</a:t>
            </a:fld>
            <a:endParaRPr lang="en-GB"/>
          </a:p>
        </p:txBody>
      </p:sp>
    </p:spTree>
    <p:extLst>
      <p:ext uri="{BB962C8B-B14F-4D97-AF65-F5344CB8AC3E}">
        <p14:creationId xmlns:p14="http://schemas.microsoft.com/office/powerpoint/2010/main" val="135624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3</a:t>
            </a:fld>
            <a:endParaRPr lang="en-GB"/>
          </a:p>
        </p:txBody>
      </p:sp>
    </p:spTree>
    <p:extLst>
      <p:ext uri="{BB962C8B-B14F-4D97-AF65-F5344CB8AC3E}">
        <p14:creationId xmlns:p14="http://schemas.microsoft.com/office/powerpoint/2010/main" val="2941282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4</a:t>
            </a:fld>
            <a:endParaRPr lang="en-GB"/>
          </a:p>
        </p:txBody>
      </p:sp>
    </p:spTree>
    <p:extLst>
      <p:ext uri="{BB962C8B-B14F-4D97-AF65-F5344CB8AC3E}">
        <p14:creationId xmlns:p14="http://schemas.microsoft.com/office/powerpoint/2010/main" val="735336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Pand</a:t>
            </a:r>
            <a:r>
              <a:rPr lang="en-US" dirty="0"/>
              <a:t> op de </a:t>
            </a:r>
            <a:r>
              <a:rPr lang="en-US" dirty="0" err="1"/>
              <a:t>veerhaven</a:t>
            </a:r>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6</a:t>
            </a:fld>
            <a:endParaRPr lang="en-GB"/>
          </a:p>
        </p:txBody>
      </p:sp>
    </p:spTree>
    <p:extLst>
      <p:ext uri="{BB962C8B-B14F-4D97-AF65-F5344CB8AC3E}">
        <p14:creationId xmlns:p14="http://schemas.microsoft.com/office/powerpoint/2010/main" val="2992789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7</a:t>
            </a:fld>
            <a:endParaRPr lang="en-GB"/>
          </a:p>
        </p:txBody>
      </p:sp>
    </p:spTree>
    <p:extLst>
      <p:ext uri="{BB962C8B-B14F-4D97-AF65-F5344CB8AC3E}">
        <p14:creationId xmlns:p14="http://schemas.microsoft.com/office/powerpoint/2010/main" val="4140953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9</a:t>
            </a:fld>
            <a:endParaRPr lang="en-GB"/>
          </a:p>
        </p:txBody>
      </p:sp>
    </p:spTree>
    <p:extLst>
      <p:ext uri="{BB962C8B-B14F-4D97-AF65-F5344CB8AC3E}">
        <p14:creationId xmlns:p14="http://schemas.microsoft.com/office/powerpoint/2010/main" val="159980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10</a:t>
            </a:fld>
            <a:endParaRPr lang="en-GB"/>
          </a:p>
        </p:txBody>
      </p:sp>
    </p:spTree>
    <p:extLst>
      <p:ext uri="{BB962C8B-B14F-4D97-AF65-F5344CB8AC3E}">
        <p14:creationId xmlns:p14="http://schemas.microsoft.com/office/powerpoint/2010/main" val="560930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82BB00A-71ED-40C6-A1CF-164C43AE5CE4}" type="slidenum">
              <a:rPr lang="en-GB" smtClean="0"/>
              <a:pPr/>
              <a:t>12</a:t>
            </a:fld>
            <a:endParaRPr lang="en-GB"/>
          </a:p>
        </p:txBody>
      </p:sp>
    </p:spTree>
    <p:extLst>
      <p:ext uri="{BB962C8B-B14F-4D97-AF65-F5344CB8AC3E}">
        <p14:creationId xmlns:p14="http://schemas.microsoft.com/office/powerpoint/2010/main" val="3403780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1322846"/>
            <a:ext cx="5941025" cy="1476000"/>
          </a:xfrm>
        </p:spPr>
        <p:txBody>
          <a:bodyPr/>
          <a:lstStyle>
            <a:lvl1pPr>
              <a:lnSpc>
                <a:spcPts val="5600"/>
              </a:lnSpc>
              <a:defRPr sz="6400" baseline="0">
                <a:solidFill>
                  <a:schemeClr val="bg1"/>
                </a:solidFill>
              </a:defRPr>
            </a:lvl1pPr>
          </a:lstStyle>
          <a:p>
            <a:r>
              <a:rPr lang="nl-NL" dirty="0"/>
              <a:t>Titel </a:t>
            </a:r>
            <a:br>
              <a:rPr lang="nl-NL" dirty="0"/>
            </a:br>
            <a:r>
              <a:rPr lang="nl-NL" dirty="0"/>
              <a:t>bewerken</a:t>
            </a:r>
          </a:p>
        </p:txBody>
      </p:sp>
      <p:sp>
        <p:nvSpPr>
          <p:cNvPr id="3" name="Subtitel 2"/>
          <p:cNvSpPr>
            <a:spLocks noGrp="1"/>
          </p:cNvSpPr>
          <p:nvPr>
            <p:ph type="subTitle" idx="1" hasCustomPrompt="1"/>
          </p:nvPr>
        </p:nvSpPr>
        <p:spPr>
          <a:xfrm>
            <a:off x="491526" y="2798846"/>
            <a:ext cx="5941025" cy="81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Subtitel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10973AC-957D-C346-BA56-D82065FA2AEB}" type="datetimeFigureOut">
              <a:rPr lang="nl-NL" smtClean="0"/>
              <a:pPr/>
              <a:t>23-11-2023</a:t>
            </a:fld>
            <a:endParaRPr lang="nl-NL"/>
          </a:p>
        </p:txBody>
      </p:sp>
      <p:sp>
        <p:nvSpPr>
          <p:cNvPr id="3" name="Tijdelijke aanduiding voor voettekst 2"/>
          <p:cNvSpPr>
            <a:spLocks noGrp="1"/>
          </p:cNvSpPr>
          <p:nvPr>
            <p:ph type="ftr" sz="quarter" idx="11"/>
          </p:nvPr>
        </p:nvSpPr>
        <p:spPr/>
        <p:txBody>
          <a:bodyPr/>
          <a:lstStyle>
            <a:lvl1pPr>
              <a:defRPr>
                <a:solidFill>
                  <a:schemeClr val="accent5"/>
                </a:solidFill>
              </a:defRPr>
            </a:lvl1pPr>
          </a:lstStyle>
          <a:p>
            <a:endParaRPr lang="nl-NL" dirty="0"/>
          </a:p>
        </p:txBody>
      </p:sp>
      <p:sp>
        <p:nvSpPr>
          <p:cNvPr id="4" name="Tijdelijke aanduiding voor dianummer 3"/>
          <p:cNvSpPr>
            <a:spLocks noGrp="1"/>
          </p:cNvSpPr>
          <p:nvPr>
            <p:ph type="sldNum" sz="quarter" idx="12"/>
          </p:nvPr>
        </p:nvSpPr>
        <p:spPr/>
        <p:txBody>
          <a:bodyPr/>
          <a:lstStyle>
            <a:lvl1pPr>
              <a:defRPr>
                <a:solidFill>
                  <a:schemeClr val="accent5"/>
                </a:solidFill>
              </a:defRPr>
            </a:lvl1pPr>
          </a:lstStyle>
          <a:p>
            <a:fld id="{8C6BC05E-DB9A-EB4A-A776-575FA40369A3}" type="slidenum">
              <a:rPr lang="nl-NL" smtClean="0"/>
              <a:pPr/>
              <a:t>‹#›</a:t>
            </a:fld>
            <a:endParaRPr lang="nl-N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491525" y="792000"/>
            <a:ext cx="8172000" cy="3418613"/>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
        <p:nvSpPr>
          <p:cNvPr id="2" name="Titel 1"/>
          <p:cNvSpPr>
            <a:spLocks noGrp="1"/>
          </p:cNvSpPr>
          <p:nvPr>
            <p:ph type="title" hasCustomPrompt="1"/>
          </p:nvPr>
        </p:nvSpPr>
        <p:spPr>
          <a:xfrm>
            <a:off x="491525" y="396000"/>
            <a:ext cx="8172000" cy="396000"/>
          </a:xfrm>
        </p:spPr>
        <p:txBody>
          <a:bodyPr anchor="t" anchorCtr="0"/>
          <a:lstStyle>
            <a:lvl1pPr algn="l">
              <a:lnSpc>
                <a:spcPts val="2500"/>
              </a:lnSpc>
              <a:defRPr sz="2000" b="1">
                <a:solidFill>
                  <a:schemeClr val="tx1"/>
                </a:solidFill>
                <a:latin typeface="+mj-lt"/>
              </a:defRPr>
            </a:lvl1pPr>
          </a:lstStyle>
          <a:p>
            <a:r>
              <a:rPr lang="nl-NL" dirty="0"/>
              <a:t>Titel bewerken</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23-11-2023</a:t>
            </a:fld>
            <a:endParaRPr lang="nl-NL"/>
          </a:p>
        </p:txBody>
      </p:sp>
      <p:sp>
        <p:nvSpPr>
          <p:cNvPr id="6" name="Tijdelijke aanduiding voor voettekst 5"/>
          <p:cNvSpPr>
            <a:spLocks noGrp="1"/>
          </p:cNvSpPr>
          <p:nvPr>
            <p:ph type="ftr" sz="quarter" idx="11"/>
          </p:nvPr>
        </p:nvSpPr>
        <p:spPr/>
        <p:txBody>
          <a:bodyPr/>
          <a:lstStyle>
            <a:lvl1pPr>
              <a:defRPr>
                <a:solidFill>
                  <a:schemeClr val="accent5"/>
                </a:solidFill>
              </a:defRPr>
            </a:lvl1pPr>
          </a:lstStyle>
          <a:p>
            <a:endParaRPr lang="nl-NL" dirty="0"/>
          </a:p>
        </p:txBody>
      </p:sp>
      <p:sp>
        <p:nvSpPr>
          <p:cNvPr id="7" name="Tijdelijke aanduiding voor dianummer 6"/>
          <p:cNvSpPr>
            <a:spLocks noGrp="1"/>
          </p:cNvSpPr>
          <p:nvPr>
            <p:ph type="sldNum" sz="quarter" idx="12"/>
          </p:nvPr>
        </p:nvSpPr>
        <p:spPr/>
        <p:txBody>
          <a:bodyPr/>
          <a:lstStyle>
            <a:lvl1pPr>
              <a:defRPr>
                <a:solidFill>
                  <a:schemeClr val="accent5"/>
                </a:solidFill>
              </a:defRPr>
            </a:lvl1pPr>
          </a:lstStyle>
          <a:p>
            <a:fld id="{8C6BC05E-DB9A-EB4A-A776-575FA40369A3}" type="slidenum">
              <a:rPr lang="nl-NL" smtClean="0"/>
              <a:pPr/>
              <a:t>‹#›</a:t>
            </a:fld>
            <a:endParaRPr lang="nl-NL"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396000"/>
            <a:ext cx="4874225" cy="1476000"/>
          </a:xfrm>
        </p:spPr>
        <p:txBody>
          <a:bodyPr/>
          <a:lstStyle>
            <a:lvl1pPr>
              <a:lnSpc>
                <a:spcPts val="5600"/>
              </a:lnSpc>
              <a:defRPr sz="6400"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491526" y="1872000"/>
            <a:ext cx="4874225" cy="108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Plaats een foto en zet die op de </a:t>
            </a:r>
            <a:br>
              <a:rPr lang="nl-NL" dirty="0"/>
            </a:br>
            <a:r>
              <a:rPr lang="nl-NL" dirty="0"/>
              <a:t>achtergrond met rechtermuisknop</a:t>
            </a:r>
            <a:br>
              <a:rPr lang="nl-NL" dirty="0"/>
            </a:br>
            <a:r>
              <a:rPr lang="nl-NL" dirty="0"/>
              <a:t>&gt; </a:t>
            </a:r>
            <a:r>
              <a:rPr lang="nl-NL" dirty="0" err="1"/>
              <a:t>send</a:t>
            </a:r>
            <a:r>
              <a:rPr lang="nl-NL" dirty="0"/>
              <a:t> to back</a:t>
            </a: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5" y="396000"/>
            <a:ext cx="8172000" cy="576000"/>
          </a:xfrm>
        </p:spPr>
        <p:txBody>
          <a:bodyPr/>
          <a:lstStyle>
            <a:lvl1pPr>
              <a:defRPr>
                <a:solidFill>
                  <a:srgbClr val="FF9E00"/>
                </a:solidFill>
              </a:defRPr>
            </a:lvl1pPr>
          </a:lstStyle>
          <a:p>
            <a:r>
              <a:rPr lang="nl-NL" dirty="0"/>
              <a:t>Titel bewerken</a:t>
            </a:r>
            <a:br>
              <a:rPr lang="nl-NL" dirty="0"/>
            </a:br>
            <a:endParaRPr lang="nl-NL" dirty="0"/>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23-11-2023</a:t>
            </a:fld>
            <a:endParaRPr lang="nl-NL"/>
          </a:p>
        </p:txBody>
      </p:sp>
      <p:sp>
        <p:nvSpPr>
          <p:cNvPr id="5" name="Tijdelijke aanduiding voor voettekst 4"/>
          <p:cNvSpPr>
            <a:spLocks noGrp="1"/>
          </p:cNvSpPr>
          <p:nvPr>
            <p:ph type="ftr" sz="quarter" idx="11"/>
          </p:nvPr>
        </p:nvSpPr>
        <p:spPr/>
        <p:txBody>
          <a:bodyPr/>
          <a:lstStyle>
            <a:lvl1pPr>
              <a:defRPr>
                <a:solidFill>
                  <a:schemeClr val="accent5"/>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accent5"/>
                </a:solidFill>
              </a:defRPr>
            </a:lvl1pPr>
          </a:lstStyle>
          <a:p>
            <a:fld id="{8C6BC05E-DB9A-EB4A-A776-575FA40369A3}" type="slidenum">
              <a:rPr lang="nl-NL" smtClean="0"/>
              <a:pPr/>
              <a:t>‹#›</a:t>
            </a:fld>
            <a:endParaRPr lang="nl-N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5"/>
                </a:solidFill>
              </a:defRPr>
            </a:lvl1pPr>
          </a:lstStyle>
          <a:p>
            <a:r>
              <a:rPr lang="nl-NL" dirty="0"/>
              <a:t>Titel bewerken</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23-11-2023</a:t>
            </a:fld>
            <a:endParaRPr lang="nl-NL"/>
          </a:p>
        </p:txBody>
      </p:sp>
      <p:sp>
        <p:nvSpPr>
          <p:cNvPr id="5" name="Tijdelijke aanduiding voor voettekst 4"/>
          <p:cNvSpPr>
            <a:spLocks noGrp="1"/>
          </p:cNvSpPr>
          <p:nvPr>
            <p:ph type="ftr" sz="quarter" idx="11"/>
          </p:nvPr>
        </p:nvSpPr>
        <p:spPr/>
        <p:txBody>
          <a:bodyPr/>
          <a:lstStyle>
            <a:lvl1pPr>
              <a:defRPr>
                <a:solidFill>
                  <a:schemeClr val="accent5"/>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accent5"/>
                </a:solidFill>
              </a:defRPr>
            </a:lvl1pPr>
          </a:lstStyle>
          <a:p>
            <a:fld id="{8C6BC05E-DB9A-EB4A-A776-575FA40369A3}" type="slidenum">
              <a:rPr lang="nl-NL" smtClean="0"/>
              <a:pPr/>
              <a:t>‹#›</a:t>
            </a:fld>
            <a:endParaRPr lang="nl-N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ee object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5"/>
                </a:solidFill>
              </a:defRPr>
            </a:lvl1pPr>
          </a:lstStyle>
          <a:p>
            <a:r>
              <a:rPr lang="nl-NL" dirty="0"/>
              <a:t>Titel bewerken</a:t>
            </a:r>
          </a:p>
        </p:txBody>
      </p:sp>
      <p:sp>
        <p:nvSpPr>
          <p:cNvPr id="3" name="Tijdelijke aanduiding voor inhoud 2"/>
          <p:cNvSpPr>
            <a:spLocks noGrp="1"/>
          </p:cNvSpPr>
          <p:nvPr>
            <p:ph sz="half" idx="1" hasCustomPrompt="1"/>
          </p:nvPr>
        </p:nvSpPr>
        <p:spPr>
          <a:xfrm>
            <a:off x="493200" y="972000"/>
            <a:ext cx="4014000"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inhoud 3"/>
          <p:cNvSpPr>
            <a:spLocks noGrp="1"/>
          </p:cNvSpPr>
          <p:nvPr>
            <p:ph sz="half" idx="2" hasCustomPrompt="1"/>
          </p:nvPr>
        </p:nvSpPr>
        <p:spPr>
          <a:xfrm>
            <a:off x="4648201" y="971999"/>
            <a:ext cx="4015325"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23-11-2023</a:t>
            </a:fld>
            <a:endParaRPr lang="nl-NL"/>
          </a:p>
        </p:txBody>
      </p:sp>
      <p:sp>
        <p:nvSpPr>
          <p:cNvPr id="6" name="Tijdelijke aanduiding voor voettekst 5"/>
          <p:cNvSpPr>
            <a:spLocks noGrp="1"/>
          </p:cNvSpPr>
          <p:nvPr>
            <p:ph type="ftr" sz="quarter" idx="11"/>
          </p:nvPr>
        </p:nvSpPr>
        <p:spPr/>
        <p:txBody>
          <a:bodyPr/>
          <a:lstStyle>
            <a:lvl1pPr>
              <a:defRPr>
                <a:solidFill>
                  <a:schemeClr val="accent5"/>
                </a:solidFill>
              </a:defRPr>
            </a:lvl1pPr>
          </a:lstStyle>
          <a:p>
            <a:endParaRPr lang="nl-NL" dirty="0"/>
          </a:p>
        </p:txBody>
      </p:sp>
      <p:sp>
        <p:nvSpPr>
          <p:cNvPr id="7" name="Tijdelijke aanduiding voor dianummer 6"/>
          <p:cNvSpPr>
            <a:spLocks noGrp="1"/>
          </p:cNvSpPr>
          <p:nvPr>
            <p:ph type="sldNum" sz="quarter" idx="12"/>
          </p:nvPr>
        </p:nvSpPr>
        <p:spPr>
          <a:xfrm>
            <a:off x="491525" y="4663178"/>
            <a:ext cx="324000" cy="180285"/>
          </a:xfrm>
        </p:spPr>
        <p:txBody>
          <a:bodyPr/>
          <a:lstStyle>
            <a:lvl1pPr>
              <a:defRPr>
                <a:solidFill>
                  <a:schemeClr val="accent5"/>
                </a:solidFill>
              </a:defRPr>
            </a:lvl1pPr>
          </a:lstStyle>
          <a:p>
            <a:fld id="{8C6BC05E-DB9A-EB4A-A776-575FA40369A3}" type="slidenum">
              <a:rPr lang="nl-NL" smtClean="0"/>
              <a:pPr/>
              <a:t>‹#›</a:t>
            </a:fld>
            <a:endParaRPr lang="nl-NL"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5"/>
                </a:solidFill>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tekst 4"/>
          <p:cNvSpPr>
            <a:spLocks noGrp="1"/>
          </p:cNvSpPr>
          <p:nvPr>
            <p:ph type="body" sz="quarter" idx="3" hasCustomPrompt="1"/>
          </p:nvPr>
        </p:nvSpPr>
        <p:spPr>
          <a:xfrm>
            <a:off x="4645026" y="972000"/>
            <a:ext cx="4014000"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6" name="Tijdelijke aanduiding voor inhoud 5"/>
          <p:cNvSpPr>
            <a:spLocks noGrp="1"/>
          </p:cNvSpPr>
          <p:nvPr>
            <p:ph sz="quarter" idx="4" hasCustomPrompt="1"/>
          </p:nvPr>
        </p:nvSpPr>
        <p:spPr>
          <a:xfrm>
            <a:off x="4645025" y="1296000"/>
            <a:ext cx="40140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23-11-2023</a:t>
            </a:fld>
            <a:endParaRPr lang="nl-NL"/>
          </a:p>
        </p:txBody>
      </p:sp>
      <p:sp>
        <p:nvSpPr>
          <p:cNvPr id="8" name="Tijdelijke aanduiding voor voettekst 7"/>
          <p:cNvSpPr>
            <a:spLocks noGrp="1"/>
          </p:cNvSpPr>
          <p:nvPr>
            <p:ph type="ftr" sz="quarter" idx="11"/>
          </p:nvPr>
        </p:nvSpPr>
        <p:spPr/>
        <p:txBody>
          <a:bodyPr/>
          <a:lstStyle>
            <a:lvl1pPr>
              <a:defRPr>
                <a:solidFill>
                  <a:schemeClr val="accent5"/>
                </a:solidFill>
              </a:defRPr>
            </a:lvl1pPr>
          </a:lstStyle>
          <a:p>
            <a:endParaRPr lang="nl-NL"/>
          </a:p>
        </p:txBody>
      </p:sp>
      <p:sp>
        <p:nvSpPr>
          <p:cNvPr id="9" name="Tijdelijke aanduiding voor dianummer 8"/>
          <p:cNvSpPr>
            <a:spLocks noGrp="1"/>
          </p:cNvSpPr>
          <p:nvPr>
            <p:ph type="sldNum" sz="quarter" idx="12"/>
          </p:nvPr>
        </p:nvSpPr>
        <p:spPr/>
        <p:txBody>
          <a:bodyPr/>
          <a:lstStyle>
            <a:lvl1pPr>
              <a:defRPr>
                <a:solidFill>
                  <a:schemeClr val="accent5"/>
                </a:solidFill>
              </a:defRPr>
            </a:lvl1pPr>
          </a:lstStyle>
          <a:p>
            <a:fld id="{8C6BC05E-DB9A-EB4A-A776-575FA40369A3}" type="slidenum">
              <a:rPr lang="nl-NL" smtClean="0"/>
              <a:pPr/>
              <a:t>‹#›</a:t>
            </a:fld>
            <a:endParaRPr lang="nl-NL" dirty="0"/>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en afbeeld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solidFill>
                  <a:schemeClr val="accent5"/>
                </a:solidFill>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23-11-2023</a:t>
            </a:fld>
            <a:endParaRPr lang="nl-NL"/>
          </a:p>
        </p:txBody>
      </p:sp>
      <p:sp>
        <p:nvSpPr>
          <p:cNvPr id="8" name="Tijdelijke aanduiding voor voettekst 7"/>
          <p:cNvSpPr>
            <a:spLocks noGrp="1"/>
          </p:cNvSpPr>
          <p:nvPr>
            <p:ph type="ftr" sz="quarter" idx="11"/>
          </p:nvPr>
        </p:nvSpPr>
        <p:spPr/>
        <p:txBody>
          <a:bodyPr/>
          <a:lstStyle>
            <a:lvl1pPr>
              <a:defRPr>
                <a:solidFill>
                  <a:schemeClr val="accent5"/>
                </a:solidFill>
              </a:defRPr>
            </a:lvl1pPr>
          </a:lstStyle>
          <a:p>
            <a:endParaRPr lang="nl-NL" dirty="0"/>
          </a:p>
        </p:txBody>
      </p:sp>
      <p:sp>
        <p:nvSpPr>
          <p:cNvPr id="9" name="Tijdelijke aanduiding voor dianummer 8"/>
          <p:cNvSpPr>
            <a:spLocks noGrp="1"/>
          </p:cNvSpPr>
          <p:nvPr>
            <p:ph type="sldNum" sz="quarter" idx="12"/>
          </p:nvPr>
        </p:nvSpPr>
        <p:spPr/>
        <p:txBody>
          <a:bodyPr/>
          <a:lstStyle>
            <a:lvl1pPr>
              <a:defRPr>
                <a:solidFill>
                  <a:schemeClr val="accent5"/>
                </a:solidFill>
              </a:defRPr>
            </a:lvl1pPr>
          </a:lstStyle>
          <a:p>
            <a:fld id="{8C6BC05E-DB9A-EB4A-A776-575FA40369A3}" type="slidenum">
              <a:rPr lang="nl-NL" smtClean="0"/>
              <a:pPr/>
              <a:t>‹#›</a:t>
            </a:fld>
            <a:endParaRPr lang="nl-NL" dirty="0"/>
          </a:p>
        </p:txBody>
      </p:sp>
      <p:sp>
        <p:nvSpPr>
          <p:cNvPr id="10" name="Tijdelijke aanduiding voor afbeelding 2"/>
          <p:cNvSpPr>
            <a:spLocks noGrp="1"/>
          </p:cNvSpPr>
          <p:nvPr>
            <p:ph type="pic" idx="13" hasCustomPrompt="1"/>
          </p:nvPr>
        </p:nvSpPr>
        <p:spPr>
          <a:xfrm>
            <a:off x="4643999" y="396000"/>
            <a:ext cx="4014000" cy="381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en 2 afbeelding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solidFill>
                  <a:schemeClr val="accent5"/>
                </a:solidFill>
              </a:defRPr>
            </a:lvl1pPr>
          </a:lstStyle>
          <a:p>
            <a:r>
              <a:rPr lang="nl-NL" dirty="0"/>
              <a:t>Titel bewerken</a:t>
            </a:r>
          </a:p>
        </p:txBody>
      </p:sp>
      <p:sp>
        <p:nvSpPr>
          <p:cNvPr id="3" name="Tijdelijke aanduiding voor tekst 2"/>
          <p:cNvSpPr>
            <a:spLocks noGrp="1"/>
          </p:cNvSpPr>
          <p:nvPr>
            <p:ph type="body" idx="1" hasCustomPrompt="1"/>
          </p:nvPr>
        </p:nvSpPr>
        <p:spPr>
          <a:xfrm>
            <a:off x="491524" y="972000"/>
            <a:ext cx="3999600" cy="324000"/>
          </a:xfrm>
        </p:spPr>
        <p:txBody>
          <a:bodyPr anchor="t" anchorCtr="0"/>
          <a:lstStyle>
            <a:lvl1pPr marL="0" indent="0">
              <a:buNone/>
              <a:defRPr sz="1800" b="0" i="0">
                <a:solidFill>
                  <a:schemeClr val="tx1"/>
                </a:solidFill>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23-11-2023</a:t>
            </a:fld>
            <a:endParaRPr lang="nl-NL" dirty="0"/>
          </a:p>
        </p:txBody>
      </p:sp>
      <p:sp>
        <p:nvSpPr>
          <p:cNvPr id="8" name="Tijdelijke aanduiding voor voettekst 7"/>
          <p:cNvSpPr>
            <a:spLocks noGrp="1"/>
          </p:cNvSpPr>
          <p:nvPr>
            <p:ph type="ftr" sz="quarter" idx="11"/>
          </p:nvPr>
        </p:nvSpPr>
        <p:spPr/>
        <p:txBody>
          <a:bodyPr/>
          <a:lstStyle>
            <a:lvl1pPr>
              <a:defRPr>
                <a:solidFill>
                  <a:schemeClr val="accent5"/>
                </a:solidFill>
              </a:defRPr>
            </a:lvl1pPr>
          </a:lstStyle>
          <a:p>
            <a:endParaRPr lang="nl-NL" dirty="0"/>
          </a:p>
        </p:txBody>
      </p:sp>
      <p:sp>
        <p:nvSpPr>
          <p:cNvPr id="9" name="Tijdelijke aanduiding voor dianummer 8"/>
          <p:cNvSpPr>
            <a:spLocks noGrp="1"/>
          </p:cNvSpPr>
          <p:nvPr>
            <p:ph type="sldNum" sz="quarter" idx="12"/>
          </p:nvPr>
        </p:nvSpPr>
        <p:spPr/>
        <p:txBody>
          <a:bodyPr/>
          <a:lstStyle>
            <a:lvl1pPr>
              <a:defRPr>
                <a:solidFill>
                  <a:schemeClr val="accent5"/>
                </a:solidFill>
              </a:defRPr>
            </a:lvl1p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183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a:p>
            <a:endParaRPr lang="nl-NL" dirty="0"/>
          </a:p>
        </p:txBody>
      </p:sp>
      <p:sp>
        <p:nvSpPr>
          <p:cNvPr id="11" name="Tijdelijke aanduiding voor afbeelding 2"/>
          <p:cNvSpPr>
            <a:spLocks noGrp="1"/>
          </p:cNvSpPr>
          <p:nvPr>
            <p:ph type="pic" idx="14" hasCustomPrompt="1"/>
          </p:nvPr>
        </p:nvSpPr>
        <p:spPr>
          <a:xfrm>
            <a:off x="4643999" y="2376000"/>
            <a:ext cx="4014000" cy="1836000"/>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5"/>
                </a:solidFill>
              </a:defRPr>
            </a:lvl1pPr>
          </a:lstStyle>
          <a:p>
            <a:r>
              <a:rPr lang="nl-NL" dirty="0"/>
              <a:t>Titel bewerken</a:t>
            </a:r>
          </a:p>
        </p:txBody>
      </p:sp>
      <p:sp>
        <p:nvSpPr>
          <p:cNvPr id="3" name="Tijdelijke aanduiding voor datum 2"/>
          <p:cNvSpPr>
            <a:spLocks noGrp="1"/>
          </p:cNvSpPr>
          <p:nvPr>
            <p:ph type="dt" sz="half" idx="10"/>
          </p:nvPr>
        </p:nvSpPr>
        <p:spPr/>
        <p:txBody>
          <a:bodyPr/>
          <a:lstStyle/>
          <a:p>
            <a:fld id="{F10973AC-957D-C346-BA56-D82065FA2AEB}" type="datetimeFigureOut">
              <a:rPr lang="nl-NL" smtClean="0"/>
              <a:pPr/>
              <a:t>23-11-2023</a:t>
            </a:fld>
            <a:endParaRPr lang="nl-NL"/>
          </a:p>
        </p:txBody>
      </p:sp>
      <p:sp>
        <p:nvSpPr>
          <p:cNvPr id="4" name="Tijdelijke aanduiding voor voettekst 3"/>
          <p:cNvSpPr>
            <a:spLocks noGrp="1"/>
          </p:cNvSpPr>
          <p:nvPr>
            <p:ph type="ftr" sz="quarter" idx="11"/>
          </p:nvPr>
        </p:nvSpPr>
        <p:spPr/>
        <p:txBody>
          <a:bodyPr/>
          <a:lstStyle>
            <a:lvl1pPr>
              <a:defRPr>
                <a:solidFill>
                  <a:schemeClr val="accent5"/>
                </a:solidFill>
              </a:defRPr>
            </a:lvl1pPr>
          </a:lstStyle>
          <a:p>
            <a:endParaRPr lang="nl-NL" dirty="0"/>
          </a:p>
        </p:txBody>
      </p:sp>
      <p:sp>
        <p:nvSpPr>
          <p:cNvPr id="5" name="Tijdelijke aanduiding voor dianummer 4"/>
          <p:cNvSpPr>
            <a:spLocks noGrp="1"/>
          </p:cNvSpPr>
          <p:nvPr>
            <p:ph type="sldNum" sz="quarter" idx="12"/>
          </p:nvPr>
        </p:nvSpPr>
        <p:spPr/>
        <p:txBody>
          <a:bodyPr/>
          <a:lstStyle>
            <a:lvl1pPr>
              <a:defRPr>
                <a:solidFill>
                  <a:schemeClr val="accent5"/>
                </a:solidFill>
              </a:defRPr>
            </a:lvl1pPr>
          </a:lstStyle>
          <a:p>
            <a:fld id="{8C6BC05E-DB9A-EB4A-A776-575FA40369A3}" type="slidenum">
              <a:rPr lang="nl-NL" smtClean="0"/>
              <a:pPr/>
              <a:t>‹#›</a:t>
            </a:fld>
            <a:endParaRPr lang="nl-N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EU_Logo_Groen_300.png"/>
          <p:cNvPicPr>
            <a:picLocks noChangeAspect="1"/>
          </p:cNvPicPr>
          <p:nvPr/>
        </p:nvPicPr>
        <p:blipFill>
          <a:blip r:embed="rId13">
            <a:alphaModFix/>
          </a:blip>
          <a:stretch>
            <a:fillRect/>
          </a:stretch>
        </p:blipFill>
        <p:spPr>
          <a:xfrm>
            <a:off x="7308000" y="4298400"/>
            <a:ext cx="1432608" cy="576091"/>
          </a:xfrm>
          <a:prstGeom prst="rect">
            <a:avLst/>
          </a:prstGeom>
        </p:spPr>
      </p:pic>
      <p:sp>
        <p:nvSpPr>
          <p:cNvPr id="2" name="Tijdelijke aanduiding voor titel 1"/>
          <p:cNvSpPr>
            <a:spLocks noGrp="1"/>
          </p:cNvSpPr>
          <p:nvPr>
            <p:ph type="title"/>
          </p:nvPr>
        </p:nvSpPr>
        <p:spPr>
          <a:xfrm>
            <a:off x="491525" y="396000"/>
            <a:ext cx="8172000" cy="576000"/>
          </a:xfrm>
          <a:prstGeom prst="rect">
            <a:avLst/>
          </a:prstGeom>
        </p:spPr>
        <p:txBody>
          <a:bodyPr vert="horz" lIns="0" tIns="0" rIns="0" bIns="0" rtlCol="0" anchor="t" anchorCtr="0">
            <a:noAutofit/>
          </a:bodyPr>
          <a:lstStyle/>
          <a:p>
            <a:r>
              <a:rPr lang="nl-NL" dirty="0"/>
              <a:t>Titel bewerken</a:t>
            </a:r>
          </a:p>
        </p:txBody>
      </p:sp>
      <p:sp>
        <p:nvSpPr>
          <p:cNvPr id="3" name="Tijdelijke aanduiding voor tekst 2"/>
          <p:cNvSpPr>
            <a:spLocks noGrp="1"/>
          </p:cNvSpPr>
          <p:nvPr>
            <p:ph type="body" idx="1"/>
          </p:nvPr>
        </p:nvSpPr>
        <p:spPr>
          <a:xfrm>
            <a:off x="491524" y="971551"/>
            <a:ext cx="8172000" cy="3348000"/>
          </a:xfrm>
          <a:prstGeom prst="rect">
            <a:avLst/>
          </a:prstGeom>
        </p:spPr>
        <p:txBody>
          <a:bodyPr vert="horz" lIns="0" tIns="0" rIns="0" bIns="0" rtlCol="0" anchor="t" anchorCtr="0">
            <a:noAutofit/>
          </a:body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2"/>
          </p:nvPr>
        </p:nvSpPr>
        <p:spPr>
          <a:xfrm>
            <a:off x="817200" y="4663178"/>
            <a:ext cx="756000" cy="180285"/>
          </a:xfrm>
          <a:prstGeom prst="rect">
            <a:avLst/>
          </a:prstGeom>
        </p:spPr>
        <p:txBody>
          <a:bodyPr vert="horz" lIns="0" tIns="0" rIns="0" bIns="0" rtlCol="0" anchor="t" anchorCtr="0">
            <a:noAutofit/>
          </a:bodyPr>
          <a:lstStyle>
            <a:lvl1pPr algn="l">
              <a:defRPr sz="1000">
                <a:solidFill>
                  <a:schemeClr val="tx1"/>
                </a:solidFill>
                <a:latin typeface="Museo Sans 100"/>
                <a:cs typeface="Museo Sans 100"/>
              </a:defRPr>
            </a:lvl1pPr>
          </a:lstStyle>
          <a:p>
            <a:fld id="{F10973AC-957D-C346-BA56-D82065FA2AEB}" type="datetimeFigureOut">
              <a:rPr lang="nl-NL" smtClean="0"/>
              <a:pPr/>
              <a:t>23-11-2023</a:t>
            </a:fld>
            <a:endParaRPr lang="nl-NL" dirty="0"/>
          </a:p>
        </p:txBody>
      </p:sp>
      <p:sp>
        <p:nvSpPr>
          <p:cNvPr id="5" name="Tijdelijke aanduiding voor voettekst 4"/>
          <p:cNvSpPr>
            <a:spLocks noGrp="1"/>
          </p:cNvSpPr>
          <p:nvPr>
            <p:ph type="ftr" sz="quarter" idx="3"/>
          </p:nvPr>
        </p:nvSpPr>
        <p:spPr>
          <a:xfrm>
            <a:off x="1573200" y="4663178"/>
            <a:ext cx="5102920" cy="180285"/>
          </a:xfrm>
          <a:prstGeom prst="rect">
            <a:avLst/>
          </a:prstGeom>
        </p:spPr>
        <p:txBody>
          <a:bodyPr vert="horz" lIns="0" tIns="0" rIns="0" bIns="0" rtlCol="0" anchor="t" anchorCtr="0">
            <a:noAutofit/>
          </a:bodyPr>
          <a:lstStyle>
            <a:lvl1pPr algn="l">
              <a:defRPr sz="1000" b="0" i="0">
                <a:solidFill>
                  <a:schemeClr val="accent5"/>
                </a:solidFill>
                <a:latin typeface="+mn-lt"/>
                <a:cs typeface="Museo Sans 500"/>
              </a:defRPr>
            </a:lvl1pPr>
          </a:lstStyle>
          <a:p>
            <a:endParaRPr lang="nl-NL" dirty="0"/>
          </a:p>
        </p:txBody>
      </p:sp>
      <p:sp>
        <p:nvSpPr>
          <p:cNvPr id="6" name="Tijdelijke aanduiding voor dianummer 5"/>
          <p:cNvSpPr>
            <a:spLocks noGrp="1"/>
          </p:cNvSpPr>
          <p:nvPr>
            <p:ph type="sldNum" sz="quarter" idx="4"/>
          </p:nvPr>
        </p:nvSpPr>
        <p:spPr>
          <a:xfrm>
            <a:off x="491525" y="4663178"/>
            <a:ext cx="324000" cy="180285"/>
          </a:xfrm>
          <a:prstGeom prst="rect">
            <a:avLst/>
          </a:prstGeom>
        </p:spPr>
        <p:txBody>
          <a:bodyPr vert="horz" lIns="0" tIns="0" rIns="0" bIns="0" rtlCol="0" anchor="t" anchorCtr="0">
            <a:noAutofit/>
          </a:bodyPr>
          <a:lstStyle>
            <a:lvl1pPr algn="l">
              <a:defRPr sz="1000" b="0" i="0">
                <a:solidFill>
                  <a:schemeClr val="accent5"/>
                </a:solidFill>
                <a:latin typeface="+mn-lt"/>
                <a:cs typeface="Museo Sans 500"/>
              </a:defRPr>
            </a:lvl1pPr>
          </a:lstStyle>
          <a:p>
            <a:fld id="{8C6BC05E-DB9A-EB4A-A776-575FA40369A3}" type="slidenum">
              <a:rPr lang="nl-NL" smtClean="0"/>
              <a:pPr/>
              <a:t>‹#›</a:t>
            </a:fld>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9" r:id="rId4"/>
    <p:sldLayoutId id="2147483652" r:id="rId5"/>
    <p:sldLayoutId id="2147483653" r:id="rId6"/>
    <p:sldLayoutId id="2147483660" r:id="rId7"/>
    <p:sldLayoutId id="2147483661" r:id="rId8"/>
    <p:sldLayoutId id="2147483654" r:id="rId9"/>
    <p:sldLayoutId id="2147483655" r:id="rId10"/>
    <p:sldLayoutId id="2147483657" r:id="rId11"/>
  </p:sldLayoutIdLst>
  <p:txStyles>
    <p:titleStyle>
      <a:lvl1pPr algn="l" defTabSz="457200" rtl="0" eaLnBrk="1" latinLnBrk="0" hangingPunct="1">
        <a:lnSpc>
          <a:spcPts val="3200"/>
        </a:lnSpc>
        <a:spcBef>
          <a:spcPct val="0"/>
        </a:spcBef>
        <a:buNone/>
        <a:defRPr sz="2800" b="0" i="0" kern="1200">
          <a:solidFill>
            <a:schemeClr val="accent5"/>
          </a:solidFill>
          <a:latin typeface="+mj-lt"/>
          <a:ea typeface="+mj-ea"/>
          <a:cs typeface="Museo Sans 700"/>
        </a:defRPr>
      </a:lvl1pPr>
    </p:titleStyle>
    <p:bodyStyle>
      <a:lvl1pPr marL="216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customXml" Target="../ink/ink9.xml"/><Relationship Id="rId7" Type="http://schemas.openxmlformats.org/officeDocument/2006/relationships/customXml" Target="../ink/ink10.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60.png"/><Relationship Id="rId11" Type="http://schemas.openxmlformats.org/officeDocument/2006/relationships/image" Target="../media/image38.png"/><Relationship Id="rId10" Type="http://schemas.openxmlformats.org/officeDocument/2006/relationships/image" Target="../media/image37.jpe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customXml" Target="../ink/ink11.xml"/><Relationship Id="rId1" Type="http://schemas.openxmlformats.org/officeDocument/2006/relationships/slideLayout" Target="../slideLayouts/slideLayout5.xml"/><Relationship Id="rId5" Type="http://schemas.openxmlformats.org/officeDocument/2006/relationships/customXml" Target="../ink/ink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customXml" Target="../ink/ink14.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customXml" Target="../ink/ink13.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customXml" Target="../ink/ink16.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customXml" Target="../ink/ink18.xml"/><Relationship Id="rId5" Type="http://schemas.openxmlformats.org/officeDocument/2006/relationships/image" Target="../media/image60.png"/><Relationship Id="rId4" Type="http://schemas.openxmlformats.org/officeDocument/2006/relationships/customXml" Target="../ink/ink1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ustomXml" Target="../ink/ink20.xml"/><Relationship Id="rId5" Type="http://schemas.openxmlformats.org/officeDocument/2006/relationships/image" Target="../media/image60.png"/><Relationship Id="rId4" Type="http://schemas.openxmlformats.org/officeDocument/2006/relationships/customXml" Target="../ink/ink19.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ustomXml" Target="../ink/ink22.xml"/><Relationship Id="rId5" Type="http://schemas.openxmlformats.org/officeDocument/2006/relationships/image" Target="../media/image330.png"/><Relationship Id="rId4" Type="http://schemas.openxmlformats.org/officeDocument/2006/relationships/customXml" Target="../ink/ink21.xml"/></Relationships>
</file>

<file path=ppt/slides/_rels/slide17.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ustomXml" Target="../ink/ink24.xml"/><Relationship Id="rId5" Type="http://schemas.openxmlformats.org/officeDocument/2006/relationships/image" Target="../media/image11.png"/><Relationship Id="rId4" Type="http://schemas.openxmlformats.org/officeDocument/2006/relationships/image" Target="../media/image180.png"/></Relationships>
</file>

<file path=ppt/slides/_rels/slide1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43.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7.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diagramQuickStyle" Target="../diagrams/quickStyle1.xml"/><Relationship Id="rId11" Type="http://schemas.openxmlformats.org/officeDocument/2006/relationships/customXml" Target="../ink/ink26.xml"/><Relationship Id="rId5" Type="http://schemas.openxmlformats.org/officeDocument/2006/relationships/diagramLayout" Target="../diagrams/layout1.xml"/><Relationship Id="rId10" Type="http://schemas.openxmlformats.org/officeDocument/2006/relationships/image" Target="../media/image500.png"/><Relationship Id="rId4" Type="http://schemas.openxmlformats.org/officeDocument/2006/relationships/diagramData" Target="../diagrams/data1.xml"/><Relationship Id="rId9" Type="http://schemas.openxmlformats.org/officeDocument/2006/relationships/customXml" Target="../ink/ink25.xml"/></Relationships>
</file>

<file path=ppt/slides/_rels/slide21.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ustomXml" Target="../ink/ink28.xml"/><Relationship Id="rId5" Type="http://schemas.openxmlformats.org/officeDocument/2006/relationships/image" Target="../media/image11.png"/><Relationship Id="rId4" Type="http://schemas.openxmlformats.org/officeDocument/2006/relationships/image" Target="../media/image18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20.xml"/><Relationship Id="rId1" Type="http://schemas.openxmlformats.org/officeDocument/2006/relationships/slideLayout" Target="../slideLayouts/slideLayout3.xml"/><Relationship Id="rId11" Type="http://schemas.openxmlformats.org/officeDocument/2006/relationships/customXml" Target="../ink/ink30.xml"/><Relationship Id="rId10" Type="http://schemas.openxmlformats.org/officeDocument/2006/relationships/image" Target="../media/image5000.png"/></Relationships>
</file>

<file path=ppt/slides/_rels/slide24.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21.xml"/><Relationship Id="rId1" Type="http://schemas.openxmlformats.org/officeDocument/2006/relationships/slideLayout" Target="../slideLayouts/slideLayout3.xml"/><Relationship Id="rId11" Type="http://schemas.openxmlformats.org/officeDocument/2006/relationships/customXml" Target="../ink/ink32.xml"/><Relationship Id="rId10" Type="http://schemas.openxmlformats.org/officeDocument/2006/relationships/image" Target="../media/image500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customXml" Target="../ink/ink2.xml"/><Relationship Id="rId5" Type="http://schemas.openxmlformats.org/officeDocument/2006/relationships/image" Target="../media/image41.png"/><Relationship Id="rId4" Type="http://schemas.openxmlformats.org/officeDocument/2006/relationships/customXml" Target="../ink/ink1.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ustomXml" Target="../ink/ink3.xml"/><Relationship Id="rId1" Type="http://schemas.openxmlformats.org/officeDocument/2006/relationships/slideLayout" Target="../slideLayouts/slideLayout5.xml"/><Relationship Id="rId5" Type="http://schemas.openxmlformats.org/officeDocument/2006/relationships/customXml" Target="../ink/ink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2.png"/><Relationship Id="rId7" Type="http://schemas.microsoft.com/office/2007/relationships/hdphoto" Target="../media/hdphoto2.wdp"/><Relationship Id="rId12" Type="http://schemas.openxmlformats.org/officeDocument/2006/relationships/image" Target="../media/image18.jpeg"/><Relationship Id="rId17" Type="http://schemas.openxmlformats.org/officeDocument/2006/relationships/image" Target="../media/image22.png"/><Relationship Id="rId2" Type="http://schemas.openxmlformats.org/officeDocument/2006/relationships/notesSlide" Target="../notesSlides/notesSlide5.xml"/><Relationship Id="rId16" Type="http://schemas.microsoft.com/office/2007/relationships/hdphoto" Target="../media/hdphoto4.wdp"/><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1.png"/><Relationship Id="rId10" Type="http://schemas.openxmlformats.org/officeDocument/2006/relationships/image" Target="../media/image16.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microsoft.com/office/2007/relationships/hdphoto" Target="../media/hdphoto7.wdp"/><Relationship Id="rId4" Type="http://schemas.microsoft.com/office/2007/relationships/hdphoto" Target="../media/hdphoto5.wdp"/><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customXml" Target="../ink/ink5.xml"/><Relationship Id="rId1" Type="http://schemas.openxmlformats.org/officeDocument/2006/relationships/slideLayout" Target="../slideLayouts/slideLayout5.xml"/><Relationship Id="rId5" Type="http://schemas.openxmlformats.org/officeDocument/2006/relationships/customXml" Target="../ink/ink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customXml" Target="../ink/ink7.xml"/><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customXml" Target="../ink/ink8.xml"/><Relationship Id="rId10" Type="http://schemas.openxmlformats.org/officeDocument/2006/relationships/image" Target="../media/image33.jpeg"/><Relationship Id="rId4" Type="http://schemas.openxmlformats.org/officeDocument/2006/relationships/image" Target="../media/image230.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23287" y="1923347"/>
            <a:ext cx="7407874" cy="1476000"/>
          </a:xfrm>
        </p:spPr>
        <p:txBody>
          <a:bodyPr/>
          <a:lstStyle/>
          <a:p>
            <a:pPr>
              <a:lnSpc>
                <a:spcPct val="100000"/>
              </a:lnSpc>
            </a:pPr>
            <a:r>
              <a:rPr lang="en-US" sz="3600" b="1" dirty="0" err="1">
                <a:latin typeface="Arial" panose="020B0604020202020204" pitchFamily="34" charset="0"/>
                <a:cs typeface="Arial" panose="020B0604020202020204" pitchFamily="34" charset="0"/>
              </a:rPr>
              <a:t>Een</a:t>
            </a:r>
            <a:r>
              <a:rPr lang="en-US" sz="3600" b="1" dirty="0">
                <a:latin typeface="Arial" panose="020B0604020202020204" pitchFamily="34" charset="0"/>
                <a:cs typeface="Arial" panose="020B0604020202020204" pitchFamily="34" charset="0"/>
              </a:rPr>
              <a:t> haven </a:t>
            </a:r>
            <a:r>
              <a:rPr lang="en-US" sz="3600" b="1" dirty="0" err="1">
                <a:latin typeface="Arial" panose="020B0604020202020204" pitchFamily="34" charset="0"/>
                <a:cs typeface="Arial" panose="020B0604020202020204" pitchFamily="34" charset="0"/>
              </a:rPr>
              <a:t>geeft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altijd</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gedoe</a:t>
            </a:r>
            <a:endParaRPr lang="nl-NL" sz="2800" b="1" dirty="0">
              <a:latin typeface="Arial" panose="020B0604020202020204" pitchFamily="34" charset="0"/>
              <a:cs typeface="Arial" panose="020B0604020202020204" pitchFamily="34" charset="0"/>
            </a:endParaRPr>
          </a:p>
        </p:txBody>
      </p:sp>
      <p:sp>
        <p:nvSpPr>
          <p:cNvPr id="3" name="Subtitel 2"/>
          <p:cNvSpPr>
            <a:spLocks noGrp="1"/>
          </p:cNvSpPr>
          <p:nvPr>
            <p:ph type="subTitle" idx="1"/>
          </p:nvPr>
        </p:nvSpPr>
        <p:spPr>
          <a:xfrm>
            <a:off x="491526" y="2837398"/>
            <a:ext cx="5941025" cy="810000"/>
          </a:xfrm>
        </p:spPr>
        <p:txBody>
          <a:bodyPr/>
          <a:lstStyle/>
          <a:p>
            <a:endParaRPr lang="en-US" dirty="0">
              <a:solidFill>
                <a:srgbClr val="FFFFFF"/>
              </a:solidFill>
              <a:latin typeface="Arial" panose="020B0604020202020204" pitchFamily="34" charset="0"/>
              <a:cs typeface="Arial" panose="020B0604020202020204" pitchFamily="34" charset="0"/>
            </a:endParaRPr>
          </a:p>
          <a:p>
            <a:endParaRPr lang="en-US" dirty="0">
              <a:solidFill>
                <a:srgbClr val="FFFFFF"/>
              </a:solidFill>
              <a:latin typeface="Arial" panose="020B0604020202020204" pitchFamily="34" charset="0"/>
              <a:cs typeface="Arial" panose="020B0604020202020204" pitchFamily="34" charset="0"/>
            </a:endParaRPr>
          </a:p>
          <a:p>
            <a:r>
              <a:rPr lang="en-US" dirty="0">
                <a:solidFill>
                  <a:srgbClr val="FFFFFF"/>
                </a:solidFill>
                <a:latin typeface="Arial" panose="020B0604020202020204" pitchFamily="34" charset="0"/>
                <a:cs typeface="Arial" panose="020B0604020202020204" pitchFamily="34" charset="0"/>
              </a:rPr>
              <a:t>Prof. dr. Harry Geerlings</a:t>
            </a:r>
          </a:p>
          <a:p>
            <a:endParaRPr lang="en-US"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8 </a:t>
            </a:r>
            <a:r>
              <a:rPr lang="en-US" sz="1600" dirty="0" err="1">
                <a:latin typeface="Arial" panose="020B0604020202020204" pitchFamily="34" charset="0"/>
                <a:cs typeface="Arial" panose="020B0604020202020204" pitchFamily="34" charset="0"/>
              </a:rPr>
              <a:t>november</a:t>
            </a:r>
            <a:r>
              <a:rPr lang="en-US" sz="1600" dirty="0">
                <a:latin typeface="Arial" panose="020B0604020202020204" pitchFamily="34" charset="0"/>
                <a:cs typeface="Arial" panose="020B0604020202020204" pitchFamily="34" charset="0"/>
              </a:rPr>
              <a:t> 2023 – Dies </a:t>
            </a:r>
            <a:r>
              <a:rPr lang="en-US" sz="1600" dirty="0" err="1">
                <a:latin typeface="Arial" panose="020B0604020202020204" pitchFamily="34" charset="0"/>
                <a:cs typeface="Arial" panose="020B0604020202020204" pitchFamily="34" charset="0"/>
              </a:rPr>
              <a:t>terugkomdag</a:t>
            </a:r>
            <a:endParaRPr lang="nl-NL"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720BE883-D4D8-307A-B878-49152C5E8664}"/>
                  </a:ext>
                </a:extLst>
              </p14:cNvPr>
              <p14:cNvContentPartPr/>
              <p14:nvPr/>
            </p14:nvContentPartPr>
            <p14:xfrm>
              <a:off x="10838640" y="132960"/>
              <a:ext cx="360" cy="360"/>
            </p14:xfrm>
          </p:contentPart>
        </mc:Choice>
        <mc:Fallback xmlns="">
          <p:pic>
            <p:nvPicPr>
              <p:cNvPr id="3" name="Ink 2">
                <a:extLst>
                  <a:ext uri="{FF2B5EF4-FFF2-40B4-BE49-F238E27FC236}">
                    <a16:creationId xmlns:a16="http://schemas.microsoft.com/office/drawing/2014/main" id="{720BE883-D4D8-307A-B878-49152C5E8664}"/>
                  </a:ext>
                </a:extLst>
              </p:cNvPr>
              <p:cNvPicPr/>
              <p:nvPr/>
            </p:nvPicPr>
            <p:blipFill>
              <a:blip r:embed="rId6"/>
              <a:stretch>
                <a:fillRect/>
              </a:stretch>
            </p:blipFill>
            <p:spPr>
              <a:xfrm>
                <a:off x="10829640" y="1239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42CE87A-2771-79AD-D1D4-A3EFA15C837C}"/>
                  </a:ext>
                </a:extLst>
              </p14:cNvPr>
              <p14:cNvContentPartPr/>
              <p14:nvPr/>
            </p14:nvContentPartPr>
            <p14:xfrm>
              <a:off x="-4229880" y="1714080"/>
              <a:ext cx="360" cy="360"/>
            </p14:xfrm>
          </p:contentPart>
        </mc:Choice>
        <mc:Fallback xmlns="">
          <p:pic>
            <p:nvPicPr>
              <p:cNvPr id="8" name="Ink 7">
                <a:extLst>
                  <a:ext uri="{FF2B5EF4-FFF2-40B4-BE49-F238E27FC236}">
                    <a16:creationId xmlns:a16="http://schemas.microsoft.com/office/drawing/2014/main" id="{D42CE87A-2771-79AD-D1D4-A3EFA15C837C}"/>
                  </a:ext>
                </a:extLst>
              </p:cNvPr>
              <p:cNvPicPr/>
              <p:nvPr/>
            </p:nvPicPr>
            <p:blipFill>
              <a:blip r:embed="rId6"/>
              <a:stretch>
                <a:fillRect/>
              </a:stretch>
            </p:blipFill>
            <p:spPr>
              <a:xfrm>
                <a:off x="-4238880" y="1705440"/>
                <a:ext cx="18000" cy="18000"/>
              </a:xfrm>
              <a:prstGeom prst="rect">
                <a:avLst/>
              </a:prstGeom>
            </p:spPr>
          </p:pic>
        </mc:Fallback>
      </mc:AlternateContent>
      <p:sp>
        <p:nvSpPr>
          <p:cNvPr id="2" name="Title 1">
            <a:extLst>
              <a:ext uri="{FF2B5EF4-FFF2-40B4-BE49-F238E27FC236}">
                <a16:creationId xmlns:a16="http://schemas.microsoft.com/office/drawing/2014/main" id="{03EBC137-FEE2-756E-7374-2FB519CADA25}"/>
              </a:ext>
            </a:extLst>
          </p:cNvPr>
          <p:cNvSpPr>
            <a:spLocks noGrp="1"/>
          </p:cNvSpPr>
          <p:nvPr>
            <p:ph type="title"/>
          </p:nvPr>
        </p:nvSpPr>
        <p:spPr>
          <a:xfrm>
            <a:off x="491525" y="396000"/>
            <a:ext cx="8172000" cy="576000"/>
          </a:xfrm>
        </p:spPr>
        <p:txBody>
          <a:bodyPr/>
          <a:lstStyle/>
          <a:p>
            <a:r>
              <a:rPr lang="en-US" b="1" dirty="0"/>
              <a:t>De </a:t>
            </a:r>
            <a:r>
              <a:rPr lang="en-US" b="1" dirty="0" err="1"/>
              <a:t>containerisatie</a:t>
            </a:r>
            <a:endParaRPr lang="en-US" b="1" dirty="0"/>
          </a:p>
        </p:txBody>
      </p:sp>
      <p:grpSp>
        <p:nvGrpSpPr>
          <p:cNvPr id="9" name="Group 8">
            <a:extLst>
              <a:ext uri="{FF2B5EF4-FFF2-40B4-BE49-F238E27FC236}">
                <a16:creationId xmlns:a16="http://schemas.microsoft.com/office/drawing/2014/main" id="{1A36ECD9-3D8E-C375-7651-A2E7DDFA2E4F}"/>
              </a:ext>
            </a:extLst>
          </p:cNvPr>
          <p:cNvGrpSpPr/>
          <p:nvPr/>
        </p:nvGrpSpPr>
        <p:grpSpPr>
          <a:xfrm>
            <a:off x="-915720" y="1280259"/>
            <a:ext cx="6198572" cy="2588736"/>
            <a:chOff x="-858221" y="1954480"/>
            <a:chExt cx="5506421" cy="2299670"/>
          </a:xfrm>
        </p:grpSpPr>
        <p:pic>
          <p:nvPicPr>
            <p:cNvPr id="4100" name="Picture 4" descr="Mysterieuze stijging' uitvoer van containers in Rotterdam | Schuttevaer.nl">
              <a:extLst>
                <a:ext uri="{FF2B5EF4-FFF2-40B4-BE49-F238E27FC236}">
                  <a16:creationId xmlns:a16="http://schemas.microsoft.com/office/drawing/2014/main" id="{F59CCD11-2A93-53E8-96BB-30429953827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20196" y="2177159"/>
              <a:ext cx="3375803" cy="18988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ext&#10;&#10;Description automatically generated with medium confidence">
              <a:extLst>
                <a:ext uri="{FF2B5EF4-FFF2-40B4-BE49-F238E27FC236}">
                  <a16:creationId xmlns:a16="http://schemas.microsoft.com/office/drawing/2014/main" id="{0F193D95-C5BF-1AEF-AB2E-18EEF02D623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58221" y="1954480"/>
              <a:ext cx="5506421" cy="2299670"/>
            </a:xfrm>
            <a:prstGeom prst="rect">
              <a:avLst/>
            </a:prstGeom>
          </p:spPr>
        </p:pic>
      </p:grpSp>
      <p:grpSp>
        <p:nvGrpSpPr>
          <p:cNvPr id="17" name="Group 16">
            <a:extLst>
              <a:ext uri="{FF2B5EF4-FFF2-40B4-BE49-F238E27FC236}">
                <a16:creationId xmlns:a16="http://schemas.microsoft.com/office/drawing/2014/main" id="{CAEC4701-041B-7A97-A963-7C140DBE2CED}"/>
              </a:ext>
            </a:extLst>
          </p:cNvPr>
          <p:cNvGrpSpPr/>
          <p:nvPr/>
        </p:nvGrpSpPr>
        <p:grpSpPr>
          <a:xfrm>
            <a:off x="8657588" y="1071124"/>
            <a:ext cx="979125" cy="3159137"/>
            <a:chOff x="8657588" y="1071124"/>
            <a:chExt cx="979125" cy="3159137"/>
          </a:xfrm>
        </p:grpSpPr>
        <p:sp>
          <p:nvSpPr>
            <p:cNvPr id="18" name="Oval 17">
              <a:extLst>
                <a:ext uri="{FF2B5EF4-FFF2-40B4-BE49-F238E27FC236}">
                  <a16:creationId xmlns:a16="http://schemas.microsoft.com/office/drawing/2014/main" id="{7608A364-3C42-5D0F-1630-23E5EADBB1F0}"/>
                </a:ext>
              </a:extLst>
            </p:cNvPr>
            <p:cNvSpPr/>
            <p:nvPr/>
          </p:nvSpPr>
          <p:spPr>
            <a:xfrm>
              <a:off x="8657588" y="3278673"/>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V</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F68CE2C6-C8A9-BE30-91E7-28A2E514AC6E}"/>
                </a:ext>
              </a:extLst>
            </p:cNvPr>
            <p:cNvSpPr/>
            <p:nvPr/>
          </p:nvSpPr>
          <p:spPr>
            <a:xfrm>
              <a:off x="8663524" y="272320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IV</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86D74E71-74EC-F455-BD99-C44C2BE996EB}"/>
                </a:ext>
              </a:extLst>
            </p:cNvPr>
            <p:cNvSpPr/>
            <p:nvPr/>
          </p:nvSpPr>
          <p:spPr>
            <a:xfrm>
              <a:off x="8669460" y="217955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III</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33DD2D8F-633B-CA5B-0851-1821E86B5261}"/>
                </a:ext>
              </a:extLst>
            </p:cNvPr>
            <p:cNvSpPr/>
            <p:nvPr/>
          </p:nvSpPr>
          <p:spPr>
            <a:xfrm>
              <a:off x="8669460" y="1071124"/>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3CF3A296-07B1-2EFC-447E-39F2FACB2209}"/>
                </a:ext>
              </a:extLst>
            </p:cNvPr>
            <p:cNvSpPr/>
            <p:nvPr/>
          </p:nvSpPr>
          <p:spPr>
            <a:xfrm>
              <a:off x="8663525" y="1620161"/>
              <a:ext cx="967253" cy="951588"/>
            </a:xfrm>
            <a:prstGeom prst="ellipse">
              <a:avLst/>
            </a:prstGeom>
            <a:solidFill>
              <a:srgbClr val="F9A11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II</a:t>
              </a:r>
              <a:endParaRPr lang="nl-NL" sz="2000" dirty="0">
                <a:solidFill>
                  <a:schemeClr val="bg1"/>
                </a:solidFill>
                <a:latin typeface="Times New Roman" panose="02020603050405020304" pitchFamily="18" charset="0"/>
                <a:cs typeface="Times New Roman" panose="02020603050405020304" pitchFamily="18" charset="0"/>
              </a:endParaRPr>
            </a:p>
          </p:txBody>
        </p:sp>
      </p:grpSp>
      <p:pic>
        <p:nvPicPr>
          <p:cNvPr id="1026" name="Picture 2" descr="&quot; ECT &quot; Terminal, Amazonenhaven, Rotterdam. Foto &amp; Bild | industrie und ...">
            <a:extLst>
              <a:ext uri="{FF2B5EF4-FFF2-40B4-BE49-F238E27FC236}">
                <a16:creationId xmlns:a16="http://schemas.microsoft.com/office/drawing/2014/main" id="{E12AAA0A-072B-B3BF-C668-E6BF4A7B180F}"/>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626364" y="1483880"/>
            <a:ext cx="3696105" cy="23336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161DA20-E1FB-E332-EB5B-97B4EFB3A190}"/>
              </a:ext>
            </a:extLst>
          </p:cNvPr>
          <p:cNvPicPr>
            <a:picLocks noChangeAspect="1"/>
          </p:cNvPicPr>
          <p:nvPr/>
        </p:nvPicPr>
        <p:blipFill>
          <a:blip r:embed="rId11"/>
          <a:stretch>
            <a:fillRect/>
          </a:stretch>
        </p:blipFill>
        <p:spPr>
          <a:xfrm>
            <a:off x="3265815" y="1282670"/>
            <a:ext cx="6200169" cy="2591025"/>
          </a:xfrm>
          <a:prstGeom prst="rect">
            <a:avLst/>
          </a:prstGeom>
        </p:spPr>
      </p:pic>
    </p:spTree>
    <p:extLst>
      <p:ext uri="{BB962C8B-B14F-4D97-AF65-F5344CB8AC3E}">
        <p14:creationId xmlns:p14="http://schemas.microsoft.com/office/powerpoint/2010/main" val="4150494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720BE883-D4D8-307A-B878-49152C5E8664}"/>
                  </a:ext>
                </a:extLst>
              </p14:cNvPr>
              <p14:cNvContentPartPr/>
              <p14:nvPr/>
            </p14:nvContentPartPr>
            <p14:xfrm>
              <a:off x="10838640" y="132960"/>
              <a:ext cx="360" cy="360"/>
            </p14:xfrm>
          </p:contentPart>
        </mc:Choice>
        <mc:Fallback xmlns="">
          <p:pic>
            <p:nvPicPr>
              <p:cNvPr id="3" name="Ink 2">
                <a:extLst>
                  <a:ext uri="{FF2B5EF4-FFF2-40B4-BE49-F238E27FC236}">
                    <a16:creationId xmlns:a16="http://schemas.microsoft.com/office/drawing/2014/main" id="{720BE883-D4D8-307A-B878-49152C5E8664}"/>
                  </a:ext>
                </a:extLst>
              </p:cNvPr>
              <p:cNvPicPr/>
              <p:nvPr/>
            </p:nvPicPr>
            <p:blipFill>
              <a:blip r:embed="rId3"/>
              <a:stretch>
                <a:fillRect/>
              </a:stretch>
            </p:blipFill>
            <p:spPr>
              <a:xfrm>
                <a:off x="10829640" y="123960"/>
                <a:ext cx="18000" cy="18000"/>
              </a:xfrm>
              <a:prstGeom prst="rect">
                <a:avLst/>
              </a:prstGeom>
            </p:spPr>
          </p:pic>
        </mc:Fallback>
      </mc:AlternateContent>
      <p:pic>
        <p:nvPicPr>
          <p:cNvPr id="9" name="Picture 8" descr="Icon&#10;&#10;Description automatically generated">
            <a:extLst>
              <a:ext uri="{FF2B5EF4-FFF2-40B4-BE49-F238E27FC236}">
                <a16:creationId xmlns:a16="http://schemas.microsoft.com/office/drawing/2014/main" id="{69AA01AE-64D8-FD9C-DF86-BE3640A86E65}"/>
              </a:ext>
            </a:extLst>
          </p:cNvPr>
          <p:cNvPicPr>
            <a:picLocks noChangeAspect="1"/>
          </p:cNvPicPr>
          <p:nvPr/>
        </p:nvPicPr>
        <p:blipFill>
          <a:blip r:embed="rId4"/>
          <a:stretch>
            <a:fillRect/>
          </a:stretch>
        </p:blipFill>
        <p:spPr>
          <a:xfrm>
            <a:off x="0" y="0"/>
            <a:ext cx="9144000" cy="4079074"/>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D42CE87A-2771-79AD-D1D4-A3EFA15C837C}"/>
                  </a:ext>
                </a:extLst>
              </p14:cNvPr>
              <p14:cNvContentPartPr/>
              <p14:nvPr/>
            </p14:nvContentPartPr>
            <p14:xfrm>
              <a:off x="-4229880" y="1714080"/>
              <a:ext cx="360" cy="360"/>
            </p14:xfrm>
          </p:contentPart>
        </mc:Choice>
        <mc:Fallback xmlns="">
          <p:pic>
            <p:nvPicPr>
              <p:cNvPr id="8" name="Ink 7">
                <a:extLst>
                  <a:ext uri="{FF2B5EF4-FFF2-40B4-BE49-F238E27FC236}">
                    <a16:creationId xmlns:a16="http://schemas.microsoft.com/office/drawing/2014/main" id="{D42CE87A-2771-79AD-D1D4-A3EFA15C837C}"/>
                  </a:ext>
                </a:extLst>
              </p:cNvPr>
              <p:cNvPicPr/>
              <p:nvPr/>
            </p:nvPicPr>
            <p:blipFill>
              <a:blip r:embed="rId3"/>
              <a:stretch>
                <a:fillRect/>
              </a:stretch>
            </p:blipFill>
            <p:spPr>
              <a:xfrm>
                <a:off x="-4234380" y="1705080"/>
                <a:ext cx="9180" cy="18000"/>
              </a:xfrm>
              <a:prstGeom prst="rect">
                <a:avLst/>
              </a:prstGeom>
            </p:spPr>
          </p:pic>
        </mc:Fallback>
      </mc:AlternateContent>
      <p:sp>
        <p:nvSpPr>
          <p:cNvPr id="2" name="Oval 1">
            <a:extLst>
              <a:ext uri="{FF2B5EF4-FFF2-40B4-BE49-F238E27FC236}">
                <a16:creationId xmlns:a16="http://schemas.microsoft.com/office/drawing/2014/main" id="{23FD0969-821D-6829-B388-B8FB7B336CB2}"/>
              </a:ext>
            </a:extLst>
          </p:cNvPr>
          <p:cNvSpPr/>
          <p:nvPr/>
        </p:nvSpPr>
        <p:spPr>
          <a:xfrm>
            <a:off x="1436914" y="1570399"/>
            <a:ext cx="1315617" cy="1240256"/>
          </a:xfrm>
          <a:prstGeom prst="ellipse">
            <a:avLst/>
          </a:prstGeom>
          <a:solidFill>
            <a:srgbClr val="0C37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6" name="Group 5">
            <a:extLst>
              <a:ext uri="{FF2B5EF4-FFF2-40B4-BE49-F238E27FC236}">
                <a16:creationId xmlns:a16="http://schemas.microsoft.com/office/drawing/2014/main" id="{11D05719-5F0C-0BEA-D839-EF7858C103F7}"/>
              </a:ext>
            </a:extLst>
          </p:cNvPr>
          <p:cNvGrpSpPr/>
          <p:nvPr/>
        </p:nvGrpSpPr>
        <p:grpSpPr>
          <a:xfrm>
            <a:off x="1501764" y="1235140"/>
            <a:ext cx="7276343" cy="2673220"/>
            <a:chOff x="1469339" y="1235140"/>
            <a:chExt cx="7276343" cy="2673220"/>
          </a:xfrm>
        </p:grpSpPr>
        <p:sp>
          <p:nvSpPr>
            <p:cNvPr id="7" name="Content Placeholder 3">
              <a:extLst>
                <a:ext uri="{FF2B5EF4-FFF2-40B4-BE49-F238E27FC236}">
                  <a16:creationId xmlns:a16="http://schemas.microsoft.com/office/drawing/2014/main" id="{CE54421E-7F36-2662-3837-EA62AE233AD4}"/>
                </a:ext>
              </a:extLst>
            </p:cNvPr>
            <p:cNvSpPr txBox="1">
              <a:spLocks/>
            </p:cNvSpPr>
            <p:nvPr/>
          </p:nvSpPr>
          <p:spPr>
            <a:xfrm>
              <a:off x="3937518" y="1235140"/>
              <a:ext cx="4808164" cy="2673220"/>
            </a:xfrm>
            <a:prstGeom prst="rect">
              <a:avLst/>
            </a:prstGeom>
          </p:spPr>
          <p:txBody>
            <a:bodyPr vert="horz" lIns="0" tIns="0" rIns="0" bIns="0" rtlCol="0" anchor="t" anchorCtr="0">
              <a:normAutofit/>
            </a:bodyPr>
            <a:lstStyle>
              <a:lvl1pPr marL="216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r">
                <a:lnSpc>
                  <a:spcPct val="150000"/>
                </a:lnSpc>
                <a:spcAft>
                  <a:spcPts val="600"/>
                </a:spcAft>
                <a:buFont typeface="Arial"/>
                <a:buNone/>
              </a:pPr>
              <a:r>
                <a:rPr lang="en-US" sz="5400" dirty="0">
                  <a:solidFill>
                    <a:srgbClr val="FF9E00"/>
                  </a:solidFill>
                  <a:latin typeface="+mj-lt"/>
                  <a:cs typeface="Aharoni" panose="02010803020104030203" pitchFamily="2" charset="-79"/>
                </a:rPr>
                <a:t> </a:t>
              </a:r>
              <a:endParaRPr lang="nl-NL" sz="3200" b="1" dirty="0">
                <a:solidFill>
                  <a:srgbClr val="FF9E00"/>
                </a:solidFill>
                <a:latin typeface="+mj-lt"/>
                <a:cs typeface="Arial" panose="020B0604020202020204" pitchFamily="34" charset="0"/>
              </a:endParaRPr>
            </a:p>
            <a:p>
              <a:pPr marL="0" indent="0" algn="r">
                <a:lnSpc>
                  <a:spcPct val="150000"/>
                </a:lnSpc>
                <a:spcAft>
                  <a:spcPts val="600"/>
                </a:spcAft>
                <a:buFont typeface="Arial"/>
                <a:buNone/>
              </a:pPr>
              <a:r>
                <a:rPr lang="nl-NL" sz="3200" b="1" dirty="0">
                  <a:solidFill>
                    <a:srgbClr val="0C3762"/>
                  </a:solidFill>
                  <a:latin typeface="+mj-lt"/>
                  <a:cs typeface="Arial" panose="020B0604020202020204" pitchFamily="34" charset="0"/>
                </a:rPr>
                <a:t>“Ik zie, ik zie”</a:t>
              </a:r>
              <a:endParaRPr lang="nl-NL" sz="5400" dirty="0">
                <a:solidFill>
                  <a:srgbClr val="0C3762"/>
                </a:solidFill>
                <a:latin typeface="+mj-lt"/>
                <a:cs typeface="Aharoni" panose="02010803020104030203" pitchFamily="2" charset="-79"/>
              </a:endParaRPr>
            </a:p>
          </p:txBody>
        </p:sp>
        <p:sp>
          <p:nvSpPr>
            <p:cNvPr id="10" name="TextBox 9">
              <a:extLst>
                <a:ext uri="{FF2B5EF4-FFF2-40B4-BE49-F238E27FC236}">
                  <a16:creationId xmlns:a16="http://schemas.microsoft.com/office/drawing/2014/main" id="{A6E273C8-E15F-0765-4961-F6E5AF48B74B}"/>
                </a:ext>
              </a:extLst>
            </p:cNvPr>
            <p:cNvSpPr txBox="1"/>
            <p:nvPr/>
          </p:nvSpPr>
          <p:spPr>
            <a:xfrm>
              <a:off x="1469339" y="1483568"/>
              <a:ext cx="1315617" cy="1323439"/>
            </a:xfrm>
            <a:prstGeom prst="rect">
              <a:avLst/>
            </a:prstGeom>
            <a:noFill/>
          </p:spPr>
          <p:txBody>
            <a:bodyPr wrap="square" rtlCol="0">
              <a:spAutoFit/>
            </a:bodyPr>
            <a:lstStyle/>
            <a:p>
              <a:r>
                <a:rPr lang="en-US" sz="8000" dirty="0">
                  <a:solidFill>
                    <a:schemeClr val="bg1"/>
                  </a:solidFill>
                  <a:latin typeface="Times New Roman" panose="02020603050405020304" pitchFamily="18" charset="0"/>
                  <a:cs typeface="Times New Roman" panose="02020603050405020304" pitchFamily="18" charset="0"/>
                </a:rPr>
                <a:t>III</a:t>
              </a:r>
              <a:endParaRPr lang="nl-NL" sz="80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6036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AC8498-5098-BDA6-5D36-CBA348BF9B0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rot="5400000">
            <a:off x="323680" y="1729092"/>
            <a:ext cx="3743678" cy="2635894"/>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720BE883-D4D8-307A-B878-49152C5E8664}"/>
                  </a:ext>
                </a:extLst>
              </p14:cNvPr>
              <p14:cNvContentPartPr/>
              <p14:nvPr/>
            </p14:nvContentPartPr>
            <p14:xfrm>
              <a:off x="10838640" y="132960"/>
              <a:ext cx="360" cy="360"/>
            </p14:xfrm>
          </p:contentPart>
        </mc:Choice>
        <mc:Fallback xmlns="">
          <p:pic>
            <p:nvPicPr>
              <p:cNvPr id="3" name="Ink 2">
                <a:extLst>
                  <a:ext uri="{FF2B5EF4-FFF2-40B4-BE49-F238E27FC236}">
                    <a16:creationId xmlns:a16="http://schemas.microsoft.com/office/drawing/2014/main" id="{720BE883-D4D8-307A-B878-49152C5E8664}"/>
                  </a:ext>
                </a:extLst>
              </p:cNvPr>
              <p:cNvPicPr/>
              <p:nvPr/>
            </p:nvPicPr>
            <p:blipFill>
              <a:blip r:embed="rId6"/>
              <a:stretch>
                <a:fillRect/>
              </a:stretch>
            </p:blipFill>
            <p:spPr>
              <a:xfrm>
                <a:off x="10829640" y="1239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42CE87A-2771-79AD-D1D4-A3EFA15C837C}"/>
                  </a:ext>
                </a:extLst>
              </p14:cNvPr>
              <p14:cNvContentPartPr/>
              <p14:nvPr/>
            </p14:nvContentPartPr>
            <p14:xfrm>
              <a:off x="-4229880" y="1714080"/>
              <a:ext cx="360" cy="360"/>
            </p14:xfrm>
          </p:contentPart>
        </mc:Choice>
        <mc:Fallback xmlns="">
          <p:pic>
            <p:nvPicPr>
              <p:cNvPr id="8" name="Ink 7">
                <a:extLst>
                  <a:ext uri="{FF2B5EF4-FFF2-40B4-BE49-F238E27FC236}">
                    <a16:creationId xmlns:a16="http://schemas.microsoft.com/office/drawing/2014/main" id="{D42CE87A-2771-79AD-D1D4-A3EFA15C837C}"/>
                  </a:ext>
                </a:extLst>
              </p:cNvPr>
              <p:cNvPicPr/>
              <p:nvPr/>
            </p:nvPicPr>
            <p:blipFill>
              <a:blip r:embed="rId6"/>
              <a:stretch>
                <a:fillRect/>
              </a:stretch>
            </p:blipFill>
            <p:spPr>
              <a:xfrm>
                <a:off x="-4238880" y="1705440"/>
                <a:ext cx="18000" cy="18000"/>
              </a:xfrm>
              <a:prstGeom prst="rect">
                <a:avLst/>
              </a:prstGeom>
            </p:spPr>
          </p:pic>
        </mc:Fallback>
      </mc:AlternateContent>
      <p:sp>
        <p:nvSpPr>
          <p:cNvPr id="4" name="Tekstvak 3">
            <a:extLst>
              <a:ext uri="{FF2B5EF4-FFF2-40B4-BE49-F238E27FC236}">
                <a16:creationId xmlns:a16="http://schemas.microsoft.com/office/drawing/2014/main" id="{51246CA5-6EA7-6493-1EEB-9FABAB907F95}"/>
              </a:ext>
            </a:extLst>
          </p:cNvPr>
          <p:cNvSpPr txBox="1"/>
          <p:nvPr/>
        </p:nvSpPr>
        <p:spPr>
          <a:xfrm>
            <a:off x="4301773" y="1219318"/>
            <a:ext cx="4119213" cy="2468176"/>
          </a:xfrm>
          <a:prstGeom prst="rect">
            <a:avLst/>
          </a:prstGeom>
          <a:noFill/>
        </p:spPr>
        <p:txBody>
          <a:bodyPr wrap="square">
            <a:spAutoFit/>
          </a:bodyPr>
          <a:lstStyle/>
          <a:p>
            <a:pPr>
              <a:lnSpc>
                <a:spcPct val="106000"/>
              </a:lnSpc>
              <a:spcAft>
                <a:spcPts val="800"/>
              </a:spcAft>
            </a:pPr>
            <a:r>
              <a:rPr lang="en-US" i="1" dirty="0">
                <a:solidFill>
                  <a:srgbClr val="0C3762"/>
                </a:solidFill>
                <a:effectLst/>
                <a:latin typeface="Museo Sans 300" panose="02000000000000000000" pitchFamily="50" charset="0"/>
                <a:ea typeface="Calibri" panose="020F0502020204030204" pitchFamily="34" charset="0"/>
                <a:cs typeface="Calibri" panose="020F0502020204030204" pitchFamily="34" charset="0"/>
              </a:rPr>
              <a:t>“Technologically, the area of greatest potential for the reduction of </a:t>
            </a:r>
            <a:r>
              <a:rPr lang="en-US" b="1" i="1" dirty="0">
                <a:solidFill>
                  <a:srgbClr val="0C3762"/>
                </a:solidFill>
                <a:effectLst/>
                <a:latin typeface="+mj-lt"/>
                <a:ea typeface="Calibri" panose="020F0502020204030204" pitchFamily="34" charset="0"/>
                <a:cs typeface="Calibri" panose="020F0502020204030204" pitchFamily="34" charset="0"/>
              </a:rPr>
              <a:t>global warming impacts</a:t>
            </a:r>
            <a:r>
              <a:rPr lang="en-US" i="1" dirty="0">
                <a:solidFill>
                  <a:srgbClr val="0C3762"/>
                </a:solidFill>
                <a:effectLst/>
                <a:latin typeface="+mj-lt"/>
                <a:ea typeface="Calibri" panose="020F0502020204030204" pitchFamily="34" charset="0"/>
                <a:cs typeface="Calibri" panose="020F0502020204030204" pitchFamily="34" charset="0"/>
              </a:rPr>
              <a:t> </a:t>
            </a:r>
            <a:r>
              <a:rPr lang="en-US" i="1" dirty="0">
                <a:solidFill>
                  <a:srgbClr val="0C3762"/>
                </a:solidFill>
                <a:effectLst/>
                <a:latin typeface="Museo Sans 300" panose="02000000000000000000" pitchFamily="50" charset="0"/>
                <a:ea typeface="Calibri" panose="020F0502020204030204" pitchFamily="34" charset="0"/>
                <a:cs typeface="Calibri" panose="020F0502020204030204" pitchFamily="34" charset="0"/>
              </a:rPr>
              <a:t>(and incidentally also of local pollution) is that of new fuels, with prospects for </a:t>
            </a:r>
            <a:r>
              <a:rPr lang="en-US" b="1" i="1" dirty="0">
                <a:solidFill>
                  <a:srgbClr val="0C3762"/>
                </a:solidFill>
                <a:effectLst/>
                <a:latin typeface="+mj-lt"/>
                <a:ea typeface="Calibri" panose="020F0502020204030204" pitchFamily="34" charset="0"/>
                <a:cs typeface="Calibri" panose="020F0502020204030204" pitchFamily="34" charset="0"/>
              </a:rPr>
              <a:t>biofuels, hydrogen</a:t>
            </a:r>
            <a:r>
              <a:rPr lang="en-US" i="1" dirty="0">
                <a:solidFill>
                  <a:srgbClr val="0C3762"/>
                </a:solidFill>
                <a:effectLst/>
                <a:latin typeface="Museo Sans 300" panose="02000000000000000000" pitchFamily="50" charset="0"/>
                <a:ea typeface="Calibri" panose="020F0502020204030204" pitchFamily="34" charset="0"/>
                <a:cs typeface="Calibri" panose="020F0502020204030204" pitchFamily="34" charset="0"/>
              </a:rPr>
              <a:t>, and </a:t>
            </a:r>
            <a:r>
              <a:rPr lang="en-US" b="1" i="1" dirty="0">
                <a:solidFill>
                  <a:srgbClr val="0C3762"/>
                </a:solidFill>
                <a:latin typeface="+mj-lt"/>
                <a:cs typeface="Calibri" panose="020F0502020204030204" pitchFamily="34" charset="0"/>
              </a:rPr>
              <a:t>various forms of electric </a:t>
            </a:r>
            <a:r>
              <a:rPr lang="en-US" i="1" dirty="0">
                <a:solidFill>
                  <a:srgbClr val="0C3762"/>
                </a:solidFill>
                <a:effectLst/>
                <a:latin typeface="+mj-lt"/>
                <a:ea typeface="Calibri" panose="020F0502020204030204" pitchFamily="34" charset="0"/>
                <a:cs typeface="Calibri" panose="020F0502020204030204" pitchFamily="34" charset="0"/>
              </a:rPr>
              <a:t>power</a:t>
            </a:r>
            <a:r>
              <a:rPr lang="en-US" b="1" i="1" dirty="0">
                <a:solidFill>
                  <a:srgbClr val="0C3762"/>
                </a:solidFill>
                <a:effectLst/>
                <a:latin typeface="Museo Sans 300" panose="02000000000000000000" pitchFamily="50" charset="0"/>
                <a:ea typeface="Calibri" panose="020F0502020204030204" pitchFamily="34" charset="0"/>
                <a:cs typeface="Calibri" panose="020F0502020204030204" pitchFamily="34" charset="0"/>
              </a:rPr>
              <a:t>.</a:t>
            </a:r>
            <a:r>
              <a:rPr lang="en-US" i="1" dirty="0">
                <a:solidFill>
                  <a:srgbClr val="0C3762"/>
                </a:solidFill>
                <a:effectLst/>
                <a:latin typeface="Museo Sans 300" panose="02000000000000000000" pitchFamily="50" charset="0"/>
                <a:ea typeface="Calibri" panose="020F0502020204030204" pitchFamily="34" charset="0"/>
                <a:cs typeface="Calibri" panose="020F0502020204030204" pitchFamily="34" charset="0"/>
              </a:rPr>
              <a:t>”  </a:t>
            </a:r>
          </a:p>
          <a:p>
            <a:pPr>
              <a:lnSpc>
                <a:spcPct val="106000"/>
              </a:lnSpc>
              <a:spcAft>
                <a:spcPts val="800"/>
              </a:spcAft>
            </a:pPr>
            <a:r>
              <a:rPr lang="en-US" sz="1400" dirty="0">
                <a:solidFill>
                  <a:srgbClr val="FF9E00"/>
                </a:solidFill>
                <a:latin typeface="Museo Sans 300" panose="02000000000000000000" pitchFamily="50" charset="0"/>
                <a:ea typeface="Calibri" panose="020F0502020204030204" pitchFamily="34" charset="0"/>
                <a:cs typeface="Calibri" panose="020F0502020204030204" pitchFamily="34" charset="0"/>
              </a:rPr>
              <a:t>(</a:t>
            </a:r>
            <a:r>
              <a:rPr lang="en-US" sz="1400" b="1" dirty="0">
                <a:solidFill>
                  <a:srgbClr val="FF9E00"/>
                </a:solidFill>
                <a:latin typeface="Museo Sans 300" panose="02000000000000000000" pitchFamily="50" charset="0"/>
                <a:ea typeface="Calibri" panose="020F0502020204030204" pitchFamily="34" charset="0"/>
                <a:cs typeface="Calibri" panose="020F0502020204030204" pitchFamily="34" charset="0"/>
              </a:rPr>
              <a:t>1992</a:t>
            </a:r>
            <a:r>
              <a:rPr lang="en-US" sz="1400" dirty="0">
                <a:solidFill>
                  <a:srgbClr val="FF9E00"/>
                </a:solidFill>
                <a:latin typeface="Museo Sans 300" panose="02000000000000000000" pitchFamily="50" charset="0"/>
                <a:ea typeface="Calibri" panose="020F0502020204030204" pitchFamily="34" charset="0"/>
                <a:cs typeface="Calibri" panose="020F0502020204030204" pitchFamily="34" charset="0"/>
              </a:rPr>
              <a:t> - </a:t>
            </a:r>
            <a:r>
              <a:rPr lang="en-US" sz="1400" dirty="0" err="1">
                <a:solidFill>
                  <a:srgbClr val="FF9E00"/>
                </a:solidFill>
                <a:latin typeface="Museo Sans 300" panose="02000000000000000000" pitchFamily="50" charset="0"/>
                <a:ea typeface="Calibri" panose="020F0502020204030204" pitchFamily="34" charset="0"/>
                <a:cs typeface="Calibri" panose="020F0502020204030204" pitchFamily="34" charset="0"/>
              </a:rPr>
              <a:t>pagina</a:t>
            </a:r>
            <a:r>
              <a:rPr lang="en-US" sz="1400" dirty="0">
                <a:solidFill>
                  <a:srgbClr val="FF9E00"/>
                </a:solidFill>
                <a:latin typeface="Museo Sans 300" panose="02000000000000000000" pitchFamily="50" charset="0"/>
                <a:ea typeface="Calibri" panose="020F0502020204030204" pitchFamily="34" charset="0"/>
                <a:cs typeface="Calibri" panose="020F0502020204030204" pitchFamily="34" charset="0"/>
              </a:rPr>
              <a:t> IV)</a:t>
            </a:r>
            <a:r>
              <a:rPr lang="en-GB" sz="1400" spc="-15" dirty="0">
                <a:solidFill>
                  <a:srgbClr val="FF9E00"/>
                </a:solidFill>
                <a:effectLst/>
                <a:latin typeface="Museo Sans 300" panose="02000000000000000000" pitchFamily="50" charset="0"/>
                <a:ea typeface="Times New Roman" panose="02020603050405020304" pitchFamily="18" charset="0"/>
                <a:cs typeface="Calibri" panose="020F0502020204030204" pitchFamily="34" charset="0"/>
              </a:rPr>
              <a:t> </a:t>
            </a:r>
            <a:endParaRPr lang="nl-NL" sz="1400" dirty="0">
              <a:solidFill>
                <a:srgbClr val="FF9E00"/>
              </a:solidFill>
              <a:effectLst/>
              <a:latin typeface="Museo Sans 300" panose="02000000000000000000" pitchFamily="50"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30826E20-D5E9-2892-A1BD-EAFF6DA4B811}"/>
              </a:ext>
            </a:extLst>
          </p:cNvPr>
          <p:cNvSpPr>
            <a:spLocks noGrp="1"/>
          </p:cNvSpPr>
          <p:nvPr>
            <p:ph type="title"/>
          </p:nvPr>
        </p:nvSpPr>
        <p:spPr>
          <a:xfrm>
            <a:off x="491525" y="396000"/>
            <a:ext cx="8172000" cy="576000"/>
          </a:xfrm>
        </p:spPr>
        <p:txBody>
          <a:bodyPr/>
          <a:lstStyle/>
          <a:p>
            <a:r>
              <a:rPr lang="en-US" dirty="0" err="1"/>
              <a:t>Een</a:t>
            </a:r>
            <a:r>
              <a:rPr lang="en-US" dirty="0"/>
              <a:t> </a:t>
            </a:r>
            <a:r>
              <a:rPr lang="en-US" dirty="0" err="1"/>
              <a:t>nieuw</a:t>
            </a:r>
            <a:r>
              <a:rPr lang="en-US" dirty="0"/>
              <a:t> </a:t>
            </a:r>
            <a:r>
              <a:rPr lang="en-US" dirty="0" err="1"/>
              <a:t>probleem</a:t>
            </a:r>
            <a:endParaRPr lang="en-US" dirty="0"/>
          </a:p>
        </p:txBody>
      </p:sp>
      <p:grpSp>
        <p:nvGrpSpPr>
          <p:cNvPr id="15" name="Group 14">
            <a:extLst>
              <a:ext uri="{FF2B5EF4-FFF2-40B4-BE49-F238E27FC236}">
                <a16:creationId xmlns:a16="http://schemas.microsoft.com/office/drawing/2014/main" id="{FA83D416-A0D3-A042-E2C9-2C373BF899AD}"/>
              </a:ext>
            </a:extLst>
          </p:cNvPr>
          <p:cNvGrpSpPr/>
          <p:nvPr/>
        </p:nvGrpSpPr>
        <p:grpSpPr>
          <a:xfrm>
            <a:off x="8657588" y="1071124"/>
            <a:ext cx="979125" cy="3159137"/>
            <a:chOff x="8657588" y="1071124"/>
            <a:chExt cx="979125" cy="3159137"/>
          </a:xfrm>
        </p:grpSpPr>
        <p:sp>
          <p:nvSpPr>
            <p:cNvPr id="16" name="Oval 15">
              <a:extLst>
                <a:ext uri="{FF2B5EF4-FFF2-40B4-BE49-F238E27FC236}">
                  <a16:creationId xmlns:a16="http://schemas.microsoft.com/office/drawing/2014/main" id="{C4E5CE6F-F7C8-8931-4D78-C5730BD69C2C}"/>
                </a:ext>
              </a:extLst>
            </p:cNvPr>
            <p:cNvSpPr/>
            <p:nvPr/>
          </p:nvSpPr>
          <p:spPr>
            <a:xfrm>
              <a:off x="8657588" y="3278673"/>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V</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89A00780-0E3F-2E35-3E55-F2A2885A3001}"/>
                </a:ext>
              </a:extLst>
            </p:cNvPr>
            <p:cNvSpPr/>
            <p:nvPr/>
          </p:nvSpPr>
          <p:spPr>
            <a:xfrm>
              <a:off x="8663524" y="272320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IV</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F1EE2D65-7EC3-5DC3-203A-6F3D760E12B8}"/>
                </a:ext>
              </a:extLst>
            </p:cNvPr>
            <p:cNvSpPr/>
            <p:nvPr/>
          </p:nvSpPr>
          <p:spPr>
            <a:xfrm>
              <a:off x="8669460" y="1071124"/>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B9643DA9-6314-CEEF-DD2F-1B71B7568337}"/>
                </a:ext>
              </a:extLst>
            </p:cNvPr>
            <p:cNvSpPr/>
            <p:nvPr/>
          </p:nvSpPr>
          <p:spPr>
            <a:xfrm>
              <a:off x="8663525" y="1620161"/>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8014F88B-DEEB-6648-085C-B5095740865C}"/>
                </a:ext>
              </a:extLst>
            </p:cNvPr>
            <p:cNvSpPr/>
            <p:nvPr/>
          </p:nvSpPr>
          <p:spPr>
            <a:xfrm>
              <a:off x="8669460" y="2179552"/>
              <a:ext cx="967253" cy="951588"/>
            </a:xfrm>
            <a:prstGeom prst="ellipse">
              <a:avLst/>
            </a:prstGeom>
            <a:solidFill>
              <a:srgbClr val="F9A11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III</a:t>
              </a:r>
              <a:endParaRPr lang="nl-NL" sz="20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62518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720BE883-D4D8-307A-B878-49152C5E8664}"/>
                  </a:ext>
                </a:extLst>
              </p14:cNvPr>
              <p14:cNvContentPartPr/>
              <p14:nvPr/>
            </p14:nvContentPartPr>
            <p14:xfrm>
              <a:off x="10838640" y="132960"/>
              <a:ext cx="360" cy="360"/>
            </p14:xfrm>
          </p:contentPart>
        </mc:Choice>
        <mc:Fallback xmlns="">
          <p:pic>
            <p:nvPicPr>
              <p:cNvPr id="3" name="Ink 2">
                <a:extLst>
                  <a:ext uri="{FF2B5EF4-FFF2-40B4-BE49-F238E27FC236}">
                    <a16:creationId xmlns:a16="http://schemas.microsoft.com/office/drawing/2014/main" id="{720BE883-D4D8-307A-B878-49152C5E8664}"/>
                  </a:ext>
                </a:extLst>
              </p:cNvPr>
              <p:cNvPicPr/>
              <p:nvPr/>
            </p:nvPicPr>
            <p:blipFill>
              <a:blip r:embed="rId4"/>
              <a:stretch>
                <a:fillRect/>
              </a:stretch>
            </p:blipFill>
            <p:spPr>
              <a:xfrm>
                <a:off x="10829640" y="1239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D42CE87A-2771-79AD-D1D4-A3EFA15C837C}"/>
                  </a:ext>
                </a:extLst>
              </p14:cNvPr>
              <p14:cNvContentPartPr/>
              <p14:nvPr/>
            </p14:nvContentPartPr>
            <p14:xfrm>
              <a:off x="-4229880" y="1714080"/>
              <a:ext cx="360" cy="360"/>
            </p14:xfrm>
          </p:contentPart>
        </mc:Choice>
        <mc:Fallback xmlns="">
          <p:pic>
            <p:nvPicPr>
              <p:cNvPr id="8" name="Ink 7">
                <a:extLst>
                  <a:ext uri="{FF2B5EF4-FFF2-40B4-BE49-F238E27FC236}">
                    <a16:creationId xmlns:a16="http://schemas.microsoft.com/office/drawing/2014/main" id="{D42CE87A-2771-79AD-D1D4-A3EFA15C837C}"/>
                  </a:ext>
                </a:extLst>
              </p:cNvPr>
              <p:cNvPicPr/>
              <p:nvPr/>
            </p:nvPicPr>
            <p:blipFill>
              <a:blip r:embed="rId4"/>
              <a:stretch>
                <a:fillRect/>
              </a:stretch>
            </p:blipFill>
            <p:spPr>
              <a:xfrm>
                <a:off x="-4238880" y="1705440"/>
                <a:ext cx="18000" cy="18000"/>
              </a:xfrm>
              <a:prstGeom prst="rect">
                <a:avLst/>
              </a:prstGeom>
            </p:spPr>
          </p:pic>
        </mc:Fallback>
      </mc:AlternateContent>
      <p:sp>
        <p:nvSpPr>
          <p:cNvPr id="5" name="Tekstvak 4">
            <a:extLst>
              <a:ext uri="{FF2B5EF4-FFF2-40B4-BE49-F238E27FC236}">
                <a16:creationId xmlns:a16="http://schemas.microsoft.com/office/drawing/2014/main" id="{B9DCC10F-9255-D966-7B9E-B853B8BD34A0}"/>
              </a:ext>
            </a:extLst>
          </p:cNvPr>
          <p:cNvSpPr txBox="1"/>
          <p:nvPr/>
        </p:nvSpPr>
        <p:spPr>
          <a:xfrm>
            <a:off x="4373218" y="979868"/>
            <a:ext cx="4037136" cy="3381631"/>
          </a:xfrm>
          <a:prstGeom prst="rect">
            <a:avLst/>
          </a:prstGeom>
          <a:noFill/>
        </p:spPr>
        <p:txBody>
          <a:bodyPr wrap="square">
            <a:spAutoFit/>
          </a:bodyPr>
          <a:lstStyle/>
          <a:p>
            <a:pPr>
              <a:lnSpc>
                <a:spcPct val="106000"/>
              </a:lnSpc>
              <a:spcAft>
                <a:spcPts val="800"/>
              </a:spcAft>
            </a:pPr>
            <a:r>
              <a:rPr lang="en-GB" sz="2000" i="1" spc="-15" dirty="0">
                <a:solidFill>
                  <a:srgbClr val="0C3762"/>
                </a:solidFill>
                <a:effectLst/>
                <a:latin typeface="Museo Sans 300" panose="02000000000000000000" pitchFamily="50" charset="0"/>
                <a:ea typeface="Times New Roman" panose="02020603050405020304" pitchFamily="18" charset="0"/>
                <a:cs typeface="Calibri" panose="020F0502020204030204" pitchFamily="34" charset="0"/>
              </a:rPr>
              <a:t>“</a:t>
            </a:r>
            <a:r>
              <a:rPr lang="en-GB" i="1" spc="-15" dirty="0">
                <a:solidFill>
                  <a:srgbClr val="0C3762"/>
                </a:solidFill>
                <a:effectLst/>
                <a:latin typeface="Museo Sans 300" panose="02000000000000000000" pitchFamily="50" charset="0"/>
                <a:ea typeface="Times New Roman" panose="02020603050405020304" pitchFamily="18" charset="0"/>
                <a:cs typeface="Calibri" panose="020F0502020204030204" pitchFamily="34" charset="0"/>
              </a:rPr>
              <a:t>For a sustainability-oriented technology in the transport sector, it is necessary to pay attention to especially the development and the implementation of</a:t>
            </a:r>
            <a:r>
              <a:rPr lang="en-GB" i="1" spc="-15" dirty="0">
                <a:solidFill>
                  <a:srgbClr val="0C3762"/>
                </a:solidFill>
                <a:effectLst/>
                <a:latin typeface="+mj-lt"/>
                <a:ea typeface="Times New Roman" panose="02020603050405020304" pitchFamily="18" charset="0"/>
                <a:cs typeface="Calibri" panose="020F0502020204030204" pitchFamily="34" charset="0"/>
              </a:rPr>
              <a:t> </a:t>
            </a:r>
            <a:r>
              <a:rPr lang="en-GB" b="1" i="1" spc="-15" dirty="0">
                <a:solidFill>
                  <a:srgbClr val="0C3762"/>
                </a:solidFill>
                <a:effectLst/>
                <a:latin typeface="+mj-lt"/>
                <a:ea typeface="Times New Roman" panose="02020603050405020304" pitchFamily="18" charset="0"/>
                <a:cs typeface="Calibri" panose="020F0502020204030204" pitchFamily="34" charset="0"/>
              </a:rPr>
              <a:t>mega-technological innovations (such as hydrogen)</a:t>
            </a:r>
            <a:r>
              <a:rPr lang="en-GB" i="1" spc="-15" dirty="0">
                <a:solidFill>
                  <a:srgbClr val="0C3762"/>
                </a:solidFill>
                <a:effectLst/>
                <a:latin typeface="Museo Sans 300" panose="02000000000000000000" pitchFamily="50" charset="0"/>
                <a:ea typeface="Times New Roman" panose="02020603050405020304" pitchFamily="18" charset="0"/>
                <a:cs typeface="Calibri" panose="020F0502020204030204" pitchFamily="34" charset="0"/>
              </a:rPr>
              <a:t>, as </a:t>
            </a:r>
            <a:r>
              <a:rPr lang="en-GB" i="1" spc="-15" dirty="0">
                <a:solidFill>
                  <a:srgbClr val="0C3762"/>
                </a:solidFill>
                <a:effectLst/>
                <a:latin typeface="Museo Sans 300" panose="02000000000000000000" pitchFamily="50" charset="0"/>
                <a:ea typeface="Calibri" panose="020F0502020204030204" pitchFamily="34" charset="0"/>
                <a:cs typeface="Calibri" panose="020F0502020204030204" pitchFamily="34" charset="0"/>
              </a:rPr>
              <a:t>ecologically-sound action will become a standard for measuring the </a:t>
            </a:r>
            <a:r>
              <a:rPr lang="en-GB" b="1" i="1" spc="-15" dirty="0">
                <a:solidFill>
                  <a:srgbClr val="0C3762"/>
                </a:solidFill>
                <a:effectLst/>
                <a:latin typeface="+mj-lt"/>
                <a:ea typeface="Calibri" panose="020F0502020204030204" pitchFamily="34" charset="0"/>
                <a:cs typeface="Calibri" panose="020F0502020204030204" pitchFamily="34" charset="0"/>
              </a:rPr>
              <a:t>quality  of management </a:t>
            </a:r>
            <a:r>
              <a:rPr lang="en-GB" i="1" spc="-15" dirty="0">
                <a:solidFill>
                  <a:srgbClr val="0C3762"/>
                </a:solidFill>
                <a:effectLst/>
                <a:latin typeface="Museo Sans 300" panose="02000000000000000000" pitchFamily="50" charset="0"/>
                <a:ea typeface="Calibri" panose="020F0502020204030204" pitchFamily="34" charset="0"/>
                <a:cs typeface="Calibri" panose="020F0502020204030204" pitchFamily="34" charset="0"/>
              </a:rPr>
              <a:t>“ </a:t>
            </a:r>
          </a:p>
          <a:p>
            <a:pPr>
              <a:lnSpc>
                <a:spcPct val="106000"/>
              </a:lnSpc>
              <a:spcAft>
                <a:spcPts val="800"/>
              </a:spcAft>
            </a:pPr>
            <a:r>
              <a:rPr lang="en-GB" sz="1400" spc="-15" dirty="0">
                <a:solidFill>
                  <a:srgbClr val="FF9E00"/>
                </a:solidFill>
                <a:effectLst/>
                <a:latin typeface="Museo Sans 300" panose="02000000000000000000" pitchFamily="50" charset="0"/>
                <a:ea typeface="Calibri" panose="020F0502020204030204" pitchFamily="34" charset="0"/>
                <a:cs typeface="Calibri" panose="020F0502020204030204" pitchFamily="34" charset="0"/>
              </a:rPr>
              <a:t>(</a:t>
            </a:r>
            <a:r>
              <a:rPr lang="en-GB" sz="1400" b="1" spc="-15" dirty="0">
                <a:solidFill>
                  <a:srgbClr val="FF9E00"/>
                </a:solidFill>
                <a:effectLst/>
                <a:latin typeface="Museo Sans 300" panose="02000000000000000000" pitchFamily="50" charset="0"/>
                <a:ea typeface="Calibri" panose="020F0502020204030204" pitchFamily="34" charset="0"/>
                <a:cs typeface="Calibri" panose="020F0502020204030204" pitchFamily="34" charset="0"/>
              </a:rPr>
              <a:t>1998 </a:t>
            </a:r>
            <a:r>
              <a:rPr lang="en-GB" sz="1400" spc="-15" dirty="0">
                <a:solidFill>
                  <a:srgbClr val="FF9E00"/>
                </a:solidFill>
                <a:effectLst/>
                <a:latin typeface="Museo Sans 300" panose="02000000000000000000" pitchFamily="50" charset="0"/>
                <a:ea typeface="Calibri" panose="020F0502020204030204" pitchFamily="34" charset="0"/>
                <a:cs typeface="Calibri" panose="020F0502020204030204" pitchFamily="34" charset="0"/>
              </a:rPr>
              <a:t>- </a:t>
            </a:r>
            <a:r>
              <a:rPr lang="en-GB" sz="1400" spc="-15" dirty="0" err="1">
                <a:solidFill>
                  <a:srgbClr val="FF9E00"/>
                </a:solidFill>
                <a:effectLst/>
                <a:latin typeface="Museo Sans 300" panose="02000000000000000000" pitchFamily="50" charset="0"/>
                <a:ea typeface="Calibri" panose="020F0502020204030204" pitchFamily="34" charset="0"/>
                <a:cs typeface="Calibri" panose="020F0502020204030204" pitchFamily="34" charset="0"/>
              </a:rPr>
              <a:t>pagina</a:t>
            </a:r>
            <a:r>
              <a:rPr lang="en-GB" sz="1400" spc="-15" dirty="0">
                <a:solidFill>
                  <a:srgbClr val="FF9E00"/>
                </a:solidFill>
                <a:effectLst/>
                <a:latin typeface="Museo Sans 300" panose="02000000000000000000" pitchFamily="50" charset="0"/>
                <a:ea typeface="Calibri" panose="020F0502020204030204" pitchFamily="34" charset="0"/>
                <a:cs typeface="Calibri" panose="020F0502020204030204" pitchFamily="34" charset="0"/>
              </a:rPr>
              <a:t> 211).</a:t>
            </a:r>
            <a:endParaRPr lang="nl-NL" sz="1400" dirty="0">
              <a:solidFill>
                <a:srgbClr val="FF9E00"/>
              </a:solidFill>
              <a:effectLst/>
              <a:latin typeface="Museo Sans 300" panose="02000000000000000000" pitchFamily="50" charset="0"/>
              <a:ea typeface="Calibri" panose="020F0502020204030204" pitchFamily="34" charset="0"/>
              <a:cs typeface="Times New Roman" panose="02020603050405020304" pitchFamily="18" charset="0"/>
            </a:endParaRPr>
          </a:p>
        </p:txBody>
      </p:sp>
      <p:pic>
        <p:nvPicPr>
          <p:cNvPr id="1026" name="Picture 2" descr="Meeting the Challenge of Sustainable Mobility">
            <a:extLst>
              <a:ext uri="{FF2B5EF4-FFF2-40B4-BE49-F238E27FC236}">
                <a16:creationId xmlns:a16="http://schemas.microsoft.com/office/drawing/2014/main" id="{262C4B2A-C392-81F4-68A7-01D0DE4511C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8167" y="972000"/>
            <a:ext cx="2614786" cy="3964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62AFB3E-CE2A-FFD0-5E7E-8395EBBD2777}"/>
              </a:ext>
            </a:extLst>
          </p:cNvPr>
          <p:cNvSpPr>
            <a:spLocks noGrp="1"/>
          </p:cNvSpPr>
          <p:nvPr>
            <p:ph type="title"/>
          </p:nvPr>
        </p:nvSpPr>
        <p:spPr>
          <a:xfrm>
            <a:off x="491525" y="396000"/>
            <a:ext cx="8172000" cy="576000"/>
          </a:xfrm>
        </p:spPr>
        <p:txBody>
          <a:bodyPr/>
          <a:lstStyle/>
          <a:p>
            <a:r>
              <a:rPr lang="en-US" dirty="0" err="1"/>
              <a:t>Een</a:t>
            </a:r>
            <a:r>
              <a:rPr lang="en-US" dirty="0"/>
              <a:t> </a:t>
            </a:r>
            <a:r>
              <a:rPr lang="en-US" dirty="0" err="1"/>
              <a:t>zorgelijk</a:t>
            </a:r>
            <a:r>
              <a:rPr lang="en-US" dirty="0"/>
              <a:t> </a:t>
            </a:r>
            <a:r>
              <a:rPr lang="en-US" dirty="0" err="1"/>
              <a:t>probleem</a:t>
            </a:r>
            <a:endParaRPr lang="en-US" dirty="0"/>
          </a:p>
        </p:txBody>
      </p:sp>
      <p:grpSp>
        <p:nvGrpSpPr>
          <p:cNvPr id="14" name="Group 13">
            <a:extLst>
              <a:ext uri="{FF2B5EF4-FFF2-40B4-BE49-F238E27FC236}">
                <a16:creationId xmlns:a16="http://schemas.microsoft.com/office/drawing/2014/main" id="{4DB6ED78-55C4-1E1B-3BE6-5114F5F7852B}"/>
              </a:ext>
            </a:extLst>
          </p:cNvPr>
          <p:cNvGrpSpPr/>
          <p:nvPr/>
        </p:nvGrpSpPr>
        <p:grpSpPr>
          <a:xfrm>
            <a:off x="8657588" y="1071124"/>
            <a:ext cx="979125" cy="3159137"/>
            <a:chOff x="8657588" y="1071124"/>
            <a:chExt cx="979125" cy="3159137"/>
          </a:xfrm>
        </p:grpSpPr>
        <p:sp>
          <p:nvSpPr>
            <p:cNvPr id="15" name="Oval 14">
              <a:extLst>
                <a:ext uri="{FF2B5EF4-FFF2-40B4-BE49-F238E27FC236}">
                  <a16:creationId xmlns:a16="http://schemas.microsoft.com/office/drawing/2014/main" id="{2F9B293D-81E4-1159-0410-8121A386FCFE}"/>
                </a:ext>
              </a:extLst>
            </p:cNvPr>
            <p:cNvSpPr/>
            <p:nvPr/>
          </p:nvSpPr>
          <p:spPr>
            <a:xfrm>
              <a:off x="8657588" y="3278673"/>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V</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396BCEE9-5EF1-66A1-D9AC-E6D186D0FEA5}"/>
                </a:ext>
              </a:extLst>
            </p:cNvPr>
            <p:cNvSpPr/>
            <p:nvPr/>
          </p:nvSpPr>
          <p:spPr>
            <a:xfrm>
              <a:off x="8663524" y="272320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IV</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8F909B18-994C-0CB9-D1A1-7C2C95D04C72}"/>
                </a:ext>
              </a:extLst>
            </p:cNvPr>
            <p:cNvSpPr/>
            <p:nvPr/>
          </p:nvSpPr>
          <p:spPr>
            <a:xfrm>
              <a:off x="8669460" y="1071124"/>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6869F3F4-D4AB-D606-7C54-20A3047978E0}"/>
                </a:ext>
              </a:extLst>
            </p:cNvPr>
            <p:cNvSpPr/>
            <p:nvPr/>
          </p:nvSpPr>
          <p:spPr>
            <a:xfrm>
              <a:off x="8663525" y="1620161"/>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A0FA174A-C7F2-869C-311F-EDCC7DA8FD12}"/>
                </a:ext>
              </a:extLst>
            </p:cNvPr>
            <p:cNvSpPr/>
            <p:nvPr/>
          </p:nvSpPr>
          <p:spPr>
            <a:xfrm>
              <a:off x="8669460" y="2179552"/>
              <a:ext cx="967253" cy="951588"/>
            </a:xfrm>
            <a:prstGeom prst="ellipse">
              <a:avLst/>
            </a:prstGeom>
            <a:solidFill>
              <a:srgbClr val="F9A11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III</a:t>
              </a:r>
              <a:endParaRPr lang="nl-NL" sz="20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57649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CFE46-69BC-9C71-1F7F-91FDAE714E17}"/>
              </a:ext>
            </a:extLst>
          </p:cNvPr>
          <p:cNvSpPr>
            <a:spLocks noGrp="1"/>
          </p:cNvSpPr>
          <p:nvPr>
            <p:ph type="title"/>
          </p:nvPr>
        </p:nvSpPr>
        <p:spPr>
          <a:xfrm>
            <a:off x="491525" y="396000"/>
            <a:ext cx="8172000" cy="576000"/>
          </a:xfrm>
        </p:spPr>
        <p:txBody>
          <a:bodyPr vert="horz" lIns="0" tIns="0" rIns="0" bIns="0" rtlCol="0" anchor="t" anchorCtr="0">
            <a:normAutofit/>
          </a:bodyPr>
          <a:lstStyle/>
          <a:p>
            <a:r>
              <a:rPr lang="nl-NL" b="0" i="0" kern="1200" dirty="0"/>
              <a:t>Een genegeerd probleem</a:t>
            </a:r>
          </a:p>
        </p:txBody>
      </p:sp>
      <p:pic>
        <p:nvPicPr>
          <p:cNvPr id="2050" name="Picture 2" descr="UN Secretary-General's remarks on the appointment of António Guterres as  Secretary-General-designate of the United Nations | UNFICYP">
            <a:extLst>
              <a:ext uri="{FF2B5EF4-FFF2-40B4-BE49-F238E27FC236}">
                <a16:creationId xmlns:a16="http://schemas.microsoft.com/office/drawing/2014/main" id="{EFA28998-F40C-4A0A-C9CA-8AB24C837E7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4"/>
          <a:stretch/>
        </p:blipFill>
        <p:spPr bwMode="auto">
          <a:xfrm>
            <a:off x="491524" y="1296000"/>
            <a:ext cx="3999600" cy="3024000"/>
          </a:xfrm>
          <a:prstGeom prst="rect">
            <a:avLst/>
          </a:prstGeom>
          <a:solidFill>
            <a:srgbClr val="FFFFFF"/>
          </a:solidFill>
        </p:spPr>
      </p:pic>
      <p:sp>
        <p:nvSpPr>
          <p:cNvPr id="6" name="Tekstvak 5">
            <a:extLst>
              <a:ext uri="{FF2B5EF4-FFF2-40B4-BE49-F238E27FC236}">
                <a16:creationId xmlns:a16="http://schemas.microsoft.com/office/drawing/2014/main" id="{18224998-C1CE-B7B1-701C-AFBF241C89E1}"/>
              </a:ext>
            </a:extLst>
          </p:cNvPr>
          <p:cNvSpPr txBox="1"/>
          <p:nvPr/>
        </p:nvSpPr>
        <p:spPr>
          <a:xfrm>
            <a:off x="4645026" y="972000"/>
            <a:ext cx="4014000" cy="324000"/>
          </a:xfrm>
          <a:prstGeom prst="rect">
            <a:avLst/>
          </a:prstGeom>
        </p:spPr>
        <p:txBody>
          <a:bodyPr vert="horz" lIns="0" tIns="0" rIns="0" bIns="0" rtlCol="0" anchor="t" anchorCtr="0">
            <a:normAutofit/>
          </a:bodyPr>
          <a:lstStyle/>
          <a:p>
            <a:pPr>
              <a:lnSpc>
                <a:spcPts val="2300"/>
              </a:lnSpc>
              <a:spcAft>
                <a:spcPts val="800"/>
              </a:spcAft>
              <a:buSzPct val="130000"/>
            </a:pPr>
            <a:endParaRPr lang="nl-NL" sz="700" b="0" i="0" kern="1200" dirty="0">
              <a:effectLst/>
              <a:latin typeface="Museo Sans 900"/>
              <a:ea typeface="+mn-ea"/>
              <a:cs typeface="Museo Sans 900"/>
            </a:endParaRPr>
          </a:p>
        </p:txBody>
      </p:sp>
      <p:sp>
        <p:nvSpPr>
          <p:cNvPr id="4" name="Tekstvak 3">
            <a:extLst>
              <a:ext uri="{FF2B5EF4-FFF2-40B4-BE49-F238E27FC236}">
                <a16:creationId xmlns:a16="http://schemas.microsoft.com/office/drawing/2014/main" id="{DAE4E914-0DB0-4E60-FA29-FAF3486EB3FC}"/>
              </a:ext>
            </a:extLst>
          </p:cNvPr>
          <p:cNvSpPr txBox="1"/>
          <p:nvPr/>
        </p:nvSpPr>
        <p:spPr>
          <a:xfrm>
            <a:off x="4645025" y="1296000"/>
            <a:ext cx="3903552" cy="3024000"/>
          </a:xfrm>
          <a:prstGeom prst="rect">
            <a:avLst/>
          </a:prstGeom>
        </p:spPr>
        <p:txBody>
          <a:bodyPr vert="horz" lIns="0" tIns="0" rIns="0" bIns="0" rtlCol="0" anchor="t" anchorCtr="0">
            <a:normAutofit/>
          </a:bodyPr>
          <a:lstStyle/>
          <a:p>
            <a:pPr>
              <a:lnSpc>
                <a:spcPct val="106000"/>
              </a:lnSpc>
              <a:spcAft>
                <a:spcPts val="800"/>
              </a:spcAft>
              <a:buSzPct val="130000"/>
            </a:pPr>
            <a:r>
              <a:rPr lang="nl-NL" spc="-15" dirty="0">
                <a:solidFill>
                  <a:srgbClr val="0C3762"/>
                </a:solidFill>
                <a:latin typeface="+mj-lt"/>
                <a:cs typeface="Calibri" panose="020F0502020204030204" pitchFamily="34" charset="0"/>
              </a:rPr>
              <a:t>António </a:t>
            </a:r>
            <a:r>
              <a:rPr lang="nl-NL" spc="-15" dirty="0" err="1">
                <a:solidFill>
                  <a:srgbClr val="0C3762"/>
                </a:solidFill>
                <a:latin typeface="+mj-lt"/>
                <a:cs typeface="Calibri" panose="020F0502020204030204" pitchFamily="34" charset="0"/>
              </a:rPr>
              <a:t>Guterres</a:t>
            </a:r>
            <a:r>
              <a:rPr lang="nl-NL" spc="-15" dirty="0">
                <a:solidFill>
                  <a:srgbClr val="0C3762"/>
                </a:solidFill>
                <a:latin typeface="Museo Sans 300" panose="02000000000000000000" pitchFamily="50" charset="0"/>
                <a:cs typeface="Calibri" panose="020F0502020204030204" pitchFamily="34" charset="0"/>
              </a:rPr>
              <a:t>, secretaris-generaal van de VN bij de opening van COP 27 in </a:t>
            </a:r>
            <a:r>
              <a:rPr lang="nl-NL" spc="-15" dirty="0" err="1">
                <a:solidFill>
                  <a:srgbClr val="0C3762"/>
                </a:solidFill>
                <a:latin typeface="Museo Sans 300" panose="02000000000000000000" pitchFamily="50" charset="0"/>
                <a:cs typeface="Calibri" panose="020F0502020204030204" pitchFamily="34" charset="0"/>
              </a:rPr>
              <a:t>Sharam</a:t>
            </a:r>
            <a:r>
              <a:rPr lang="nl-NL" spc="-15" dirty="0">
                <a:solidFill>
                  <a:srgbClr val="0C3762"/>
                </a:solidFill>
                <a:latin typeface="Museo Sans 300" panose="02000000000000000000" pitchFamily="50" charset="0"/>
                <a:cs typeface="Calibri" panose="020F0502020204030204" pitchFamily="34" charset="0"/>
              </a:rPr>
              <a:t> al </a:t>
            </a:r>
            <a:r>
              <a:rPr lang="nl-NL" spc="-15" dirty="0" err="1">
                <a:solidFill>
                  <a:srgbClr val="0C3762"/>
                </a:solidFill>
                <a:latin typeface="Museo Sans 300" panose="02000000000000000000" pitchFamily="50" charset="0"/>
                <a:cs typeface="Calibri" panose="020F0502020204030204" pitchFamily="34" charset="0"/>
              </a:rPr>
              <a:t>Sheik</a:t>
            </a:r>
            <a:r>
              <a:rPr lang="nl-NL" spc="-15" dirty="0">
                <a:solidFill>
                  <a:srgbClr val="0C3762"/>
                </a:solidFill>
                <a:latin typeface="Museo Sans 300" panose="02000000000000000000" pitchFamily="50" charset="0"/>
                <a:cs typeface="Calibri" panose="020F0502020204030204" pitchFamily="34" charset="0"/>
              </a:rPr>
              <a:t>: </a:t>
            </a:r>
          </a:p>
          <a:p>
            <a:pPr>
              <a:lnSpc>
                <a:spcPct val="106000"/>
              </a:lnSpc>
              <a:spcAft>
                <a:spcPts val="800"/>
              </a:spcAft>
              <a:buSzPct val="130000"/>
            </a:pPr>
            <a:endParaRPr lang="nl-NL" i="1" spc="-15" dirty="0">
              <a:solidFill>
                <a:srgbClr val="0C3762"/>
              </a:solidFill>
              <a:latin typeface="Museo Sans 300" panose="02000000000000000000" pitchFamily="50" charset="0"/>
              <a:cs typeface="Calibri" panose="020F0502020204030204" pitchFamily="34" charset="0"/>
            </a:endParaRPr>
          </a:p>
          <a:p>
            <a:pPr>
              <a:lnSpc>
                <a:spcPct val="106000"/>
              </a:lnSpc>
              <a:spcAft>
                <a:spcPts val="800"/>
              </a:spcAft>
              <a:buSzPct val="130000"/>
            </a:pPr>
            <a:r>
              <a:rPr lang="nl-NL" i="1" spc="-15" dirty="0">
                <a:solidFill>
                  <a:srgbClr val="0C3762"/>
                </a:solidFill>
                <a:latin typeface="Museo Sans 300" panose="02000000000000000000" pitchFamily="50" charset="0"/>
                <a:cs typeface="Calibri" panose="020F0502020204030204" pitchFamily="34" charset="0"/>
              </a:rPr>
              <a:t>“We are on a highway </a:t>
            </a:r>
            <a:r>
              <a:rPr lang="nl-NL" i="1" spc="-15" dirty="0" err="1">
                <a:solidFill>
                  <a:srgbClr val="0C3762"/>
                </a:solidFill>
                <a:latin typeface="Museo Sans 300" panose="02000000000000000000" pitchFamily="50" charset="0"/>
                <a:cs typeface="Calibri" panose="020F0502020204030204" pitchFamily="34" charset="0"/>
              </a:rPr>
              <a:t>to</a:t>
            </a:r>
            <a:r>
              <a:rPr lang="nl-NL" i="1" spc="-15" dirty="0">
                <a:solidFill>
                  <a:srgbClr val="0C3762"/>
                </a:solidFill>
                <a:latin typeface="Museo Sans 300" panose="02000000000000000000" pitchFamily="50" charset="0"/>
                <a:cs typeface="Calibri" panose="020F0502020204030204" pitchFamily="34" charset="0"/>
              </a:rPr>
              <a:t> </a:t>
            </a:r>
            <a:r>
              <a:rPr lang="nl-NL" i="1" spc="-15" dirty="0" err="1">
                <a:solidFill>
                  <a:srgbClr val="0C3762"/>
                </a:solidFill>
                <a:latin typeface="Museo Sans 300" panose="02000000000000000000" pitchFamily="50" charset="0"/>
                <a:cs typeface="Calibri" panose="020F0502020204030204" pitchFamily="34" charset="0"/>
              </a:rPr>
              <a:t>climate</a:t>
            </a:r>
            <a:r>
              <a:rPr lang="nl-NL" i="1" spc="-15" dirty="0">
                <a:solidFill>
                  <a:srgbClr val="0C3762"/>
                </a:solidFill>
                <a:latin typeface="Museo Sans 300" panose="02000000000000000000" pitchFamily="50" charset="0"/>
                <a:cs typeface="Calibri" panose="020F0502020204030204" pitchFamily="34" charset="0"/>
              </a:rPr>
              <a:t> </a:t>
            </a:r>
            <a:r>
              <a:rPr lang="nl-NL" i="1" spc="-15" dirty="0" err="1">
                <a:solidFill>
                  <a:srgbClr val="0C3762"/>
                </a:solidFill>
                <a:latin typeface="Museo Sans 300" panose="02000000000000000000" pitchFamily="50" charset="0"/>
                <a:cs typeface="Calibri" panose="020F0502020204030204" pitchFamily="34" charset="0"/>
              </a:rPr>
              <a:t>hell</a:t>
            </a:r>
            <a:r>
              <a:rPr lang="nl-NL" i="1" spc="-15" dirty="0">
                <a:solidFill>
                  <a:srgbClr val="0C3762"/>
                </a:solidFill>
                <a:latin typeface="Museo Sans 300" panose="02000000000000000000" pitchFamily="50" charset="0"/>
                <a:cs typeface="Calibri" panose="020F0502020204030204" pitchFamily="34" charset="0"/>
              </a:rPr>
              <a:t> </a:t>
            </a:r>
            <a:r>
              <a:rPr lang="nl-NL" i="1" spc="-15" dirty="0" err="1">
                <a:solidFill>
                  <a:srgbClr val="0C3762"/>
                </a:solidFill>
                <a:latin typeface="Museo Sans 300" panose="02000000000000000000" pitchFamily="50" charset="0"/>
                <a:cs typeface="Calibri" panose="020F0502020204030204" pitchFamily="34" charset="0"/>
              </a:rPr>
              <a:t>with</a:t>
            </a:r>
            <a:r>
              <a:rPr lang="nl-NL" i="1" spc="-15" dirty="0">
                <a:solidFill>
                  <a:srgbClr val="0C3762"/>
                </a:solidFill>
                <a:latin typeface="Museo Sans 300" panose="02000000000000000000" pitchFamily="50" charset="0"/>
                <a:cs typeface="Calibri" panose="020F0502020204030204" pitchFamily="34" charset="0"/>
              </a:rPr>
              <a:t> </a:t>
            </a:r>
            <a:r>
              <a:rPr lang="nl-NL" i="1" spc="-15" dirty="0" err="1">
                <a:solidFill>
                  <a:srgbClr val="0C3762"/>
                </a:solidFill>
                <a:latin typeface="Museo Sans 300" panose="02000000000000000000" pitchFamily="50" charset="0"/>
                <a:cs typeface="Calibri" panose="020F0502020204030204" pitchFamily="34" charset="0"/>
              </a:rPr>
              <a:t>our</a:t>
            </a:r>
            <a:r>
              <a:rPr lang="nl-NL" i="1" spc="-15" dirty="0">
                <a:solidFill>
                  <a:srgbClr val="0C3762"/>
                </a:solidFill>
                <a:latin typeface="Museo Sans 300" panose="02000000000000000000" pitchFamily="50" charset="0"/>
                <a:cs typeface="Calibri" panose="020F0502020204030204" pitchFamily="34" charset="0"/>
              </a:rPr>
              <a:t> </a:t>
            </a:r>
            <a:r>
              <a:rPr lang="nl-NL" i="1" spc="-15" dirty="0" err="1">
                <a:solidFill>
                  <a:srgbClr val="0C3762"/>
                </a:solidFill>
                <a:latin typeface="Museo Sans 300" panose="02000000000000000000" pitchFamily="50" charset="0"/>
                <a:cs typeface="Calibri" panose="020F0502020204030204" pitchFamily="34" charset="0"/>
              </a:rPr>
              <a:t>foot</a:t>
            </a:r>
            <a:r>
              <a:rPr lang="nl-NL" i="1" spc="-15" dirty="0">
                <a:solidFill>
                  <a:srgbClr val="0C3762"/>
                </a:solidFill>
                <a:latin typeface="Museo Sans 300" panose="02000000000000000000" pitchFamily="50" charset="0"/>
                <a:cs typeface="Calibri" panose="020F0502020204030204" pitchFamily="34" charset="0"/>
              </a:rPr>
              <a:t> </a:t>
            </a:r>
            <a:r>
              <a:rPr lang="nl-NL" i="1" spc="-15" dirty="0" err="1">
                <a:solidFill>
                  <a:srgbClr val="0C3762"/>
                </a:solidFill>
                <a:latin typeface="Museo Sans 300" panose="02000000000000000000" pitchFamily="50" charset="0"/>
                <a:cs typeface="Calibri" panose="020F0502020204030204" pitchFamily="34" charset="0"/>
              </a:rPr>
              <a:t>still</a:t>
            </a:r>
            <a:r>
              <a:rPr lang="nl-NL" i="1" spc="-15" dirty="0">
                <a:solidFill>
                  <a:srgbClr val="0C3762"/>
                </a:solidFill>
                <a:latin typeface="Museo Sans 300" panose="02000000000000000000" pitchFamily="50" charset="0"/>
                <a:cs typeface="Calibri" panose="020F0502020204030204" pitchFamily="34" charset="0"/>
              </a:rPr>
              <a:t> on </a:t>
            </a:r>
            <a:r>
              <a:rPr lang="nl-NL" i="1" spc="-15" dirty="0" err="1">
                <a:solidFill>
                  <a:srgbClr val="0C3762"/>
                </a:solidFill>
                <a:latin typeface="Museo Sans 300" panose="02000000000000000000" pitchFamily="50" charset="0"/>
                <a:cs typeface="Calibri" panose="020F0502020204030204" pitchFamily="34" charset="0"/>
              </a:rPr>
              <a:t>the</a:t>
            </a:r>
            <a:r>
              <a:rPr lang="nl-NL" i="1" spc="-15" dirty="0">
                <a:solidFill>
                  <a:srgbClr val="0C3762"/>
                </a:solidFill>
                <a:latin typeface="Museo Sans 300" panose="02000000000000000000" pitchFamily="50" charset="0"/>
                <a:cs typeface="Calibri" panose="020F0502020204030204" pitchFamily="34" charset="0"/>
              </a:rPr>
              <a:t> accelerator”. </a:t>
            </a:r>
          </a:p>
          <a:p>
            <a:pPr indent="-216000">
              <a:lnSpc>
                <a:spcPts val="2300"/>
              </a:lnSpc>
              <a:spcAft>
                <a:spcPts val="800"/>
              </a:spcAft>
              <a:buSzPct val="130000"/>
              <a:buFont typeface="Arial"/>
              <a:buChar char="•"/>
            </a:pPr>
            <a:endParaRPr lang="nl-NL" dirty="0"/>
          </a:p>
          <a:p>
            <a:pPr indent="-216000">
              <a:lnSpc>
                <a:spcPts val="2300"/>
              </a:lnSpc>
              <a:spcAft>
                <a:spcPts val="800"/>
              </a:spcAft>
              <a:buSzPct val="130000"/>
              <a:buFont typeface="Arial"/>
              <a:buChar char="•"/>
            </a:pPr>
            <a:endParaRPr lang="nl-NL" dirty="0">
              <a:effectLst/>
            </a:endParaRP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42CE87A-2771-79AD-D1D4-A3EFA15C837C}"/>
                  </a:ext>
                </a:extLst>
              </p14:cNvPr>
              <p14:cNvContentPartPr/>
              <p14:nvPr/>
            </p14:nvContentPartPr>
            <p14:xfrm>
              <a:off x="-4229880" y="1714080"/>
              <a:ext cx="360" cy="360"/>
            </p14:xfrm>
          </p:contentPart>
        </mc:Choice>
        <mc:Fallback xmlns="">
          <p:pic>
            <p:nvPicPr>
              <p:cNvPr id="8" name="Ink 7">
                <a:extLst>
                  <a:ext uri="{FF2B5EF4-FFF2-40B4-BE49-F238E27FC236}">
                    <a16:creationId xmlns:a16="http://schemas.microsoft.com/office/drawing/2014/main" id="{D42CE87A-2771-79AD-D1D4-A3EFA15C837C}"/>
                  </a:ext>
                </a:extLst>
              </p:cNvPr>
              <p:cNvPicPr/>
              <p:nvPr/>
            </p:nvPicPr>
            <p:blipFill>
              <a:blip r:embed="rId5"/>
              <a:stretch>
                <a:fillRect/>
              </a:stretch>
            </p:blipFill>
            <p:spPr>
              <a:xfrm>
                <a:off x="-4238880" y="17054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720BE883-D4D8-307A-B878-49152C5E8664}"/>
                  </a:ext>
                </a:extLst>
              </p14:cNvPr>
              <p14:cNvContentPartPr/>
              <p14:nvPr/>
            </p14:nvContentPartPr>
            <p14:xfrm>
              <a:off x="10838640" y="132960"/>
              <a:ext cx="360" cy="360"/>
            </p14:xfrm>
          </p:contentPart>
        </mc:Choice>
        <mc:Fallback xmlns="">
          <p:pic>
            <p:nvPicPr>
              <p:cNvPr id="3" name="Ink 2">
                <a:extLst>
                  <a:ext uri="{FF2B5EF4-FFF2-40B4-BE49-F238E27FC236}">
                    <a16:creationId xmlns:a16="http://schemas.microsoft.com/office/drawing/2014/main" id="{720BE883-D4D8-307A-B878-49152C5E8664}"/>
                  </a:ext>
                </a:extLst>
              </p:cNvPr>
              <p:cNvPicPr/>
              <p:nvPr/>
            </p:nvPicPr>
            <p:blipFill>
              <a:blip r:embed="rId5"/>
              <a:stretch>
                <a:fillRect/>
              </a:stretch>
            </p:blipFill>
            <p:spPr>
              <a:xfrm>
                <a:off x="10829640" y="123960"/>
                <a:ext cx="18000" cy="18000"/>
              </a:xfrm>
              <a:prstGeom prst="rect">
                <a:avLst/>
              </a:prstGeom>
            </p:spPr>
          </p:pic>
        </mc:Fallback>
      </mc:AlternateContent>
      <p:grpSp>
        <p:nvGrpSpPr>
          <p:cNvPr id="14" name="Group 13">
            <a:extLst>
              <a:ext uri="{FF2B5EF4-FFF2-40B4-BE49-F238E27FC236}">
                <a16:creationId xmlns:a16="http://schemas.microsoft.com/office/drawing/2014/main" id="{E995262C-56F1-D2D3-9425-F2968481BF40}"/>
              </a:ext>
            </a:extLst>
          </p:cNvPr>
          <p:cNvGrpSpPr/>
          <p:nvPr/>
        </p:nvGrpSpPr>
        <p:grpSpPr>
          <a:xfrm>
            <a:off x="8657588" y="1071124"/>
            <a:ext cx="979125" cy="3159137"/>
            <a:chOff x="8657588" y="1071124"/>
            <a:chExt cx="979125" cy="3159137"/>
          </a:xfrm>
        </p:grpSpPr>
        <p:sp>
          <p:nvSpPr>
            <p:cNvPr id="15" name="Oval 14">
              <a:extLst>
                <a:ext uri="{FF2B5EF4-FFF2-40B4-BE49-F238E27FC236}">
                  <a16:creationId xmlns:a16="http://schemas.microsoft.com/office/drawing/2014/main" id="{C04711D4-9F49-530F-0EE9-CDAA1A62DB37}"/>
                </a:ext>
              </a:extLst>
            </p:cNvPr>
            <p:cNvSpPr/>
            <p:nvPr/>
          </p:nvSpPr>
          <p:spPr>
            <a:xfrm>
              <a:off x="8657588" y="3278673"/>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V</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13D935BE-D9D1-8021-23EB-0299E17D9952}"/>
                </a:ext>
              </a:extLst>
            </p:cNvPr>
            <p:cNvSpPr/>
            <p:nvPr/>
          </p:nvSpPr>
          <p:spPr>
            <a:xfrm>
              <a:off x="8663524" y="272320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IV</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E0A94E51-A40A-BDB4-C1B3-B3FD0455ECBA}"/>
                </a:ext>
              </a:extLst>
            </p:cNvPr>
            <p:cNvSpPr/>
            <p:nvPr/>
          </p:nvSpPr>
          <p:spPr>
            <a:xfrm>
              <a:off x="8669460" y="1071124"/>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1335294B-DC03-A8B3-D6B0-1D0E5984493E}"/>
                </a:ext>
              </a:extLst>
            </p:cNvPr>
            <p:cNvSpPr/>
            <p:nvPr/>
          </p:nvSpPr>
          <p:spPr>
            <a:xfrm>
              <a:off x="8663525" y="1620161"/>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026EC3C0-7B79-FB7A-58F5-05E91A4F81CA}"/>
                </a:ext>
              </a:extLst>
            </p:cNvPr>
            <p:cNvSpPr/>
            <p:nvPr/>
          </p:nvSpPr>
          <p:spPr>
            <a:xfrm>
              <a:off x="8669460" y="2179552"/>
              <a:ext cx="967253" cy="951588"/>
            </a:xfrm>
            <a:prstGeom prst="ellipse">
              <a:avLst/>
            </a:prstGeom>
            <a:solidFill>
              <a:srgbClr val="F9A11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III</a:t>
              </a:r>
              <a:endParaRPr lang="nl-NL" sz="20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19051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E3578DEB-1289-DF34-7366-35A6806925CE}"/>
              </a:ext>
            </a:extLst>
          </p:cNvPr>
          <p:cNvPicPr>
            <a:picLocks noChangeAspect="1"/>
          </p:cNvPicPr>
          <p:nvPr/>
        </p:nvPicPr>
        <p:blipFill>
          <a:blip r:embed="rId3"/>
          <a:stretch>
            <a:fillRect/>
          </a:stretch>
        </p:blipFill>
        <p:spPr>
          <a:xfrm flipH="1">
            <a:off x="-2903788" y="-1"/>
            <a:ext cx="12047787" cy="5453783"/>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720BE883-D4D8-307A-B878-49152C5E8664}"/>
                  </a:ext>
                </a:extLst>
              </p14:cNvPr>
              <p14:cNvContentPartPr/>
              <p14:nvPr/>
            </p14:nvContentPartPr>
            <p14:xfrm>
              <a:off x="10838640" y="132960"/>
              <a:ext cx="360" cy="360"/>
            </p14:xfrm>
          </p:contentPart>
        </mc:Choice>
        <mc:Fallback xmlns="">
          <p:pic>
            <p:nvPicPr>
              <p:cNvPr id="3" name="Ink 2">
                <a:extLst>
                  <a:ext uri="{FF2B5EF4-FFF2-40B4-BE49-F238E27FC236}">
                    <a16:creationId xmlns:a16="http://schemas.microsoft.com/office/drawing/2014/main" id="{720BE883-D4D8-307A-B878-49152C5E8664}"/>
                  </a:ext>
                </a:extLst>
              </p:cNvPr>
              <p:cNvPicPr/>
              <p:nvPr/>
            </p:nvPicPr>
            <p:blipFill>
              <a:blip r:embed="rId5"/>
              <a:stretch>
                <a:fillRect/>
              </a:stretch>
            </p:blipFill>
            <p:spPr>
              <a:xfrm>
                <a:off x="10829640" y="1239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D42CE87A-2771-79AD-D1D4-A3EFA15C837C}"/>
                  </a:ext>
                </a:extLst>
              </p14:cNvPr>
              <p14:cNvContentPartPr/>
              <p14:nvPr/>
            </p14:nvContentPartPr>
            <p14:xfrm>
              <a:off x="-4229880" y="1714080"/>
              <a:ext cx="360" cy="360"/>
            </p14:xfrm>
          </p:contentPart>
        </mc:Choice>
        <mc:Fallback xmlns="">
          <p:pic>
            <p:nvPicPr>
              <p:cNvPr id="8" name="Ink 7">
                <a:extLst>
                  <a:ext uri="{FF2B5EF4-FFF2-40B4-BE49-F238E27FC236}">
                    <a16:creationId xmlns:a16="http://schemas.microsoft.com/office/drawing/2014/main" id="{D42CE87A-2771-79AD-D1D4-A3EFA15C837C}"/>
                  </a:ext>
                </a:extLst>
              </p:cNvPr>
              <p:cNvPicPr/>
              <p:nvPr/>
            </p:nvPicPr>
            <p:blipFill>
              <a:blip r:embed="rId5"/>
              <a:stretch>
                <a:fillRect/>
              </a:stretch>
            </p:blipFill>
            <p:spPr>
              <a:xfrm>
                <a:off x="-4238880" y="1705440"/>
                <a:ext cx="18000" cy="18000"/>
              </a:xfrm>
              <a:prstGeom prst="rect">
                <a:avLst/>
              </a:prstGeom>
            </p:spPr>
          </p:pic>
        </mc:Fallback>
      </mc:AlternateContent>
      <p:pic>
        <p:nvPicPr>
          <p:cNvPr id="5" name="Picture 4" descr="A person wearing glasses&#10;&#10;Description automatically generated with low confidence">
            <a:extLst>
              <a:ext uri="{FF2B5EF4-FFF2-40B4-BE49-F238E27FC236}">
                <a16:creationId xmlns:a16="http://schemas.microsoft.com/office/drawing/2014/main" id="{09276A36-7465-D1E2-1089-65C5BF5907E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664319" y="2144709"/>
            <a:ext cx="7206344" cy="3521200"/>
          </a:xfrm>
          <a:prstGeom prst="rect">
            <a:avLst/>
          </a:prstGeom>
        </p:spPr>
      </p:pic>
      <p:sp>
        <p:nvSpPr>
          <p:cNvPr id="6" name="Isosceles Triangle 5">
            <a:extLst>
              <a:ext uri="{FF2B5EF4-FFF2-40B4-BE49-F238E27FC236}">
                <a16:creationId xmlns:a16="http://schemas.microsoft.com/office/drawing/2014/main" id="{DBD4035D-9E9B-DFE4-2D92-8ACEE7823968}"/>
              </a:ext>
            </a:extLst>
          </p:cNvPr>
          <p:cNvSpPr/>
          <p:nvPr/>
        </p:nvSpPr>
        <p:spPr>
          <a:xfrm>
            <a:off x="3220149" y="2858187"/>
            <a:ext cx="1183900" cy="759070"/>
          </a:xfrm>
          <a:custGeom>
            <a:avLst/>
            <a:gdLst>
              <a:gd name="connsiteX0" fmla="*/ 0 w 1090594"/>
              <a:gd name="connsiteY0" fmla="*/ 413837 h 413837"/>
              <a:gd name="connsiteX1" fmla="*/ 545297 w 1090594"/>
              <a:gd name="connsiteY1" fmla="*/ 0 h 413837"/>
              <a:gd name="connsiteX2" fmla="*/ 1090594 w 1090594"/>
              <a:gd name="connsiteY2" fmla="*/ 413837 h 413837"/>
              <a:gd name="connsiteX3" fmla="*/ 0 w 1090594"/>
              <a:gd name="connsiteY3" fmla="*/ 413837 h 413837"/>
              <a:gd name="connsiteX0" fmla="*/ 0 w 1090594"/>
              <a:gd name="connsiteY0" fmla="*/ 759070 h 759070"/>
              <a:gd name="connsiteX1" fmla="*/ 638603 w 1090594"/>
              <a:gd name="connsiteY1" fmla="*/ 0 h 759070"/>
              <a:gd name="connsiteX2" fmla="*/ 1090594 w 1090594"/>
              <a:gd name="connsiteY2" fmla="*/ 759070 h 759070"/>
              <a:gd name="connsiteX3" fmla="*/ 0 w 1090594"/>
              <a:gd name="connsiteY3" fmla="*/ 759070 h 759070"/>
              <a:gd name="connsiteX0" fmla="*/ 0 w 1109255"/>
              <a:gd name="connsiteY0" fmla="*/ 759070 h 759070"/>
              <a:gd name="connsiteX1" fmla="*/ 638603 w 1109255"/>
              <a:gd name="connsiteY1" fmla="*/ 0 h 759070"/>
              <a:gd name="connsiteX2" fmla="*/ 1109255 w 1109255"/>
              <a:gd name="connsiteY2" fmla="*/ 236556 h 759070"/>
              <a:gd name="connsiteX3" fmla="*/ 0 w 1109255"/>
              <a:gd name="connsiteY3" fmla="*/ 759070 h 759070"/>
              <a:gd name="connsiteX0" fmla="*/ 0 w 1183900"/>
              <a:gd name="connsiteY0" fmla="*/ 759070 h 759070"/>
              <a:gd name="connsiteX1" fmla="*/ 638603 w 1183900"/>
              <a:gd name="connsiteY1" fmla="*/ 0 h 759070"/>
              <a:gd name="connsiteX2" fmla="*/ 1183900 w 1183900"/>
              <a:gd name="connsiteY2" fmla="*/ 469822 h 759070"/>
              <a:gd name="connsiteX3" fmla="*/ 0 w 1183900"/>
              <a:gd name="connsiteY3" fmla="*/ 759070 h 759070"/>
            </a:gdLst>
            <a:ahLst/>
            <a:cxnLst>
              <a:cxn ang="0">
                <a:pos x="connsiteX0" y="connsiteY0"/>
              </a:cxn>
              <a:cxn ang="0">
                <a:pos x="connsiteX1" y="connsiteY1"/>
              </a:cxn>
              <a:cxn ang="0">
                <a:pos x="connsiteX2" y="connsiteY2"/>
              </a:cxn>
              <a:cxn ang="0">
                <a:pos x="connsiteX3" y="connsiteY3"/>
              </a:cxn>
            </a:cxnLst>
            <a:rect l="l" t="t" r="r" b="b"/>
            <a:pathLst>
              <a:path w="1183900" h="759070">
                <a:moveTo>
                  <a:pt x="0" y="759070"/>
                </a:moveTo>
                <a:lnTo>
                  <a:pt x="638603" y="0"/>
                </a:lnTo>
                <a:lnTo>
                  <a:pt x="1183900" y="469822"/>
                </a:lnTo>
                <a:lnTo>
                  <a:pt x="0" y="759070"/>
                </a:lnTo>
                <a:close/>
              </a:path>
            </a:pathLst>
          </a:custGeom>
          <a:solidFill>
            <a:srgbClr val="F9A1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67D4292B-C672-1165-4D22-E01F788F330D}"/>
              </a:ext>
            </a:extLst>
          </p:cNvPr>
          <p:cNvSpPr/>
          <p:nvPr/>
        </p:nvSpPr>
        <p:spPr>
          <a:xfrm>
            <a:off x="6848669" y="270588"/>
            <a:ext cx="2295331" cy="765110"/>
          </a:xfrm>
          <a:prstGeom prst="rect">
            <a:avLst/>
          </a:prstGeom>
          <a:solidFill>
            <a:srgbClr val="F9A1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891FBB7A-1974-96CC-789F-C3895EBC776C}"/>
              </a:ext>
            </a:extLst>
          </p:cNvPr>
          <p:cNvSpPr txBox="1"/>
          <p:nvPr/>
        </p:nvSpPr>
        <p:spPr>
          <a:xfrm>
            <a:off x="2929812" y="270588"/>
            <a:ext cx="6046237" cy="4434099"/>
          </a:xfrm>
          <a:prstGeom prst="rect">
            <a:avLst/>
          </a:prstGeom>
          <a:noFill/>
        </p:spPr>
        <p:txBody>
          <a:bodyPr wrap="square">
            <a:spAutoFit/>
          </a:bodyPr>
          <a:lstStyle/>
          <a:p>
            <a:pPr>
              <a:lnSpc>
                <a:spcPct val="106000"/>
              </a:lnSpc>
              <a:spcAft>
                <a:spcPts val="800"/>
              </a:spcAft>
            </a:pPr>
            <a:r>
              <a:rPr lang="nl-NL" sz="2400" b="1" dirty="0">
                <a:solidFill>
                  <a:srgbClr val="0C3762"/>
                </a:solidFill>
                <a:effectLst/>
                <a:latin typeface="Arial" panose="020B0604020202020204" pitchFamily="34" charset="0"/>
                <a:ea typeface="Calibri" panose="020F0502020204030204" pitchFamily="34" charset="0"/>
                <a:cs typeface="Arial" panose="020B0604020202020204" pitchFamily="34" charset="0"/>
              </a:rPr>
              <a:t>Hoe kan het nu toch dat een </a:t>
            </a:r>
            <a:r>
              <a:rPr lang="nl-NL" sz="2400" b="1" dirty="0" err="1">
                <a:solidFill>
                  <a:srgbClr val="0C3762"/>
                </a:solidFill>
                <a:effectLst/>
                <a:latin typeface="Arial" panose="020B0604020202020204" pitchFamily="34" charset="0"/>
                <a:ea typeface="Calibri" panose="020F0502020204030204" pitchFamily="34" charset="0"/>
                <a:cs typeface="Arial" panose="020B0604020202020204" pitchFamily="34" charset="0"/>
              </a:rPr>
              <a:t>havencommunity</a:t>
            </a:r>
            <a:r>
              <a:rPr lang="nl-NL" sz="2400" b="1" dirty="0">
                <a:solidFill>
                  <a:srgbClr val="0C3762"/>
                </a:solidFill>
                <a:effectLst/>
                <a:latin typeface="Arial" panose="020B0604020202020204" pitchFamily="34" charset="0"/>
                <a:ea typeface="Calibri" panose="020F0502020204030204" pitchFamily="34" charset="0"/>
                <a:cs typeface="Arial" panose="020B0604020202020204" pitchFamily="34" charset="0"/>
              </a:rPr>
              <a:t> in Rotterdam, die… </a:t>
            </a:r>
          </a:p>
          <a:p>
            <a:pPr>
              <a:lnSpc>
                <a:spcPct val="106000"/>
              </a:lnSpc>
              <a:spcAft>
                <a:spcPts val="800"/>
              </a:spcAft>
            </a:pPr>
            <a:r>
              <a:rPr lang="nl-NL" sz="2400" b="1" dirty="0">
                <a:solidFill>
                  <a:schemeClr val="bg1"/>
                </a:solidFill>
                <a:latin typeface="Arial" panose="020B0604020202020204" pitchFamily="34" charset="0"/>
                <a:ea typeface="Calibri" panose="020F0502020204030204" pitchFamily="34" charset="0"/>
                <a:cs typeface="Arial" panose="020B0604020202020204" pitchFamily="34" charset="0"/>
              </a:rPr>
              <a:t>1</a:t>
            </a:r>
            <a:r>
              <a:rPr lang="nl-NL" sz="2400" b="1" dirty="0">
                <a:solidFill>
                  <a:srgbClr val="0C3762"/>
                </a:solidFill>
                <a:latin typeface="Arial" panose="020B0604020202020204" pitchFamily="34" charset="0"/>
                <a:ea typeface="Calibri" panose="020F0502020204030204" pitchFamily="34" charset="0"/>
                <a:cs typeface="Arial" panose="020B0604020202020204" pitchFamily="34" charset="0"/>
              </a:rPr>
              <a:t> </a:t>
            </a:r>
            <a:r>
              <a:rPr lang="nl-NL" dirty="0">
                <a:solidFill>
                  <a:srgbClr val="0C3762"/>
                </a:solidFill>
                <a:latin typeface="Arial" panose="020B0604020202020204" pitchFamily="34" charset="0"/>
                <a:ea typeface="Calibri" panose="020F0502020204030204" pitchFamily="34" charset="0"/>
                <a:cs typeface="Arial" panose="020B0604020202020204" pitchFamily="34" charset="0"/>
              </a:rPr>
              <a:t>v</a:t>
            </a:r>
            <a:r>
              <a:rPr lang="nl-NL" dirty="0">
                <a:solidFill>
                  <a:srgbClr val="0C3762"/>
                </a:solidFill>
                <a:effectLst/>
                <a:latin typeface="Arial" panose="020B0604020202020204" pitchFamily="34" charset="0"/>
                <a:ea typeface="Calibri" panose="020F0502020204030204" pitchFamily="34" charset="0"/>
                <a:cs typeface="Arial" panose="020B0604020202020204" pitchFamily="34" charset="0"/>
              </a:rPr>
              <a:t>oor haar toekomst afhankelijk is van (grote hoeveel-	heden) energie, </a:t>
            </a:r>
            <a:endParaRPr lang="nl-NL" dirty="0">
              <a:solidFill>
                <a:srgbClr val="0C3762"/>
              </a:solidFill>
              <a:latin typeface="Arial" panose="020B0604020202020204" pitchFamily="34" charset="0"/>
              <a:ea typeface="Calibri" panose="020F0502020204030204" pitchFamily="34" charset="0"/>
              <a:cs typeface="Arial" panose="020B0604020202020204" pitchFamily="34" charset="0"/>
            </a:endParaRPr>
          </a:p>
          <a:p>
            <a:pPr>
              <a:lnSpc>
                <a:spcPct val="106000"/>
              </a:lnSpc>
              <a:spcAft>
                <a:spcPts val="800"/>
              </a:spcAft>
            </a:pPr>
            <a:r>
              <a:rPr lang="nl-NL" sz="2400" b="1" dirty="0">
                <a:solidFill>
                  <a:srgbClr val="0C3762"/>
                </a:solidFill>
                <a:latin typeface="Arial" panose="020B0604020202020204" pitchFamily="34" charset="0"/>
                <a:ea typeface="Calibri" panose="020F0502020204030204" pitchFamily="34" charset="0"/>
                <a:cs typeface="Arial" panose="020B0604020202020204" pitchFamily="34" charset="0"/>
              </a:rPr>
              <a:t>		</a:t>
            </a:r>
            <a:r>
              <a:rPr lang="nl-NL" sz="2400" b="1" dirty="0">
                <a:solidFill>
                  <a:schemeClr val="bg1"/>
                </a:solidFill>
                <a:latin typeface="Arial" panose="020B0604020202020204" pitchFamily="34" charset="0"/>
                <a:ea typeface="Calibri" panose="020F0502020204030204" pitchFamily="34" charset="0"/>
                <a:cs typeface="Arial" panose="020B0604020202020204" pitchFamily="34" charset="0"/>
              </a:rPr>
              <a:t>2</a:t>
            </a:r>
            <a:r>
              <a:rPr lang="nl-NL" b="1" dirty="0">
                <a:solidFill>
                  <a:srgbClr val="0C3762"/>
                </a:solidFill>
                <a:latin typeface="Arial" panose="020B0604020202020204" pitchFamily="34" charset="0"/>
                <a:ea typeface="Calibri" panose="020F0502020204030204" pitchFamily="34" charset="0"/>
                <a:cs typeface="Arial" panose="020B0604020202020204" pitchFamily="34" charset="0"/>
              </a:rPr>
              <a:t> </a:t>
            </a:r>
            <a:r>
              <a:rPr lang="nl-NL" dirty="0">
                <a:solidFill>
                  <a:srgbClr val="0C3762"/>
                </a:solidFill>
                <a:effectLst/>
                <a:latin typeface="Arial" panose="020B0604020202020204" pitchFamily="34" charset="0"/>
                <a:ea typeface="Calibri" panose="020F0502020204030204" pitchFamily="34" charset="0"/>
                <a:cs typeface="Arial" panose="020B0604020202020204" pitchFamily="34" charset="0"/>
              </a:rPr>
              <a:t>financieel-economisch al jaren zeer goed 				presteert, </a:t>
            </a:r>
          </a:p>
          <a:p>
            <a:pPr lvl="4">
              <a:lnSpc>
                <a:spcPct val="106000"/>
              </a:lnSpc>
              <a:spcAft>
                <a:spcPts val="800"/>
              </a:spcAft>
            </a:pPr>
            <a:r>
              <a:rPr lang="nl-NL" sz="2400" b="1" dirty="0">
                <a:solidFill>
                  <a:schemeClr val="bg1"/>
                </a:solidFill>
                <a:latin typeface="Arial" panose="020B0604020202020204" pitchFamily="34" charset="0"/>
                <a:ea typeface="Calibri" panose="020F0502020204030204" pitchFamily="34" charset="0"/>
                <a:cs typeface="Arial" panose="020B0604020202020204" pitchFamily="34" charset="0"/>
              </a:rPr>
              <a:t>3</a:t>
            </a:r>
            <a:r>
              <a:rPr lang="nl-NL"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nl-NL" dirty="0">
                <a:solidFill>
                  <a:srgbClr val="0C3762"/>
                </a:solidFill>
                <a:effectLst/>
                <a:latin typeface="Arial" panose="020B0604020202020204" pitchFamily="34" charset="0"/>
                <a:ea typeface="Calibri" panose="020F0502020204030204" pitchFamily="34" charset="0"/>
                <a:cs typeface="Arial" panose="020B0604020202020204" pitchFamily="34" charset="0"/>
              </a:rPr>
              <a:t>beschikt over een enorme hoe-	veelheid kennis en dus al lang 			weet dat er een einde moet  			komen aan het gebruik 			van 	fossiele brandstoffen, </a:t>
            </a:r>
          </a:p>
          <a:p>
            <a:pPr marL="342900" indent="-342900">
              <a:lnSpc>
                <a:spcPct val="106000"/>
              </a:lnSpc>
              <a:spcAft>
                <a:spcPts val="800"/>
              </a:spcAft>
              <a:buAutoNum type="arabicParenBoth"/>
            </a:pPr>
            <a:endParaRPr lang="nl-NL"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93708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E3578DEB-1289-DF34-7366-35A6806925CE}"/>
              </a:ext>
            </a:extLst>
          </p:cNvPr>
          <p:cNvPicPr>
            <a:picLocks noChangeAspect="1"/>
          </p:cNvPicPr>
          <p:nvPr/>
        </p:nvPicPr>
        <p:blipFill>
          <a:blip r:embed="rId3"/>
          <a:stretch>
            <a:fillRect/>
          </a:stretch>
        </p:blipFill>
        <p:spPr>
          <a:xfrm flipH="1">
            <a:off x="-2903788" y="-1"/>
            <a:ext cx="12047787" cy="5454503"/>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720BE883-D4D8-307A-B878-49152C5E8664}"/>
                  </a:ext>
                </a:extLst>
              </p14:cNvPr>
              <p14:cNvContentPartPr/>
              <p14:nvPr/>
            </p14:nvContentPartPr>
            <p14:xfrm>
              <a:off x="10838640" y="132960"/>
              <a:ext cx="360" cy="360"/>
            </p14:xfrm>
          </p:contentPart>
        </mc:Choice>
        <mc:Fallback xmlns="">
          <p:pic>
            <p:nvPicPr>
              <p:cNvPr id="3" name="Ink 2">
                <a:extLst>
                  <a:ext uri="{FF2B5EF4-FFF2-40B4-BE49-F238E27FC236}">
                    <a16:creationId xmlns:a16="http://schemas.microsoft.com/office/drawing/2014/main" id="{720BE883-D4D8-307A-B878-49152C5E8664}"/>
                  </a:ext>
                </a:extLst>
              </p:cNvPr>
              <p:cNvPicPr/>
              <p:nvPr/>
            </p:nvPicPr>
            <p:blipFill>
              <a:blip r:embed="rId5"/>
              <a:stretch>
                <a:fillRect/>
              </a:stretch>
            </p:blipFill>
            <p:spPr>
              <a:xfrm>
                <a:off x="10829640" y="1239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D42CE87A-2771-79AD-D1D4-A3EFA15C837C}"/>
                  </a:ext>
                </a:extLst>
              </p14:cNvPr>
              <p14:cNvContentPartPr/>
              <p14:nvPr/>
            </p14:nvContentPartPr>
            <p14:xfrm>
              <a:off x="-4229880" y="1714080"/>
              <a:ext cx="360" cy="360"/>
            </p14:xfrm>
          </p:contentPart>
        </mc:Choice>
        <mc:Fallback xmlns="">
          <p:pic>
            <p:nvPicPr>
              <p:cNvPr id="8" name="Ink 7">
                <a:extLst>
                  <a:ext uri="{FF2B5EF4-FFF2-40B4-BE49-F238E27FC236}">
                    <a16:creationId xmlns:a16="http://schemas.microsoft.com/office/drawing/2014/main" id="{D42CE87A-2771-79AD-D1D4-A3EFA15C837C}"/>
                  </a:ext>
                </a:extLst>
              </p:cNvPr>
              <p:cNvPicPr/>
              <p:nvPr/>
            </p:nvPicPr>
            <p:blipFill>
              <a:blip r:embed="rId5"/>
              <a:stretch>
                <a:fillRect/>
              </a:stretch>
            </p:blipFill>
            <p:spPr>
              <a:xfrm>
                <a:off x="-4234380" y="1705080"/>
                <a:ext cx="9180" cy="18000"/>
              </a:xfrm>
              <a:prstGeom prst="rect">
                <a:avLst/>
              </a:prstGeom>
            </p:spPr>
          </p:pic>
        </mc:Fallback>
      </mc:AlternateContent>
      <p:pic>
        <p:nvPicPr>
          <p:cNvPr id="5" name="Picture 4" descr="A person wearing glasses&#10;&#10;Description automatically generated with low confidence">
            <a:extLst>
              <a:ext uri="{FF2B5EF4-FFF2-40B4-BE49-F238E27FC236}">
                <a16:creationId xmlns:a16="http://schemas.microsoft.com/office/drawing/2014/main" id="{09276A36-7465-D1E2-1089-65C5BF5907E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664319" y="2144709"/>
            <a:ext cx="7206344" cy="3521200"/>
          </a:xfrm>
          <a:prstGeom prst="rect">
            <a:avLst/>
          </a:prstGeom>
        </p:spPr>
      </p:pic>
      <p:sp>
        <p:nvSpPr>
          <p:cNvPr id="6" name="Isosceles Triangle 5">
            <a:extLst>
              <a:ext uri="{FF2B5EF4-FFF2-40B4-BE49-F238E27FC236}">
                <a16:creationId xmlns:a16="http://schemas.microsoft.com/office/drawing/2014/main" id="{DBD4035D-9E9B-DFE4-2D92-8ACEE7823968}"/>
              </a:ext>
            </a:extLst>
          </p:cNvPr>
          <p:cNvSpPr/>
          <p:nvPr/>
        </p:nvSpPr>
        <p:spPr>
          <a:xfrm>
            <a:off x="3220149" y="2858187"/>
            <a:ext cx="1183900" cy="759070"/>
          </a:xfrm>
          <a:custGeom>
            <a:avLst/>
            <a:gdLst>
              <a:gd name="connsiteX0" fmla="*/ 0 w 1090594"/>
              <a:gd name="connsiteY0" fmla="*/ 413837 h 413837"/>
              <a:gd name="connsiteX1" fmla="*/ 545297 w 1090594"/>
              <a:gd name="connsiteY1" fmla="*/ 0 h 413837"/>
              <a:gd name="connsiteX2" fmla="*/ 1090594 w 1090594"/>
              <a:gd name="connsiteY2" fmla="*/ 413837 h 413837"/>
              <a:gd name="connsiteX3" fmla="*/ 0 w 1090594"/>
              <a:gd name="connsiteY3" fmla="*/ 413837 h 413837"/>
              <a:gd name="connsiteX0" fmla="*/ 0 w 1090594"/>
              <a:gd name="connsiteY0" fmla="*/ 759070 h 759070"/>
              <a:gd name="connsiteX1" fmla="*/ 638603 w 1090594"/>
              <a:gd name="connsiteY1" fmla="*/ 0 h 759070"/>
              <a:gd name="connsiteX2" fmla="*/ 1090594 w 1090594"/>
              <a:gd name="connsiteY2" fmla="*/ 759070 h 759070"/>
              <a:gd name="connsiteX3" fmla="*/ 0 w 1090594"/>
              <a:gd name="connsiteY3" fmla="*/ 759070 h 759070"/>
              <a:gd name="connsiteX0" fmla="*/ 0 w 1109255"/>
              <a:gd name="connsiteY0" fmla="*/ 759070 h 759070"/>
              <a:gd name="connsiteX1" fmla="*/ 638603 w 1109255"/>
              <a:gd name="connsiteY1" fmla="*/ 0 h 759070"/>
              <a:gd name="connsiteX2" fmla="*/ 1109255 w 1109255"/>
              <a:gd name="connsiteY2" fmla="*/ 236556 h 759070"/>
              <a:gd name="connsiteX3" fmla="*/ 0 w 1109255"/>
              <a:gd name="connsiteY3" fmla="*/ 759070 h 759070"/>
              <a:gd name="connsiteX0" fmla="*/ 0 w 1183900"/>
              <a:gd name="connsiteY0" fmla="*/ 759070 h 759070"/>
              <a:gd name="connsiteX1" fmla="*/ 638603 w 1183900"/>
              <a:gd name="connsiteY1" fmla="*/ 0 h 759070"/>
              <a:gd name="connsiteX2" fmla="*/ 1183900 w 1183900"/>
              <a:gd name="connsiteY2" fmla="*/ 469822 h 759070"/>
              <a:gd name="connsiteX3" fmla="*/ 0 w 1183900"/>
              <a:gd name="connsiteY3" fmla="*/ 759070 h 759070"/>
            </a:gdLst>
            <a:ahLst/>
            <a:cxnLst>
              <a:cxn ang="0">
                <a:pos x="connsiteX0" y="connsiteY0"/>
              </a:cxn>
              <a:cxn ang="0">
                <a:pos x="connsiteX1" y="connsiteY1"/>
              </a:cxn>
              <a:cxn ang="0">
                <a:pos x="connsiteX2" y="connsiteY2"/>
              </a:cxn>
              <a:cxn ang="0">
                <a:pos x="connsiteX3" y="connsiteY3"/>
              </a:cxn>
            </a:cxnLst>
            <a:rect l="l" t="t" r="r" b="b"/>
            <a:pathLst>
              <a:path w="1183900" h="759070">
                <a:moveTo>
                  <a:pt x="0" y="759070"/>
                </a:moveTo>
                <a:lnTo>
                  <a:pt x="638603" y="0"/>
                </a:lnTo>
                <a:lnTo>
                  <a:pt x="1183900" y="469822"/>
                </a:lnTo>
                <a:lnTo>
                  <a:pt x="0" y="759070"/>
                </a:lnTo>
                <a:close/>
              </a:path>
            </a:pathLst>
          </a:custGeom>
          <a:solidFill>
            <a:srgbClr val="F9A1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67D4292B-C672-1165-4D22-E01F788F330D}"/>
              </a:ext>
            </a:extLst>
          </p:cNvPr>
          <p:cNvSpPr/>
          <p:nvPr/>
        </p:nvSpPr>
        <p:spPr>
          <a:xfrm>
            <a:off x="6848669" y="270588"/>
            <a:ext cx="2295331" cy="765110"/>
          </a:xfrm>
          <a:prstGeom prst="rect">
            <a:avLst/>
          </a:prstGeom>
          <a:solidFill>
            <a:srgbClr val="F9A1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891FBB7A-1974-96CC-789F-C3895EBC776C}"/>
              </a:ext>
            </a:extLst>
          </p:cNvPr>
          <p:cNvSpPr txBox="1"/>
          <p:nvPr/>
        </p:nvSpPr>
        <p:spPr>
          <a:xfrm>
            <a:off x="2978673" y="432853"/>
            <a:ext cx="6046237" cy="3602205"/>
          </a:xfrm>
          <a:prstGeom prst="rect">
            <a:avLst/>
          </a:prstGeom>
          <a:noFill/>
        </p:spPr>
        <p:txBody>
          <a:bodyPr wrap="square">
            <a:spAutoFit/>
          </a:bodyPr>
          <a:lstStyle/>
          <a:p>
            <a:pPr>
              <a:lnSpc>
                <a:spcPct val="106000"/>
              </a:lnSpc>
              <a:spcAft>
                <a:spcPts val="800"/>
              </a:spcAft>
            </a:pPr>
            <a:r>
              <a:rPr lang="nl-NL" sz="2400" b="1" dirty="0">
                <a:solidFill>
                  <a:srgbClr val="0C3762"/>
                </a:solidFill>
                <a:effectLst/>
                <a:latin typeface="Arial" panose="020B0604020202020204" pitchFamily="34" charset="0"/>
                <a:ea typeface="Calibri" panose="020F0502020204030204" pitchFamily="34" charset="0"/>
                <a:cs typeface="Arial" panose="020B0604020202020204" pitchFamily="34" charset="0"/>
              </a:rPr>
              <a:t>Hoe kan het nu toch dat een </a:t>
            </a:r>
            <a:r>
              <a:rPr lang="nl-NL" sz="2400" b="1" dirty="0" err="1">
                <a:solidFill>
                  <a:srgbClr val="0C3762"/>
                </a:solidFill>
                <a:effectLst/>
                <a:latin typeface="Arial" panose="020B0604020202020204" pitchFamily="34" charset="0"/>
                <a:ea typeface="Calibri" panose="020F0502020204030204" pitchFamily="34" charset="0"/>
                <a:cs typeface="Arial" panose="020B0604020202020204" pitchFamily="34" charset="0"/>
              </a:rPr>
              <a:t>havencommunity</a:t>
            </a:r>
            <a:r>
              <a:rPr lang="nl-NL" sz="2400" b="1" dirty="0">
                <a:solidFill>
                  <a:srgbClr val="0C3762"/>
                </a:solidFill>
                <a:effectLst/>
                <a:latin typeface="Arial" panose="020B0604020202020204" pitchFamily="34" charset="0"/>
                <a:ea typeface="Calibri" panose="020F0502020204030204" pitchFamily="34" charset="0"/>
                <a:cs typeface="Arial" panose="020B0604020202020204" pitchFamily="34" charset="0"/>
              </a:rPr>
              <a:t> in Rotterdam…</a:t>
            </a:r>
            <a:endParaRPr lang="nl-NL" sz="2400" b="1" dirty="0">
              <a:solidFill>
                <a:srgbClr val="0C3762"/>
              </a:solidFill>
              <a:latin typeface="Arial" panose="020B0604020202020204" pitchFamily="34" charset="0"/>
              <a:ea typeface="Calibri" panose="020F0502020204030204" pitchFamily="34" charset="0"/>
              <a:cs typeface="Arial" panose="020B0604020202020204" pitchFamily="34" charset="0"/>
            </a:endParaRPr>
          </a:p>
          <a:p>
            <a:pPr>
              <a:lnSpc>
                <a:spcPct val="106000"/>
              </a:lnSpc>
              <a:spcAft>
                <a:spcPts val="800"/>
              </a:spcAft>
            </a:pPr>
            <a:r>
              <a:rPr lang="nl-NL" sz="2400" b="1" dirty="0">
                <a:solidFill>
                  <a:schemeClr val="bg1"/>
                </a:solidFill>
                <a:latin typeface="Arial" panose="020B0604020202020204" pitchFamily="34" charset="0"/>
                <a:ea typeface="Calibri" panose="020F0502020204030204" pitchFamily="34" charset="0"/>
                <a:cs typeface="Arial" panose="020B0604020202020204" pitchFamily="34" charset="0"/>
              </a:rPr>
              <a:t>4</a:t>
            </a:r>
            <a:r>
              <a:rPr lang="nl-NL" sz="2400" b="1" dirty="0">
                <a:solidFill>
                  <a:srgbClr val="0C3762"/>
                </a:solidFill>
                <a:latin typeface="Arial" panose="020B0604020202020204" pitchFamily="34" charset="0"/>
                <a:ea typeface="Calibri" panose="020F0502020204030204" pitchFamily="34" charset="0"/>
                <a:cs typeface="Arial" panose="020B0604020202020204" pitchFamily="34" charset="0"/>
              </a:rPr>
              <a:t> </a:t>
            </a:r>
            <a:r>
              <a:rPr lang="nl-NL" dirty="0">
                <a:solidFill>
                  <a:srgbClr val="0C3762"/>
                </a:solidFill>
                <a:latin typeface="Arial" panose="020B0604020202020204" pitchFamily="34" charset="0"/>
                <a:ea typeface="Calibri" panose="020F0502020204030204" pitchFamily="34" charset="0"/>
                <a:cs typeface="Arial" panose="020B0604020202020204" pitchFamily="34" charset="0"/>
              </a:rPr>
              <a:t>tot op heden zo weinig kracht heeft weten te 	mobiliseren om haar eigen toekomstige business-		model zeker te stellen door in te zetten 					op duurzame energie? </a:t>
            </a:r>
          </a:p>
          <a:p>
            <a:pPr>
              <a:lnSpc>
                <a:spcPct val="106000"/>
              </a:lnSpc>
              <a:spcAft>
                <a:spcPts val="800"/>
              </a:spcAft>
            </a:pPr>
            <a:r>
              <a:rPr lang="nl-NL" sz="2400" b="1" dirty="0">
                <a:solidFill>
                  <a:srgbClr val="0C3762"/>
                </a:solidFill>
                <a:latin typeface="Arial" panose="020B0604020202020204" pitchFamily="34" charset="0"/>
                <a:ea typeface="Calibri" panose="020F0502020204030204" pitchFamily="34" charset="0"/>
                <a:cs typeface="Arial" panose="020B0604020202020204" pitchFamily="34" charset="0"/>
              </a:rPr>
              <a:t>		</a:t>
            </a:r>
            <a:r>
              <a:rPr lang="nl-NL" sz="2400" b="1" dirty="0">
                <a:solidFill>
                  <a:schemeClr val="bg1"/>
                </a:solidFill>
                <a:latin typeface="Arial" panose="020B0604020202020204" pitchFamily="34" charset="0"/>
                <a:ea typeface="Calibri" panose="020F0502020204030204" pitchFamily="34" charset="0"/>
                <a:cs typeface="Arial" panose="020B0604020202020204" pitchFamily="34" charset="0"/>
              </a:rPr>
              <a:t>5</a:t>
            </a:r>
            <a:r>
              <a:rPr lang="nl-NL" sz="2400" b="1" dirty="0">
                <a:solidFill>
                  <a:srgbClr val="0C3762"/>
                </a:solidFill>
                <a:latin typeface="Arial" panose="020B0604020202020204" pitchFamily="34" charset="0"/>
                <a:ea typeface="Calibri" panose="020F0502020204030204" pitchFamily="34" charset="0"/>
                <a:cs typeface="Arial" panose="020B0604020202020204" pitchFamily="34" charset="0"/>
              </a:rPr>
              <a:t> </a:t>
            </a:r>
            <a:r>
              <a:rPr lang="nl-NL" dirty="0">
                <a:solidFill>
                  <a:srgbClr val="0C3762"/>
                </a:solidFill>
                <a:latin typeface="Arial" panose="020B0604020202020204" pitchFamily="34" charset="0"/>
                <a:ea typeface="Calibri" panose="020F0502020204030204" pitchFamily="34" charset="0"/>
                <a:cs typeface="Arial" panose="020B0604020202020204" pitchFamily="34" charset="0"/>
              </a:rPr>
              <a:t>in sommige sectoren niet minder maar 					    zelfs meer CO</a:t>
            </a:r>
            <a:r>
              <a:rPr lang="nl-NL" baseline="-25000" dirty="0">
                <a:solidFill>
                  <a:srgbClr val="0C3762"/>
                </a:solidFill>
                <a:latin typeface="Arial" panose="020B0604020202020204" pitchFamily="34" charset="0"/>
                <a:ea typeface="Calibri" panose="020F0502020204030204" pitchFamily="34" charset="0"/>
                <a:cs typeface="Arial" panose="020B0604020202020204" pitchFamily="34" charset="0"/>
              </a:rPr>
              <a:t>2</a:t>
            </a:r>
            <a:r>
              <a:rPr lang="nl-NL" dirty="0">
                <a:solidFill>
                  <a:srgbClr val="0C3762"/>
                </a:solidFill>
                <a:latin typeface="Arial" panose="020B0604020202020204" pitchFamily="34" charset="0"/>
                <a:ea typeface="Calibri" panose="020F0502020204030204" pitchFamily="34" charset="0"/>
                <a:cs typeface="Arial" panose="020B0604020202020204" pitchFamily="34" charset="0"/>
              </a:rPr>
              <a:t> uitstoot?</a:t>
            </a:r>
          </a:p>
          <a:p>
            <a:pPr>
              <a:lnSpc>
                <a:spcPct val="106000"/>
              </a:lnSpc>
              <a:spcAft>
                <a:spcPts val="800"/>
              </a:spcAft>
            </a:pPr>
            <a:r>
              <a:rPr lang="nl-NL" dirty="0">
                <a:solidFill>
                  <a:srgbClr val="0C3762"/>
                </a:solidFill>
                <a:latin typeface="Arial" panose="020B0604020202020204" pitchFamily="34" charset="0"/>
                <a:ea typeface="Calibri" panose="020F0502020204030204" pitchFamily="34" charset="0"/>
                <a:cs typeface="Arial" panose="020B0604020202020204" pitchFamily="34" charset="0"/>
              </a:rPr>
              <a:t>				</a:t>
            </a:r>
            <a:r>
              <a:rPr lang="nl-NL" sz="2400" b="1" dirty="0">
                <a:solidFill>
                  <a:srgbClr val="0C3762"/>
                </a:solidFill>
                <a:latin typeface="Arial" panose="020B0604020202020204" pitchFamily="34" charset="0"/>
                <a:ea typeface="Calibri" panose="020F0502020204030204" pitchFamily="34" charset="0"/>
                <a:cs typeface="Arial" panose="020B0604020202020204" pitchFamily="34" charset="0"/>
              </a:rPr>
              <a:t>		</a:t>
            </a:r>
            <a:endParaRPr lang="nl-NL"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47811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720BE883-D4D8-307A-B878-49152C5E8664}"/>
                  </a:ext>
                </a:extLst>
              </p14:cNvPr>
              <p14:cNvContentPartPr/>
              <p14:nvPr/>
            </p14:nvContentPartPr>
            <p14:xfrm>
              <a:off x="10838640" y="132960"/>
              <a:ext cx="360" cy="360"/>
            </p14:xfrm>
          </p:contentPart>
        </mc:Choice>
        <mc:Fallback xmlns="">
          <p:pic>
            <p:nvPicPr>
              <p:cNvPr id="3" name="Ink 2">
                <a:extLst>
                  <a:ext uri="{FF2B5EF4-FFF2-40B4-BE49-F238E27FC236}">
                    <a16:creationId xmlns:a16="http://schemas.microsoft.com/office/drawing/2014/main" id="{720BE883-D4D8-307A-B878-49152C5E8664}"/>
                  </a:ext>
                </a:extLst>
              </p:cNvPr>
              <p:cNvPicPr/>
              <p:nvPr/>
            </p:nvPicPr>
            <p:blipFill>
              <a:blip r:embed="rId4"/>
              <a:stretch>
                <a:fillRect/>
              </a:stretch>
            </p:blipFill>
            <p:spPr>
              <a:xfrm>
                <a:off x="10829640" y="123960"/>
                <a:ext cx="18000" cy="18000"/>
              </a:xfrm>
              <a:prstGeom prst="rect">
                <a:avLst/>
              </a:prstGeom>
            </p:spPr>
          </p:pic>
        </mc:Fallback>
      </mc:AlternateContent>
      <p:pic>
        <p:nvPicPr>
          <p:cNvPr id="9" name="Picture 8" descr="Icon&#10;&#10;Description automatically generated">
            <a:extLst>
              <a:ext uri="{FF2B5EF4-FFF2-40B4-BE49-F238E27FC236}">
                <a16:creationId xmlns:a16="http://schemas.microsoft.com/office/drawing/2014/main" id="{69AA01AE-64D8-FD9C-DF86-BE3640A86E65}"/>
              </a:ext>
            </a:extLst>
          </p:cNvPr>
          <p:cNvPicPr>
            <a:picLocks noChangeAspect="1"/>
          </p:cNvPicPr>
          <p:nvPr/>
        </p:nvPicPr>
        <p:blipFill>
          <a:blip r:embed="rId5"/>
          <a:stretch>
            <a:fillRect/>
          </a:stretch>
        </p:blipFill>
        <p:spPr>
          <a:xfrm>
            <a:off x="0" y="0"/>
            <a:ext cx="9144000" cy="4079074"/>
          </a:xfrm>
          <a:prstGeom prst="rect">
            <a:avLst/>
          </a:prstGeom>
        </p:spPr>
      </p:pic>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D42CE87A-2771-79AD-D1D4-A3EFA15C837C}"/>
                  </a:ext>
                </a:extLst>
              </p14:cNvPr>
              <p14:cNvContentPartPr/>
              <p14:nvPr/>
            </p14:nvContentPartPr>
            <p14:xfrm>
              <a:off x="-4229880" y="1714080"/>
              <a:ext cx="360" cy="360"/>
            </p14:xfrm>
          </p:contentPart>
        </mc:Choice>
        <mc:Fallback xmlns="">
          <p:pic>
            <p:nvPicPr>
              <p:cNvPr id="8" name="Ink 7">
                <a:extLst>
                  <a:ext uri="{FF2B5EF4-FFF2-40B4-BE49-F238E27FC236}">
                    <a16:creationId xmlns:a16="http://schemas.microsoft.com/office/drawing/2014/main" id="{D42CE87A-2771-79AD-D1D4-A3EFA15C837C}"/>
                  </a:ext>
                </a:extLst>
              </p:cNvPr>
              <p:cNvPicPr/>
              <p:nvPr/>
            </p:nvPicPr>
            <p:blipFill>
              <a:blip r:embed="rId4"/>
              <a:stretch>
                <a:fillRect/>
              </a:stretch>
            </p:blipFill>
            <p:spPr>
              <a:xfrm>
                <a:off x="-4234380" y="1705080"/>
                <a:ext cx="9180" cy="18000"/>
              </a:xfrm>
              <a:prstGeom prst="rect">
                <a:avLst/>
              </a:prstGeom>
            </p:spPr>
          </p:pic>
        </mc:Fallback>
      </mc:AlternateContent>
      <p:sp>
        <p:nvSpPr>
          <p:cNvPr id="2" name="Oval 1">
            <a:extLst>
              <a:ext uri="{FF2B5EF4-FFF2-40B4-BE49-F238E27FC236}">
                <a16:creationId xmlns:a16="http://schemas.microsoft.com/office/drawing/2014/main" id="{4B7AAC89-C43C-73DE-603F-42DCC95F5C75}"/>
              </a:ext>
            </a:extLst>
          </p:cNvPr>
          <p:cNvSpPr/>
          <p:nvPr/>
        </p:nvSpPr>
        <p:spPr>
          <a:xfrm>
            <a:off x="1436914" y="1570399"/>
            <a:ext cx="1315617" cy="1240256"/>
          </a:xfrm>
          <a:prstGeom prst="ellipse">
            <a:avLst/>
          </a:prstGeom>
          <a:solidFill>
            <a:srgbClr val="0C37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6" name="Group 5">
            <a:extLst>
              <a:ext uri="{FF2B5EF4-FFF2-40B4-BE49-F238E27FC236}">
                <a16:creationId xmlns:a16="http://schemas.microsoft.com/office/drawing/2014/main" id="{8B36CB04-F729-74AD-381C-866BEA1C6D02}"/>
              </a:ext>
            </a:extLst>
          </p:cNvPr>
          <p:cNvGrpSpPr/>
          <p:nvPr/>
        </p:nvGrpSpPr>
        <p:grpSpPr>
          <a:xfrm>
            <a:off x="1469339" y="1235140"/>
            <a:ext cx="7276343" cy="2673220"/>
            <a:chOff x="1469339" y="1235140"/>
            <a:chExt cx="7276343" cy="2673220"/>
          </a:xfrm>
        </p:grpSpPr>
        <p:sp>
          <p:nvSpPr>
            <p:cNvPr id="7" name="Content Placeholder 3">
              <a:extLst>
                <a:ext uri="{FF2B5EF4-FFF2-40B4-BE49-F238E27FC236}">
                  <a16:creationId xmlns:a16="http://schemas.microsoft.com/office/drawing/2014/main" id="{34DC123F-773E-2B72-E601-90BF2389F5CC}"/>
                </a:ext>
              </a:extLst>
            </p:cNvPr>
            <p:cNvSpPr txBox="1">
              <a:spLocks/>
            </p:cNvSpPr>
            <p:nvPr/>
          </p:nvSpPr>
          <p:spPr>
            <a:xfrm>
              <a:off x="3937518" y="1235140"/>
              <a:ext cx="4808164" cy="2673220"/>
            </a:xfrm>
            <a:prstGeom prst="rect">
              <a:avLst/>
            </a:prstGeom>
          </p:spPr>
          <p:txBody>
            <a:bodyPr vert="horz" lIns="0" tIns="0" rIns="0" bIns="0" rtlCol="0" anchor="t" anchorCtr="0">
              <a:normAutofit lnSpcReduction="10000"/>
            </a:bodyPr>
            <a:lstStyle>
              <a:lvl1pPr marL="216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r">
                <a:lnSpc>
                  <a:spcPct val="150000"/>
                </a:lnSpc>
                <a:spcAft>
                  <a:spcPts val="600"/>
                </a:spcAft>
                <a:buFont typeface="Arial"/>
                <a:buNone/>
              </a:pPr>
              <a:r>
                <a:rPr lang="en-US" sz="5400" dirty="0">
                  <a:solidFill>
                    <a:srgbClr val="FF9E00"/>
                  </a:solidFill>
                  <a:latin typeface="+mj-lt"/>
                  <a:cs typeface="Aharoni" panose="02010803020104030203" pitchFamily="2" charset="-79"/>
                </a:rPr>
                <a:t> </a:t>
              </a:r>
              <a:endParaRPr lang="nl-NL" sz="3200" b="1" dirty="0">
                <a:solidFill>
                  <a:srgbClr val="FF9E00"/>
                </a:solidFill>
                <a:latin typeface="+mj-lt"/>
                <a:cs typeface="Arial" panose="020B0604020202020204" pitchFamily="34" charset="0"/>
              </a:endParaRPr>
            </a:p>
            <a:p>
              <a:pPr marL="0" indent="0" algn="r">
                <a:lnSpc>
                  <a:spcPct val="150000"/>
                </a:lnSpc>
                <a:spcAft>
                  <a:spcPts val="600"/>
                </a:spcAft>
                <a:buFont typeface="Arial"/>
                <a:buNone/>
              </a:pPr>
              <a:r>
                <a:rPr lang="nl-NL" sz="3200" b="1" dirty="0">
                  <a:solidFill>
                    <a:srgbClr val="0C3762"/>
                  </a:solidFill>
                  <a:latin typeface="+mj-lt"/>
                  <a:cs typeface="Arial" panose="020B0604020202020204" pitchFamily="34" charset="0"/>
                </a:rPr>
                <a:t>De noodzakelijk </a:t>
              </a:r>
            </a:p>
            <a:p>
              <a:pPr marL="0" indent="0" algn="r">
                <a:lnSpc>
                  <a:spcPct val="150000"/>
                </a:lnSpc>
                <a:spcAft>
                  <a:spcPts val="600"/>
                </a:spcAft>
                <a:buFont typeface="Arial"/>
                <a:buNone/>
              </a:pPr>
              <a:r>
                <a:rPr lang="nl-NL" sz="3200" b="1" dirty="0">
                  <a:solidFill>
                    <a:srgbClr val="0C3762"/>
                  </a:solidFill>
                  <a:latin typeface="+mj-lt"/>
                  <a:cs typeface="Arial" panose="020B0604020202020204" pitchFamily="34" charset="0"/>
                </a:rPr>
                <a:t>tot verandering</a:t>
              </a:r>
              <a:endParaRPr lang="nl-NL" sz="5400" dirty="0">
                <a:solidFill>
                  <a:srgbClr val="0C3762"/>
                </a:solidFill>
                <a:latin typeface="+mj-lt"/>
                <a:cs typeface="Aharoni" panose="02010803020104030203" pitchFamily="2" charset="-79"/>
              </a:endParaRPr>
            </a:p>
          </p:txBody>
        </p:sp>
        <p:sp>
          <p:nvSpPr>
            <p:cNvPr id="10" name="TextBox 9">
              <a:extLst>
                <a:ext uri="{FF2B5EF4-FFF2-40B4-BE49-F238E27FC236}">
                  <a16:creationId xmlns:a16="http://schemas.microsoft.com/office/drawing/2014/main" id="{A87F6D02-1950-4BF4-102E-57286C317999}"/>
                </a:ext>
              </a:extLst>
            </p:cNvPr>
            <p:cNvSpPr txBox="1"/>
            <p:nvPr/>
          </p:nvSpPr>
          <p:spPr>
            <a:xfrm>
              <a:off x="1469339" y="1496538"/>
              <a:ext cx="1315617" cy="1323439"/>
            </a:xfrm>
            <a:prstGeom prst="rect">
              <a:avLst/>
            </a:prstGeom>
            <a:noFill/>
          </p:spPr>
          <p:txBody>
            <a:bodyPr wrap="square" rtlCol="0">
              <a:spAutoFit/>
            </a:bodyPr>
            <a:lstStyle/>
            <a:p>
              <a:r>
                <a:rPr lang="en-US" sz="8000" dirty="0">
                  <a:solidFill>
                    <a:schemeClr val="bg1"/>
                  </a:solidFill>
                  <a:latin typeface="Times New Roman" panose="02020603050405020304" pitchFamily="18" charset="0"/>
                  <a:cs typeface="Times New Roman" panose="02020603050405020304" pitchFamily="18" charset="0"/>
                </a:rPr>
                <a:t>IV</a:t>
              </a:r>
              <a:endParaRPr lang="nl-NL" sz="80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77498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e de haven van Rotterdam alles op alles zet om de grootste van Europa te  blijven">
            <a:extLst>
              <a:ext uri="{FF2B5EF4-FFF2-40B4-BE49-F238E27FC236}">
                <a16:creationId xmlns:a16="http://schemas.microsoft.com/office/drawing/2014/main" id="{C5C89CB1-5066-29D7-2F26-23392990DD31}"/>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5" y="961"/>
            <a:ext cx="9143985" cy="51425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705F5B-948A-D05A-2AD5-6F7980F5C92B}"/>
              </a:ext>
            </a:extLst>
          </p:cNvPr>
          <p:cNvSpPr>
            <a:spLocks noGrp="1"/>
          </p:cNvSpPr>
          <p:nvPr>
            <p:ph type="title"/>
          </p:nvPr>
        </p:nvSpPr>
        <p:spPr/>
        <p:txBody>
          <a:bodyPr/>
          <a:lstStyle/>
          <a:p>
            <a:r>
              <a:rPr lang="en-US" dirty="0">
                <a:solidFill>
                  <a:schemeClr val="bg1"/>
                </a:solidFill>
              </a:rPr>
              <a:t>We </a:t>
            </a:r>
            <a:r>
              <a:rPr lang="en-US" dirty="0" err="1">
                <a:solidFill>
                  <a:schemeClr val="bg1"/>
                </a:solidFill>
              </a:rPr>
              <a:t>moeten</a:t>
            </a:r>
            <a:r>
              <a:rPr lang="en-US" dirty="0">
                <a:solidFill>
                  <a:schemeClr val="bg1"/>
                </a:solidFill>
              </a:rPr>
              <a:t> het </a:t>
            </a:r>
            <a:r>
              <a:rPr lang="en-US" dirty="0" err="1">
                <a:solidFill>
                  <a:schemeClr val="bg1"/>
                </a:solidFill>
              </a:rPr>
              <a:t>samen</a:t>
            </a:r>
            <a:r>
              <a:rPr lang="en-US" dirty="0">
                <a:solidFill>
                  <a:schemeClr val="bg1"/>
                </a:solidFill>
              </a:rPr>
              <a:t> </a:t>
            </a:r>
            <a:r>
              <a:rPr lang="en-US" dirty="0" err="1">
                <a:solidFill>
                  <a:schemeClr val="bg1"/>
                </a:solidFill>
              </a:rPr>
              <a:t>doen</a:t>
            </a:r>
            <a:endParaRPr lang="nl-NL" dirty="0">
              <a:solidFill>
                <a:schemeClr val="bg1"/>
              </a:solidFill>
            </a:endParaRPr>
          </a:p>
        </p:txBody>
      </p:sp>
      <p:grpSp>
        <p:nvGrpSpPr>
          <p:cNvPr id="8" name="Groep 3">
            <a:extLst>
              <a:ext uri="{FF2B5EF4-FFF2-40B4-BE49-F238E27FC236}">
                <a16:creationId xmlns:a16="http://schemas.microsoft.com/office/drawing/2014/main" id="{8423F24C-DE89-6446-9D90-1D39AD8B90C4}"/>
              </a:ext>
            </a:extLst>
          </p:cNvPr>
          <p:cNvGrpSpPr/>
          <p:nvPr/>
        </p:nvGrpSpPr>
        <p:grpSpPr>
          <a:xfrm>
            <a:off x="5652469" y="1949530"/>
            <a:ext cx="1244440" cy="1244440"/>
            <a:chOff x="2484437" y="2936472"/>
            <a:chExt cx="1127124" cy="1127124"/>
          </a:xfrm>
        </p:grpSpPr>
        <p:sp>
          <p:nvSpPr>
            <p:cNvPr id="9" name="Ovaal 5">
              <a:extLst>
                <a:ext uri="{FF2B5EF4-FFF2-40B4-BE49-F238E27FC236}">
                  <a16:creationId xmlns:a16="http://schemas.microsoft.com/office/drawing/2014/main" id="{6094AAAF-2180-3F13-17AF-04C9EA268D2A}"/>
                </a:ext>
              </a:extLst>
            </p:cNvPr>
            <p:cNvSpPr/>
            <p:nvPr/>
          </p:nvSpPr>
          <p:spPr>
            <a:xfrm>
              <a:off x="2484437" y="2936472"/>
              <a:ext cx="1127124" cy="1127124"/>
            </a:xfrm>
            <a:prstGeom prst="ellipse">
              <a:avLst/>
            </a:prstGeom>
            <a:blipFill rotWithShape="0">
              <a:blip r:embed="rId4">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NL"/>
            </a:p>
          </p:txBody>
        </p:sp>
        <p:sp>
          <p:nvSpPr>
            <p:cNvPr id="10" name="Ovaal 4">
              <a:extLst>
                <a:ext uri="{FF2B5EF4-FFF2-40B4-BE49-F238E27FC236}">
                  <a16:creationId xmlns:a16="http://schemas.microsoft.com/office/drawing/2014/main" id="{05F74A2A-5262-C0AC-B3DA-F2EE8A207C4D}"/>
                </a:ext>
              </a:extLst>
            </p:cNvPr>
            <p:cNvSpPr txBox="1"/>
            <p:nvPr/>
          </p:nvSpPr>
          <p:spPr>
            <a:xfrm>
              <a:off x="2649500" y="3101535"/>
              <a:ext cx="796998" cy="79699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 </a:t>
              </a:r>
              <a:endParaRPr lang="nl-NL" sz="4800" kern="1200" dirty="0"/>
            </a:p>
          </p:txBody>
        </p:sp>
      </p:grpSp>
      <p:grpSp>
        <p:nvGrpSpPr>
          <p:cNvPr id="11" name="Groep 9">
            <a:extLst>
              <a:ext uri="{FF2B5EF4-FFF2-40B4-BE49-F238E27FC236}">
                <a16:creationId xmlns:a16="http://schemas.microsoft.com/office/drawing/2014/main" id="{368EE7C0-50DD-F50C-1622-45EE2A6E7793}"/>
              </a:ext>
            </a:extLst>
          </p:cNvPr>
          <p:cNvGrpSpPr/>
          <p:nvPr/>
        </p:nvGrpSpPr>
        <p:grpSpPr>
          <a:xfrm>
            <a:off x="3898901" y="1949530"/>
            <a:ext cx="1244440" cy="1244440"/>
            <a:chOff x="3952472" y="1468437"/>
            <a:chExt cx="1127124" cy="1127124"/>
          </a:xfrm>
        </p:grpSpPr>
        <p:sp>
          <p:nvSpPr>
            <p:cNvPr id="12" name="Ovaal 10">
              <a:extLst>
                <a:ext uri="{FF2B5EF4-FFF2-40B4-BE49-F238E27FC236}">
                  <a16:creationId xmlns:a16="http://schemas.microsoft.com/office/drawing/2014/main" id="{89926A9D-0FF3-4BA0-4F7C-488BD7F3BB7E}"/>
                </a:ext>
              </a:extLst>
            </p:cNvPr>
            <p:cNvSpPr/>
            <p:nvPr/>
          </p:nvSpPr>
          <p:spPr>
            <a:xfrm>
              <a:off x="3952472" y="1468437"/>
              <a:ext cx="1127124" cy="1127124"/>
            </a:xfrm>
            <a:prstGeom prst="ellipse">
              <a:avLst/>
            </a:prstGeom>
            <a:blipFill rotWithShape="0">
              <a:blip r:embed="rId5" cstate="hqprint">
                <a:extLst>
                  <a:ext uri="{28A0092B-C50C-407E-A947-70E740481C1C}">
                    <a14:useLocalDpi xmlns:a14="http://schemas.microsoft.com/office/drawing/2010/main"/>
                  </a:ext>
                </a:extLst>
              </a:blip>
              <a:srcRect/>
              <a:stretch>
                <a:fillRect l="-3000" r="-3000"/>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NL"/>
            </a:p>
          </p:txBody>
        </p:sp>
        <p:sp>
          <p:nvSpPr>
            <p:cNvPr id="13" name="Ovaal 4">
              <a:extLst>
                <a:ext uri="{FF2B5EF4-FFF2-40B4-BE49-F238E27FC236}">
                  <a16:creationId xmlns:a16="http://schemas.microsoft.com/office/drawing/2014/main" id="{732F6255-402F-FD69-6BB4-D2CE1C5A0C43}"/>
                </a:ext>
              </a:extLst>
            </p:cNvPr>
            <p:cNvSpPr txBox="1"/>
            <p:nvPr/>
          </p:nvSpPr>
          <p:spPr>
            <a:xfrm>
              <a:off x="4117535" y="1633500"/>
              <a:ext cx="796998" cy="79699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 </a:t>
              </a:r>
              <a:endParaRPr lang="nl-NL" sz="4800" kern="1200" dirty="0"/>
            </a:p>
          </p:txBody>
        </p:sp>
      </p:grpSp>
      <p:grpSp>
        <p:nvGrpSpPr>
          <p:cNvPr id="14" name="Groep 12">
            <a:extLst>
              <a:ext uri="{FF2B5EF4-FFF2-40B4-BE49-F238E27FC236}">
                <a16:creationId xmlns:a16="http://schemas.microsoft.com/office/drawing/2014/main" id="{D05DC14A-59FD-9A12-7D07-5CEEE38F92E4}"/>
              </a:ext>
            </a:extLst>
          </p:cNvPr>
          <p:cNvGrpSpPr/>
          <p:nvPr/>
        </p:nvGrpSpPr>
        <p:grpSpPr>
          <a:xfrm>
            <a:off x="2145333" y="1960665"/>
            <a:ext cx="1244440" cy="1222170"/>
            <a:chOff x="2484437" y="402"/>
            <a:chExt cx="1127124" cy="1127124"/>
          </a:xfrm>
        </p:grpSpPr>
        <p:sp>
          <p:nvSpPr>
            <p:cNvPr id="15" name="Ovaal 13">
              <a:extLst>
                <a:ext uri="{FF2B5EF4-FFF2-40B4-BE49-F238E27FC236}">
                  <a16:creationId xmlns:a16="http://schemas.microsoft.com/office/drawing/2014/main" id="{0AE5D664-5393-BD89-D187-24F7179DFB9A}"/>
                </a:ext>
              </a:extLst>
            </p:cNvPr>
            <p:cNvSpPr/>
            <p:nvPr/>
          </p:nvSpPr>
          <p:spPr>
            <a:xfrm>
              <a:off x="2484437" y="402"/>
              <a:ext cx="1127124" cy="1127124"/>
            </a:xfrm>
            <a:prstGeom prst="ellipse">
              <a:avLst/>
            </a:prstGeom>
            <a:blipFill rotWithShape="0">
              <a:blip r:embed="rId6">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NL"/>
            </a:p>
          </p:txBody>
        </p:sp>
        <p:sp>
          <p:nvSpPr>
            <p:cNvPr id="16" name="Ovaal 4">
              <a:extLst>
                <a:ext uri="{FF2B5EF4-FFF2-40B4-BE49-F238E27FC236}">
                  <a16:creationId xmlns:a16="http://schemas.microsoft.com/office/drawing/2014/main" id="{255958BF-3A3F-7955-6FBC-699800081167}"/>
                </a:ext>
              </a:extLst>
            </p:cNvPr>
            <p:cNvSpPr txBox="1"/>
            <p:nvPr/>
          </p:nvSpPr>
          <p:spPr>
            <a:xfrm>
              <a:off x="2649500" y="165465"/>
              <a:ext cx="796998" cy="79699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 </a:t>
              </a:r>
              <a:endParaRPr lang="nl-NL" sz="4800" kern="1200" dirty="0"/>
            </a:p>
          </p:txBody>
        </p:sp>
      </p:grpSp>
      <p:grpSp>
        <p:nvGrpSpPr>
          <p:cNvPr id="17" name="Groep 15">
            <a:extLst>
              <a:ext uri="{FF2B5EF4-FFF2-40B4-BE49-F238E27FC236}">
                <a16:creationId xmlns:a16="http://schemas.microsoft.com/office/drawing/2014/main" id="{BE3DDFBF-AC6C-AFE0-9615-64D4871EEADD}"/>
              </a:ext>
            </a:extLst>
          </p:cNvPr>
          <p:cNvGrpSpPr/>
          <p:nvPr/>
        </p:nvGrpSpPr>
        <p:grpSpPr>
          <a:xfrm>
            <a:off x="324192" y="1960665"/>
            <a:ext cx="1312013" cy="1222170"/>
            <a:chOff x="971252" y="1468437"/>
            <a:chExt cx="1172274" cy="1127124"/>
          </a:xfrm>
        </p:grpSpPr>
        <p:sp>
          <p:nvSpPr>
            <p:cNvPr id="18" name="Ovaal 16">
              <a:extLst>
                <a:ext uri="{FF2B5EF4-FFF2-40B4-BE49-F238E27FC236}">
                  <a16:creationId xmlns:a16="http://schemas.microsoft.com/office/drawing/2014/main" id="{301C9E34-9526-7188-68CD-327ACECC4BA9}"/>
                </a:ext>
              </a:extLst>
            </p:cNvPr>
            <p:cNvSpPr/>
            <p:nvPr/>
          </p:nvSpPr>
          <p:spPr>
            <a:xfrm>
              <a:off x="1016402" y="1468437"/>
              <a:ext cx="1127124" cy="1127124"/>
            </a:xfrm>
            <a:prstGeom prst="ellipse">
              <a:avLst/>
            </a:prstGeom>
            <a:blipFill rotWithShape="0">
              <a:blip r:embed="rId7" cstate="hqprint">
                <a:extLst>
                  <a:ext uri="{28A0092B-C50C-407E-A947-70E740481C1C}">
                    <a14:useLocalDpi xmlns:a14="http://schemas.microsoft.com/office/drawing/2010/main"/>
                  </a:ext>
                </a:extLst>
              </a:blip>
              <a:srcRect/>
              <a:stretch>
                <a:fillRect l="-16000" r="-16000"/>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NL"/>
            </a:p>
          </p:txBody>
        </p:sp>
        <p:sp>
          <p:nvSpPr>
            <p:cNvPr id="19" name="Ovaal 4">
              <a:extLst>
                <a:ext uri="{FF2B5EF4-FFF2-40B4-BE49-F238E27FC236}">
                  <a16:creationId xmlns:a16="http://schemas.microsoft.com/office/drawing/2014/main" id="{691CC5D1-C5D4-0443-EDA4-BF078B058502}"/>
                </a:ext>
              </a:extLst>
            </p:cNvPr>
            <p:cNvSpPr txBox="1"/>
            <p:nvPr/>
          </p:nvSpPr>
          <p:spPr>
            <a:xfrm>
              <a:off x="971252" y="1689363"/>
              <a:ext cx="796998" cy="79699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 </a:t>
              </a:r>
              <a:endParaRPr lang="nl-NL" sz="4800" kern="1200" dirty="0"/>
            </a:p>
          </p:txBody>
        </p:sp>
      </p:grpSp>
      <p:sp>
        <p:nvSpPr>
          <p:cNvPr id="4" name="AutoShape 2" descr="Gemeente Rotterdam Vector Logo - Download Free SVG Icon | Worldvectorlogo">
            <a:extLst>
              <a:ext uri="{FF2B5EF4-FFF2-40B4-BE49-F238E27FC236}">
                <a16:creationId xmlns:a16="http://schemas.microsoft.com/office/drawing/2014/main" id="{239B219D-2A2A-1CC7-F853-B6E63FC09C9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 name="Picture 12" descr="Image result for Logo EU">
            <a:extLst>
              <a:ext uri="{FF2B5EF4-FFF2-40B4-BE49-F238E27FC236}">
                <a16:creationId xmlns:a16="http://schemas.microsoft.com/office/drawing/2014/main" id="{55ED5FBE-0346-E102-373A-A95E79D4EADF}"/>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7406036" y="1974394"/>
            <a:ext cx="1308021" cy="1244441"/>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074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09F1BF4-68F4-3041-B56F-309AD151DD15}"/>
              </a:ext>
            </a:extLst>
          </p:cNvPr>
          <p:cNvSpPr/>
          <p:nvPr/>
        </p:nvSpPr>
        <p:spPr>
          <a:xfrm>
            <a:off x="192004" y="125049"/>
            <a:ext cx="4299045" cy="1510710"/>
          </a:xfrm>
          <a:prstGeom prst="rect">
            <a:avLst/>
          </a:prstGeom>
          <a:solidFill>
            <a:srgbClr val="F9A11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grpSp>
        <p:nvGrpSpPr>
          <p:cNvPr id="45" name="Group 44">
            <a:extLst>
              <a:ext uri="{FF2B5EF4-FFF2-40B4-BE49-F238E27FC236}">
                <a16:creationId xmlns:a16="http://schemas.microsoft.com/office/drawing/2014/main" id="{EDC84135-FC04-F042-D313-F64B519250C8}"/>
              </a:ext>
            </a:extLst>
          </p:cNvPr>
          <p:cNvGrpSpPr/>
          <p:nvPr/>
        </p:nvGrpSpPr>
        <p:grpSpPr>
          <a:xfrm>
            <a:off x="204154" y="3507200"/>
            <a:ext cx="4329237" cy="1510710"/>
            <a:chOff x="150124" y="1817508"/>
            <a:chExt cx="4329237" cy="1510710"/>
          </a:xfrm>
        </p:grpSpPr>
        <p:sp>
          <p:nvSpPr>
            <p:cNvPr id="19" name="Rectangle 18">
              <a:extLst>
                <a:ext uri="{FF2B5EF4-FFF2-40B4-BE49-F238E27FC236}">
                  <a16:creationId xmlns:a16="http://schemas.microsoft.com/office/drawing/2014/main" id="{2E29990D-0039-5438-5A5C-26B868B6BE09}"/>
                </a:ext>
              </a:extLst>
            </p:cNvPr>
            <p:cNvSpPr/>
            <p:nvPr/>
          </p:nvSpPr>
          <p:spPr>
            <a:xfrm>
              <a:off x="150124" y="1817508"/>
              <a:ext cx="4299045" cy="1510710"/>
            </a:xfrm>
            <a:prstGeom prst="rect">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41" name="Group 40">
              <a:extLst>
                <a:ext uri="{FF2B5EF4-FFF2-40B4-BE49-F238E27FC236}">
                  <a16:creationId xmlns:a16="http://schemas.microsoft.com/office/drawing/2014/main" id="{299506E6-7994-8204-060B-EE54AE51744A}"/>
                </a:ext>
              </a:extLst>
            </p:cNvPr>
            <p:cNvGrpSpPr/>
            <p:nvPr/>
          </p:nvGrpSpPr>
          <p:grpSpPr>
            <a:xfrm>
              <a:off x="249735" y="1956023"/>
              <a:ext cx="4229626" cy="1330881"/>
              <a:chOff x="249735" y="1956023"/>
              <a:chExt cx="4229626" cy="1330881"/>
            </a:xfrm>
          </p:grpSpPr>
          <p:grpSp>
            <p:nvGrpSpPr>
              <p:cNvPr id="11" name="Groep 12">
                <a:extLst>
                  <a:ext uri="{FF2B5EF4-FFF2-40B4-BE49-F238E27FC236}">
                    <a16:creationId xmlns:a16="http://schemas.microsoft.com/office/drawing/2014/main" id="{01EC51C0-38D1-96F1-308F-AB1023373E29}"/>
                  </a:ext>
                </a:extLst>
              </p:cNvPr>
              <p:cNvGrpSpPr/>
              <p:nvPr/>
            </p:nvGrpSpPr>
            <p:grpSpPr>
              <a:xfrm>
                <a:off x="249735" y="2151480"/>
                <a:ext cx="805631" cy="791214"/>
                <a:chOff x="2484437" y="402"/>
                <a:chExt cx="1127124" cy="1127124"/>
              </a:xfrm>
            </p:grpSpPr>
            <p:sp>
              <p:nvSpPr>
                <p:cNvPr id="12" name="Ovaal 13">
                  <a:extLst>
                    <a:ext uri="{FF2B5EF4-FFF2-40B4-BE49-F238E27FC236}">
                      <a16:creationId xmlns:a16="http://schemas.microsoft.com/office/drawing/2014/main" id="{B6599ED4-4EFD-A1AE-6A6C-FDC62F5AF94D}"/>
                    </a:ext>
                  </a:extLst>
                </p:cNvPr>
                <p:cNvSpPr/>
                <p:nvPr/>
              </p:nvSpPr>
              <p:spPr>
                <a:xfrm>
                  <a:off x="2484437" y="402"/>
                  <a:ext cx="1127124" cy="1127124"/>
                </a:xfrm>
                <a:prstGeom prst="ellipse">
                  <a:avLst/>
                </a:prstGeom>
                <a:blipFill rotWithShape="0">
                  <a:blip r:embed="rId3">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NL"/>
                </a:p>
              </p:txBody>
            </p:sp>
            <p:sp>
              <p:nvSpPr>
                <p:cNvPr id="13" name="Ovaal 4">
                  <a:extLst>
                    <a:ext uri="{FF2B5EF4-FFF2-40B4-BE49-F238E27FC236}">
                      <a16:creationId xmlns:a16="http://schemas.microsoft.com/office/drawing/2014/main" id="{09C6A200-F7B8-52EE-3E13-D15D979DE03B}"/>
                    </a:ext>
                  </a:extLst>
                </p:cNvPr>
                <p:cNvSpPr txBox="1"/>
                <p:nvPr/>
              </p:nvSpPr>
              <p:spPr>
                <a:xfrm>
                  <a:off x="2649500" y="165465"/>
                  <a:ext cx="796998" cy="79699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 </a:t>
                  </a:r>
                  <a:endParaRPr lang="nl-NL" sz="4800" kern="1200" dirty="0"/>
                </a:p>
              </p:txBody>
            </p:sp>
          </p:grpSp>
          <p:pic>
            <p:nvPicPr>
              <p:cNvPr id="21" name="Picture 5">
                <a:extLst>
                  <a:ext uri="{FF2B5EF4-FFF2-40B4-BE49-F238E27FC236}">
                    <a16:creationId xmlns:a16="http://schemas.microsoft.com/office/drawing/2014/main" id="{A94C85DA-2A92-6B8A-EBCA-8AA79B34B36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226554" y="1956023"/>
                <a:ext cx="2069798" cy="1027957"/>
              </a:xfrm>
              <a:prstGeom prst="rect">
                <a:avLst/>
              </a:prstGeom>
              <a:effectLst>
                <a:outerShdw blurRad="50800" dist="38100" dir="2700000" algn="tl" rotWithShape="0">
                  <a:prstClr val="black">
                    <a:alpha val="40000"/>
                  </a:prstClr>
                </a:outerShdw>
              </a:effectLst>
            </p:spPr>
          </p:pic>
          <p:sp>
            <p:nvSpPr>
              <p:cNvPr id="24" name="TextBox 8">
                <a:extLst>
                  <a:ext uri="{FF2B5EF4-FFF2-40B4-BE49-F238E27FC236}">
                    <a16:creationId xmlns:a16="http://schemas.microsoft.com/office/drawing/2014/main" id="{CB517FC7-F77F-4F05-EC02-DA82B0F12219}"/>
                  </a:ext>
                </a:extLst>
              </p:cNvPr>
              <p:cNvSpPr txBox="1"/>
              <p:nvPr/>
            </p:nvSpPr>
            <p:spPr>
              <a:xfrm>
                <a:off x="2423370" y="3025294"/>
                <a:ext cx="2055991" cy="261610"/>
              </a:xfrm>
              <a:prstGeom prst="rect">
                <a:avLst/>
              </a:prstGeom>
              <a:noFill/>
            </p:spPr>
            <p:txBody>
              <a:bodyPr wrap="square" rtlCol="0">
                <a:spAutoFit/>
              </a:bodyPr>
              <a:lstStyle/>
              <a:p>
                <a:pPr algn="r"/>
                <a:r>
                  <a:rPr lang="en-US" sz="1100" dirty="0">
                    <a:solidFill>
                      <a:srgbClr val="0C3762"/>
                    </a:solidFill>
                  </a:rPr>
                  <a:t>NRC, 25 </a:t>
                </a:r>
                <a:r>
                  <a:rPr lang="en-US" sz="1100" dirty="0" err="1">
                    <a:solidFill>
                      <a:srgbClr val="0C3762"/>
                    </a:solidFill>
                  </a:rPr>
                  <a:t>november</a:t>
                </a:r>
                <a:r>
                  <a:rPr lang="en-US" sz="1100" dirty="0">
                    <a:solidFill>
                      <a:srgbClr val="0C3762"/>
                    </a:solidFill>
                  </a:rPr>
                  <a:t> 2022</a:t>
                </a:r>
                <a:endParaRPr lang="nl-NL" sz="1100" dirty="0">
                  <a:solidFill>
                    <a:srgbClr val="0C3762"/>
                  </a:solidFill>
                </a:endParaRPr>
              </a:p>
            </p:txBody>
          </p:sp>
        </p:grpSp>
      </p:grpSp>
      <p:grpSp>
        <p:nvGrpSpPr>
          <p:cNvPr id="31" name="Group 30">
            <a:extLst>
              <a:ext uri="{FF2B5EF4-FFF2-40B4-BE49-F238E27FC236}">
                <a16:creationId xmlns:a16="http://schemas.microsoft.com/office/drawing/2014/main" id="{D91C9E2B-9BDA-3DCF-8B0E-43F4356949D4}"/>
              </a:ext>
            </a:extLst>
          </p:cNvPr>
          <p:cNvGrpSpPr/>
          <p:nvPr/>
        </p:nvGrpSpPr>
        <p:grpSpPr>
          <a:xfrm>
            <a:off x="4653477" y="125049"/>
            <a:ext cx="4320962" cy="1510710"/>
            <a:chOff x="150123" y="3507200"/>
            <a:chExt cx="4320962" cy="1510710"/>
          </a:xfrm>
        </p:grpSpPr>
        <p:sp>
          <p:nvSpPr>
            <p:cNvPr id="20" name="Rectangle 19">
              <a:extLst>
                <a:ext uri="{FF2B5EF4-FFF2-40B4-BE49-F238E27FC236}">
                  <a16:creationId xmlns:a16="http://schemas.microsoft.com/office/drawing/2014/main" id="{D75143A5-69B6-427A-D2CC-01F4293380CD}"/>
                </a:ext>
              </a:extLst>
            </p:cNvPr>
            <p:cNvSpPr/>
            <p:nvPr/>
          </p:nvSpPr>
          <p:spPr>
            <a:xfrm>
              <a:off x="150123" y="3507200"/>
              <a:ext cx="4299045" cy="1510710"/>
            </a:xfrm>
            <a:prstGeom prst="rect">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8" name="Groep 9">
              <a:extLst>
                <a:ext uri="{FF2B5EF4-FFF2-40B4-BE49-F238E27FC236}">
                  <a16:creationId xmlns:a16="http://schemas.microsoft.com/office/drawing/2014/main" id="{B005EDB7-3248-7FDC-384E-E84AA8E34301}"/>
                </a:ext>
              </a:extLst>
            </p:cNvPr>
            <p:cNvGrpSpPr/>
            <p:nvPr/>
          </p:nvGrpSpPr>
          <p:grpSpPr>
            <a:xfrm>
              <a:off x="231600" y="3848262"/>
              <a:ext cx="838238" cy="838238"/>
              <a:chOff x="3952472" y="1468437"/>
              <a:chExt cx="1127124" cy="1127124"/>
            </a:xfrm>
          </p:grpSpPr>
          <p:sp>
            <p:nvSpPr>
              <p:cNvPr id="9" name="Ovaal 10">
                <a:extLst>
                  <a:ext uri="{FF2B5EF4-FFF2-40B4-BE49-F238E27FC236}">
                    <a16:creationId xmlns:a16="http://schemas.microsoft.com/office/drawing/2014/main" id="{1E84E8C4-4446-3D33-9364-B0938AB83F14}"/>
                  </a:ext>
                </a:extLst>
              </p:cNvPr>
              <p:cNvSpPr/>
              <p:nvPr/>
            </p:nvSpPr>
            <p:spPr>
              <a:xfrm>
                <a:off x="3952472" y="1468437"/>
                <a:ext cx="1127124" cy="1127124"/>
              </a:xfrm>
              <a:prstGeom prst="ellipse">
                <a:avLst/>
              </a:prstGeom>
              <a:blipFill rotWithShape="0">
                <a:blip r:embed="rId5" cstate="hqprint">
                  <a:extLst>
                    <a:ext uri="{28A0092B-C50C-407E-A947-70E740481C1C}">
                      <a14:useLocalDpi xmlns:a14="http://schemas.microsoft.com/office/drawing/2010/main"/>
                    </a:ext>
                  </a:extLst>
                </a:blip>
                <a:srcRect/>
                <a:stretch>
                  <a:fillRect l="-3000" r="-3000"/>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NL"/>
              </a:p>
            </p:txBody>
          </p:sp>
          <p:sp>
            <p:nvSpPr>
              <p:cNvPr id="10" name="Ovaal 4">
                <a:extLst>
                  <a:ext uri="{FF2B5EF4-FFF2-40B4-BE49-F238E27FC236}">
                    <a16:creationId xmlns:a16="http://schemas.microsoft.com/office/drawing/2014/main" id="{52988CDF-544A-7130-237B-80D1F85A79AB}"/>
                  </a:ext>
                </a:extLst>
              </p:cNvPr>
              <p:cNvSpPr txBox="1"/>
              <p:nvPr/>
            </p:nvSpPr>
            <p:spPr>
              <a:xfrm>
                <a:off x="4117535" y="1633500"/>
                <a:ext cx="796998" cy="79699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 </a:t>
                </a:r>
                <a:endParaRPr lang="nl-NL" sz="4800" kern="1200" dirty="0"/>
              </a:p>
            </p:txBody>
          </p:sp>
        </p:grpSp>
        <p:grpSp>
          <p:nvGrpSpPr>
            <p:cNvPr id="25" name="Group 11">
              <a:extLst>
                <a:ext uri="{FF2B5EF4-FFF2-40B4-BE49-F238E27FC236}">
                  <a16:creationId xmlns:a16="http://schemas.microsoft.com/office/drawing/2014/main" id="{64AEBBCB-5734-7C38-B26E-180E837D8398}"/>
                </a:ext>
              </a:extLst>
            </p:cNvPr>
            <p:cNvGrpSpPr/>
            <p:nvPr/>
          </p:nvGrpSpPr>
          <p:grpSpPr>
            <a:xfrm>
              <a:off x="1226554" y="3973950"/>
              <a:ext cx="3244531" cy="992211"/>
              <a:chOff x="5209676" y="4214980"/>
              <a:chExt cx="7396310" cy="2131618"/>
            </a:xfrm>
          </p:grpSpPr>
          <p:pic>
            <p:nvPicPr>
              <p:cNvPr id="26" name="Picture 7">
                <a:extLst>
                  <a:ext uri="{FF2B5EF4-FFF2-40B4-BE49-F238E27FC236}">
                    <a16:creationId xmlns:a16="http://schemas.microsoft.com/office/drawing/2014/main" id="{D7A104DD-EFAB-92AE-5A3A-C9C8C4F24CD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209676" y="4214980"/>
                <a:ext cx="6976073" cy="935886"/>
              </a:xfrm>
              <a:prstGeom prst="rect">
                <a:avLst/>
              </a:prstGeom>
              <a:effectLst>
                <a:outerShdw blurRad="50800" dist="38100" dir="2700000" algn="tl" rotWithShape="0">
                  <a:prstClr val="black">
                    <a:alpha val="40000"/>
                  </a:prstClr>
                </a:outerShdw>
              </a:effectLst>
            </p:spPr>
          </p:pic>
          <p:sp>
            <p:nvSpPr>
              <p:cNvPr id="27" name="TextBox 10">
                <a:extLst>
                  <a:ext uri="{FF2B5EF4-FFF2-40B4-BE49-F238E27FC236}">
                    <a16:creationId xmlns:a16="http://schemas.microsoft.com/office/drawing/2014/main" id="{1A4E7CDC-F4A0-E080-5988-6F7570626775}"/>
                  </a:ext>
                </a:extLst>
              </p:cNvPr>
              <p:cNvSpPr txBox="1"/>
              <p:nvPr/>
            </p:nvSpPr>
            <p:spPr>
              <a:xfrm>
                <a:off x="6337048" y="5751507"/>
                <a:ext cx="6268938" cy="595091"/>
              </a:xfrm>
              <a:prstGeom prst="rect">
                <a:avLst/>
              </a:prstGeom>
              <a:noFill/>
            </p:spPr>
            <p:txBody>
              <a:bodyPr wrap="square" rtlCol="0">
                <a:spAutoFit/>
              </a:bodyPr>
              <a:lstStyle/>
              <a:p>
                <a:pPr algn="r"/>
                <a:r>
                  <a:rPr lang="en-US" sz="1200" b="1" dirty="0">
                    <a:solidFill>
                      <a:srgbClr val="0C3762"/>
                    </a:solidFill>
                  </a:rPr>
                  <a:t>NRC</a:t>
                </a:r>
                <a:r>
                  <a:rPr lang="en-US" sz="1200" dirty="0">
                    <a:solidFill>
                      <a:srgbClr val="0C3762"/>
                    </a:solidFill>
                  </a:rPr>
                  <a:t>, 6 </a:t>
                </a:r>
                <a:r>
                  <a:rPr lang="en-US" sz="1200" dirty="0" err="1">
                    <a:solidFill>
                      <a:srgbClr val="0C3762"/>
                    </a:solidFill>
                  </a:rPr>
                  <a:t>december</a:t>
                </a:r>
                <a:r>
                  <a:rPr lang="en-US" sz="1200" dirty="0">
                    <a:solidFill>
                      <a:srgbClr val="0C3762"/>
                    </a:solidFill>
                  </a:rPr>
                  <a:t> 2022</a:t>
                </a:r>
                <a:endParaRPr lang="nl-NL" sz="1200" dirty="0">
                  <a:solidFill>
                    <a:srgbClr val="0C3762"/>
                  </a:solidFill>
                </a:endParaRPr>
              </a:p>
            </p:txBody>
          </p:sp>
        </p:grpSp>
      </p:grpSp>
      <p:grpSp>
        <p:nvGrpSpPr>
          <p:cNvPr id="43" name="Group 42">
            <a:extLst>
              <a:ext uri="{FF2B5EF4-FFF2-40B4-BE49-F238E27FC236}">
                <a16:creationId xmlns:a16="http://schemas.microsoft.com/office/drawing/2014/main" id="{743A45C0-913E-AAFD-1662-C1428CA4E2A1}"/>
              </a:ext>
            </a:extLst>
          </p:cNvPr>
          <p:cNvGrpSpPr/>
          <p:nvPr/>
        </p:nvGrpSpPr>
        <p:grpSpPr>
          <a:xfrm>
            <a:off x="4651845" y="1791731"/>
            <a:ext cx="4299045" cy="1510710"/>
            <a:chOff x="4647527" y="170851"/>
            <a:chExt cx="4299045" cy="1510710"/>
          </a:xfrm>
        </p:grpSpPr>
        <p:sp>
          <p:nvSpPr>
            <p:cNvPr id="22" name="Rectangle 21">
              <a:extLst>
                <a:ext uri="{FF2B5EF4-FFF2-40B4-BE49-F238E27FC236}">
                  <a16:creationId xmlns:a16="http://schemas.microsoft.com/office/drawing/2014/main" id="{4CC8C6FE-B0BE-71DA-B9D5-9BCE9D2FA28E}"/>
                </a:ext>
              </a:extLst>
            </p:cNvPr>
            <p:cNvSpPr/>
            <p:nvPr/>
          </p:nvSpPr>
          <p:spPr>
            <a:xfrm>
              <a:off x="4647527" y="170851"/>
              <a:ext cx="4299045" cy="1510710"/>
            </a:xfrm>
            <a:prstGeom prst="rect">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33" name="Groep 3">
              <a:extLst>
                <a:ext uri="{FF2B5EF4-FFF2-40B4-BE49-F238E27FC236}">
                  <a16:creationId xmlns:a16="http://schemas.microsoft.com/office/drawing/2014/main" id="{EC370290-4DBD-FF7B-6260-7176A6BEAF06}"/>
                </a:ext>
              </a:extLst>
            </p:cNvPr>
            <p:cNvGrpSpPr/>
            <p:nvPr/>
          </p:nvGrpSpPr>
          <p:grpSpPr>
            <a:xfrm>
              <a:off x="4806231" y="470524"/>
              <a:ext cx="871817" cy="871817"/>
              <a:chOff x="2484437" y="2936472"/>
              <a:chExt cx="1127124" cy="1127124"/>
            </a:xfrm>
          </p:grpSpPr>
          <p:sp>
            <p:nvSpPr>
              <p:cNvPr id="34" name="Ovaal 5">
                <a:extLst>
                  <a:ext uri="{FF2B5EF4-FFF2-40B4-BE49-F238E27FC236}">
                    <a16:creationId xmlns:a16="http://schemas.microsoft.com/office/drawing/2014/main" id="{8C1845A3-4CE5-DDE7-26AF-A1B66315ED40}"/>
                  </a:ext>
                </a:extLst>
              </p:cNvPr>
              <p:cNvSpPr/>
              <p:nvPr/>
            </p:nvSpPr>
            <p:spPr>
              <a:xfrm>
                <a:off x="2484437" y="2936472"/>
                <a:ext cx="1127124" cy="1127124"/>
              </a:xfrm>
              <a:prstGeom prst="ellipse">
                <a:avLst/>
              </a:prstGeom>
              <a:blipFill rotWithShape="0">
                <a:blip r:embed="rId7">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NL"/>
              </a:p>
            </p:txBody>
          </p:sp>
          <p:sp>
            <p:nvSpPr>
              <p:cNvPr id="35" name="Ovaal 4">
                <a:extLst>
                  <a:ext uri="{FF2B5EF4-FFF2-40B4-BE49-F238E27FC236}">
                    <a16:creationId xmlns:a16="http://schemas.microsoft.com/office/drawing/2014/main" id="{5762733B-4A05-9B9B-21D3-9657270ECC5C}"/>
                  </a:ext>
                </a:extLst>
              </p:cNvPr>
              <p:cNvSpPr txBox="1"/>
              <p:nvPr/>
            </p:nvSpPr>
            <p:spPr>
              <a:xfrm>
                <a:off x="2649500" y="3101535"/>
                <a:ext cx="796998" cy="79699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 </a:t>
                </a:r>
                <a:endParaRPr lang="nl-NL" sz="4800" kern="1200" dirty="0"/>
              </a:p>
            </p:txBody>
          </p:sp>
        </p:grpSp>
        <p:pic>
          <p:nvPicPr>
            <p:cNvPr id="36" name="Picture 35">
              <a:extLst>
                <a:ext uri="{FF2B5EF4-FFF2-40B4-BE49-F238E27FC236}">
                  <a16:creationId xmlns:a16="http://schemas.microsoft.com/office/drawing/2014/main" id="{B3983B29-B377-6BE6-3A60-DFB7F69C1F9E}"/>
                </a:ext>
              </a:extLst>
            </p:cNvPr>
            <p:cNvPicPr>
              <a:picLocks noChangeAspect="1"/>
            </p:cNvPicPr>
            <p:nvPr/>
          </p:nvPicPr>
          <p:blipFill>
            <a:blip r:embed="rId8"/>
            <a:stretch>
              <a:fillRect/>
            </a:stretch>
          </p:blipFill>
          <p:spPr>
            <a:xfrm>
              <a:off x="5836047" y="249804"/>
              <a:ext cx="2103961" cy="1148251"/>
            </a:xfrm>
            <a:prstGeom prst="rect">
              <a:avLst/>
            </a:prstGeom>
            <a:effectLst>
              <a:outerShdw blurRad="50800" dist="38100" dir="2700000" algn="tl" rotWithShape="0">
                <a:prstClr val="black">
                  <a:alpha val="40000"/>
                </a:prstClr>
              </a:outerShdw>
            </a:effectLst>
          </p:spPr>
        </p:pic>
        <p:sp>
          <p:nvSpPr>
            <p:cNvPr id="37" name="TextBox 8">
              <a:extLst>
                <a:ext uri="{FF2B5EF4-FFF2-40B4-BE49-F238E27FC236}">
                  <a16:creationId xmlns:a16="http://schemas.microsoft.com/office/drawing/2014/main" id="{B7E4925B-043D-B456-0884-C1927C6197FE}"/>
                </a:ext>
              </a:extLst>
            </p:cNvPr>
            <p:cNvSpPr txBox="1"/>
            <p:nvPr/>
          </p:nvSpPr>
          <p:spPr>
            <a:xfrm>
              <a:off x="6888115" y="1402354"/>
              <a:ext cx="2055991" cy="261610"/>
            </a:xfrm>
            <a:prstGeom prst="rect">
              <a:avLst/>
            </a:prstGeom>
            <a:noFill/>
          </p:spPr>
          <p:txBody>
            <a:bodyPr wrap="square" rtlCol="0">
              <a:spAutoFit/>
            </a:bodyPr>
            <a:lstStyle/>
            <a:p>
              <a:pPr algn="r"/>
              <a:r>
                <a:rPr lang="en-US" sz="1100" dirty="0" err="1">
                  <a:solidFill>
                    <a:srgbClr val="0C3762"/>
                  </a:solidFill>
                </a:rPr>
                <a:t>Volkskrant</a:t>
              </a:r>
              <a:r>
                <a:rPr lang="en-US" sz="1100" dirty="0">
                  <a:solidFill>
                    <a:srgbClr val="0C3762"/>
                  </a:solidFill>
                </a:rPr>
                <a:t>, 10 </a:t>
              </a:r>
              <a:r>
                <a:rPr lang="en-US" sz="1100" dirty="0" err="1">
                  <a:solidFill>
                    <a:srgbClr val="0C3762"/>
                  </a:solidFill>
                </a:rPr>
                <a:t>januari</a:t>
              </a:r>
              <a:r>
                <a:rPr lang="en-US" sz="1100" dirty="0">
                  <a:solidFill>
                    <a:srgbClr val="0C3762"/>
                  </a:solidFill>
                </a:rPr>
                <a:t> 2023</a:t>
              </a:r>
              <a:endParaRPr lang="nl-NL" sz="1100" dirty="0">
                <a:solidFill>
                  <a:srgbClr val="0C3762"/>
                </a:solidFill>
              </a:endParaRPr>
            </a:p>
          </p:txBody>
        </p:sp>
      </p:grpSp>
      <p:grpSp>
        <p:nvGrpSpPr>
          <p:cNvPr id="46" name="Group 45">
            <a:extLst>
              <a:ext uri="{FF2B5EF4-FFF2-40B4-BE49-F238E27FC236}">
                <a16:creationId xmlns:a16="http://schemas.microsoft.com/office/drawing/2014/main" id="{A25337FC-E2E1-ECE3-D5D0-92C84341E25A}"/>
              </a:ext>
            </a:extLst>
          </p:cNvPr>
          <p:cNvGrpSpPr/>
          <p:nvPr/>
        </p:nvGrpSpPr>
        <p:grpSpPr>
          <a:xfrm>
            <a:off x="194080" y="1791731"/>
            <a:ext cx="4299045" cy="1518404"/>
            <a:chOff x="150124" y="163774"/>
            <a:chExt cx="4299045" cy="1518404"/>
          </a:xfrm>
        </p:grpSpPr>
        <p:sp>
          <p:nvSpPr>
            <p:cNvPr id="6" name="Rectangle 5">
              <a:extLst>
                <a:ext uri="{FF2B5EF4-FFF2-40B4-BE49-F238E27FC236}">
                  <a16:creationId xmlns:a16="http://schemas.microsoft.com/office/drawing/2014/main" id="{008A5296-6558-7C12-9534-22D11F14D59E}"/>
                </a:ext>
              </a:extLst>
            </p:cNvPr>
            <p:cNvSpPr/>
            <p:nvPr/>
          </p:nvSpPr>
          <p:spPr>
            <a:xfrm>
              <a:off x="150124" y="163774"/>
              <a:ext cx="4299045" cy="1510710"/>
            </a:xfrm>
            <a:prstGeom prst="rect">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42" name="Group 41">
              <a:extLst>
                <a:ext uri="{FF2B5EF4-FFF2-40B4-BE49-F238E27FC236}">
                  <a16:creationId xmlns:a16="http://schemas.microsoft.com/office/drawing/2014/main" id="{C398D82E-BBD8-1BC1-6F0C-99A581A1BF6B}"/>
                </a:ext>
              </a:extLst>
            </p:cNvPr>
            <p:cNvGrpSpPr/>
            <p:nvPr/>
          </p:nvGrpSpPr>
          <p:grpSpPr>
            <a:xfrm>
              <a:off x="198021" y="221084"/>
              <a:ext cx="4251147" cy="1461094"/>
              <a:chOff x="198021" y="221084"/>
              <a:chExt cx="4251147" cy="1461094"/>
            </a:xfrm>
          </p:grpSpPr>
          <p:pic>
            <p:nvPicPr>
              <p:cNvPr id="18" name="Picture 17">
                <a:extLst>
                  <a:ext uri="{FF2B5EF4-FFF2-40B4-BE49-F238E27FC236}">
                    <a16:creationId xmlns:a16="http://schemas.microsoft.com/office/drawing/2014/main" id="{C363476E-F7CF-B152-89D6-DD9B4338A8F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203992" y="221084"/>
                <a:ext cx="2723959" cy="1165204"/>
              </a:xfrm>
              <a:prstGeom prst="rect">
                <a:avLst/>
              </a:prstGeom>
              <a:ln>
                <a:noFill/>
              </a:ln>
              <a:effectLst>
                <a:outerShdw blurRad="50800" dist="38100" dir="2700000" algn="tl" rotWithShape="0">
                  <a:prstClr val="black">
                    <a:alpha val="40000"/>
                  </a:prstClr>
                </a:outerShdw>
              </a:effectLst>
            </p:spPr>
          </p:pic>
          <p:sp>
            <p:nvSpPr>
              <p:cNvPr id="23" name="TextBox 8">
                <a:extLst>
                  <a:ext uri="{FF2B5EF4-FFF2-40B4-BE49-F238E27FC236}">
                    <a16:creationId xmlns:a16="http://schemas.microsoft.com/office/drawing/2014/main" id="{54AB8821-A56C-06CA-F40F-54ED5DEFAD6D}"/>
                  </a:ext>
                </a:extLst>
              </p:cNvPr>
              <p:cNvSpPr txBox="1"/>
              <p:nvPr/>
            </p:nvSpPr>
            <p:spPr>
              <a:xfrm>
                <a:off x="2393177" y="1428262"/>
                <a:ext cx="2055991" cy="253916"/>
              </a:xfrm>
              <a:prstGeom prst="rect">
                <a:avLst/>
              </a:prstGeom>
              <a:noFill/>
            </p:spPr>
            <p:txBody>
              <a:bodyPr wrap="square" rtlCol="0">
                <a:spAutoFit/>
              </a:bodyPr>
              <a:lstStyle/>
              <a:p>
                <a:pPr algn="r"/>
                <a:r>
                  <a:rPr lang="en-US" sz="1050" dirty="0">
                    <a:solidFill>
                      <a:srgbClr val="0C3762"/>
                    </a:solidFill>
                  </a:rPr>
                  <a:t>AD, 17 </a:t>
                </a:r>
                <a:r>
                  <a:rPr lang="en-US" sz="1050" dirty="0" err="1">
                    <a:solidFill>
                      <a:srgbClr val="0C3762"/>
                    </a:solidFill>
                  </a:rPr>
                  <a:t>januari</a:t>
                </a:r>
                <a:r>
                  <a:rPr lang="en-US" sz="1050" dirty="0">
                    <a:solidFill>
                      <a:srgbClr val="0C3762"/>
                    </a:solidFill>
                  </a:rPr>
                  <a:t> 2023</a:t>
                </a:r>
                <a:endParaRPr lang="nl-NL" sz="1050" dirty="0">
                  <a:solidFill>
                    <a:srgbClr val="0C3762"/>
                  </a:solidFill>
                </a:endParaRPr>
              </a:p>
            </p:txBody>
          </p:sp>
          <p:grpSp>
            <p:nvGrpSpPr>
              <p:cNvPr id="14" name="Groep 15">
                <a:extLst>
                  <a:ext uri="{FF2B5EF4-FFF2-40B4-BE49-F238E27FC236}">
                    <a16:creationId xmlns:a16="http://schemas.microsoft.com/office/drawing/2014/main" id="{2F85CCC2-E369-807B-EA40-D550F824F294}"/>
                  </a:ext>
                </a:extLst>
              </p:cNvPr>
              <p:cNvGrpSpPr/>
              <p:nvPr/>
            </p:nvGrpSpPr>
            <p:grpSpPr>
              <a:xfrm>
                <a:off x="198021" y="474142"/>
                <a:ext cx="871816" cy="775724"/>
                <a:chOff x="971252" y="1468437"/>
                <a:chExt cx="1172274" cy="1127124"/>
              </a:xfrm>
            </p:grpSpPr>
            <p:sp>
              <p:nvSpPr>
                <p:cNvPr id="15" name="Ovaal 16">
                  <a:extLst>
                    <a:ext uri="{FF2B5EF4-FFF2-40B4-BE49-F238E27FC236}">
                      <a16:creationId xmlns:a16="http://schemas.microsoft.com/office/drawing/2014/main" id="{E7616250-1112-2AFC-94D4-13663D819089}"/>
                    </a:ext>
                  </a:extLst>
                </p:cNvPr>
                <p:cNvSpPr/>
                <p:nvPr/>
              </p:nvSpPr>
              <p:spPr>
                <a:xfrm>
                  <a:off x="1016402" y="1468437"/>
                  <a:ext cx="1127124" cy="1127124"/>
                </a:xfrm>
                <a:prstGeom prst="ellipse">
                  <a:avLst/>
                </a:prstGeom>
                <a:blipFill rotWithShape="0">
                  <a:blip r:embed="rId10" cstate="hqprint">
                    <a:extLst>
                      <a:ext uri="{28A0092B-C50C-407E-A947-70E740481C1C}">
                        <a14:useLocalDpi xmlns:a14="http://schemas.microsoft.com/office/drawing/2010/main"/>
                      </a:ext>
                    </a:extLst>
                  </a:blip>
                  <a:srcRect/>
                  <a:stretch>
                    <a:fillRect l="-16000" r="-16000"/>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NL"/>
                </a:p>
              </p:txBody>
            </p:sp>
            <p:sp>
              <p:nvSpPr>
                <p:cNvPr id="16" name="Ovaal 4">
                  <a:extLst>
                    <a:ext uri="{FF2B5EF4-FFF2-40B4-BE49-F238E27FC236}">
                      <a16:creationId xmlns:a16="http://schemas.microsoft.com/office/drawing/2014/main" id="{3C2859ED-BDC5-012B-5D01-C058F10CEC85}"/>
                    </a:ext>
                  </a:extLst>
                </p:cNvPr>
                <p:cNvSpPr txBox="1"/>
                <p:nvPr/>
              </p:nvSpPr>
              <p:spPr>
                <a:xfrm>
                  <a:off x="971252" y="1689363"/>
                  <a:ext cx="796998" cy="79699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 </a:t>
                  </a:r>
                  <a:endParaRPr lang="nl-NL" sz="4800" kern="1200" dirty="0"/>
                </a:p>
              </p:txBody>
            </p:sp>
          </p:grpSp>
        </p:grpSp>
      </p:grpSp>
      <p:sp>
        <p:nvSpPr>
          <p:cNvPr id="30" name="Title 1">
            <a:extLst>
              <a:ext uri="{FF2B5EF4-FFF2-40B4-BE49-F238E27FC236}">
                <a16:creationId xmlns:a16="http://schemas.microsoft.com/office/drawing/2014/main" id="{9CFA5F8C-68E3-959B-9829-1CD67A76879D}"/>
              </a:ext>
            </a:extLst>
          </p:cNvPr>
          <p:cNvSpPr>
            <a:spLocks noGrp="1"/>
          </p:cNvSpPr>
          <p:nvPr>
            <p:ph type="title"/>
          </p:nvPr>
        </p:nvSpPr>
        <p:spPr>
          <a:xfrm>
            <a:off x="834702" y="309230"/>
            <a:ext cx="3269386" cy="576000"/>
          </a:xfrm>
        </p:spPr>
        <p:txBody>
          <a:bodyPr vert="horz" lIns="0" tIns="0" rIns="0" bIns="0" rtlCol="0" anchor="t" anchorCtr="0">
            <a:noAutofit/>
          </a:bodyPr>
          <a:lstStyle/>
          <a:p>
            <a:r>
              <a:rPr lang="nl-NL" sz="2000" b="0" i="0" kern="1200" dirty="0">
                <a:solidFill>
                  <a:schemeClr val="bg1"/>
                </a:solidFill>
              </a:rPr>
              <a:t>We moeten het samen doen, want het is een </a:t>
            </a:r>
            <a:r>
              <a:rPr lang="nl-NL" sz="2000" b="0" i="0" kern="1200" dirty="0" err="1">
                <a:solidFill>
                  <a:schemeClr val="bg1"/>
                </a:solidFill>
              </a:rPr>
              <a:t>gemeenschapplijk</a:t>
            </a:r>
            <a:r>
              <a:rPr lang="nl-NL" sz="2000" b="0" i="0" kern="1200" dirty="0">
                <a:solidFill>
                  <a:schemeClr val="bg1"/>
                </a:solidFill>
              </a:rPr>
              <a:t> belang!</a:t>
            </a:r>
          </a:p>
        </p:txBody>
      </p:sp>
      <p:grpSp>
        <p:nvGrpSpPr>
          <p:cNvPr id="48" name="Group 47">
            <a:extLst>
              <a:ext uri="{FF2B5EF4-FFF2-40B4-BE49-F238E27FC236}">
                <a16:creationId xmlns:a16="http://schemas.microsoft.com/office/drawing/2014/main" id="{68090831-D83A-BF49-7902-E8A4DD354065}"/>
              </a:ext>
            </a:extLst>
          </p:cNvPr>
          <p:cNvGrpSpPr/>
          <p:nvPr/>
        </p:nvGrpSpPr>
        <p:grpSpPr>
          <a:xfrm>
            <a:off x="4647527" y="3507200"/>
            <a:ext cx="4303363" cy="1510710"/>
            <a:chOff x="4647527" y="3507200"/>
            <a:chExt cx="4303363" cy="1510710"/>
          </a:xfrm>
        </p:grpSpPr>
        <p:grpSp>
          <p:nvGrpSpPr>
            <p:cNvPr id="44" name="Group 43">
              <a:extLst>
                <a:ext uri="{FF2B5EF4-FFF2-40B4-BE49-F238E27FC236}">
                  <a16:creationId xmlns:a16="http://schemas.microsoft.com/office/drawing/2014/main" id="{C421EE10-220C-C0C7-3B3E-51BE707E8646}"/>
                </a:ext>
              </a:extLst>
            </p:cNvPr>
            <p:cNvGrpSpPr/>
            <p:nvPr/>
          </p:nvGrpSpPr>
          <p:grpSpPr>
            <a:xfrm>
              <a:off x="4647527" y="3507200"/>
              <a:ext cx="4303363" cy="1510710"/>
              <a:chOff x="4664640" y="1815999"/>
              <a:chExt cx="4303363" cy="1510710"/>
            </a:xfrm>
          </p:grpSpPr>
          <p:sp>
            <p:nvSpPr>
              <p:cNvPr id="28" name="Rectangle 27">
                <a:extLst>
                  <a:ext uri="{FF2B5EF4-FFF2-40B4-BE49-F238E27FC236}">
                    <a16:creationId xmlns:a16="http://schemas.microsoft.com/office/drawing/2014/main" id="{3521960F-6E59-7833-57F0-06ACA50E1082}"/>
                  </a:ext>
                </a:extLst>
              </p:cNvPr>
              <p:cNvSpPr/>
              <p:nvPr/>
            </p:nvSpPr>
            <p:spPr>
              <a:xfrm>
                <a:off x="4664640" y="1815999"/>
                <a:ext cx="4299045" cy="1510710"/>
              </a:xfrm>
              <a:prstGeom prst="rect">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pic>
            <p:nvPicPr>
              <p:cNvPr id="39" name="Picture 38">
                <a:extLst>
                  <a:ext uri="{FF2B5EF4-FFF2-40B4-BE49-F238E27FC236}">
                    <a16:creationId xmlns:a16="http://schemas.microsoft.com/office/drawing/2014/main" id="{0939B369-2CCF-B805-0361-A766E7BB26F7}"/>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5836047" y="2036856"/>
                <a:ext cx="3005359" cy="970117"/>
              </a:xfrm>
              <a:prstGeom prst="rect">
                <a:avLst/>
              </a:prstGeom>
              <a:effectLst>
                <a:outerShdw blurRad="50800" dist="38100" dir="2700000" algn="tl" rotWithShape="0">
                  <a:prstClr val="black">
                    <a:alpha val="40000"/>
                  </a:prstClr>
                </a:outerShdw>
              </a:effectLst>
            </p:spPr>
          </p:pic>
          <p:sp>
            <p:nvSpPr>
              <p:cNvPr id="40" name="TextBox 8">
                <a:extLst>
                  <a:ext uri="{FF2B5EF4-FFF2-40B4-BE49-F238E27FC236}">
                    <a16:creationId xmlns:a16="http://schemas.microsoft.com/office/drawing/2014/main" id="{A333F10C-703E-C0FE-D630-9466DC09BD82}"/>
                  </a:ext>
                </a:extLst>
              </p:cNvPr>
              <p:cNvSpPr txBox="1"/>
              <p:nvPr/>
            </p:nvSpPr>
            <p:spPr>
              <a:xfrm>
                <a:off x="6912012" y="3032532"/>
                <a:ext cx="2055991" cy="261610"/>
              </a:xfrm>
              <a:prstGeom prst="rect">
                <a:avLst/>
              </a:prstGeom>
              <a:noFill/>
            </p:spPr>
            <p:txBody>
              <a:bodyPr wrap="square" rtlCol="0">
                <a:spAutoFit/>
              </a:bodyPr>
              <a:lstStyle/>
              <a:p>
                <a:pPr algn="r"/>
                <a:r>
                  <a:rPr lang="en-US" sz="1100" dirty="0">
                    <a:solidFill>
                      <a:srgbClr val="0C3762"/>
                    </a:solidFill>
                  </a:rPr>
                  <a:t>NRC, 18 December 2022</a:t>
                </a:r>
                <a:endParaRPr lang="nl-NL" sz="1100" dirty="0">
                  <a:solidFill>
                    <a:srgbClr val="0C3762"/>
                  </a:solidFill>
                </a:endParaRPr>
              </a:p>
            </p:txBody>
          </p:sp>
        </p:grpSp>
        <p:pic>
          <p:nvPicPr>
            <p:cNvPr id="47" name="Picture 12" descr="Image result for Logo EU">
              <a:extLst>
                <a:ext uri="{FF2B5EF4-FFF2-40B4-BE49-F238E27FC236}">
                  <a16:creationId xmlns:a16="http://schemas.microsoft.com/office/drawing/2014/main" id="{3A45324F-0B54-9707-6F8D-A3AA07BF1E65}"/>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p:blipFill>
          <p:spPr bwMode="auto">
            <a:xfrm>
              <a:off x="4810549" y="3802946"/>
              <a:ext cx="871817" cy="829440"/>
            </a:xfrm>
            <a:prstGeom prst="flowChartConnector">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8737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6FFF793-3F79-511B-DC74-D446EAC02172}"/>
              </a:ext>
            </a:extLst>
          </p:cNvPr>
          <p:cNvSpPr txBox="1">
            <a:spLocks/>
          </p:cNvSpPr>
          <p:nvPr/>
        </p:nvSpPr>
        <p:spPr>
          <a:xfrm>
            <a:off x="1356276" y="994769"/>
            <a:ext cx="1617319" cy="432000"/>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2800" b="0" i="0" kern="1200">
                <a:solidFill>
                  <a:schemeClr val="accent5"/>
                </a:solidFill>
                <a:latin typeface="+mj-lt"/>
                <a:ea typeface="+mj-ea"/>
                <a:cs typeface="Museo Sans 700"/>
              </a:defRPr>
            </a:lvl1pPr>
          </a:lstStyle>
          <a:p>
            <a:endParaRPr lang="en-US" sz="2100" dirty="0">
              <a:solidFill>
                <a:srgbClr val="FF9E00"/>
              </a:solidFill>
              <a:latin typeface="Museo Sans 700"/>
            </a:endParaRPr>
          </a:p>
        </p:txBody>
      </p:sp>
      <p:sp>
        <p:nvSpPr>
          <p:cNvPr id="2" name="Text Box 6">
            <a:extLst>
              <a:ext uri="{FF2B5EF4-FFF2-40B4-BE49-F238E27FC236}">
                <a16:creationId xmlns:a16="http://schemas.microsoft.com/office/drawing/2014/main" id="{87F02F63-7983-7C60-80CB-422E84831786}"/>
              </a:ext>
            </a:extLst>
          </p:cNvPr>
          <p:cNvSpPr txBox="1">
            <a:spLocks noChangeArrowheads="1"/>
          </p:cNvSpPr>
          <p:nvPr/>
        </p:nvSpPr>
        <p:spPr bwMode="auto">
          <a:xfrm>
            <a:off x="1159435" y="495187"/>
            <a:ext cx="6053967" cy="548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nl-NL" altLang="nl-NL" sz="1800" b="1" dirty="0">
              <a:solidFill>
                <a:srgbClr val="E37823"/>
              </a:solidFill>
            </a:endParaRPr>
          </a:p>
          <a:p>
            <a:r>
              <a:rPr lang="nl-NL" altLang="nl-NL" sz="2800" b="1" dirty="0">
                <a:solidFill>
                  <a:srgbClr val="FF9E00"/>
                </a:solidFill>
                <a:latin typeface="Calibri" panose="020F0502020204030204" pitchFamily="34" charset="0"/>
                <a:cs typeface="Calibri" panose="020F0502020204030204" pitchFamily="34" charset="0"/>
              </a:rPr>
              <a:t>Harry Geerlings</a:t>
            </a:r>
          </a:p>
          <a:p>
            <a:endParaRPr lang="nl-NL" altLang="nl-NL" sz="1800" b="1" dirty="0">
              <a:latin typeface="Calibri" panose="020F0502020204030204" pitchFamily="34" charset="0"/>
              <a:cs typeface="Calibri" panose="020F0502020204030204" pitchFamily="34" charset="0"/>
            </a:endParaRPr>
          </a:p>
          <a:p>
            <a:r>
              <a:rPr lang="nl-NL" altLang="nl-NL" sz="1800" dirty="0">
                <a:latin typeface="Calibri" panose="020F0502020204030204" pitchFamily="34" charset="0"/>
                <a:cs typeface="Calibri" panose="020F0502020204030204" pitchFamily="34" charset="0"/>
              </a:rPr>
              <a:t>(Haven)hoogleraar bij de Erasmus Universiteit Rotterdam</a:t>
            </a:r>
          </a:p>
          <a:p>
            <a:endParaRPr lang="nl-NL" altLang="nl-NL" sz="1800" dirty="0">
              <a:latin typeface="Calibri" panose="020F0502020204030204" pitchFamily="34" charset="0"/>
              <a:cs typeface="Calibri" panose="020F0502020204030204" pitchFamily="34" charset="0"/>
            </a:endParaRPr>
          </a:p>
          <a:p>
            <a:r>
              <a:rPr lang="nl-NL" altLang="nl-NL" sz="1800" dirty="0">
                <a:latin typeface="Calibri" panose="020F0502020204030204" pitchFamily="34" charset="0"/>
                <a:cs typeface="Calibri" panose="020F0502020204030204" pitchFamily="34" charset="0"/>
              </a:rPr>
              <a:t>Leeropdracht de </a:t>
            </a:r>
            <a:r>
              <a:rPr lang="nl-NL" altLang="nl-NL" sz="1800" dirty="0" err="1">
                <a:latin typeface="Calibri" panose="020F0502020204030204" pitchFamily="34" charset="0"/>
                <a:cs typeface="Calibri" panose="020F0502020204030204" pitchFamily="34" charset="0"/>
              </a:rPr>
              <a:t>Governance</a:t>
            </a:r>
            <a:r>
              <a:rPr lang="nl-NL" altLang="nl-NL" sz="1800" dirty="0">
                <a:latin typeface="Calibri" panose="020F0502020204030204" pitchFamily="34" charset="0"/>
                <a:cs typeface="Calibri" panose="020F0502020204030204" pitchFamily="34" charset="0"/>
              </a:rPr>
              <a:t> van Duurzame Mobiliteit</a:t>
            </a:r>
          </a:p>
          <a:p>
            <a:endParaRPr lang="nl-NL" altLang="nl-NL" sz="1800" dirty="0">
              <a:latin typeface="Calibri" panose="020F0502020204030204" pitchFamily="34" charset="0"/>
              <a:cs typeface="Calibri" panose="020F0502020204030204" pitchFamily="34" charset="0"/>
            </a:endParaRPr>
          </a:p>
          <a:p>
            <a:r>
              <a:rPr lang="nl-NL" altLang="nl-NL" sz="1800" dirty="0">
                <a:latin typeface="Calibri" panose="020F0502020204030204" pitchFamily="34" charset="0"/>
                <a:cs typeface="Calibri" panose="020F0502020204030204" pitchFamily="34" charset="0"/>
              </a:rPr>
              <a:t>Emeritus sinds 10 februari 2023. </a:t>
            </a:r>
          </a:p>
          <a:p>
            <a:endParaRPr lang="nl-NL" altLang="nl-NL" sz="1800" dirty="0">
              <a:latin typeface="Calibri" panose="020F0502020204030204" pitchFamily="34" charset="0"/>
              <a:cs typeface="Calibri" panose="020F0502020204030204" pitchFamily="34" charset="0"/>
            </a:endParaRPr>
          </a:p>
          <a:p>
            <a:r>
              <a:rPr lang="nl-NL" altLang="nl-NL" sz="1800" dirty="0">
                <a:latin typeface="Calibri" panose="020F0502020204030204" pitchFamily="34" charset="0"/>
                <a:cs typeface="Calibri" panose="020F0502020204030204" pitchFamily="34" charset="0"/>
              </a:rPr>
              <a:t>Aandachtgebieden (o.a.):</a:t>
            </a:r>
          </a:p>
          <a:p>
            <a:pPr marL="214313" indent="-214313">
              <a:buFontTx/>
              <a:buChar char="-"/>
            </a:pPr>
            <a:r>
              <a:rPr lang="nl-NL" altLang="nl-NL" sz="1800" dirty="0">
                <a:latin typeface="Calibri" panose="020F0502020204030204" pitchFamily="34" charset="0"/>
                <a:cs typeface="Calibri" panose="020F0502020204030204" pitchFamily="34" charset="0"/>
              </a:rPr>
              <a:t>de toekomst van havens</a:t>
            </a:r>
          </a:p>
          <a:p>
            <a:pPr marL="214313" indent="-214313">
              <a:buFontTx/>
              <a:buChar char="-"/>
            </a:pPr>
            <a:r>
              <a:rPr lang="nl-NL" altLang="nl-NL" sz="1800" dirty="0">
                <a:latin typeface="Calibri" panose="020F0502020204030204" pitchFamily="34" charset="0"/>
                <a:cs typeface="Calibri" panose="020F0502020204030204" pitchFamily="34" charset="0"/>
              </a:rPr>
              <a:t>de vraag hoe geven we de transitie vorm</a:t>
            </a:r>
          </a:p>
          <a:p>
            <a:pPr marL="214313" indent="-214313">
              <a:buFontTx/>
              <a:buChar char="-"/>
            </a:pPr>
            <a:endParaRPr lang="nl-NL" altLang="nl-NL" sz="1800" dirty="0">
              <a:latin typeface="Calibri" panose="020F0502020204030204" pitchFamily="34" charset="0"/>
              <a:cs typeface="Calibri" panose="020F0502020204030204" pitchFamily="34" charset="0"/>
            </a:endParaRPr>
          </a:p>
          <a:p>
            <a:r>
              <a:rPr lang="nl-NL" altLang="nl-NL" sz="1800" dirty="0">
                <a:latin typeface="Calibri" panose="020F0502020204030204" pitchFamily="34" charset="0"/>
                <a:cs typeface="Calibri" panose="020F0502020204030204" pitchFamily="34" charset="0"/>
              </a:rPr>
              <a:t>Grote nadruk op valorisatie</a:t>
            </a:r>
          </a:p>
          <a:p>
            <a:pPr marL="214313" indent="-214313">
              <a:buFontTx/>
              <a:buChar char="-"/>
            </a:pPr>
            <a:endParaRPr lang="en-US" altLang="nl-NL" sz="1800" dirty="0">
              <a:latin typeface="Calibri" panose="020F0502020204030204" pitchFamily="34" charset="0"/>
              <a:cs typeface="Calibri" panose="020F0502020204030204" pitchFamily="34" charset="0"/>
            </a:endParaRPr>
          </a:p>
          <a:p>
            <a:pPr marL="214313" indent="-214313">
              <a:buFontTx/>
              <a:buChar char="-"/>
            </a:pPr>
            <a:endParaRPr lang="nl-NL" altLang="nl-NL" sz="1350" dirty="0">
              <a:latin typeface="Calibri" panose="020F0502020204030204" pitchFamily="34" charset="0"/>
              <a:cs typeface="Calibri" panose="020F0502020204030204" pitchFamily="34" charset="0"/>
            </a:endParaRPr>
          </a:p>
          <a:p>
            <a:endParaRPr lang="nl-NL" altLang="nl-NL" sz="1350" dirty="0">
              <a:latin typeface="Calibri" panose="020F0502020204030204" pitchFamily="34" charset="0"/>
              <a:cs typeface="Calibri" panose="020F0502020204030204" pitchFamily="34" charset="0"/>
            </a:endParaRPr>
          </a:p>
          <a:p>
            <a:endParaRPr lang="nl-NL" altLang="nl-NL" sz="1350" dirty="0">
              <a:latin typeface="Calibri" panose="020F0502020204030204" pitchFamily="34" charset="0"/>
              <a:cs typeface="Calibri" panose="020F0502020204030204" pitchFamily="34" charset="0"/>
            </a:endParaRPr>
          </a:p>
          <a:p>
            <a:endParaRPr lang="nl-NL" altLang="nl-NL" sz="3000" b="1" dirty="0">
              <a:solidFill>
                <a:srgbClr val="E37823"/>
              </a:solidFill>
            </a:endParaRPr>
          </a:p>
        </p:txBody>
      </p:sp>
      <p:pic>
        <p:nvPicPr>
          <p:cNvPr id="4" name="Afbeelding 16" descr="Afbeelding met tekst, overdekt, tafel, bureau&#10;&#10;Automatisch gegenereerde beschrijving">
            <a:extLst>
              <a:ext uri="{FF2B5EF4-FFF2-40B4-BE49-F238E27FC236}">
                <a16:creationId xmlns:a16="http://schemas.microsoft.com/office/drawing/2014/main" id="{C48E754F-88F6-3788-5AC1-D21FAA24E7B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93335" y="3823679"/>
            <a:ext cx="2213638" cy="1277305"/>
          </a:xfrm>
          <a:prstGeom prst="rect">
            <a:avLst/>
          </a:prstGeom>
        </p:spPr>
      </p:pic>
    </p:spTree>
    <p:extLst>
      <p:ext uri="{BB962C8B-B14F-4D97-AF65-F5344CB8AC3E}">
        <p14:creationId xmlns:p14="http://schemas.microsoft.com/office/powerpoint/2010/main" val="2169622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extBox 8">
            <a:extLst>
              <a:ext uri="{FF2B5EF4-FFF2-40B4-BE49-F238E27FC236}">
                <a16:creationId xmlns:a16="http://schemas.microsoft.com/office/drawing/2014/main" id="{88BB2334-600F-F743-160F-FB63CF4EDDB5}"/>
              </a:ext>
            </a:extLst>
          </p:cNvPr>
          <p:cNvGraphicFramePr/>
          <p:nvPr>
            <p:extLst>
              <p:ext uri="{D42A27DB-BD31-4B8C-83A1-F6EECF244321}">
                <p14:modId xmlns:p14="http://schemas.microsoft.com/office/powerpoint/2010/main" val="3816882614"/>
              </p:ext>
            </p:extLst>
          </p:nvPr>
        </p:nvGraphicFramePr>
        <p:xfrm>
          <a:off x="491524" y="971551"/>
          <a:ext cx="7801871" cy="39571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A8DC1528-1801-BE51-BA14-AD1237A2B5B2}"/>
              </a:ext>
            </a:extLst>
          </p:cNvPr>
          <p:cNvSpPr>
            <a:spLocks noGrp="1"/>
          </p:cNvSpPr>
          <p:nvPr>
            <p:ph type="title"/>
          </p:nvPr>
        </p:nvSpPr>
        <p:spPr>
          <a:xfrm>
            <a:off x="491525" y="396000"/>
            <a:ext cx="8172000" cy="576000"/>
          </a:xfrm>
        </p:spPr>
        <p:txBody>
          <a:bodyPr vert="horz" lIns="0" tIns="0" rIns="0" bIns="0" rtlCol="0" anchor="t" anchorCtr="0">
            <a:normAutofit/>
          </a:bodyPr>
          <a:lstStyle/>
          <a:p>
            <a:r>
              <a:rPr lang="nl-NL" b="0" i="0" kern="1200" dirty="0"/>
              <a:t>Vijf hefbomen</a:t>
            </a:r>
          </a:p>
        </p:txBody>
      </p:sp>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D42CE87A-2771-79AD-D1D4-A3EFA15C837C}"/>
                  </a:ext>
                </a:extLst>
              </p14:cNvPr>
              <p14:cNvContentPartPr/>
              <p14:nvPr/>
            </p14:nvContentPartPr>
            <p14:xfrm>
              <a:off x="-4229880" y="1714080"/>
              <a:ext cx="360" cy="360"/>
            </p14:xfrm>
          </p:contentPart>
        </mc:Choice>
        <mc:Fallback xmlns="">
          <p:pic>
            <p:nvPicPr>
              <p:cNvPr id="8" name="Ink 7">
                <a:extLst>
                  <a:ext uri="{FF2B5EF4-FFF2-40B4-BE49-F238E27FC236}">
                    <a16:creationId xmlns:a16="http://schemas.microsoft.com/office/drawing/2014/main" id="{D42CE87A-2771-79AD-D1D4-A3EFA15C837C}"/>
                  </a:ext>
                </a:extLst>
              </p:cNvPr>
              <p:cNvPicPr/>
              <p:nvPr/>
            </p:nvPicPr>
            <p:blipFill>
              <a:blip r:embed="rId10"/>
              <a:stretch>
                <a:fillRect/>
              </a:stretch>
            </p:blipFill>
            <p:spPr>
              <a:xfrm>
                <a:off x="-4234380" y="1705080"/>
                <a:ext cx="91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 name="Ink 2">
                <a:extLst>
                  <a:ext uri="{FF2B5EF4-FFF2-40B4-BE49-F238E27FC236}">
                    <a16:creationId xmlns:a16="http://schemas.microsoft.com/office/drawing/2014/main" id="{720BE883-D4D8-307A-B878-49152C5E8664}"/>
                  </a:ext>
                </a:extLst>
              </p14:cNvPr>
              <p14:cNvContentPartPr/>
              <p14:nvPr/>
            </p14:nvContentPartPr>
            <p14:xfrm>
              <a:off x="10838640" y="132960"/>
              <a:ext cx="360" cy="360"/>
            </p14:xfrm>
          </p:contentPart>
        </mc:Choice>
        <mc:Fallback xmlns="">
          <p:pic>
            <p:nvPicPr>
              <p:cNvPr id="3" name="Ink 2">
                <a:extLst>
                  <a:ext uri="{FF2B5EF4-FFF2-40B4-BE49-F238E27FC236}">
                    <a16:creationId xmlns:a16="http://schemas.microsoft.com/office/drawing/2014/main" id="{720BE883-D4D8-307A-B878-49152C5E8664}"/>
                  </a:ext>
                </a:extLst>
              </p:cNvPr>
              <p:cNvPicPr/>
              <p:nvPr/>
            </p:nvPicPr>
            <p:blipFill>
              <a:blip r:embed="rId10"/>
              <a:stretch>
                <a:fillRect/>
              </a:stretch>
            </p:blipFill>
            <p:spPr>
              <a:xfrm>
                <a:off x="10829640" y="123960"/>
                <a:ext cx="18000" cy="18000"/>
              </a:xfrm>
              <a:prstGeom prst="rect">
                <a:avLst/>
              </a:prstGeom>
            </p:spPr>
          </p:pic>
        </mc:Fallback>
      </mc:AlternateContent>
      <p:grpSp>
        <p:nvGrpSpPr>
          <p:cNvPr id="6" name="Group 5">
            <a:extLst>
              <a:ext uri="{FF2B5EF4-FFF2-40B4-BE49-F238E27FC236}">
                <a16:creationId xmlns:a16="http://schemas.microsoft.com/office/drawing/2014/main" id="{41E84302-BBD7-E09C-2A42-C7D2A1407F87}"/>
              </a:ext>
            </a:extLst>
          </p:cNvPr>
          <p:cNvGrpSpPr/>
          <p:nvPr/>
        </p:nvGrpSpPr>
        <p:grpSpPr>
          <a:xfrm>
            <a:off x="386326" y="901220"/>
            <a:ext cx="657809" cy="646331"/>
            <a:chOff x="386326" y="901220"/>
            <a:chExt cx="657809" cy="646331"/>
          </a:xfrm>
        </p:grpSpPr>
        <p:sp>
          <p:nvSpPr>
            <p:cNvPr id="4" name="Oval 3">
              <a:extLst>
                <a:ext uri="{FF2B5EF4-FFF2-40B4-BE49-F238E27FC236}">
                  <a16:creationId xmlns:a16="http://schemas.microsoft.com/office/drawing/2014/main" id="{A5DC13CE-48B0-36B5-0F33-D33298B2A790}"/>
                </a:ext>
              </a:extLst>
            </p:cNvPr>
            <p:cNvSpPr/>
            <p:nvPr/>
          </p:nvSpPr>
          <p:spPr>
            <a:xfrm>
              <a:off x="386326" y="927423"/>
              <a:ext cx="657809" cy="620128"/>
            </a:xfrm>
            <a:prstGeom prst="ellipse">
              <a:avLst/>
            </a:prstGeom>
            <a:solidFill>
              <a:srgbClr val="0C37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extBox 4">
              <a:extLst>
                <a:ext uri="{FF2B5EF4-FFF2-40B4-BE49-F238E27FC236}">
                  <a16:creationId xmlns:a16="http://schemas.microsoft.com/office/drawing/2014/main" id="{FDBC9F10-AE02-29FE-79CB-858EC7F20835}"/>
                </a:ext>
              </a:extLst>
            </p:cNvPr>
            <p:cNvSpPr txBox="1"/>
            <p:nvPr/>
          </p:nvSpPr>
          <p:spPr>
            <a:xfrm>
              <a:off x="497307" y="901220"/>
              <a:ext cx="435845"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a:t>
              </a:r>
              <a:endParaRPr lang="nl-NL" sz="3600" b="1" dirty="0">
                <a:solidFill>
                  <a:schemeClr val="bg1"/>
                </a:solidFill>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AB34A8DC-5E98-F223-D552-9B99235674A6}"/>
              </a:ext>
            </a:extLst>
          </p:cNvPr>
          <p:cNvGrpSpPr/>
          <p:nvPr/>
        </p:nvGrpSpPr>
        <p:grpSpPr>
          <a:xfrm>
            <a:off x="386324" y="1729605"/>
            <a:ext cx="657809" cy="646331"/>
            <a:chOff x="386326" y="901220"/>
            <a:chExt cx="657809" cy="646331"/>
          </a:xfrm>
        </p:grpSpPr>
        <p:sp>
          <p:nvSpPr>
            <p:cNvPr id="9" name="Oval 8">
              <a:extLst>
                <a:ext uri="{FF2B5EF4-FFF2-40B4-BE49-F238E27FC236}">
                  <a16:creationId xmlns:a16="http://schemas.microsoft.com/office/drawing/2014/main" id="{05AE0F49-41C0-56E8-E663-9973CEEA09CA}"/>
                </a:ext>
              </a:extLst>
            </p:cNvPr>
            <p:cNvSpPr/>
            <p:nvPr/>
          </p:nvSpPr>
          <p:spPr>
            <a:xfrm>
              <a:off x="386326" y="927423"/>
              <a:ext cx="657809" cy="620128"/>
            </a:xfrm>
            <a:prstGeom prst="ellipse">
              <a:avLst/>
            </a:prstGeom>
            <a:solidFill>
              <a:srgbClr val="0C37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TextBox 9">
              <a:extLst>
                <a:ext uri="{FF2B5EF4-FFF2-40B4-BE49-F238E27FC236}">
                  <a16:creationId xmlns:a16="http://schemas.microsoft.com/office/drawing/2014/main" id="{68A1A00F-270A-9B60-AB4A-63CDB384B594}"/>
                </a:ext>
              </a:extLst>
            </p:cNvPr>
            <p:cNvSpPr txBox="1"/>
            <p:nvPr/>
          </p:nvSpPr>
          <p:spPr>
            <a:xfrm>
              <a:off x="497307" y="901220"/>
              <a:ext cx="435845"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2</a:t>
              </a:r>
              <a:endParaRPr lang="nl-NL" sz="3600" b="1" dirty="0">
                <a:solidFill>
                  <a:schemeClr val="bg1"/>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CB853CC6-06F3-F86B-9A8E-C191D8B4C658}"/>
              </a:ext>
            </a:extLst>
          </p:cNvPr>
          <p:cNvGrpSpPr/>
          <p:nvPr/>
        </p:nvGrpSpPr>
        <p:grpSpPr>
          <a:xfrm>
            <a:off x="386322" y="2563353"/>
            <a:ext cx="657809" cy="646331"/>
            <a:chOff x="386326" y="901220"/>
            <a:chExt cx="657809" cy="646331"/>
          </a:xfrm>
        </p:grpSpPr>
        <p:sp>
          <p:nvSpPr>
            <p:cNvPr id="12" name="Oval 11">
              <a:extLst>
                <a:ext uri="{FF2B5EF4-FFF2-40B4-BE49-F238E27FC236}">
                  <a16:creationId xmlns:a16="http://schemas.microsoft.com/office/drawing/2014/main" id="{1C243BD2-9647-BBA7-8B81-D8FAE7987E1D}"/>
                </a:ext>
              </a:extLst>
            </p:cNvPr>
            <p:cNvSpPr/>
            <p:nvPr/>
          </p:nvSpPr>
          <p:spPr>
            <a:xfrm>
              <a:off x="386326" y="927423"/>
              <a:ext cx="657809" cy="620128"/>
            </a:xfrm>
            <a:prstGeom prst="ellipse">
              <a:avLst/>
            </a:prstGeom>
            <a:solidFill>
              <a:srgbClr val="0C37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TextBox 12">
              <a:extLst>
                <a:ext uri="{FF2B5EF4-FFF2-40B4-BE49-F238E27FC236}">
                  <a16:creationId xmlns:a16="http://schemas.microsoft.com/office/drawing/2014/main" id="{DF287E21-6B36-E5EB-C5A8-05DFA39607E8}"/>
                </a:ext>
              </a:extLst>
            </p:cNvPr>
            <p:cNvSpPr txBox="1"/>
            <p:nvPr/>
          </p:nvSpPr>
          <p:spPr>
            <a:xfrm>
              <a:off x="497307" y="901220"/>
              <a:ext cx="435845"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3</a:t>
              </a:r>
              <a:endParaRPr lang="nl-NL" sz="3600" b="1" dirty="0">
                <a:solidFill>
                  <a:schemeClr val="bg1"/>
                </a:solidFill>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F56DDAD2-D406-C547-AF92-F6E89C1FB837}"/>
              </a:ext>
            </a:extLst>
          </p:cNvPr>
          <p:cNvGrpSpPr/>
          <p:nvPr/>
        </p:nvGrpSpPr>
        <p:grpSpPr>
          <a:xfrm>
            <a:off x="386326" y="3395564"/>
            <a:ext cx="657809" cy="646331"/>
            <a:chOff x="386326" y="901220"/>
            <a:chExt cx="657809" cy="646331"/>
          </a:xfrm>
        </p:grpSpPr>
        <p:sp>
          <p:nvSpPr>
            <p:cNvPr id="15" name="Oval 14">
              <a:extLst>
                <a:ext uri="{FF2B5EF4-FFF2-40B4-BE49-F238E27FC236}">
                  <a16:creationId xmlns:a16="http://schemas.microsoft.com/office/drawing/2014/main" id="{C6B5D098-01FB-3CDA-2EA6-C64D3014638A}"/>
                </a:ext>
              </a:extLst>
            </p:cNvPr>
            <p:cNvSpPr/>
            <p:nvPr/>
          </p:nvSpPr>
          <p:spPr>
            <a:xfrm>
              <a:off x="386326" y="927423"/>
              <a:ext cx="657809" cy="620128"/>
            </a:xfrm>
            <a:prstGeom prst="ellipse">
              <a:avLst/>
            </a:prstGeom>
            <a:solidFill>
              <a:srgbClr val="0C37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TextBox 15">
              <a:extLst>
                <a:ext uri="{FF2B5EF4-FFF2-40B4-BE49-F238E27FC236}">
                  <a16:creationId xmlns:a16="http://schemas.microsoft.com/office/drawing/2014/main" id="{78511266-99F1-D499-2068-B63251714A72}"/>
                </a:ext>
              </a:extLst>
            </p:cNvPr>
            <p:cNvSpPr txBox="1"/>
            <p:nvPr/>
          </p:nvSpPr>
          <p:spPr>
            <a:xfrm>
              <a:off x="497307" y="901220"/>
              <a:ext cx="435845"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4</a:t>
              </a:r>
              <a:endParaRPr lang="nl-NL" sz="3600" b="1" dirty="0">
                <a:solidFill>
                  <a:schemeClr val="bg1"/>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93436351-E359-34B2-9912-ECC2D610ED13}"/>
              </a:ext>
            </a:extLst>
          </p:cNvPr>
          <p:cNvGrpSpPr/>
          <p:nvPr/>
        </p:nvGrpSpPr>
        <p:grpSpPr>
          <a:xfrm>
            <a:off x="386326" y="4171949"/>
            <a:ext cx="657809" cy="646331"/>
            <a:chOff x="386326" y="901220"/>
            <a:chExt cx="657809" cy="646331"/>
          </a:xfrm>
        </p:grpSpPr>
        <p:sp>
          <p:nvSpPr>
            <p:cNvPr id="18" name="Oval 17">
              <a:extLst>
                <a:ext uri="{FF2B5EF4-FFF2-40B4-BE49-F238E27FC236}">
                  <a16:creationId xmlns:a16="http://schemas.microsoft.com/office/drawing/2014/main" id="{FC89D155-C6BC-F621-2844-4737AB14E8DE}"/>
                </a:ext>
              </a:extLst>
            </p:cNvPr>
            <p:cNvSpPr/>
            <p:nvPr/>
          </p:nvSpPr>
          <p:spPr>
            <a:xfrm>
              <a:off x="386326" y="927423"/>
              <a:ext cx="657809" cy="620128"/>
            </a:xfrm>
            <a:prstGeom prst="ellipse">
              <a:avLst/>
            </a:prstGeom>
            <a:solidFill>
              <a:srgbClr val="0C37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9" name="TextBox 18">
              <a:extLst>
                <a:ext uri="{FF2B5EF4-FFF2-40B4-BE49-F238E27FC236}">
                  <a16:creationId xmlns:a16="http://schemas.microsoft.com/office/drawing/2014/main" id="{6FD6A3FC-B0F9-F9A3-04BB-63A13DD823D1}"/>
                </a:ext>
              </a:extLst>
            </p:cNvPr>
            <p:cNvSpPr txBox="1"/>
            <p:nvPr/>
          </p:nvSpPr>
          <p:spPr>
            <a:xfrm>
              <a:off x="497307" y="901220"/>
              <a:ext cx="435845"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5</a:t>
              </a:r>
              <a:endParaRPr lang="nl-NL" sz="3600" b="1" dirty="0">
                <a:solidFill>
                  <a:schemeClr val="bg1"/>
                </a:solidFill>
                <a:latin typeface="Times New Roman" panose="02020603050405020304" pitchFamily="18"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id="{B769E46F-0087-FC9A-D4B0-E2ACBD42C006}"/>
              </a:ext>
            </a:extLst>
          </p:cNvPr>
          <p:cNvGrpSpPr/>
          <p:nvPr/>
        </p:nvGrpSpPr>
        <p:grpSpPr>
          <a:xfrm>
            <a:off x="8657588" y="1071124"/>
            <a:ext cx="979125" cy="3159137"/>
            <a:chOff x="8657588" y="1071124"/>
            <a:chExt cx="979125" cy="3159137"/>
          </a:xfrm>
        </p:grpSpPr>
        <p:sp>
          <p:nvSpPr>
            <p:cNvPr id="35" name="Oval 34">
              <a:extLst>
                <a:ext uri="{FF2B5EF4-FFF2-40B4-BE49-F238E27FC236}">
                  <a16:creationId xmlns:a16="http://schemas.microsoft.com/office/drawing/2014/main" id="{540E78DC-E96A-6A4E-C871-0F8B20011905}"/>
                </a:ext>
              </a:extLst>
            </p:cNvPr>
            <p:cNvSpPr/>
            <p:nvPr/>
          </p:nvSpPr>
          <p:spPr>
            <a:xfrm>
              <a:off x="8657588" y="3278673"/>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V</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37" name="Oval 36">
              <a:extLst>
                <a:ext uri="{FF2B5EF4-FFF2-40B4-BE49-F238E27FC236}">
                  <a16:creationId xmlns:a16="http://schemas.microsoft.com/office/drawing/2014/main" id="{ECFA99B7-C244-8569-6475-CEBF4C3412FE}"/>
                </a:ext>
              </a:extLst>
            </p:cNvPr>
            <p:cNvSpPr/>
            <p:nvPr/>
          </p:nvSpPr>
          <p:spPr>
            <a:xfrm>
              <a:off x="8669460" y="1071124"/>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38" name="Oval 37">
              <a:extLst>
                <a:ext uri="{FF2B5EF4-FFF2-40B4-BE49-F238E27FC236}">
                  <a16:creationId xmlns:a16="http://schemas.microsoft.com/office/drawing/2014/main" id="{432197D0-C965-61B9-523F-CF11A6801A9D}"/>
                </a:ext>
              </a:extLst>
            </p:cNvPr>
            <p:cNvSpPr/>
            <p:nvPr/>
          </p:nvSpPr>
          <p:spPr>
            <a:xfrm>
              <a:off x="8663525" y="1620161"/>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id="{724674FE-ACA3-0DCE-C605-F7023C3CC5A5}"/>
                </a:ext>
              </a:extLst>
            </p:cNvPr>
            <p:cNvSpPr/>
            <p:nvPr/>
          </p:nvSpPr>
          <p:spPr>
            <a:xfrm>
              <a:off x="8669460" y="217955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III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36" name="Oval 35">
              <a:extLst>
                <a:ext uri="{FF2B5EF4-FFF2-40B4-BE49-F238E27FC236}">
                  <a16:creationId xmlns:a16="http://schemas.microsoft.com/office/drawing/2014/main" id="{C11CCBE3-3BE9-C3CF-C92E-8A56E97B1897}"/>
                </a:ext>
              </a:extLst>
            </p:cNvPr>
            <p:cNvSpPr/>
            <p:nvPr/>
          </p:nvSpPr>
          <p:spPr>
            <a:xfrm>
              <a:off x="8663524" y="2723202"/>
              <a:ext cx="967253" cy="951588"/>
            </a:xfrm>
            <a:prstGeom prst="ellipse">
              <a:avLst/>
            </a:prstGeom>
            <a:solidFill>
              <a:srgbClr val="F9A11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IV</a:t>
              </a:r>
              <a:endParaRPr lang="nl-NL" sz="20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98930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720BE883-D4D8-307A-B878-49152C5E8664}"/>
                  </a:ext>
                </a:extLst>
              </p14:cNvPr>
              <p14:cNvContentPartPr/>
              <p14:nvPr/>
            </p14:nvContentPartPr>
            <p14:xfrm>
              <a:off x="10838640" y="132960"/>
              <a:ext cx="360" cy="360"/>
            </p14:xfrm>
          </p:contentPart>
        </mc:Choice>
        <mc:Fallback xmlns="">
          <p:pic>
            <p:nvPicPr>
              <p:cNvPr id="3" name="Ink 2">
                <a:extLst>
                  <a:ext uri="{FF2B5EF4-FFF2-40B4-BE49-F238E27FC236}">
                    <a16:creationId xmlns:a16="http://schemas.microsoft.com/office/drawing/2014/main" id="{720BE883-D4D8-307A-B878-49152C5E8664}"/>
                  </a:ext>
                </a:extLst>
              </p:cNvPr>
              <p:cNvPicPr/>
              <p:nvPr/>
            </p:nvPicPr>
            <p:blipFill>
              <a:blip r:embed="rId4"/>
              <a:stretch>
                <a:fillRect/>
              </a:stretch>
            </p:blipFill>
            <p:spPr>
              <a:xfrm>
                <a:off x="10829640" y="123960"/>
                <a:ext cx="18000" cy="18000"/>
              </a:xfrm>
              <a:prstGeom prst="rect">
                <a:avLst/>
              </a:prstGeom>
            </p:spPr>
          </p:pic>
        </mc:Fallback>
      </mc:AlternateContent>
      <p:pic>
        <p:nvPicPr>
          <p:cNvPr id="9" name="Picture 8" descr="Icon&#10;&#10;Description automatically generated">
            <a:extLst>
              <a:ext uri="{FF2B5EF4-FFF2-40B4-BE49-F238E27FC236}">
                <a16:creationId xmlns:a16="http://schemas.microsoft.com/office/drawing/2014/main" id="{69AA01AE-64D8-FD9C-DF86-BE3640A86E65}"/>
              </a:ext>
            </a:extLst>
          </p:cNvPr>
          <p:cNvPicPr>
            <a:picLocks noChangeAspect="1"/>
          </p:cNvPicPr>
          <p:nvPr/>
        </p:nvPicPr>
        <p:blipFill>
          <a:blip r:embed="rId5"/>
          <a:stretch>
            <a:fillRect/>
          </a:stretch>
        </p:blipFill>
        <p:spPr>
          <a:xfrm>
            <a:off x="0" y="0"/>
            <a:ext cx="9144000" cy="4079074"/>
          </a:xfrm>
          <a:prstGeom prst="rect">
            <a:avLst/>
          </a:prstGeom>
        </p:spPr>
      </p:pic>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D42CE87A-2771-79AD-D1D4-A3EFA15C837C}"/>
                  </a:ext>
                </a:extLst>
              </p14:cNvPr>
              <p14:cNvContentPartPr/>
              <p14:nvPr/>
            </p14:nvContentPartPr>
            <p14:xfrm>
              <a:off x="-4229880" y="1714080"/>
              <a:ext cx="360" cy="360"/>
            </p14:xfrm>
          </p:contentPart>
        </mc:Choice>
        <mc:Fallback xmlns="">
          <p:pic>
            <p:nvPicPr>
              <p:cNvPr id="8" name="Ink 7">
                <a:extLst>
                  <a:ext uri="{FF2B5EF4-FFF2-40B4-BE49-F238E27FC236}">
                    <a16:creationId xmlns:a16="http://schemas.microsoft.com/office/drawing/2014/main" id="{D42CE87A-2771-79AD-D1D4-A3EFA15C837C}"/>
                  </a:ext>
                </a:extLst>
              </p:cNvPr>
              <p:cNvPicPr/>
              <p:nvPr/>
            </p:nvPicPr>
            <p:blipFill>
              <a:blip r:embed="rId4"/>
              <a:stretch>
                <a:fillRect/>
              </a:stretch>
            </p:blipFill>
            <p:spPr>
              <a:xfrm>
                <a:off x="-4234380" y="1705080"/>
                <a:ext cx="9180" cy="18000"/>
              </a:xfrm>
              <a:prstGeom prst="rect">
                <a:avLst/>
              </a:prstGeom>
            </p:spPr>
          </p:pic>
        </mc:Fallback>
      </mc:AlternateContent>
      <p:sp>
        <p:nvSpPr>
          <p:cNvPr id="2" name="Oval 1">
            <a:extLst>
              <a:ext uri="{FF2B5EF4-FFF2-40B4-BE49-F238E27FC236}">
                <a16:creationId xmlns:a16="http://schemas.microsoft.com/office/drawing/2014/main" id="{F42E5995-1909-D19B-9B7E-08EB6702DBE4}"/>
              </a:ext>
            </a:extLst>
          </p:cNvPr>
          <p:cNvSpPr/>
          <p:nvPr/>
        </p:nvSpPr>
        <p:spPr>
          <a:xfrm>
            <a:off x="1436914" y="1570399"/>
            <a:ext cx="1315617" cy="1240256"/>
          </a:xfrm>
          <a:prstGeom prst="ellipse">
            <a:avLst/>
          </a:prstGeom>
          <a:solidFill>
            <a:srgbClr val="0C37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6" name="Group 5">
            <a:extLst>
              <a:ext uri="{FF2B5EF4-FFF2-40B4-BE49-F238E27FC236}">
                <a16:creationId xmlns:a16="http://schemas.microsoft.com/office/drawing/2014/main" id="{A38D1417-5BF6-CCAD-1463-3F2B1AEE56F9}"/>
              </a:ext>
            </a:extLst>
          </p:cNvPr>
          <p:cNvGrpSpPr/>
          <p:nvPr/>
        </p:nvGrpSpPr>
        <p:grpSpPr>
          <a:xfrm>
            <a:off x="1626425" y="1235140"/>
            <a:ext cx="7119257" cy="2673220"/>
            <a:chOff x="1626425" y="1235140"/>
            <a:chExt cx="7119257" cy="2673220"/>
          </a:xfrm>
        </p:grpSpPr>
        <p:sp>
          <p:nvSpPr>
            <p:cNvPr id="7" name="Content Placeholder 3">
              <a:extLst>
                <a:ext uri="{FF2B5EF4-FFF2-40B4-BE49-F238E27FC236}">
                  <a16:creationId xmlns:a16="http://schemas.microsoft.com/office/drawing/2014/main" id="{53FFA06D-9E82-79A2-92EB-E5DD66BA9F34}"/>
                </a:ext>
              </a:extLst>
            </p:cNvPr>
            <p:cNvSpPr txBox="1">
              <a:spLocks/>
            </p:cNvSpPr>
            <p:nvPr/>
          </p:nvSpPr>
          <p:spPr>
            <a:xfrm>
              <a:off x="3937518" y="1235140"/>
              <a:ext cx="4808164" cy="2673220"/>
            </a:xfrm>
            <a:prstGeom prst="rect">
              <a:avLst/>
            </a:prstGeom>
          </p:spPr>
          <p:txBody>
            <a:bodyPr vert="horz" lIns="0" tIns="0" rIns="0" bIns="0" rtlCol="0" anchor="t" anchorCtr="0">
              <a:normAutofit/>
            </a:bodyPr>
            <a:lstStyle>
              <a:lvl1pPr marL="216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r">
                <a:lnSpc>
                  <a:spcPct val="150000"/>
                </a:lnSpc>
                <a:spcAft>
                  <a:spcPts val="600"/>
                </a:spcAft>
                <a:buFont typeface="Arial"/>
                <a:buNone/>
              </a:pPr>
              <a:r>
                <a:rPr lang="en-US" sz="5400" dirty="0">
                  <a:solidFill>
                    <a:srgbClr val="FF9E00"/>
                  </a:solidFill>
                  <a:latin typeface="+mj-lt"/>
                  <a:cs typeface="Aharoni" panose="02010803020104030203" pitchFamily="2" charset="-79"/>
                </a:rPr>
                <a:t> </a:t>
              </a:r>
            </a:p>
            <a:p>
              <a:pPr marL="0" indent="0" algn="r">
                <a:lnSpc>
                  <a:spcPct val="150000"/>
                </a:lnSpc>
                <a:spcAft>
                  <a:spcPts val="600"/>
                </a:spcAft>
                <a:buFont typeface="Arial"/>
                <a:buNone/>
              </a:pPr>
              <a:r>
                <a:rPr lang="nl-NL" sz="3200" dirty="0">
                  <a:solidFill>
                    <a:srgbClr val="0C3762"/>
                  </a:solidFill>
                  <a:latin typeface="+mj-lt"/>
                  <a:cs typeface="Aharoni" panose="02010803020104030203" pitchFamily="2" charset="-79"/>
                </a:rPr>
                <a:t>Conclusies</a:t>
              </a:r>
            </a:p>
          </p:txBody>
        </p:sp>
        <p:sp>
          <p:nvSpPr>
            <p:cNvPr id="10" name="TextBox 9">
              <a:extLst>
                <a:ext uri="{FF2B5EF4-FFF2-40B4-BE49-F238E27FC236}">
                  <a16:creationId xmlns:a16="http://schemas.microsoft.com/office/drawing/2014/main" id="{692DECCF-75B3-C9D9-4BE9-988FB972FE85}"/>
                </a:ext>
              </a:extLst>
            </p:cNvPr>
            <p:cNvSpPr txBox="1"/>
            <p:nvPr/>
          </p:nvSpPr>
          <p:spPr>
            <a:xfrm>
              <a:off x="1626425" y="1528807"/>
              <a:ext cx="1315617" cy="1323439"/>
            </a:xfrm>
            <a:prstGeom prst="rect">
              <a:avLst/>
            </a:prstGeom>
            <a:noFill/>
          </p:spPr>
          <p:txBody>
            <a:bodyPr wrap="square" rtlCol="0">
              <a:spAutoFit/>
            </a:bodyPr>
            <a:lstStyle/>
            <a:p>
              <a:r>
                <a:rPr lang="en-US" sz="8000" dirty="0">
                  <a:solidFill>
                    <a:schemeClr val="bg1"/>
                  </a:solidFill>
                  <a:latin typeface="Times New Roman" panose="02020603050405020304" pitchFamily="18" charset="0"/>
                  <a:cs typeface="Times New Roman" panose="02020603050405020304" pitchFamily="18" charset="0"/>
                </a:rPr>
                <a:t>V</a:t>
              </a:r>
              <a:endParaRPr lang="nl-NL" sz="80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55777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DF58DC1-DD96-F09D-D720-0DFC55159443}"/>
              </a:ext>
            </a:extLst>
          </p:cNvPr>
          <p:cNvGrpSpPr/>
          <p:nvPr/>
        </p:nvGrpSpPr>
        <p:grpSpPr>
          <a:xfrm>
            <a:off x="8657588" y="1071124"/>
            <a:ext cx="979125" cy="3159137"/>
            <a:chOff x="8657588" y="1071124"/>
            <a:chExt cx="979125" cy="3159137"/>
          </a:xfrm>
        </p:grpSpPr>
        <p:sp>
          <p:nvSpPr>
            <p:cNvPr id="20" name="Oval 19">
              <a:extLst>
                <a:ext uri="{FF2B5EF4-FFF2-40B4-BE49-F238E27FC236}">
                  <a16:creationId xmlns:a16="http://schemas.microsoft.com/office/drawing/2014/main" id="{C5DE9D03-F913-CBFE-AE28-9C4320CFF7F4}"/>
                </a:ext>
              </a:extLst>
            </p:cNvPr>
            <p:cNvSpPr/>
            <p:nvPr/>
          </p:nvSpPr>
          <p:spPr>
            <a:xfrm>
              <a:off x="8669460" y="1071124"/>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114B77AB-77E4-46DE-53BA-E77B89DD4746}"/>
                </a:ext>
              </a:extLst>
            </p:cNvPr>
            <p:cNvSpPr/>
            <p:nvPr/>
          </p:nvSpPr>
          <p:spPr>
            <a:xfrm>
              <a:off x="8663525" y="1620161"/>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7AACBECB-4903-875F-AE5E-EA467A399058}"/>
                </a:ext>
              </a:extLst>
            </p:cNvPr>
            <p:cNvSpPr/>
            <p:nvPr/>
          </p:nvSpPr>
          <p:spPr>
            <a:xfrm>
              <a:off x="8669460" y="217955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III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928FE8FA-4C4F-6F74-045F-A3A83D4F60CA}"/>
                </a:ext>
              </a:extLst>
            </p:cNvPr>
            <p:cNvSpPr/>
            <p:nvPr/>
          </p:nvSpPr>
          <p:spPr>
            <a:xfrm>
              <a:off x="8663524" y="272320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IV</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967594C9-2842-8888-4794-6FDB5A0F4404}"/>
                </a:ext>
              </a:extLst>
            </p:cNvPr>
            <p:cNvSpPr/>
            <p:nvPr/>
          </p:nvSpPr>
          <p:spPr>
            <a:xfrm>
              <a:off x="8657588" y="3278673"/>
              <a:ext cx="967253" cy="951588"/>
            </a:xfrm>
            <a:prstGeom prst="ellipse">
              <a:avLst/>
            </a:prstGeom>
            <a:solidFill>
              <a:srgbClr val="F9A11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V</a:t>
              </a:r>
              <a:endParaRPr lang="nl-NL" sz="2000" dirty="0">
                <a:solidFill>
                  <a:schemeClr val="bg1"/>
                </a:solidFill>
                <a:latin typeface="Times New Roman" panose="02020603050405020304" pitchFamily="18" charset="0"/>
                <a:cs typeface="Times New Roman" panose="02020603050405020304" pitchFamily="18" charset="0"/>
              </a:endParaRPr>
            </a:p>
          </p:txBody>
        </p:sp>
      </p:grpSp>
      <p:sp>
        <p:nvSpPr>
          <p:cNvPr id="2" name="Title 1">
            <a:extLst>
              <a:ext uri="{FF2B5EF4-FFF2-40B4-BE49-F238E27FC236}">
                <a16:creationId xmlns:a16="http://schemas.microsoft.com/office/drawing/2014/main" id="{720A9C3F-4ECD-2A7D-437F-19C0CB19936A}"/>
              </a:ext>
            </a:extLst>
          </p:cNvPr>
          <p:cNvSpPr>
            <a:spLocks noGrp="1"/>
          </p:cNvSpPr>
          <p:nvPr>
            <p:ph type="title"/>
          </p:nvPr>
        </p:nvSpPr>
        <p:spPr>
          <a:xfrm>
            <a:off x="1063842" y="783124"/>
            <a:ext cx="8172000" cy="576000"/>
          </a:xfrm>
        </p:spPr>
        <p:txBody>
          <a:bodyPr vert="horz" lIns="0" tIns="0" rIns="0" bIns="0" rtlCol="0" anchor="t" anchorCtr="0">
            <a:normAutofit fontScale="90000"/>
          </a:bodyPr>
          <a:lstStyle/>
          <a:p>
            <a:r>
              <a:rPr lang="nl-NL" sz="2500" b="1" dirty="0">
                <a:latin typeface="Calibri" panose="020F0502020204030204" pitchFamily="34" charset="0"/>
                <a:cs typeface="Calibri" panose="020F0502020204030204" pitchFamily="34" charset="0"/>
              </a:rPr>
              <a:t>Er wordt zwaar ingezet op de transitie (1): </a:t>
            </a:r>
            <a:br>
              <a:rPr lang="nl-NL" sz="2500" b="1" dirty="0">
                <a:latin typeface="Calibri" panose="020F0502020204030204" pitchFamily="34" charset="0"/>
                <a:cs typeface="Calibri" panose="020F0502020204030204" pitchFamily="34" charset="0"/>
              </a:rPr>
            </a:br>
            <a:r>
              <a:rPr lang="nl-NL" sz="2500" b="1" dirty="0">
                <a:latin typeface="Calibri" panose="020F0502020204030204" pitchFamily="34" charset="0"/>
                <a:cs typeface="Calibri" panose="020F0502020204030204" pitchFamily="34" charset="0"/>
              </a:rPr>
              <a:t>het bedrijfsleven</a:t>
            </a:r>
            <a:endParaRPr lang="nl-NL" sz="2500" b="1" i="0" kern="12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253876C-D62E-643D-DF4A-0A225D6538E5}"/>
              </a:ext>
            </a:extLst>
          </p:cNvPr>
          <p:cNvSpPr txBox="1"/>
          <p:nvPr/>
        </p:nvSpPr>
        <p:spPr>
          <a:xfrm>
            <a:off x="1111347" y="1718270"/>
            <a:ext cx="6696221" cy="1959960"/>
          </a:xfrm>
          <a:prstGeom prst="rect">
            <a:avLst/>
          </a:prstGeom>
          <a:noFill/>
        </p:spPr>
        <p:txBody>
          <a:bodyPr wrap="square">
            <a:spAutoFit/>
          </a:bodyPr>
          <a:lstStyle/>
          <a:p>
            <a:pPr>
              <a:lnSpc>
                <a:spcPct val="107000"/>
              </a:lnSpc>
              <a:spcAft>
                <a:spcPts val="800"/>
              </a:spcAft>
            </a:pPr>
            <a:r>
              <a:rPr lang="nl-NL"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Het Havenbedrijf Rotterdam participeert proactief in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nl-NL"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aanleg van een waterstofinfrastructuur </a:t>
            </a:r>
          </a:p>
          <a:p>
            <a:pPr marL="342900" lvl="0" indent="-342900">
              <a:lnSpc>
                <a:spcPct val="107000"/>
              </a:lnSpc>
              <a:buFont typeface="Arial" panose="020B0604020202020204" pitchFamily="34" charset="0"/>
              <a:buChar char="•"/>
            </a:pPr>
            <a:r>
              <a:rPr lang="nl-NL"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walstroom-initiatieven </a:t>
            </a:r>
            <a:endParaRPr lang="nl-NL"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nl-NL"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het project </a:t>
            </a:r>
            <a:r>
              <a:rPr lang="nl-NL"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Warmtelinq</a:t>
            </a:r>
            <a:r>
              <a:rPr lang="nl-NL"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nl-NL"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nl-NL"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 zij heeft het initiatief genomen voor het </a:t>
            </a:r>
            <a:r>
              <a:rPr lang="nl-NL"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Porthos</a:t>
            </a:r>
            <a:r>
              <a:rPr lang="nl-NL"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-project, waarbij CO</a:t>
            </a:r>
            <a:r>
              <a:rPr lang="nl-NL" sz="1800"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nl-NL"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wordt opgeslagen in de bodem van de Noordzee </a:t>
            </a: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nl-NL"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8849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C1528-1801-BE51-BA14-AD1237A2B5B2}"/>
              </a:ext>
            </a:extLst>
          </p:cNvPr>
          <p:cNvSpPr>
            <a:spLocks noGrp="1"/>
          </p:cNvSpPr>
          <p:nvPr>
            <p:ph type="title"/>
          </p:nvPr>
        </p:nvSpPr>
        <p:spPr>
          <a:xfrm>
            <a:off x="811567" y="694069"/>
            <a:ext cx="8172000" cy="576000"/>
          </a:xfrm>
        </p:spPr>
        <p:txBody>
          <a:bodyPr vert="horz" lIns="0" tIns="0" rIns="0" bIns="0" rtlCol="0" anchor="t" anchorCtr="0">
            <a:normAutofit fontScale="90000"/>
          </a:bodyPr>
          <a:lstStyle/>
          <a:p>
            <a:r>
              <a:rPr lang="nl-NL" sz="2500" b="1" dirty="0">
                <a:latin typeface="Calibri" panose="020F0502020204030204" pitchFamily="34" charset="0"/>
                <a:cs typeface="Calibri" panose="020F0502020204030204" pitchFamily="34" charset="0"/>
              </a:rPr>
              <a:t>Er wordt zwaar ingezet op de transitie (2):</a:t>
            </a:r>
            <a:br>
              <a:rPr lang="nl-NL" sz="2500" b="1" dirty="0">
                <a:latin typeface="Calibri" panose="020F0502020204030204" pitchFamily="34" charset="0"/>
                <a:cs typeface="Calibri" panose="020F0502020204030204" pitchFamily="34" charset="0"/>
              </a:rPr>
            </a:br>
            <a:r>
              <a:rPr lang="nl-NL" sz="2500" b="1" dirty="0">
                <a:latin typeface="Calibri" panose="020F0502020204030204" pitchFamily="34" charset="0"/>
                <a:cs typeface="Calibri" panose="020F0502020204030204" pitchFamily="34" charset="0"/>
              </a:rPr>
              <a:t>de gemeente</a:t>
            </a:r>
            <a:br>
              <a:rPr lang="nl-NL" sz="2500" b="1" dirty="0">
                <a:latin typeface="Calibri" panose="020F0502020204030204" pitchFamily="34" charset="0"/>
                <a:cs typeface="Calibri" panose="020F0502020204030204" pitchFamily="34" charset="0"/>
              </a:rPr>
            </a:br>
            <a:br>
              <a:rPr lang="nl-NL" sz="2500" b="1" dirty="0">
                <a:latin typeface="Calibri" panose="020F0502020204030204" pitchFamily="34" charset="0"/>
                <a:cs typeface="Calibri" panose="020F0502020204030204" pitchFamily="34" charset="0"/>
              </a:rPr>
            </a:br>
            <a:endParaRPr lang="nl-NL" sz="2500" b="1" i="0" kern="1200" dirty="0">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42CE87A-2771-79AD-D1D4-A3EFA15C837C}"/>
                  </a:ext>
                </a:extLst>
              </p14:cNvPr>
              <p14:cNvContentPartPr/>
              <p14:nvPr/>
            </p14:nvContentPartPr>
            <p14:xfrm>
              <a:off x="-4229880" y="1714080"/>
              <a:ext cx="360" cy="360"/>
            </p14:xfrm>
          </p:contentPart>
        </mc:Choice>
        <mc:Fallback xmlns="">
          <p:pic>
            <p:nvPicPr>
              <p:cNvPr id="8" name="Ink 7">
                <a:extLst>
                  <a:ext uri="{FF2B5EF4-FFF2-40B4-BE49-F238E27FC236}">
                    <a16:creationId xmlns:a16="http://schemas.microsoft.com/office/drawing/2014/main" id="{D42CE87A-2771-79AD-D1D4-A3EFA15C837C}"/>
                  </a:ext>
                </a:extLst>
              </p:cNvPr>
              <p:cNvPicPr/>
              <p:nvPr/>
            </p:nvPicPr>
            <p:blipFill>
              <a:blip r:embed="rId10"/>
              <a:stretch>
                <a:fillRect/>
              </a:stretch>
            </p:blipFill>
            <p:spPr>
              <a:xfrm>
                <a:off x="-4234380" y="1705080"/>
                <a:ext cx="91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 name="Ink 2">
                <a:extLst>
                  <a:ext uri="{FF2B5EF4-FFF2-40B4-BE49-F238E27FC236}">
                    <a16:creationId xmlns:a16="http://schemas.microsoft.com/office/drawing/2014/main" id="{720BE883-D4D8-307A-B878-49152C5E8664}"/>
                  </a:ext>
                </a:extLst>
              </p14:cNvPr>
              <p14:cNvContentPartPr/>
              <p14:nvPr/>
            </p14:nvContentPartPr>
            <p14:xfrm>
              <a:off x="10838640" y="132960"/>
              <a:ext cx="360" cy="360"/>
            </p14:xfrm>
          </p:contentPart>
        </mc:Choice>
        <mc:Fallback xmlns="">
          <p:pic>
            <p:nvPicPr>
              <p:cNvPr id="3" name="Ink 2">
                <a:extLst>
                  <a:ext uri="{FF2B5EF4-FFF2-40B4-BE49-F238E27FC236}">
                    <a16:creationId xmlns:a16="http://schemas.microsoft.com/office/drawing/2014/main" id="{720BE883-D4D8-307A-B878-49152C5E8664}"/>
                  </a:ext>
                </a:extLst>
              </p:cNvPr>
              <p:cNvPicPr/>
              <p:nvPr/>
            </p:nvPicPr>
            <p:blipFill>
              <a:blip r:embed="rId10"/>
              <a:stretch>
                <a:fillRect/>
              </a:stretch>
            </p:blipFill>
            <p:spPr>
              <a:xfrm>
                <a:off x="10829640" y="123960"/>
                <a:ext cx="18000" cy="18000"/>
              </a:xfrm>
              <a:prstGeom prst="rect">
                <a:avLst/>
              </a:prstGeom>
            </p:spPr>
          </p:pic>
        </mc:Fallback>
      </mc:AlternateContent>
      <p:sp>
        <p:nvSpPr>
          <p:cNvPr id="22" name="TextBox 21">
            <a:extLst>
              <a:ext uri="{FF2B5EF4-FFF2-40B4-BE49-F238E27FC236}">
                <a16:creationId xmlns:a16="http://schemas.microsoft.com/office/drawing/2014/main" id="{A269CA50-F053-59C3-6C00-3D7493AF354B}"/>
              </a:ext>
            </a:extLst>
          </p:cNvPr>
          <p:cNvSpPr txBox="1"/>
          <p:nvPr/>
        </p:nvSpPr>
        <p:spPr>
          <a:xfrm>
            <a:off x="811567" y="1714080"/>
            <a:ext cx="6696221" cy="2170915"/>
          </a:xfrm>
          <a:prstGeom prst="rect">
            <a:avLst/>
          </a:prstGeom>
          <a:noFill/>
        </p:spPr>
        <p:txBody>
          <a:bodyPr wrap="square">
            <a:spAutoFit/>
          </a:bodyPr>
          <a:lstStyle/>
          <a:p>
            <a:pPr>
              <a:spcAft>
                <a:spcPts val="800"/>
              </a:spcAft>
            </a:pPr>
            <a:r>
              <a:rPr lang="nl-NL"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Het gemeente Rotterdam heeft tal van beleidsinitiatieven geïnitieerd:</a:t>
            </a:r>
          </a:p>
          <a:p>
            <a:pPr marL="285750" indent="-285750">
              <a:spcAft>
                <a:spcPts val="800"/>
              </a:spcAft>
              <a:buFont typeface="Arial" panose="020B0604020202020204" pitchFamily="34" charset="0"/>
              <a:buChar char="•"/>
            </a:pPr>
            <a:r>
              <a:rPr lang="nl-NL" dirty="0">
                <a:solidFill>
                  <a:srgbClr val="000000"/>
                </a:solidFill>
                <a:latin typeface="Calibri" panose="020F0502020204030204" pitchFamily="34" charset="0"/>
                <a:ea typeface="Calibri" panose="020F0502020204030204" pitchFamily="34" charset="0"/>
                <a:cs typeface="Calibri" panose="020F0502020204030204" pitchFamily="34" charset="0"/>
              </a:rPr>
              <a:t>Ruimtelijke ingrepen zoals versmalling Coolsingel en tunneltraverse (mobiliteit/luchtkwaliteit)</a:t>
            </a:r>
          </a:p>
          <a:p>
            <a:pPr marL="285750" indent="-285750">
              <a:spcAft>
                <a:spcPts val="800"/>
              </a:spcAft>
              <a:buFont typeface="Arial" panose="020B0604020202020204" pitchFamily="34" charset="0"/>
              <a:buChar char="•"/>
            </a:pPr>
            <a:r>
              <a:rPr lang="nl-NL" dirty="0">
                <a:solidFill>
                  <a:srgbClr val="000000"/>
                </a:solidFill>
                <a:latin typeface="Calibri" panose="020F0502020204030204" pitchFamily="34" charset="0"/>
                <a:ea typeface="Calibri" panose="020F0502020204030204" pitchFamily="34" charset="0"/>
                <a:cs typeface="Calibri" panose="020F0502020204030204" pitchFamily="34" charset="0"/>
              </a:rPr>
              <a:t>Stadverwarming en energiewinning uit de ondergrond (energie)</a:t>
            </a:r>
          </a:p>
          <a:p>
            <a:pPr marL="285750" indent="-285750">
              <a:spcAft>
                <a:spcPts val="800"/>
              </a:spcAft>
              <a:buFont typeface="Arial" panose="020B0604020202020204" pitchFamily="34" charset="0"/>
              <a:buChar char="•"/>
            </a:pPr>
            <a:r>
              <a:rPr lang="nl-NL" dirty="0">
                <a:solidFill>
                  <a:srgbClr val="000000"/>
                </a:solidFill>
                <a:latin typeface="Calibri" panose="020F0502020204030204" pitchFamily="34" charset="0"/>
                <a:ea typeface="Calibri" panose="020F0502020204030204" pitchFamily="34" charset="0"/>
                <a:cs typeface="Calibri" panose="020F0502020204030204" pitchFamily="34" charset="0"/>
              </a:rPr>
              <a:t>Voornemen introductie walstroom cruiseterminal (luchtkwaliteit)</a:t>
            </a:r>
          </a:p>
          <a:p>
            <a:pPr>
              <a:lnSpc>
                <a:spcPct val="107000"/>
              </a:lnSpc>
              <a:spcAft>
                <a:spcPts val="800"/>
              </a:spcAft>
            </a:pPr>
            <a:endParaRPr lang="nl-NL"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075825CD-F955-3950-DD43-F4E0B03F3DA0}"/>
              </a:ext>
            </a:extLst>
          </p:cNvPr>
          <p:cNvGrpSpPr/>
          <p:nvPr/>
        </p:nvGrpSpPr>
        <p:grpSpPr>
          <a:xfrm>
            <a:off x="8657588" y="1071124"/>
            <a:ext cx="979125" cy="3159137"/>
            <a:chOff x="8657588" y="1071124"/>
            <a:chExt cx="979125" cy="3159137"/>
          </a:xfrm>
        </p:grpSpPr>
        <p:sp>
          <p:nvSpPr>
            <p:cNvPr id="5" name="Oval 4">
              <a:extLst>
                <a:ext uri="{FF2B5EF4-FFF2-40B4-BE49-F238E27FC236}">
                  <a16:creationId xmlns:a16="http://schemas.microsoft.com/office/drawing/2014/main" id="{A1D646C0-2558-F0FC-338F-AEA401782639}"/>
                </a:ext>
              </a:extLst>
            </p:cNvPr>
            <p:cNvSpPr/>
            <p:nvPr/>
          </p:nvSpPr>
          <p:spPr>
            <a:xfrm>
              <a:off x="8669460" y="1071124"/>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07744464-76DB-CBF6-DEB6-83680F78A905}"/>
                </a:ext>
              </a:extLst>
            </p:cNvPr>
            <p:cNvSpPr/>
            <p:nvPr/>
          </p:nvSpPr>
          <p:spPr>
            <a:xfrm>
              <a:off x="8663525" y="1620161"/>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CB2835AE-9F41-80BC-0FEF-194544658CA3}"/>
                </a:ext>
              </a:extLst>
            </p:cNvPr>
            <p:cNvSpPr/>
            <p:nvPr/>
          </p:nvSpPr>
          <p:spPr>
            <a:xfrm>
              <a:off x="8669460" y="217955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III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99FB3074-3D4F-E6C3-F47B-614C3DA83AAD}"/>
                </a:ext>
              </a:extLst>
            </p:cNvPr>
            <p:cNvSpPr/>
            <p:nvPr/>
          </p:nvSpPr>
          <p:spPr>
            <a:xfrm>
              <a:off x="8663524" y="272320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IV</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8CEDD438-3B2A-E8AC-77F4-629AFD3FC1A3}"/>
                </a:ext>
              </a:extLst>
            </p:cNvPr>
            <p:cNvSpPr/>
            <p:nvPr/>
          </p:nvSpPr>
          <p:spPr>
            <a:xfrm>
              <a:off x="8657588" y="3278673"/>
              <a:ext cx="967253" cy="951588"/>
            </a:xfrm>
            <a:prstGeom prst="ellipse">
              <a:avLst/>
            </a:prstGeom>
            <a:solidFill>
              <a:srgbClr val="F9A11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V</a:t>
              </a:r>
              <a:endParaRPr lang="nl-NL" sz="20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53130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C1528-1801-BE51-BA14-AD1237A2B5B2}"/>
              </a:ext>
            </a:extLst>
          </p:cNvPr>
          <p:cNvSpPr>
            <a:spLocks noGrp="1"/>
          </p:cNvSpPr>
          <p:nvPr>
            <p:ph type="title"/>
          </p:nvPr>
        </p:nvSpPr>
        <p:spPr>
          <a:xfrm>
            <a:off x="811567" y="694069"/>
            <a:ext cx="8172000" cy="576000"/>
          </a:xfrm>
        </p:spPr>
        <p:txBody>
          <a:bodyPr vert="horz" lIns="0" tIns="0" rIns="0" bIns="0" rtlCol="0" anchor="t" anchorCtr="0">
            <a:normAutofit fontScale="90000"/>
          </a:bodyPr>
          <a:lstStyle/>
          <a:p>
            <a:r>
              <a:rPr lang="nl-NL" sz="2500" b="1" dirty="0">
                <a:latin typeface="Calibri" panose="020F0502020204030204" pitchFamily="34" charset="0"/>
                <a:cs typeface="Calibri" panose="020F0502020204030204" pitchFamily="34" charset="0"/>
              </a:rPr>
              <a:t>Er wordt zwaar ingezet op de transitie (3):</a:t>
            </a:r>
            <a:br>
              <a:rPr lang="nl-NL" sz="2500" b="1" dirty="0">
                <a:latin typeface="Calibri" panose="020F0502020204030204" pitchFamily="34" charset="0"/>
                <a:cs typeface="Calibri" panose="020F0502020204030204" pitchFamily="34" charset="0"/>
              </a:rPr>
            </a:br>
            <a:r>
              <a:rPr lang="nl-NL" sz="2500" b="1" dirty="0">
                <a:latin typeface="Calibri" panose="020F0502020204030204" pitchFamily="34" charset="0"/>
                <a:cs typeface="Calibri" panose="020F0502020204030204" pitchFamily="34" charset="0"/>
              </a:rPr>
              <a:t>de gemeente</a:t>
            </a:r>
            <a:br>
              <a:rPr lang="nl-NL" sz="2500" b="1" dirty="0">
                <a:latin typeface="Calibri" panose="020F0502020204030204" pitchFamily="34" charset="0"/>
                <a:cs typeface="Calibri" panose="020F0502020204030204" pitchFamily="34" charset="0"/>
              </a:rPr>
            </a:br>
            <a:br>
              <a:rPr lang="nl-NL" sz="2500" b="1" dirty="0">
                <a:latin typeface="Calibri" panose="020F0502020204030204" pitchFamily="34" charset="0"/>
                <a:cs typeface="Calibri" panose="020F0502020204030204" pitchFamily="34" charset="0"/>
              </a:rPr>
            </a:br>
            <a:endParaRPr lang="nl-NL" sz="2500" b="1" i="0" kern="1200" dirty="0">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42CE87A-2771-79AD-D1D4-A3EFA15C837C}"/>
                  </a:ext>
                </a:extLst>
              </p14:cNvPr>
              <p14:cNvContentPartPr/>
              <p14:nvPr/>
            </p14:nvContentPartPr>
            <p14:xfrm>
              <a:off x="-4229880" y="1714080"/>
              <a:ext cx="360" cy="360"/>
            </p14:xfrm>
          </p:contentPart>
        </mc:Choice>
        <mc:Fallback xmlns="">
          <p:pic>
            <p:nvPicPr>
              <p:cNvPr id="8" name="Ink 7">
                <a:extLst>
                  <a:ext uri="{FF2B5EF4-FFF2-40B4-BE49-F238E27FC236}">
                    <a16:creationId xmlns:a16="http://schemas.microsoft.com/office/drawing/2014/main" id="{D42CE87A-2771-79AD-D1D4-A3EFA15C837C}"/>
                  </a:ext>
                </a:extLst>
              </p:cNvPr>
              <p:cNvPicPr/>
              <p:nvPr/>
            </p:nvPicPr>
            <p:blipFill>
              <a:blip r:embed="rId10"/>
              <a:stretch>
                <a:fillRect/>
              </a:stretch>
            </p:blipFill>
            <p:spPr>
              <a:xfrm>
                <a:off x="-4234380" y="1705080"/>
                <a:ext cx="91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 name="Ink 2">
                <a:extLst>
                  <a:ext uri="{FF2B5EF4-FFF2-40B4-BE49-F238E27FC236}">
                    <a16:creationId xmlns:a16="http://schemas.microsoft.com/office/drawing/2014/main" id="{720BE883-D4D8-307A-B878-49152C5E8664}"/>
                  </a:ext>
                </a:extLst>
              </p14:cNvPr>
              <p14:cNvContentPartPr/>
              <p14:nvPr/>
            </p14:nvContentPartPr>
            <p14:xfrm>
              <a:off x="10838640" y="132960"/>
              <a:ext cx="360" cy="360"/>
            </p14:xfrm>
          </p:contentPart>
        </mc:Choice>
        <mc:Fallback xmlns="">
          <p:pic>
            <p:nvPicPr>
              <p:cNvPr id="3" name="Ink 2">
                <a:extLst>
                  <a:ext uri="{FF2B5EF4-FFF2-40B4-BE49-F238E27FC236}">
                    <a16:creationId xmlns:a16="http://schemas.microsoft.com/office/drawing/2014/main" id="{720BE883-D4D8-307A-B878-49152C5E8664}"/>
                  </a:ext>
                </a:extLst>
              </p:cNvPr>
              <p:cNvPicPr/>
              <p:nvPr/>
            </p:nvPicPr>
            <p:blipFill>
              <a:blip r:embed="rId10"/>
              <a:stretch>
                <a:fillRect/>
              </a:stretch>
            </p:blipFill>
            <p:spPr>
              <a:xfrm>
                <a:off x="10829640" y="123960"/>
                <a:ext cx="18000" cy="18000"/>
              </a:xfrm>
              <a:prstGeom prst="rect">
                <a:avLst/>
              </a:prstGeom>
            </p:spPr>
          </p:pic>
        </mc:Fallback>
      </mc:AlternateContent>
      <p:sp>
        <p:nvSpPr>
          <p:cNvPr id="22" name="TextBox 21">
            <a:extLst>
              <a:ext uri="{FF2B5EF4-FFF2-40B4-BE49-F238E27FC236}">
                <a16:creationId xmlns:a16="http://schemas.microsoft.com/office/drawing/2014/main" id="{A269CA50-F053-59C3-6C00-3D7493AF354B}"/>
              </a:ext>
            </a:extLst>
          </p:cNvPr>
          <p:cNvSpPr txBox="1"/>
          <p:nvPr/>
        </p:nvSpPr>
        <p:spPr>
          <a:xfrm>
            <a:off x="720825" y="1839723"/>
            <a:ext cx="6696221" cy="3563411"/>
          </a:xfrm>
          <a:prstGeom prst="rect">
            <a:avLst/>
          </a:prstGeom>
          <a:noFill/>
        </p:spPr>
        <p:txBody>
          <a:bodyPr wrap="square">
            <a:spAutoFit/>
          </a:bodyPr>
          <a:lstStyle/>
          <a:p>
            <a:pPr>
              <a:lnSpc>
                <a:spcPct val="107000"/>
              </a:lnSpc>
              <a:spcAft>
                <a:spcPts val="800"/>
              </a:spcAft>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Maar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toch</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het is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te</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weinig</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en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gaat</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te</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langzaam</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Voor</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wereld</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maar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ook</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de haven.</a:t>
            </a:r>
          </a:p>
          <a:p>
            <a:pPr>
              <a:lnSpc>
                <a:spcPct val="107000"/>
              </a:lnSpc>
              <a:spcAft>
                <a:spcPts val="800"/>
              </a:spcAft>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Mijn</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stelling</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is:</a:t>
            </a:r>
          </a:p>
          <a:p>
            <a:pPr>
              <a:lnSpc>
                <a:spcPct val="107000"/>
              </a:lnSpc>
              <a:spcAft>
                <a:spcPts val="800"/>
              </a:spcAft>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Rotterdam </a:t>
            </a:r>
            <a:r>
              <a:rPr lang="en-US" b="1" dirty="0" err="1">
                <a:solidFill>
                  <a:srgbClr val="000000"/>
                </a:solidFill>
                <a:latin typeface="Calibri" panose="020F0502020204030204" pitchFamily="34" charset="0"/>
                <a:ea typeface="Calibri" panose="020F0502020204030204" pitchFamily="34" charset="0"/>
                <a:cs typeface="Calibri" panose="020F0502020204030204" pitchFamily="34" charset="0"/>
              </a:rPr>
              <a:t>kan</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zoveel</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beter</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Rotterdam </a:t>
            </a:r>
            <a:r>
              <a:rPr lang="en-US" b="1" dirty="0" err="1">
                <a:solidFill>
                  <a:srgbClr val="000000"/>
                </a:solidFill>
                <a:latin typeface="Calibri" panose="020F0502020204030204" pitchFamily="34" charset="0"/>
                <a:ea typeface="Calibri" panose="020F0502020204030204" pitchFamily="34" charset="0"/>
                <a:cs typeface="Calibri" panose="020F0502020204030204" pitchFamily="34" charset="0"/>
              </a:rPr>
              <a:t>verdient</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zoveel</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ea typeface="Calibri" panose="020F0502020204030204" pitchFamily="34" charset="0"/>
                <a:cs typeface="Calibri" panose="020F0502020204030204" pitchFamily="34" charset="0"/>
              </a:rPr>
              <a:t>meer</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algn="ctr">
              <a:lnSpc>
                <a:spcPct val="107000"/>
              </a:lnSpc>
              <a:spcAft>
                <a:spcPts val="800"/>
              </a:spcAft>
            </a:pPr>
            <a:r>
              <a:rPr lang="en-US" sz="2400" b="1" i="1" dirty="0" err="1">
                <a:solidFill>
                  <a:schemeClr val="accent5"/>
                </a:solidFill>
                <a:latin typeface="Calibri" panose="020F0502020204030204" pitchFamily="34" charset="0"/>
                <a:ea typeface="Calibri" panose="020F0502020204030204" pitchFamily="34" charset="0"/>
                <a:cs typeface="Calibri" panose="020F0502020204030204" pitchFamily="34" charset="0"/>
              </a:rPr>
              <a:t>Gedoe</a:t>
            </a:r>
            <a:r>
              <a:rPr lang="en-US" sz="2400" b="1" i="1" dirty="0">
                <a:solidFill>
                  <a:schemeClr val="accent5"/>
                </a:solidFill>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chemeClr val="accent5"/>
                </a:solidFill>
                <a:latin typeface="Calibri" panose="020F0502020204030204" pitchFamily="34" charset="0"/>
                <a:ea typeface="Calibri" panose="020F0502020204030204" pitchFamily="34" charset="0"/>
                <a:cs typeface="Calibri" panose="020F0502020204030204" pitchFamily="34" charset="0"/>
              </a:rPr>
              <a:t>hoort</a:t>
            </a:r>
            <a:r>
              <a:rPr lang="en-US" sz="2400" b="1" i="1" dirty="0">
                <a:solidFill>
                  <a:schemeClr val="accent5"/>
                </a:solidFill>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chemeClr val="accent5"/>
                </a:solidFill>
                <a:latin typeface="Calibri" panose="020F0502020204030204" pitchFamily="34" charset="0"/>
                <a:ea typeface="Calibri" panose="020F0502020204030204" pitchFamily="34" charset="0"/>
                <a:cs typeface="Calibri" panose="020F0502020204030204" pitchFamily="34" charset="0"/>
              </a:rPr>
              <a:t>daarbij</a:t>
            </a:r>
            <a:r>
              <a:rPr lang="en-US" sz="2400" b="1" i="1" dirty="0">
                <a:solidFill>
                  <a:schemeClr val="accent5"/>
                </a:solidFill>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nl-NL"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075825CD-F955-3950-DD43-F4E0B03F3DA0}"/>
              </a:ext>
            </a:extLst>
          </p:cNvPr>
          <p:cNvGrpSpPr/>
          <p:nvPr/>
        </p:nvGrpSpPr>
        <p:grpSpPr>
          <a:xfrm>
            <a:off x="8657588" y="1071124"/>
            <a:ext cx="979125" cy="3159137"/>
            <a:chOff x="8657588" y="1071124"/>
            <a:chExt cx="979125" cy="3159137"/>
          </a:xfrm>
        </p:grpSpPr>
        <p:sp>
          <p:nvSpPr>
            <p:cNvPr id="5" name="Oval 4">
              <a:extLst>
                <a:ext uri="{FF2B5EF4-FFF2-40B4-BE49-F238E27FC236}">
                  <a16:creationId xmlns:a16="http://schemas.microsoft.com/office/drawing/2014/main" id="{A1D646C0-2558-F0FC-338F-AEA401782639}"/>
                </a:ext>
              </a:extLst>
            </p:cNvPr>
            <p:cNvSpPr/>
            <p:nvPr/>
          </p:nvSpPr>
          <p:spPr>
            <a:xfrm>
              <a:off x="8669460" y="1071124"/>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07744464-76DB-CBF6-DEB6-83680F78A905}"/>
                </a:ext>
              </a:extLst>
            </p:cNvPr>
            <p:cNvSpPr/>
            <p:nvPr/>
          </p:nvSpPr>
          <p:spPr>
            <a:xfrm>
              <a:off x="8663525" y="1620161"/>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CB2835AE-9F41-80BC-0FEF-194544658CA3}"/>
                </a:ext>
              </a:extLst>
            </p:cNvPr>
            <p:cNvSpPr/>
            <p:nvPr/>
          </p:nvSpPr>
          <p:spPr>
            <a:xfrm>
              <a:off x="8669460" y="217955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III</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99FB3074-3D4F-E6C3-F47B-614C3DA83AAD}"/>
                </a:ext>
              </a:extLst>
            </p:cNvPr>
            <p:cNvSpPr/>
            <p:nvPr/>
          </p:nvSpPr>
          <p:spPr>
            <a:xfrm>
              <a:off x="8663524" y="272320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IV</a:t>
              </a:r>
              <a:endParaRPr lang="nl-NL" sz="2000" dirty="0">
                <a:solidFill>
                  <a:schemeClr val="bg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8CEDD438-3B2A-E8AC-77F4-629AFD3FC1A3}"/>
                </a:ext>
              </a:extLst>
            </p:cNvPr>
            <p:cNvSpPr/>
            <p:nvPr/>
          </p:nvSpPr>
          <p:spPr>
            <a:xfrm>
              <a:off x="8657588" y="3278673"/>
              <a:ext cx="967253" cy="951588"/>
            </a:xfrm>
            <a:prstGeom prst="ellipse">
              <a:avLst/>
            </a:prstGeom>
            <a:solidFill>
              <a:srgbClr val="F9A11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V</a:t>
              </a:r>
              <a:endParaRPr lang="nl-NL" sz="20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808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1449F7D-E386-761A-FCA3-07F8728D576E}"/>
              </a:ext>
            </a:extLst>
          </p:cNvPr>
          <p:cNvSpPr/>
          <p:nvPr/>
        </p:nvSpPr>
        <p:spPr>
          <a:xfrm>
            <a:off x="6233683" y="3363005"/>
            <a:ext cx="4944140" cy="516833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4F633894-DAAB-0BE0-32C8-A722B783EBDF}"/>
              </a:ext>
            </a:extLst>
          </p:cNvPr>
          <p:cNvSpPr>
            <a:spLocks noGrp="1"/>
          </p:cNvSpPr>
          <p:nvPr>
            <p:ph type="ctrTitle"/>
          </p:nvPr>
        </p:nvSpPr>
        <p:spPr>
          <a:xfrm>
            <a:off x="491526" y="1951059"/>
            <a:ext cx="5941025" cy="1476000"/>
          </a:xfrm>
        </p:spPr>
        <p:txBody>
          <a:bodyPr/>
          <a:lstStyle/>
          <a:p>
            <a:r>
              <a:rPr lang="en-US" sz="4000" dirty="0"/>
              <a:t>Dank </a:t>
            </a:r>
            <a:r>
              <a:rPr lang="en-US" sz="4000" dirty="0" err="1"/>
              <a:t>voor</a:t>
            </a:r>
            <a:r>
              <a:rPr lang="en-US" sz="4000" dirty="0"/>
              <a:t> </a:t>
            </a:r>
            <a:r>
              <a:rPr lang="en-US" sz="4000" dirty="0" err="1"/>
              <a:t>uw</a:t>
            </a:r>
            <a:r>
              <a:rPr lang="en-US" sz="4000" dirty="0"/>
              <a:t> </a:t>
            </a:r>
            <a:r>
              <a:rPr lang="en-US" sz="4000" dirty="0" err="1"/>
              <a:t>aandacht</a:t>
            </a:r>
            <a:r>
              <a:rPr lang="en-US" sz="4000" dirty="0"/>
              <a:t>!</a:t>
            </a:r>
            <a:endParaRPr lang="nl-NL" sz="4000" dirty="0"/>
          </a:p>
        </p:txBody>
      </p:sp>
      <p:sp>
        <p:nvSpPr>
          <p:cNvPr id="3" name="Subtitle 2">
            <a:extLst>
              <a:ext uri="{FF2B5EF4-FFF2-40B4-BE49-F238E27FC236}">
                <a16:creationId xmlns:a16="http://schemas.microsoft.com/office/drawing/2014/main" id="{CB786D74-E71D-19C7-4A98-CF2473C7C63A}"/>
              </a:ext>
            </a:extLst>
          </p:cNvPr>
          <p:cNvSpPr>
            <a:spLocks noGrp="1"/>
          </p:cNvSpPr>
          <p:nvPr>
            <p:ph type="subTitle" idx="1"/>
          </p:nvPr>
        </p:nvSpPr>
        <p:spPr>
          <a:xfrm>
            <a:off x="6875450" y="4122153"/>
            <a:ext cx="2268550" cy="810000"/>
          </a:xfrm>
        </p:spPr>
        <p:txBody>
          <a:bodyPr/>
          <a:lstStyle/>
          <a:p>
            <a:r>
              <a:rPr lang="nl-NL" sz="1200" dirty="0">
                <a:solidFill>
                  <a:srgbClr val="F9A11B"/>
                </a:solidFill>
                <a:latin typeface="Calibri" panose="020F0502020204030204" pitchFamily="34" charset="0"/>
                <a:cs typeface="Calibri" panose="020F0502020204030204" pitchFamily="34" charset="0"/>
              </a:rPr>
              <a:t>Deze presentatie is geïnspireerd op mijn afscheidscollege getiteld: </a:t>
            </a:r>
            <a:r>
              <a:rPr lang="nl-NL" sz="1200" b="1" dirty="0">
                <a:solidFill>
                  <a:srgbClr val="F9A11B"/>
                </a:solidFill>
                <a:latin typeface="Calibri" panose="020F0502020204030204" pitchFamily="34" charset="0"/>
                <a:cs typeface="Calibri" panose="020F0502020204030204" pitchFamily="34" charset="0"/>
              </a:rPr>
              <a:t>Een haven geeft altijd gedoe</a:t>
            </a:r>
          </a:p>
        </p:txBody>
      </p:sp>
    </p:spTree>
    <p:extLst>
      <p:ext uri="{BB962C8B-B14F-4D97-AF65-F5344CB8AC3E}">
        <p14:creationId xmlns:p14="http://schemas.microsoft.com/office/powerpoint/2010/main" val="915930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CD9AE8C9-6618-8ED0-7F5B-BD5E9D094E3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979474"/>
            <a:ext cx="7404652" cy="3348001"/>
          </a:xfrm>
          <a:prstGeom prst="rect">
            <a:avLst/>
          </a:prstGeom>
          <a:effectLst>
            <a:softEdge rad="127000"/>
          </a:effec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720BE883-D4D8-307A-B878-49152C5E8664}"/>
                  </a:ext>
                </a:extLst>
              </p14:cNvPr>
              <p14:cNvContentPartPr/>
              <p14:nvPr/>
            </p14:nvContentPartPr>
            <p14:xfrm>
              <a:off x="10838640" y="132960"/>
              <a:ext cx="360" cy="360"/>
            </p14:xfrm>
          </p:contentPart>
        </mc:Choice>
        <mc:Fallback xmlns="">
          <p:pic>
            <p:nvPicPr>
              <p:cNvPr id="3" name="Ink 2">
                <a:extLst>
                  <a:ext uri="{FF2B5EF4-FFF2-40B4-BE49-F238E27FC236}">
                    <a16:creationId xmlns:a16="http://schemas.microsoft.com/office/drawing/2014/main" id="{720BE883-D4D8-307A-B878-49152C5E8664}"/>
                  </a:ext>
                </a:extLst>
              </p:cNvPr>
              <p:cNvPicPr/>
              <p:nvPr/>
            </p:nvPicPr>
            <p:blipFill>
              <a:blip r:embed="rId5"/>
              <a:stretch>
                <a:fillRect/>
              </a:stretch>
            </p:blipFill>
            <p:spPr>
              <a:xfrm>
                <a:off x="10829640" y="1239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D42CE87A-2771-79AD-D1D4-A3EFA15C837C}"/>
                  </a:ext>
                </a:extLst>
              </p14:cNvPr>
              <p14:cNvContentPartPr/>
              <p14:nvPr/>
            </p14:nvContentPartPr>
            <p14:xfrm>
              <a:off x="-4229880" y="1714080"/>
              <a:ext cx="360" cy="360"/>
            </p14:xfrm>
          </p:contentPart>
        </mc:Choice>
        <mc:Fallback xmlns="">
          <p:pic>
            <p:nvPicPr>
              <p:cNvPr id="8" name="Ink 7">
                <a:extLst>
                  <a:ext uri="{FF2B5EF4-FFF2-40B4-BE49-F238E27FC236}">
                    <a16:creationId xmlns:a16="http://schemas.microsoft.com/office/drawing/2014/main" id="{D42CE87A-2771-79AD-D1D4-A3EFA15C837C}"/>
                  </a:ext>
                </a:extLst>
              </p:cNvPr>
              <p:cNvPicPr/>
              <p:nvPr/>
            </p:nvPicPr>
            <p:blipFill>
              <a:blip r:embed="rId5"/>
              <a:stretch>
                <a:fillRect/>
              </a:stretch>
            </p:blipFill>
            <p:spPr>
              <a:xfrm>
                <a:off x="-4234380" y="1705080"/>
                <a:ext cx="9180" cy="18000"/>
              </a:xfrm>
              <a:prstGeom prst="rect">
                <a:avLst/>
              </a:prstGeom>
            </p:spPr>
          </p:pic>
        </mc:Fallback>
      </mc:AlternateContent>
      <p:sp>
        <p:nvSpPr>
          <p:cNvPr id="2" name="Title 1">
            <a:extLst>
              <a:ext uri="{FF2B5EF4-FFF2-40B4-BE49-F238E27FC236}">
                <a16:creationId xmlns:a16="http://schemas.microsoft.com/office/drawing/2014/main" id="{B040242C-4B39-E99F-4740-B9FD5EB437A3}"/>
              </a:ext>
            </a:extLst>
          </p:cNvPr>
          <p:cNvSpPr>
            <a:spLocks noGrp="1"/>
          </p:cNvSpPr>
          <p:nvPr>
            <p:ph type="title"/>
          </p:nvPr>
        </p:nvSpPr>
        <p:spPr>
          <a:xfrm>
            <a:off x="486000" y="395551"/>
            <a:ext cx="8172000" cy="576000"/>
          </a:xfrm>
        </p:spPr>
        <p:txBody>
          <a:bodyPr/>
          <a:lstStyle/>
          <a:p>
            <a:r>
              <a:rPr lang="en-US" dirty="0"/>
              <a:t>Focus </a:t>
            </a:r>
            <a:r>
              <a:rPr lang="en-US" dirty="0" err="1"/>
              <a:t>presntatie</a:t>
            </a:r>
            <a:endParaRPr lang="nl-NL" dirty="0"/>
          </a:p>
        </p:txBody>
      </p:sp>
      <p:sp>
        <p:nvSpPr>
          <p:cNvPr id="10" name="Tijdelijke aanduiding voor inhoud 4">
            <a:extLst>
              <a:ext uri="{FF2B5EF4-FFF2-40B4-BE49-F238E27FC236}">
                <a16:creationId xmlns:a16="http://schemas.microsoft.com/office/drawing/2014/main" id="{E88ECFD9-DDFF-6065-BC25-A4196B678C60}"/>
              </a:ext>
            </a:extLst>
          </p:cNvPr>
          <p:cNvSpPr>
            <a:spLocks noGrp="1"/>
          </p:cNvSpPr>
          <p:nvPr>
            <p:ph idx="1"/>
          </p:nvPr>
        </p:nvSpPr>
        <p:spPr>
          <a:xfrm>
            <a:off x="575499" y="897750"/>
            <a:ext cx="7275713" cy="3348000"/>
          </a:xfrm>
        </p:spPr>
        <p:txBody>
          <a:bodyPr/>
          <a:lstStyle/>
          <a:p>
            <a:r>
              <a:rPr lang="nl-NL" sz="1800" dirty="0">
                <a:effectLst/>
                <a:latin typeface="Calibri" panose="020F0502020204030204" pitchFamily="34" charset="0"/>
                <a:ea typeface="Calibri" panose="020F0502020204030204" pitchFamily="34" charset="0"/>
                <a:cs typeface="Calibri" panose="020F0502020204030204" pitchFamily="34" charset="0"/>
              </a:rPr>
              <a:t>Schets van de (1) historische ontwikkeling van de haven van Rotterdam, (2) de rol van stakeholders, de (3) enorme uitdaging van nu en (4) wat we kunnen leren van de geschiedenis voor de toekomst. </a:t>
            </a:r>
            <a:endParaRPr lang="nl-NL"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7212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e de haven van Rotterdam alles op alles zet om de grootste van Europa te  blijven">
            <a:extLst>
              <a:ext uri="{FF2B5EF4-FFF2-40B4-BE49-F238E27FC236}">
                <a16:creationId xmlns:a16="http://schemas.microsoft.com/office/drawing/2014/main" id="{C5C89CB1-5066-29D7-2F26-23392990DD31}"/>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5" y="961"/>
            <a:ext cx="9143985" cy="51425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705F5B-948A-D05A-2AD5-6F7980F5C92B}"/>
              </a:ext>
            </a:extLst>
          </p:cNvPr>
          <p:cNvSpPr>
            <a:spLocks noGrp="1"/>
          </p:cNvSpPr>
          <p:nvPr>
            <p:ph type="title"/>
          </p:nvPr>
        </p:nvSpPr>
        <p:spPr/>
        <p:txBody>
          <a:bodyPr/>
          <a:lstStyle/>
          <a:p>
            <a:r>
              <a:rPr lang="en-US" dirty="0">
                <a:solidFill>
                  <a:schemeClr val="bg1"/>
                </a:solidFill>
              </a:rPr>
              <a:t>Stakeholders in de </a:t>
            </a:r>
            <a:r>
              <a:rPr lang="en-US" dirty="0" err="1">
                <a:solidFill>
                  <a:schemeClr val="bg1"/>
                </a:solidFill>
              </a:rPr>
              <a:t>Rotterdamse</a:t>
            </a:r>
            <a:r>
              <a:rPr lang="en-US" dirty="0">
                <a:solidFill>
                  <a:schemeClr val="bg1"/>
                </a:solidFill>
              </a:rPr>
              <a:t> haven</a:t>
            </a:r>
            <a:endParaRPr lang="nl-NL" dirty="0">
              <a:solidFill>
                <a:schemeClr val="bg1"/>
              </a:solidFill>
            </a:endParaRPr>
          </a:p>
        </p:txBody>
      </p:sp>
      <p:grpSp>
        <p:nvGrpSpPr>
          <p:cNvPr id="8" name="Groep 3">
            <a:extLst>
              <a:ext uri="{FF2B5EF4-FFF2-40B4-BE49-F238E27FC236}">
                <a16:creationId xmlns:a16="http://schemas.microsoft.com/office/drawing/2014/main" id="{8423F24C-DE89-6446-9D90-1D39AD8B90C4}"/>
              </a:ext>
            </a:extLst>
          </p:cNvPr>
          <p:cNvGrpSpPr/>
          <p:nvPr/>
        </p:nvGrpSpPr>
        <p:grpSpPr>
          <a:xfrm>
            <a:off x="5652469" y="1949530"/>
            <a:ext cx="1244440" cy="1244440"/>
            <a:chOff x="2484437" y="2936472"/>
            <a:chExt cx="1127124" cy="1127124"/>
          </a:xfrm>
        </p:grpSpPr>
        <p:sp>
          <p:nvSpPr>
            <p:cNvPr id="9" name="Ovaal 5">
              <a:extLst>
                <a:ext uri="{FF2B5EF4-FFF2-40B4-BE49-F238E27FC236}">
                  <a16:creationId xmlns:a16="http://schemas.microsoft.com/office/drawing/2014/main" id="{6094AAAF-2180-3F13-17AF-04C9EA268D2A}"/>
                </a:ext>
              </a:extLst>
            </p:cNvPr>
            <p:cNvSpPr/>
            <p:nvPr/>
          </p:nvSpPr>
          <p:spPr>
            <a:xfrm>
              <a:off x="2484437" y="2936472"/>
              <a:ext cx="1127124" cy="1127124"/>
            </a:xfrm>
            <a:prstGeom prst="ellipse">
              <a:avLst/>
            </a:prstGeom>
            <a:blipFill rotWithShape="0">
              <a:blip r:embed="rId4">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NL"/>
            </a:p>
          </p:txBody>
        </p:sp>
        <p:sp>
          <p:nvSpPr>
            <p:cNvPr id="10" name="Ovaal 4">
              <a:extLst>
                <a:ext uri="{FF2B5EF4-FFF2-40B4-BE49-F238E27FC236}">
                  <a16:creationId xmlns:a16="http://schemas.microsoft.com/office/drawing/2014/main" id="{05F74A2A-5262-C0AC-B3DA-F2EE8A207C4D}"/>
                </a:ext>
              </a:extLst>
            </p:cNvPr>
            <p:cNvSpPr txBox="1"/>
            <p:nvPr/>
          </p:nvSpPr>
          <p:spPr>
            <a:xfrm>
              <a:off x="2649500" y="3101535"/>
              <a:ext cx="796998" cy="79699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 </a:t>
              </a:r>
              <a:endParaRPr lang="nl-NL" sz="4800" kern="1200" dirty="0"/>
            </a:p>
          </p:txBody>
        </p:sp>
      </p:grpSp>
      <p:grpSp>
        <p:nvGrpSpPr>
          <p:cNvPr id="11" name="Groep 9">
            <a:extLst>
              <a:ext uri="{FF2B5EF4-FFF2-40B4-BE49-F238E27FC236}">
                <a16:creationId xmlns:a16="http://schemas.microsoft.com/office/drawing/2014/main" id="{368EE7C0-50DD-F50C-1622-45EE2A6E7793}"/>
              </a:ext>
            </a:extLst>
          </p:cNvPr>
          <p:cNvGrpSpPr/>
          <p:nvPr/>
        </p:nvGrpSpPr>
        <p:grpSpPr>
          <a:xfrm>
            <a:off x="3898901" y="1949530"/>
            <a:ext cx="1244440" cy="1244440"/>
            <a:chOff x="3952472" y="1468437"/>
            <a:chExt cx="1127124" cy="1127124"/>
          </a:xfrm>
        </p:grpSpPr>
        <p:sp>
          <p:nvSpPr>
            <p:cNvPr id="12" name="Ovaal 10">
              <a:extLst>
                <a:ext uri="{FF2B5EF4-FFF2-40B4-BE49-F238E27FC236}">
                  <a16:creationId xmlns:a16="http://schemas.microsoft.com/office/drawing/2014/main" id="{89926A9D-0FF3-4BA0-4F7C-488BD7F3BB7E}"/>
                </a:ext>
              </a:extLst>
            </p:cNvPr>
            <p:cNvSpPr/>
            <p:nvPr/>
          </p:nvSpPr>
          <p:spPr>
            <a:xfrm>
              <a:off x="3952472" y="1468437"/>
              <a:ext cx="1127124" cy="1127124"/>
            </a:xfrm>
            <a:prstGeom prst="ellipse">
              <a:avLst/>
            </a:prstGeom>
            <a:blipFill rotWithShape="0">
              <a:blip r:embed="rId5" cstate="hqprint">
                <a:extLst>
                  <a:ext uri="{28A0092B-C50C-407E-A947-70E740481C1C}">
                    <a14:useLocalDpi xmlns:a14="http://schemas.microsoft.com/office/drawing/2010/main"/>
                  </a:ext>
                </a:extLst>
              </a:blip>
              <a:srcRect/>
              <a:stretch>
                <a:fillRect l="-3000" r="-3000"/>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NL"/>
            </a:p>
          </p:txBody>
        </p:sp>
        <p:sp>
          <p:nvSpPr>
            <p:cNvPr id="13" name="Ovaal 4">
              <a:extLst>
                <a:ext uri="{FF2B5EF4-FFF2-40B4-BE49-F238E27FC236}">
                  <a16:creationId xmlns:a16="http://schemas.microsoft.com/office/drawing/2014/main" id="{732F6255-402F-FD69-6BB4-D2CE1C5A0C43}"/>
                </a:ext>
              </a:extLst>
            </p:cNvPr>
            <p:cNvSpPr txBox="1"/>
            <p:nvPr/>
          </p:nvSpPr>
          <p:spPr>
            <a:xfrm>
              <a:off x="4117535" y="1633500"/>
              <a:ext cx="796998" cy="79699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 </a:t>
              </a:r>
              <a:endParaRPr lang="nl-NL" sz="4800" kern="1200" dirty="0"/>
            </a:p>
          </p:txBody>
        </p:sp>
      </p:grpSp>
      <p:grpSp>
        <p:nvGrpSpPr>
          <p:cNvPr id="14" name="Groep 12">
            <a:extLst>
              <a:ext uri="{FF2B5EF4-FFF2-40B4-BE49-F238E27FC236}">
                <a16:creationId xmlns:a16="http://schemas.microsoft.com/office/drawing/2014/main" id="{D05DC14A-59FD-9A12-7D07-5CEEE38F92E4}"/>
              </a:ext>
            </a:extLst>
          </p:cNvPr>
          <p:cNvGrpSpPr/>
          <p:nvPr/>
        </p:nvGrpSpPr>
        <p:grpSpPr>
          <a:xfrm>
            <a:off x="2145333" y="1960665"/>
            <a:ext cx="1244440" cy="1222170"/>
            <a:chOff x="2484437" y="402"/>
            <a:chExt cx="1127124" cy="1127124"/>
          </a:xfrm>
        </p:grpSpPr>
        <p:sp>
          <p:nvSpPr>
            <p:cNvPr id="15" name="Ovaal 13">
              <a:extLst>
                <a:ext uri="{FF2B5EF4-FFF2-40B4-BE49-F238E27FC236}">
                  <a16:creationId xmlns:a16="http://schemas.microsoft.com/office/drawing/2014/main" id="{0AE5D664-5393-BD89-D187-24F7179DFB9A}"/>
                </a:ext>
              </a:extLst>
            </p:cNvPr>
            <p:cNvSpPr/>
            <p:nvPr/>
          </p:nvSpPr>
          <p:spPr>
            <a:xfrm>
              <a:off x="2484437" y="402"/>
              <a:ext cx="1127124" cy="1127124"/>
            </a:xfrm>
            <a:prstGeom prst="ellipse">
              <a:avLst/>
            </a:prstGeom>
            <a:blipFill rotWithShape="0">
              <a:blip r:embed="rId6">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NL"/>
            </a:p>
          </p:txBody>
        </p:sp>
        <p:sp>
          <p:nvSpPr>
            <p:cNvPr id="16" name="Ovaal 4">
              <a:extLst>
                <a:ext uri="{FF2B5EF4-FFF2-40B4-BE49-F238E27FC236}">
                  <a16:creationId xmlns:a16="http://schemas.microsoft.com/office/drawing/2014/main" id="{255958BF-3A3F-7955-6FBC-699800081167}"/>
                </a:ext>
              </a:extLst>
            </p:cNvPr>
            <p:cNvSpPr txBox="1"/>
            <p:nvPr/>
          </p:nvSpPr>
          <p:spPr>
            <a:xfrm>
              <a:off x="2649500" y="165465"/>
              <a:ext cx="796998" cy="79699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 </a:t>
              </a:r>
              <a:endParaRPr lang="nl-NL" sz="4800" kern="1200" dirty="0"/>
            </a:p>
          </p:txBody>
        </p:sp>
      </p:grpSp>
      <p:grpSp>
        <p:nvGrpSpPr>
          <p:cNvPr id="17" name="Groep 15">
            <a:extLst>
              <a:ext uri="{FF2B5EF4-FFF2-40B4-BE49-F238E27FC236}">
                <a16:creationId xmlns:a16="http://schemas.microsoft.com/office/drawing/2014/main" id="{BE3DDFBF-AC6C-AFE0-9615-64D4871EEADD}"/>
              </a:ext>
            </a:extLst>
          </p:cNvPr>
          <p:cNvGrpSpPr/>
          <p:nvPr/>
        </p:nvGrpSpPr>
        <p:grpSpPr>
          <a:xfrm>
            <a:off x="324192" y="1960665"/>
            <a:ext cx="1312013" cy="1222170"/>
            <a:chOff x="971252" y="1468437"/>
            <a:chExt cx="1172274" cy="1127124"/>
          </a:xfrm>
        </p:grpSpPr>
        <p:sp>
          <p:nvSpPr>
            <p:cNvPr id="18" name="Ovaal 16">
              <a:extLst>
                <a:ext uri="{FF2B5EF4-FFF2-40B4-BE49-F238E27FC236}">
                  <a16:creationId xmlns:a16="http://schemas.microsoft.com/office/drawing/2014/main" id="{301C9E34-9526-7188-68CD-327ACECC4BA9}"/>
                </a:ext>
              </a:extLst>
            </p:cNvPr>
            <p:cNvSpPr/>
            <p:nvPr/>
          </p:nvSpPr>
          <p:spPr>
            <a:xfrm>
              <a:off x="1016402" y="1468437"/>
              <a:ext cx="1127124" cy="1127124"/>
            </a:xfrm>
            <a:prstGeom prst="ellipse">
              <a:avLst/>
            </a:prstGeom>
            <a:blipFill rotWithShape="0">
              <a:blip r:embed="rId7" cstate="hqprint">
                <a:extLst>
                  <a:ext uri="{28A0092B-C50C-407E-A947-70E740481C1C}">
                    <a14:useLocalDpi xmlns:a14="http://schemas.microsoft.com/office/drawing/2010/main"/>
                  </a:ext>
                </a:extLst>
              </a:blip>
              <a:srcRect/>
              <a:stretch>
                <a:fillRect l="-16000" r="-16000"/>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NL"/>
            </a:p>
          </p:txBody>
        </p:sp>
        <p:sp>
          <p:nvSpPr>
            <p:cNvPr id="19" name="Ovaal 4">
              <a:extLst>
                <a:ext uri="{FF2B5EF4-FFF2-40B4-BE49-F238E27FC236}">
                  <a16:creationId xmlns:a16="http://schemas.microsoft.com/office/drawing/2014/main" id="{691CC5D1-C5D4-0443-EDA4-BF078B058502}"/>
                </a:ext>
              </a:extLst>
            </p:cNvPr>
            <p:cNvSpPr txBox="1"/>
            <p:nvPr/>
          </p:nvSpPr>
          <p:spPr>
            <a:xfrm>
              <a:off x="971252" y="1689363"/>
              <a:ext cx="796998" cy="79699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 </a:t>
              </a:r>
              <a:endParaRPr lang="nl-NL" sz="4800" kern="1200" dirty="0"/>
            </a:p>
          </p:txBody>
        </p:sp>
      </p:grpSp>
      <p:pic>
        <p:nvPicPr>
          <p:cNvPr id="1036" name="Picture 12" descr="Image result for Logo EU">
            <a:extLst>
              <a:ext uri="{FF2B5EF4-FFF2-40B4-BE49-F238E27FC236}">
                <a16:creationId xmlns:a16="http://schemas.microsoft.com/office/drawing/2014/main" id="{9A062D5E-1391-1A03-5C37-96CD1EFACCDA}"/>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7406036" y="1974394"/>
            <a:ext cx="1308021" cy="1244441"/>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4" name="AutoShape 2" descr="Gemeente Rotterdam Vector Logo - Download Free SVG Icon | Worldvectorlogo">
            <a:extLst>
              <a:ext uri="{FF2B5EF4-FFF2-40B4-BE49-F238E27FC236}">
                <a16:creationId xmlns:a16="http://schemas.microsoft.com/office/drawing/2014/main" id="{239B219D-2A2A-1CC7-F853-B6E63FC09C9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423762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720BE883-D4D8-307A-B878-49152C5E8664}"/>
                  </a:ext>
                </a:extLst>
              </p14:cNvPr>
              <p14:cNvContentPartPr/>
              <p14:nvPr/>
            </p14:nvContentPartPr>
            <p14:xfrm>
              <a:off x="10838640" y="132960"/>
              <a:ext cx="360" cy="360"/>
            </p14:xfrm>
          </p:contentPart>
        </mc:Choice>
        <mc:Fallback xmlns="">
          <p:pic>
            <p:nvPicPr>
              <p:cNvPr id="3" name="Ink 2">
                <a:extLst>
                  <a:ext uri="{FF2B5EF4-FFF2-40B4-BE49-F238E27FC236}">
                    <a16:creationId xmlns:a16="http://schemas.microsoft.com/office/drawing/2014/main" id="{720BE883-D4D8-307A-B878-49152C5E8664}"/>
                  </a:ext>
                </a:extLst>
              </p:cNvPr>
              <p:cNvPicPr/>
              <p:nvPr/>
            </p:nvPicPr>
            <p:blipFill>
              <a:blip r:embed="rId3"/>
              <a:stretch>
                <a:fillRect/>
              </a:stretch>
            </p:blipFill>
            <p:spPr>
              <a:xfrm>
                <a:off x="10829640" y="123960"/>
                <a:ext cx="18000" cy="18000"/>
              </a:xfrm>
              <a:prstGeom prst="rect">
                <a:avLst/>
              </a:prstGeom>
            </p:spPr>
          </p:pic>
        </mc:Fallback>
      </mc:AlternateContent>
      <p:pic>
        <p:nvPicPr>
          <p:cNvPr id="9" name="Picture 8" descr="Icon&#10;&#10;Description automatically generated">
            <a:extLst>
              <a:ext uri="{FF2B5EF4-FFF2-40B4-BE49-F238E27FC236}">
                <a16:creationId xmlns:a16="http://schemas.microsoft.com/office/drawing/2014/main" id="{69AA01AE-64D8-FD9C-DF86-BE3640A86E65}"/>
              </a:ext>
            </a:extLst>
          </p:cNvPr>
          <p:cNvPicPr>
            <a:picLocks noChangeAspect="1"/>
          </p:cNvPicPr>
          <p:nvPr/>
        </p:nvPicPr>
        <p:blipFill>
          <a:blip r:embed="rId4"/>
          <a:stretch>
            <a:fillRect/>
          </a:stretch>
        </p:blipFill>
        <p:spPr>
          <a:xfrm>
            <a:off x="0" y="0"/>
            <a:ext cx="9144000" cy="4079074"/>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D42CE87A-2771-79AD-D1D4-A3EFA15C837C}"/>
                  </a:ext>
                </a:extLst>
              </p14:cNvPr>
              <p14:cNvContentPartPr/>
              <p14:nvPr/>
            </p14:nvContentPartPr>
            <p14:xfrm>
              <a:off x="-4229880" y="1714080"/>
              <a:ext cx="360" cy="360"/>
            </p14:xfrm>
          </p:contentPart>
        </mc:Choice>
        <mc:Fallback xmlns="">
          <p:pic>
            <p:nvPicPr>
              <p:cNvPr id="8" name="Ink 7">
                <a:extLst>
                  <a:ext uri="{FF2B5EF4-FFF2-40B4-BE49-F238E27FC236}">
                    <a16:creationId xmlns:a16="http://schemas.microsoft.com/office/drawing/2014/main" id="{D42CE87A-2771-79AD-D1D4-A3EFA15C837C}"/>
                  </a:ext>
                </a:extLst>
              </p:cNvPr>
              <p:cNvPicPr/>
              <p:nvPr/>
            </p:nvPicPr>
            <p:blipFill>
              <a:blip r:embed="rId3"/>
              <a:stretch>
                <a:fillRect/>
              </a:stretch>
            </p:blipFill>
            <p:spPr>
              <a:xfrm>
                <a:off x="-4238880" y="1705440"/>
                <a:ext cx="18000" cy="18000"/>
              </a:xfrm>
              <a:prstGeom prst="rect">
                <a:avLst/>
              </a:prstGeom>
            </p:spPr>
          </p:pic>
        </mc:Fallback>
      </mc:AlternateContent>
      <p:grpSp>
        <p:nvGrpSpPr>
          <p:cNvPr id="11" name="Group 10">
            <a:extLst>
              <a:ext uri="{FF2B5EF4-FFF2-40B4-BE49-F238E27FC236}">
                <a16:creationId xmlns:a16="http://schemas.microsoft.com/office/drawing/2014/main" id="{588B8ACB-E1A0-B792-5CDA-8F37E06E6755}"/>
              </a:ext>
            </a:extLst>
          </p:cNvPr>
          <p:cNvGrpSpPr/>
          <p:nvPr/>
        </p:nvGrpSpPr>
        <p:grpSpPr>
          <a:xfrm>
            <a:off x="1436914" y="1235140"/>
            <a:ext cx="7308769" cy="2673220"/>
            <a:chOff x="1436914" y="1235140"/>
            <a:chExt cx="7308769" cy="2673220"/>
          </a:xfrm>
        </p:grpSpPr>
        <p:sp>
          <p:nvSpPr>
            <p:cNvPr id="5" name="Oval 4">
              <a:extLst>
                <a:ext uri="{FF2B5EF4-FFF2-40B4-BE49-F238E27FC236}">
                  <a16:creationId xmlns:a16="http://schemas.microsoft.com/office/drawing/2014/main" id="{A7D73F35-0364-40C7-85D2-E208863A39DB}"/>
                </a:ext>
              </a:extLst>
            </p:cNvPr>
            <p:cNvSpPr/>
            <p:nvPr/>
          </p:nvSpPr>
          <p:spPr>
            <a:xfrm>
              <a:off x="1436914" y="1570399"/>
              <a:ext cx="1315617" cy="1240256"/>
            </a:xfrm>
            <a:prstGeom prst="ellipse">
              <a:avLst/>
            </a:prstGeom>
            <a:solidFill>
              <a:srgbClr val="0C37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10" name="Group 9">
              <a:extLst>
                <a:ext uri="{FF2B5EF4-FFF2-40B4-BE49-F238E27FC236}">
                  <a16:creationId xmlns:a16="http://schemas.microsoft.com/office/drawing/2014/main" id="{32BE908C-11FF-11D5-6820-1FD2E9E7E609}"/>
                </a:ext>
              </a:extLst>
            </p:cNvPr>
            <p:cNvGrpSpPr/>
            <p:nvPr/>
          </p:nvGrpSpPr>
          <p:grpSpPr>
            <a:xfrm>
              <a:off x="1842585" y="1235140"/>
              <a:ext cx="6903098" cy="2673220"/>
              <a:chOff x="1842585" y="1235140"/>
              <a:chExt cx="6903098" cy="2673220"/>
            </a:xfrm>
          </p:grpSpPr>
          <p:sp>
            <p:nvSpPr>
              <p:cNvPr id="6" name="Content Placeholder 3">
                <a:extLst>
                  <a:ext uri="{FF2B5EF4-FFF2-40B4-BE49-F238E27FC236}">
                    <a16:creationId xmlns:a16="http://schemas.microsoft.com/office/drawing/2014/main" id="{3AC75385-832A-D74D-3939-F993663521D7}"/>
                  </a:ext>
                </a:extLst>
              </p:cNvPr>
              <p:cNvSpPr txBox="1">
                <a:spLocks/>
              </p:cNvSpPr>
              <p:nvPr/>
            </p:nvSpPr>
            <p:spPr>
              <a:xfrm>
                <a:off x="3015343" y="1235140"/>
                <a:ext cx="5730340" cy="2673220"/>
              </a:xfrm>
              <a:prstGeom prst="rect">
                <a:avLst/>
              </a:prstGeom>
            </p:spPr>
            <p:txBody>
              <a:bodyPr vert="horz" lIns="0" tIns="0" rIns="0" bIns="0" rtlCol="0" anchor="t" anchorCtr="0">
                <a:normAutofit lnSpcReduction="10000"/>
              </a:bodyPr>
              <a:lstStyle>
                <a:lvl1pPr marL="216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r">
                  <a:lnSpc>
                    <a:spcPct val="150000"/>
                  </a:lnSpc>
                  <a:spcAft>
                    <a:spcPts val="600"/>
                  </a:spcAft>
                  <a:buFont typeface="Arial"/>
                  <a:buNone/>
                </a:pPr>
                <a:r>
                  <a:rPr lang="en-US" sz="5400" dirty="0">
                    <a:solidFill>
                      <a:srgbClr val="FF9E00"/>
                    </a:solidFill>
                    <a:latin typeface="+mj-lt"/>
                    <a:cs typeface="Aharoni" panose="02010803020104030203" pitchFamily="2" charset="-79"/>
                  </a:rPr>
                  <a:t> </a:t>
                </a:r>
                <a:endParaRPr lang="nl-NL" sz="3200" b="1" dirty="0">
                  <a:solidFill>
                    <a:srgbClr val="FF9E00"/>
                  </a:solidFill>
                  <a:latin typeface="+mj-lt"/>
                  <a:cs typeface="Arial" panose="020B0604020202020204" pitchFamily="34" charset="0"/>
                </a:endParaRPr>
              </a:p>
              <a:p>
                <a:pPr marL="0" indent="0" algn="r">
                  <a:lnSpc>
                    <a:spcPct val="150000"/>
                  </a:lnSpc>
                  <a:spcAft>
                    <a:spcPts val="600"/>
                  </a:spcAft>
                  <a:buFont typeface="Arial"/>
                  <a:buNone/>
                </a:pPr>
                <a:r>
                  <a:rPr lang="nl-NL" sz="3200" b="1" dirty="0">
                    <a:solidFill>
                      <a:srgbClr val="0C3762"/>
                    </a:solidFill>
                    <a:latin typeface="+mj-lt"/>
                    <a:cs typeface="Arial" panose="020B0604020202020204" pitchFamily="34" charset="0"/>
                  </a:rPr>
                  <a:t>De eerste bloeiperiode </a:t>
                </a:r>
              </a:p>
              <a:p>
                <a:pPr marL="0" indent="0" algn="r">
                  <a:lnSpc>
                    <a:spcPct val="150000"/>
                  </a:lnSpc>
                  <a:spcAft>
                    <a:spcPts val="600"/>
                  </a:spcAft>
                  <a:buFont typeface="Arial"/>
                  <a:buNone/>
                </a:pPr>
                <a:r>
                  <a:rPr lang="nl-NL" sz="3200" b="1" dirty="0">
                    <a:solidFill>
                      <a:srgbClr val="0C3762"/>
                    </a:solidFill>
                    <a:latin typeface="+mj-lt"/>
                    <a:cs typeface="Arial" panose="020B0604020202020204" pitchFamily="34" charset="0"/>
                  </a:rPr>
                  <a:t>en terugval</a:t>
                </a:r>
                <a:endParaRPr lang="nl-NL" sz="5400" dirty="0">
                  <a:solidFill>
                    <a:srgbClr val="0C3762"/>
                  </a:solidFill>
                  <a:latin typeface="+mj-lt"/>
                  <a:cs typeface="Aharoni" panose="02010803020104030203" pitchFamily="2" charset="-79"/>
                </a:endParaRPr>
              </a:p>
            </p:txBody>
          </p:sp>
          <p:sp>
            <p:nvSpPr>
              <p:cNvPr id="7" name="TextBox 6">
                <a:extLst>
                  <a:ext uri="{FF2B5EF4-FFF2-40B4-BE49-F238E27FC236}">
                    <a16:creationId xmlns:a16="http://schemas.microsoft.com/office/drawing/2014/main" id="{A7A6DA64-2A8D-D92E-0A7B-34FBE4C5D1D4}"/>
                  </a:ext>
                </a:extLst>
              </p:cNvPr>
              <p:cNvSpPr txBox="1"/>
              <p:nvPr/>
            </p:nvSpPr>
            <p:spPr>
              <a:xfrm>
                <a:off x="1842585" y="1483568"/>
                <a:ext cx="774441" cy="1323439"/>
              </a:xfrm>
              <a:prstGeom prst="rect">
                <a:avLst/>
              </a:prstGeom>
              <a:noFill/>
            </p:spPr>
            <p:txBody>
              <a:bodyPr wrap="square" rtlCol="0">
                <a:spAutoFit/>
              </a:bodyPr>
              <a:lstStyle/>
              <a:p>
                <a:r>
                  <a:rPr lang="en-US" sz="8000" dirty="0">
                    <a:solidFill>
                      <a:schemeClr val="bg1"/>
                    </a:solidFill>
                    <a:latin typeface="Times New Roman" panose="02020603050405020304" pitchFamily="18" charset="0"/>
                    <a:cs typeface="Times New Roman" panose="02020603050405020304" pitchFamily="18" charset="0"/>
                  </a:rPr>
                  <a:t>I</a:t>
                </a:r>
                <a:endParaRPr lang="nl-NL" sz="8000" dirty="0">
                  <a:solidFill>
                    <a:schemeClr val="bg1"/>
                  </a:solidFill>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3046742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9E9E33B-9E48-19B0-8D6D-0EABD75A1643}"/>
              </a:ext>
            </a:extLst>
          </p:cNvPr>
          <p:cNvSpPr/>
          <p:nvPr/>
        </p:nvSpPr>
        <p:spPr>
          <a:xfrm>
            <a:off x="7168487" y="4151317"/>
            <a:ext cx="1688434" cy="801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Title 8">
            <a:extLst>
              <a:ext uri="{FF2B5EF4-FFF2-40B4-BE49-F238E27FC236}">
                <a16:creationId xmlns:a16="http://schemas.microsoft.com/office/drawing/2014/main" id="{99D3C6F9-E47D-285B-9585-7ABEBD98DA9D}"/>
              </a:ext>
            </a:extLst>
          </p:cNvPr>
          <p:cNvSpPr txBox="1">
            <a:spLocks/>
          </p:cNvSpPr>
          <p:nvPr/>
        </p:nvSpPr>
        <p:spPr>
          <a:xfrm>
            <a:off x="3351984" y="478985"/>
            <a:ext cx="2456524" cy="537973"/>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2800" b="0" i="0" kern="1200">
                <a:solidFill>
                  <a:schemeClr val="accent5"/>
                </a:solidFill>
                <a:latin typeface="+mj-lt"/>
                <a:ea typeface="+mj-ea"/>
                <a:cs typeface="Museo Sans 700"/>
              </a:defRPr>
            </a:lvl1pPr>
          </a:lstStyle>
          <a:p>
            <a:r>
              <a:rPr lang="en-US" sz="1800" dirty="0">
                <a:solidFill>
                  <a:srgbClr val="0C3762"/>
                </a:solidFill>
              </a:rPr>
              <a:t>De </a:t>
            </a:r>
            <a:r>
              <a:rPr lang="en-US" sz="1800" dirty="0" err="1">
                <a:solidFill>
                  <a:srgbClr val="0C3762"/>
                </a:solidFill>
              </a:rPr>
              <a:t>kolentransporteur</a:t>
            </a:r>
            <a:endParaRPr lang="nl-NL" sz="1800" dirty="0">
              <a:solidFill>
                <a:srgbClr val="0C3762"/>
              </a:solidFill>
            </a:endParaRPr>
          </a:p>
        </p:txBody>
      </p:sp>
      <p:grpSp>
        <p:nvGrpSpPr>
          <p:cNvPr id="21" name="Group 20">
            <a:extLst>
              <a:ext uri="{FF2B5EF4-FFF2-40B4-BE49-F238E27FC236}">
                <a16:creationId xmlns:a16="http://schemas.microsoft.com/office/drawing/2014/main" id="{EB6011E5-E680-0BD1-F8BE-E3E907C9DF30}"/>
              </a:ext>
            </a:extLst>
          </p:cNvPr>
          <p:cNvGrpSpPr/>
          <p:nvPr/>
        </p:nvGrpSpPr>
        <p:grpSpPr>
          <a:xfrm>
            <a:off x="5118754" y="3050687"/>
            <a:ext cx="4124895" cy="1910539"/>
            <a:chOff x="5283094" y="2735010"/>
            <a:chExt cx="4416467" cy="2045587"/>
          </a:xfrm>
        </p:grpSpPr>
        <p:pic>
          <p:nvPicPr>
            <p:cNvPr id="4" name="Picture 4" descr="In de voetstappen van havenbaron Van Beuningen | NT">
              <a:extLst>
                <a:ext uri="{FF2B5EF4-FFF2-40B4-BE49-F238E27FC236}">
                  <a16:creationId xmlns:a16="http://schemas.microsoft.com/office/drawing/2014/main" id="{B33C9AC5-9CB4-1353-3259-073FEAB50A2D}"/>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bwMode="auto">
            <a:xfrm>
              <a:off x="6293935" y="2870875"/>
              <a:ext cx="2579398" cy="18261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Text&#10;&#10;Description automatically generated with medium confidence">
              <a:extLst>
                <a:ext uri="{FF2B5EF4-FFF2-40B4-BE49-F238E27FC236}">
                  <a16:creationId xmlns:a16="http://schemas.microsoft.com/office/drawing/2014/main" id="{2B273FDF-CAC7-D464-10C4-04BCCAD4907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283094" y="2735010"/>
              <a:ext cx="4416467" cy="2045587"/>
            </a:xfrm>
            <a:prstGeom prst="rect">
              <a:avLst/>
            </a:prstGeom>
          </p:spPr>
        </p:pic>
      </p:grpSp>
      <p:pic>
        <p:nvPicPr>
          <p:cNvPr id="3" name="Content Placeholder 2" descr="4 Het ontstaan van een gemechaniseerde massagoedhaven in Rotterdam,  Techniek in Nederland in de twintigste eeuw. Deel 5. Transport,  communicatie, A.A.A. de la Bruhèze, H.W. Lintsen, Arie Rip, J.W. Schot -  dbnl">
            <a:extLst>
              <a:ext uri="{FF2B5EF4-FFF2-40B4-BE49-F238E27FC236}">
                <a16:creationId xmlns:a16="http://schemas.microsoft.com/office/drawing/2014/main" id="{1A7A8E86-B89A-2F36-F163-57E84D773CB0}"/>
              </a:ext>
            </a:extLst>
          </p:cNvPr>
          <p:cNvPicPr>
            <a:picLocks noGrp="1" noChangeAspect="1" noChangeArrowheads="1"/>
          </p:cNvPicPr>
          <p:nvPr>
            <p:ph sz="half" idx="4294967295"/>
          </p:nvPr>
        </p:nvPicPr>
        <p:blipFill rotWithShape="1">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l="8294"/>
          <a:stretch/>
        </p:blipFill>
        <p:spPr bwMode="auto">
          <a:xfrm>
            <a:off x="3362227" y="976134"/>
            <a:ext cx="2252800" cy="159134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53CFF09-DE0B-71A3-D10E-82C56B655B2D}"/>
              </a:ext>
            </a:extLst>
          </p:cNvPr>
          <p:cNvGrpSpPr/>
          <p:nvPr/>
        </p:nvGrpSpPr>
        <p:grpSpPr>
          <a:xfrm>
            <a:off x="-403201" y="834712"/>
            <a:ext cx="4099587" cy="1910539"/>
            <a:chOff x="-692983" y="699664"/>
            <a:chExt cx="4389370" cy="2045587"/>
          </a:xfrm>
        </p:grpSpPr>
        <p:pic>
          <p:nvPicPr>
            <p:cNvPr id="8" name="Picture 4" descr="See the source image">
              <a:extLst>
                <a:ext uri="{FF2B5EF4-FFF2-40B4-BE49-F238E27FC236}">
                  <a16:creationId xmlns:a16="http://schemas.microsoft.com/office/drawing/2014/main" id="{AC64456A-84E6-84AD-693E-9FC5138DA43A}"/>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00022" y="869121"/>
              <a:ext cx="2628037" cy="17026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with medium confidence">
              <a:extLst>
                <a:ext uri="{FF2B5EF4-FFF2-40B4-BE49-F238E27FC236}">
                  <a16:creationId xmlns:a16="http://schemas.microsoft.com/office/drawing/2014/main" id="{477DCBE2-5C74-E826-047C-525677E7669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92983" y="699664"/>
              <a:ext cx="4389370" cy="2045587"/>
            </a:xfrm>
            <a:prstGeom prst="rect">
              <a:avLst/>
            </a:prstGeom>
          </p:spPr>
        </p:pic>
      </p:grpSp>
      <p:sp>
        <p:nvSpPr>
          <p:cNvPr id="9" name="Title 8">
            <a:extLst>
              <a:ext uri="{FF2B5EF4-FFF2-40B4-BE49-F238E27FC236}">
                <a16:creationId xmlns:a16="http://schemas.microsoft.com/office/drawing/2014/main" id="{9E26340E-AD74-465B-F341-7422A8226F96}"/>
              </a:ext>
            </a:extLst>
          </p:cNvPr>
          <p:cNvSpPr>
            <a:spLocks noGrp="1"/>
          </p:cNvSpPr>
          <p:nvPr>
            <p:ph type="title"/>
          </p:nvPr>
        </p:nvSpPr>
        <p:spPr>
          <a:xfrm>
            <a:off x="1120055" y="4591322"/>
            <a:ext cx="2456524" cy="537973"/>
          </a:xfrm>
        </p:spPr>
        <p:txBody>
          <a:bodyPr/>
          <a:lstStyle/>
          <a:p>
            <a:r>
              <a:rPr lang="en-US" sz="1800" dirty="0">
                <a:solidFill>
                  <a:srgbClr val="0C3762"/>
                </a:solidFill>
              </a:rPr>
              <a:t>D.G. van </a:t>
            </a:r>
            <a:r>
              <a:rPr lang="en-US" sz="1800" dirty="0" err="1">
                <a:solidFill>
                  <a:srgbClr val="0C3762"/>
                </a:solidFill>
              </a:rPr>
              <a:t>Beuningen</a:t>
            </a:r>
            <a:endParaRPr lang="nl-NL" sz="1800" dirty="0">
              <a:solidFill>
                <a:srgbClr val="0C3762"/>
              </a:solidFill>
            </a:endParaRPr>
          </a:p>
        </p:txBody>
      </p:sp>
      <p:pic>
        <p:nvPicPr>
          <p:cNvPr id="2" name="Picture 4" descr="A picture containing text, vector graphics&#10;&#10;Description automatically generated">
            <a:extLst>
              <a:ext uri="{FF2B5EF4-FFF2-40B4-BE49-F238E27FC236}">
                <a16:creationId xmlns:a16="http://schemas.microsoft.com/office/drawing/2014/main" id="{202F152B-AD06-845A-714E-967DD411975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77806" y="2179130"/>
            <a:ext cx="5241744" cy="2561247"/>
          </a:xfrm>
          <a:prstGeom prst="rect">
            <a:avLst/>
          </a:prstGeom>
        </p:spPr>
      </p:pic>
      <p:sp>
        <p:nvSpPr>
          <p:cNvPr id="5" name="Title 1">
            <a:extLst>
              <a:ext uri="{FF2B5EF4-FFF2-40B4-BE49-F238E27FC236}">
                <a16:creationId xmlns:a16="http://schemas.microsoft.com/office/drawing/2014/main" id="{93D2A94A-B084-D5E8-939C-DDEDE55CE246}"/>
              </a:ext>
            </a:extLst>
          </p:cNvPr>
          <p:cNvSpPr txBox="1">
            <a:spLocks/>
          </p:cNvSpPr>
          <p:nvPr/>
        </p:nvSpPr>
        <p:spPr>
          <a:xfrm>
            <a:off x="1031033" y="533418"/>
            <a:ext cx="7632492" cy="537973"/>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2800" b="0" i="0" kern="1200">
                <a:solidFill>
                  <a:schemeClr val="accent5"/>
                </a:solidFill>
                <a:latin typeface="+mj-lt"/>
                <a:ea typeface="+mj-ea"/>
                <a:cs typeface="Museo Sans 700"/>
              </a:defRPr>
            </a:lvl1pPr>
          </a:lstStyle>
          <a:p>
            <a:endParaRPr lang="en-US" dirty="0"/>
          </a:p>
        </p:txBody>
      </p:sp>
      <p:sp>
        <p:nvSpPr>
          <p:cNvPr id="12" name="Title 1">
            <a:extLst>
              <a:ext uri="{FF2B5EF4-FFF2-40B4-BE49-F238E27FC236}">
                <a16:creationId xmlns:a16="http://schemas.microsoft.com/office/drawing/2014/main" id="{2A1DE1CA-942C-796E-E424-23EDECDDB69C}"/>
              </a:ext>
            </a:extLst>
          </p:cNvPr>
          <p:cNvSpPr txBox="1">
            <a:spLocks/>
          </p:cNvSpPr>
          <p:nvPr/>
        </p:nvSpPr>
        <p:spPr>
          <a:xfrm>
            <a:off x="229777" y="190985"/>
            <a:ext cx="2156425" cy="576000"/>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2800" b="0" i="0" kern="1200">
                <a:solidFill>
                  <a:schemeClr val="accent5"/>
                </a:solidFill>
                <a:latin typeface="+mj-lt"/>
                <a:ea typeface="+mj-ea"/>
                <a:cs typeface="Museo Sans 700"/>
              </a:defRPr>
            </a:lvl1pPr>
          </a:lstStyle>
          <a:p>
            <a:r>
              <a:rPr lang="en-US" dirty="0" err="1"/>
              <a:t>Bloeiperiode</a:t>
            </a:r>
            <a:endParaRPr lang="en-US" dirty="0"/>
          </a:p>
        </p:txBody>
      </p:sp>
      <p:grpSp>
        <p:nvGrpSpPr>
          <p:cNvPr id="16" name="Group 15">
            <a:extLst>
              <a:ext uri="{FF2B5EF4-FFF2-40B4-BE49-F238E27FC236}">
                <a16:creationId xmlns:a16="http://schemas.microsoft.com/office/drawing/2014/main" id="{17016DA8-DECA-5244-2A95-486959644E3E}"/>
              </a:ext>
            </a:extLst>
          </p:cNvPr>
          <p:cNvGrpSpPr/>
          <p:nvPr/>
        </p:nvGrpSpPr>
        <p:grpSpPr>
          <a:xfrm>
            <a:off x="5941591" y="816534"/>
            <a:ext cx="3034378" cy="1910539"/>
            <a:chOff x="3275759" y="687680"/>
            <a:chExt cx="3248866" cy="2045587"/>
          </a:xfrm>
        </p:grpSpPr>
        <p:pic>
          <p:nvPicPr>
            <p:cNvPr id="7" name="Picture 6" descr="Willemskade, 1899.">
              <a:extLst>
                <a:ext uri="{FF2B5EF4-FFF2-40B4-BE49-F238E27FC236}">
                  <a16:creationId xmlns:a16="http://schemas.microsoft.com/office/drawing/2014/main" id="{9635EA06-1952-FB86-4330-7F7B3382431F}"/>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3404573" y="869121"/>
              <a:ext cx="2396841" cy="1702628"/>
            </a:xfrm>
            <a:prstGeom prst="rect">
              <a:avLst/>
            </a:prstGeom>
            <a:noFill/>
            <a:ln>
              <a:noFill/>
            </a:ln>
          </p:spPr>
        </p:pic>
        <p:pic>
          <p:nvPicPr>
            <p:cNvPr id="15" name="Picture 14" descr="Text&#10;&#10;Description automatically generated with medium confidence">
              <a:extLst>
                <a:ext uri="{FF2B5EF4-FFF2-40B4-BE49-F238E27FC236}">
                  <a16:creationId xmlns:a16="http://schemas.microsoft.com/office/drawing/2014/main" id="{2919E887-1F3F-E70D-38CE-8FAE055C407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3275759" y="687680"/>
              <a:ext cx="3248866" cy="2045587"/>
            </a:xfrm>
            <a:prstGeom prst="rect">
              <a:avLst/>
            </a:prstGeom>
          </p:spPr>
        </p:pic>
      </p:grpSp>
      <p:pic>
        <p:nvPicPr>
          <p:cNvPr id="19" name="Picture 18" descr="Text&#10;&#10;Description automatically generated with medium confidence">
            <a:extLst>
              <a:ext uri="{FF2B5EF4-FFF2-40B4-BE49-F238E27FC236}">
                <a16:creationId xmlns:a16="http://schemas.microsoft.com/office/drawing/2014/main" id="{DFB27C2E-E6A0-C463-BC73-0DA2EA17E5F0}"/>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2513255" y="827337"/>
            <a:ext cx="3236201" cy="1910539"/>
          </a:xfrm>
          <a:prstGeom prst="rect">
            <a:avLst/>
          </a:prstGeom>
        </p:spPr>
      </p:pic>
      <p:grpSp>
        <p:nvGrpSpPr>
          <p:cNvPr id="34" name="Group 33">
            <a:extLst>
              <a:ext uri="{FF2B5EF4-FFF2-40B4-BE49-F238E27FC236}">
                <a16:creationId xmlns:a16="http://schemas.microsoft.com/office/drawing/2014/main" id="{938BF5B1-348B-4154-EACA-950E4E73CAFA}"/>
              </a:ext>
            </a:extLst>
          </p:cNvPr>
          <p:cNvGrpSpPr/>
          <p:nvPr/>
        </p:nvGrpSpPr>
        <p:grpSpPr>
          <a:xfrm>
            <a:off x="8657588" y="1071124"/>
            <a:ext cx="979125" cy="3159137"/>
            <a:chOff x="8657588" y="1071124"/>
            <a:chExt cx="979125" cy="3159137"/>
          </a:xfrm>
        </p:grpSpPr>
        <p:sp>
          <p:nvSpPr>
            <p:cNvPr id="35" name="Oval 34">
              <a:extLst>
                <a:ext uri="{FF2B5EF4-FFF2-40B4-BE49-F238E27FC236}">
                  <a16:creationId xmlns:a16="http://schemas.microsoft.com/office/drawing/2014/main" id="{E78EEE49-D2E6-8CC0-7A12-967476753539}"/>
                </a:ext>
              </a:extLst>
            </p:cNvPr>
            <p:cNvSpPr/>
            <p:nvPr/>
          </p:nvSpPr>
          <p:spPr>
            <a:xfrm>
              <a:off x="8657588" y="3278673"/>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V</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36" name="Oval 35">
              <a:extLst>
                <a:ext uri="{FF2B5EF4-FFF2-40B4-BE49-F238E27FC236}">
                  <a16:creationId xmlns:a16="http://schemas.microsoft.com/office/drawing/2014/main" id="{9C8C1657-0EBA-FD5E-9C6B-42CA718CC3A6}"/>
                </a:ext>
              </a:extLst>
            </p:cNvPr>
            <p:cNvSpPr/>
            <p:nvPr/>
          </p:nvSpPr>
          <p:spPr>
            <a:xfrm>
              <a:off x="8663524" y="272320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IV</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37" name="Oval 36">
              <a:extLst>
                <a:ext uri="{FF2B5EF4-FFF2-40B4-BE49-F238E27FC236}">
                  <a16:creationId xmlns:a16="http://schemas.microsoft.com/office/drawing/2014/main" id="{33906193-214B-A3FF-F6DA-F944347EA5EA}"/>
                </a:ext>
              </a:extLst>
            </p:cNvPr>
            <p:cNvSpPr/>
            <p:nvPr/>
          </p:nvSpPr>
          <p:spPr>
            <a:xfrm>
              <a:off x="8669460" y="217955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III</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38" name="Oval 37">
              <a:extLst>
                <a:ext uri="{FF2B5EF4-FFF2-40B4-BE49-F238E27FC236}">
                  <a16:creationId xmlns:a16="http://schemas.microsoft.com/office/drawing/2014/main" id="{DEE89F88-977A-0D56-52C3-384F9A94B211}"/>
                </a:ext>
              </a:extLst>
            </p:cNvPr>
            <p:cNvSpPr/>
            <p:nvPr/>
          </p:nvSpPr>
          <p:spPr>
            <a:xfrm>
              <a:off x="8663525" y="1620161"/>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II</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id="{511391F3-A848-A753-4174-BF60EFC22060}"/>
                </a:ext>
              </a:extLst>
            </p:cNvPr>
            <p:cNvSpPr/>
            <p:nvPr/>
          </p:nvSpPr>
          <p:spPr>
            <a:xfrm>
              <a:off x="8669460" y="1071124"/>
              <a:ext cx="967253" cy="951588"/>
            </a:xfrm>
            <a:prstGeom prst="ellipse">
              <a:avLst/>
            </a:prstGeom>
            <a:solidFill>
              <a:srgbClr val="F9A11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I</a:t>
              </a:r>
              <a:endParaRPr lang="nl-NL" sz="2000" dirty="0">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0C3AE1B-005F-BB21-92D3-5E3A135451B9}"/>
              </a:ext>
            </a:extLst>
          </p:cNvPr>
          <p:cNvGrpSpPr/>
          <p:nvPr/>
        </p:nvGrpSpPr>
        <p:grpSpPr>
          <a:xfrm>
            <a:off x="3802302" y="2219696"/>
            <a:ext cx="1919146" cy="3195952"/>
            <a:chOff x="3350759" y="2220536"/>
            <a:chExt cx="2090745" cy="3481716"/>
          </a:xfrm>
        </p:grpSpPr>
        <p:pic>
          <p:nvPicPr>
            <p:cNvPr id="11" name="Picture 2" descr="Westerkadehuis - Wikipedia">
              <a:extLst>
                <a:ext uri="{FF2B5EF4-FFF2-40B4-BE49-F238E27FC236}">
                  <a16:creationId xmlns:a16="http://schemas.microsoft.com/office/drawing/2014/main" id="{C062FECC-E08E-F4DA-CE99-8AF016E00B59}"/>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462213" y="3031795"/>
              <a:ext cx="1807692" cy="20293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ext&#10;&#10;Description automatically generated with medium confidence">
              <a:extLst>
                <a:ext uri="{FF2B5EF4-FFF2-40B4-BE49-F238E27FC236}">
                  <a16:creationId xmlns:a16="http://schemas.microsoft.com/office/drawing/2014/main" id="{577B7EDC-D97F-73EB-B77B-43D8071E6C15}"/>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rot="5400000">
              <a:off x="2655274" y="2916021"/>
              <a:ext cx="3481716" cy="2090745"/>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7385AF48-03B6-4211-570E-C4A099A85A03}"/>
              </a:ext>
            </a:extLst>
          </p:cNvPr>
          <p:cNvGrpSpPr/>
          <p:nvPr/>
        </p:nvGrpSpPr>
        <p:grpSpPr>
          <a:xfrm>
            <a:off x="7168487" y="1071124"/>
            <a:ext cx="2468226" cy="3881390"/>
            <a:chOff x="7168487" y="1071124"/>
            <a:chExt cx="2468226" cy="3881390"/>
          </a:xfrm>
        </p:grpSpPr>
        <p:sp>
          <p:nvSpPr>
            <p:cNvPr id="30" name="Rectangle 29">
              <a:extLst>
                <a:ext uri="{FF2B5EF4-FFF2-40B4-BE49-F238E27FC236}">
                  <a16:creationId xmlns:a16="http://schemas.microsoft.com/office/drawing/2014/main" id="{97808D97-4980-6FFF-824C-66EBA321D2CF}"/>
                </a:ext>
              </a:extLst>
            </p:cNvPr>
            <p:cNvSpPr/>
            <p:nvPr/>
          </p:nvSpPr>
          <p:spPr>
            <a:xfrm>
              <a:off x="7168487" y="4151317"/>
              <a:ext cx="1688434" cy="801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24" name="Group 23">
              <a:extLst>
                <a:ext uri="{FF2B5EF4-FFF2-40B4-BE49-F238E27FC236}">
                  <a16:creationId xmlns:a16="http://schemas.microsoft.com/office/drawing/2014/main" id="{D3F6FEA9-9BCC-A477-7E5F-53DD460A176D}"/>
                </a:ext>
              </a:extLst>
            </p:cNvPr>
            <p:cNvGrpSpPr/>
            <p:nvPr/>
          </p:nvGrpSpPr>
          <p:grpSpPr>
            <a:xfrm>
              <a:off x="8657588" y="1071124"/>
              <a:ext cx="979125" cy="3159137"/>
              <a:chOff x="8657588" y="1071124"/>
              <a:chExt cx="979125" cy="3159137"/>
            </a:xfrm>
          </p:grpSpPr>
          <p:sp>
            <p:nvSpPr>
              <p:cNvPr id="25" name="Oval 24">
                <a:extLst>
                  <a:ext uri="{FF2B5EF4-FFF2-40B4-BE49-F238E27FC236}">
                    <a16:creationId xmlns:a16="http://schemas.microsoft.com/office/drawing/2014/main" id="{11D065C2-673C-2AEB-C6A1-ADC94118BBD2}"/>
                  </a:ext>
                </a:extLst>
              </p:cNvPr>
              <p:cNvSpPr/>
              <p:nvPr/>
            </p:nvSpPr>
            <p:spPr>
              <a:xfrm>
                <a:off x="8657588" y="3278673"/>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V</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02BC789E-C973-0DB3-4311-DEC5A3B3BFD0}"/>
                  </a:ext>
                </a:extLst>
              </p:cNvPr>
              <p:cNvSpPr/>
              <p:nvPr/>
            </p:nvSpPr>
            <p:spPr>
              <a:xfrm>
                <a:off x="8663524" y="272320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IV</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A1B17D2F-8AE0-7479-5D03-62452C4A9D5C}"/>
                  </a:ext>
                </a:extLst>
              </p:cNvPr>
              <p:cNvSpPr/>
              <p:nvPr/>
            </p:nvSpPr>
            <p:spPr>
              <a:xfrm>
                <a:off x="8669460" y="217955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III</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9D9228D4-42CD-2AEB-2F87-253807CFAA37}"/>
                  </a:ext>
                </a:extLst>
              </p:cNvPr>
              <p:cNvSpPr/>
              <p:nvPr/>
            </p:nvSpPr>
            <p:spPr>
              <a:xfrm>
                <a:off x="8663525" y="1620161"/>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II</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29" name="Oval 28">
                <a:extLst>
                  <a:ext uri="{FF2B5EF4-FFF2-40B4-BE49-F238E27FC236}">
                    <a16:creationId xmlns:a16="http://schemas.microsoft.com/office/drawing/2014/main" id="{44DC2FF2-15F0-0DE8-38FE-285839BC9396}"/>
                  </a:ext>
                </a:extLst>
              </p:cNvPr>
              <p:cNvSpPr/>
              <p:nvPr/>
            </p:nvSpPr>
            <p:spPr>
              <a:xfrm>
                <a:off x="8669460" y="1071124"/>
                <a:ext cx="967253" cy="951588"/>
              </a:xfrm>
              <a:prstGeom prst="ellipse">
                <a:avLst/>
              </a:prstGeom>
              <a:solidFill>
                <a:srgbClr val="F9A11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I</a:t>
                </a:r>
                <a:endParaRPr lang="nl-NL" sz="2000" dirty="0">
                  <a:latin typeface="Times New Roman" panose="02020603050405020304" pitchFamily="18" charset="0"/>
                  <a:cs typeface="Times New Roman" panose="02020603050405020304" pitchFamily="18" charset="0"/>
                </a:endParaRPr>
              </a:p>
            </p:txBody>
          </p:sp>
        </p:grpSp>
      </p:grpSp>
      <p:grpSp>
        <p:nvGrpSpPr>
          <p:cNvPr id="4" name="Group 3">
            <a:extLst>
              <a:ext uri="{FF2B5EF4-FFF2-40B4-BE49-F238E27FC236}">
                <a16:creationId xmlns:a16="http://schemas.microsoft.com/office/drawing/2014/main" id="{573ADAB9-3B41-EFAF-171C-23A226FD5DE1}"/>
              </a:ext>
            </a:extLst>
          </p:cNvPr>
          <p:cNvGrpSpPr/>
          <p:nvPr/>
        </p:nvGrpSpPr>
        <p:grpSpPr>
          <a:xfrm>
            <a:off x="4445203" y="2662414"/>
            <a:ext cx="3823636" cy="2302163"/>
            <a:chOff x="4035735" y="422057"/>
            <a:chExt cx="3710413" cy="2233993"/>
          </a:xfrm>
        </p:grpSpPr>
        <p:pic>
          <p:nvPicPr>
            <p:cNvPr id="5" name="Picture 4" descr="Image result for bombardement haven rotterdam">
              <a:extLst>
                <a:ext uri="{FF2B5EF4-FFF2-40B4-BE49-F238E27FC236}">
                  <a16:creationId xmlns:a16="http://schemas.microsoft.com/office/drawing/2014/main" id="{1888BBC1-558E-8C3C-8938-B97BA8647845}"/>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bwMode="auto">
            <a:xfrm>
              <a:off x="4245589" y="653608"/>
              <a:ext cx="3254046" cy="18465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 handcart&#10;&#10;Description automatically generated">
              <a:extLst>
                <a:ext uri="{FF2B5EF4-FFF2-40B4-BE49-F238E27FC236}">
                  <a16:creationId xmlns:a16="http://schemas.microsoft.com/office/drawing/2014/main" id="{303A96D6-E956-B2C1-91B0-016265A55A8F}"/>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035735" y="422057"/>
              <a:ext cx="3710413" cy="2233993"/>
            </a:xfrm>
            <a:prstGeom prst="rect">
              <a:avLst/>
            </a:prstGeom>
          </p:spPr>
        </p:pic>
      </p:grpSp>
      <p:grpSp>
        <p:nvGrpSpPr>
          <p:cNvPr id="18" name="Group 17">
            <a:extLst>
              <a:ext uri="{FF2B5EF4-FFF2-40B4-BE49-F238E27FC236}">
                <a16:creationId xmlns:a16="http://schemas.microsoft.com/office/drawing/2014/main" id="{DA7E2EC6-823A-A8B7-6413-2DE54D5E8076}"/>
              </a:ext>
            </a:extLst>
          </p:cNvPr>
          <p:cNvGrpSpPr/>
          <p:nvPr/>
        </p:nvGrpSpPr>
        <p:grpSpPr>
          <a:xfrm>
            <a:off x="4445203" y="275471"/>
            <a:ext cx="3805754" cy="2246901"/>
            <a:chOff x="2477914" y="3116887"/>
            <a:chExt cx="3710413" cy="2190612"/>
          </a:xfrm>
        </p:grpSpPr>
        <p:pic>
          <p:nvPicPr>
            <p:cNvPr id="10" name="Picture 6" descr="See the source image">
              <a:extLst>
                <a:ext uri="{FF2B5EF4-FFF2-40B4-BE49-F238E27FC236}">
                  <a16:creationId xmlns:a16="http://schemas.microsoft.com/office/drawing/2014/main" id="{CC7EB4CE-6F23-5C12-362A-1C9D79FA57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2623991" y="3305673"/>
              <a:ext cx="3381600" cy="19021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ext, handcart&#10;&#10;Description automatically generated">
              <a:extLst>
                <a:ext uri="{FF2B5EF4-FFF2-40B4-BE49-F238E27FC236}">
                  <a16:creationId xmlns:a16="http://schemas.microsoft.com/office/drawing/2014/main" id="{A03D26C8-C4BD-1445-EE45-EE9D8419D387}"/>
                </a:ext>
              </a:extLst>
            </p:cNvPr>
            <p:cNvPicPr>
              <a:picLocks noChangeAspect="1"/>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477914" y="3116887"/>
              <a:ext cx="3710413" cy="2190612"/>
            </a:xfrm>
            <a:prstGeom prst="rect">
              <a:avLst/>
            </a:prstGeom>
          </p:spPr>
        </p:pic>
      </p:grpSp>
      <p:grpSp>
        <p:nvGrpSpPr>
          <p:cNvPr id="11" name="Group 10">
            <a:extLst>
              <a:ext uri="{FF2B5EF4-FFF2-40B4-BE49-F238E27FC236}">
                <a16:creationId xmlns:a16="http://schemas.microsoft.com/office/drawing/2014/main" id="{989A3211-1B38-F0AB-E332-DE32FBED20D0}"/>
              </a:ext>
            </a:extLst>
          </p:cNvPr>
          <p:cNvGrpSpPr/>
          <p:nvPr/>
        </p:nvGrpSpPr>
        <p:grpSpPr>
          <a:xfrm>
            <a:off x="169367" y="1928763"/>
            <a:ext cx="4227180" cy="3079984"/>
            <a:chOff x="5780314" y="70902"/>
            <a:chExt cx="3006545" cy="2190612"/>
          </a:xfrm>
        </p:grpSpPr>
        <p:pic>
          <p:nvPicPr>
            <p:cNvPr id="6" name="Picture 4" descr="Image result for oorlogschade haven rotterdam">
              <a:extLst>
                <a:ext uri="{FF2B5EF4-FFF2-40B4-BE49-F238E27FC236}">
                  <a16:creationId xmlns:a16="http://schemas.microsoft.com/office/drawing/2014/main" id="{5B207611-CD53-B983-90AA-162D3A82FDA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951721" y="249231"/>
              <a:ext cx="2663730" cy="18876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 handcart&#10;&#10;Description automatically generated">
              <a:extLst>
                <a:ext uri="{FF2B5EF4-FFF2-40B4-BE49-F238E27FC236}">
                  <a16:creationId xmlns:a16="http://schemas.microsoft.com/office/drawing/2014/main" id="{3806AD96-E0F3-D1E4-2B1D-A7DB89987428}"/>
                </a:ext>
              </a:extLst>
            </p:cNvPr>
            <p:cNvPicPr>
              <a:picLocks noChangeAspect="1"/>
            </p:cNvPicPr>
            <p:nvPr/>
          </p:nvPicPr>
          <p:blipFill rotWithShape="1">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780314" y="70902"/>
              <a:ext cx="3006545" cy="2190612"/>
            </a:xfrm>
            <a:prstGeom prst="rect">
              <a:avLst/>
            </a:prstGeom>
          </p:spPr>
        </p:pic>
      </p:grpSp>
      <p:sp>
        <p:nvSpPr>
          <p:cNvPr id="3" name="Title 1">
            <a:extLst>
              <a:ext uri="{FF2B5EF4-FFF2-40B4-BE49-F238E27FC236}">
                <a16:creationId xmlns:a16="http://schemas.microsoft.com/office/drawing/2014/main" id="{56FFF793-3F79-511B-DC74-D446EAC02172}"/>
              </a:ext>
            </a:extLst>
          </p:cNvPr>
          <p:cNvSpPr txBox="1">
            <a:spLocks/>
          </p:cNvSpPr>
          <p:nvPr/>
        </p:nvSpPr>
        <p:spPr>
          <a:xfrm>
            <a:off x="229776" y="134753"/>
            <a:ext cx="2156425" cy="576000"/>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2800" b="0" i="0" kern="1200">
                <a:solidFill>
                  <a:schemeClr val="accent5"/>
                </a:solidFill>
                <a:latin typeface="+mj-lt"/>
                <a:ea typeface="+mj-ea"/>
                <a:cs typeface="Museo Sans 700"/>
              </a:defRPr>
            </a:lvl1pPr>
          </a:lstStyle>
          <a:p>
            <a:r>
              <a:rPr lang="en-US" dirty="0" err="1"/>
              <a:t>Terugval</a:t>
            </a:r>
            <a:endParaRPr lang="en-US" dirty="0"/>
          </a:p>
        </p:txBody>
      </p:sp>
    </p:spTree>
    <p:extLst>
      <p:ext uri="{BB962C8B-B14F-4D97-AF65-F5344CB8AC3E}">
        <p14:creationId xmlns:p14="http://schemas.microsoft.com/office/powerpoint/2010/main" val="2336555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720BE883-D4D8-307A-B878-49152C5E8664}"/>
                  </a:ext>
                </a:extLst>
              </p14:cNvPr>
              <p14:cNvContentPartPr/>
              <p14:nvPr/>
            </p14:nvContentPartPr>
            <p14:xfrm>
              <a:off x="10838640" y="132960"/>
              <a:ext cx="360" cy="360"/>
            </p14:xfrm>
          </p:contentPart>
        </mc:Choice>
        <mc:Fallback xmlns="">
          <p:pic>
            <p:nvPicPr>
              <p:cNvPr id="3" name="Ink 2">
                <a:extLst>
                  <a:ext uri="{FF2B5EF4-FFF2-40B4-BE49-F238E27FC236}">
                    <a16:creationId xmlns:a16="http://schemas.microsoft.com/office/drawing/2014/main" id="{720BE883-D4D8-307A-B878-49152C5E8664}"/>
                  </a:ext>
                </a:extLst>
              </p:cNvPr>
              <p:cNvPicPr/>
              <p:nvPr/>
            </p:nvPicPr>
            <p:blipFill>
              <a:blip r:embed="rId3"/>
              <a:stretch>
                <a:fillRect/>
              </a:stretch>
            </p:blipFill>
            <p:spPr>
              <a:xfrm>
                <a:off x="10829640" y="123960"/>
                <a:ext cx="18000" cy="18000"/>
              </a:xfrm>
              <a:prstGeom prst="rect">
                <a:avLst/>
              </a:prstGeom>
            </p:spPr>
          </p:pic>
        </mc:Fallback>
      </mc:AlternateContent>
      <p:pic>
        <p:nvPicPr>
          <p:cNvPr id="9" name="Picture 8" descr="Icon&#10;&#10;Description automatically generated">
            <a:extLst>
              <a:ext uri="{FF2B5EF4-FFF2-40B4-BE49-F238E27FC236}">
                <a16:creationId xmlns:a16="http://schemas.microsoft.com/office/drawing/2014/main" id="{69AA01AE-64D8-FD9C-DF86-BE3640A86E65}"/>
              </a:ext>
            </a:extLst>
          </p:cNvPr>
          <p:cNvPicPr>
            <a:picLocks noChangeAspect="1"/>
          </p:cNvPicPr>
          <p:nvPr/>
        </p:nvPicPr>
        <p:blipFill>
          <a:blip r:embed="rId4"/>
          <a:stretch>
            <a:fillRect/>
          </a:stretch>
        </p:blipFill>
        <p:spPr>
          <a:xfrm>
            <a:off x="0" y="0"/>
            <a:ext cx="9144000" cy="4079074"/>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D42CE87A-2771-79AD-D1D4-A3EFA15C837C}"/>
                  </a:ext>
                </a:extLst>
              </p14:cNvPr>
              <p14:cNvContentPartPr/>
              <p14:nvPr/>
            </p14:nvContentPartPr>
            <p14:xfrm>
              <a:off x="-4229880" y="1714080"/>
              <a:ext cx="360" cy="360"/>
            </p14:xfrm>
          </p:contentPart>
        </mc:Choice>
        <mc:Fallback xmlns="">
          <p:pic>
            <p:nvPicPr>
              <p:cNvPr id="8" name="Ink 7">
                <a:extLst>
                  <a:ext uri="{FF2B5EF4-FFF2-40B4-BE49-F238E27FC236}">
                    <a16:creationId xmlns:a16="http://schemas.microsoft.com/office/drawing/2014/main" id="{D42CE87A-2771-79AD-D1D4-A3EFA15C837C}"/>
                  </a:ext>
                </a:extLst>
              </p:cNvPr>
              <p:cNvPicPr/>
              <p:nvPr/>
            </p:nvPicPr>
            <p:blipFill>
              <a:blip r:embed="rId3"/>
              <a:stretch>
                <a:fillRect/>
              </a:stretch>
            </p:blipFill>
            <p:spPr>
              <a:xfrm>
                <a:off x="-4234380" y="1705080"/>
                <a:ext cx="9180" cy="18000"/>
              </a:xfrm>
              <a:prstGeom prst="rect">
                <a:avLst/>
              </a:prstGeom>
            </p:spPr>
          </p:pic>
        </mc:Fallback>
      </mc:AlternateContent>
      <p:grpSp>
        <p:nvGrpSpPr>
          <p:cNvPr id="10" name="Group 9">
            <a:extLst>
              <a:ext uri="{FF2B5EF4-FFF2-40B4-BE49-F238E27FC236}">
                <a16:creationId xmlns:a16="http://schemas.microsoft.com/office/drawing/2014/main" id="{B931B4DE-7EB9-3088-A51C-BD362E188A80}"/>
              </a:ext>
            </a:extLst>
          </p:cNvPr>
          <p:cNvGrpSpPr/>
          <p:nvPr/>
        </p:nvGrpSpPr>
        <p:grpSpPr>
          <a:xfrm>
            <a:off x="1436914" y="1235140"/>
            <a:ext cx="7308768" cy="2673220"/>
            <a:chOff x="1436914" y="1235140"/>
            <a:chExt cx="7308768" cy="2673220"/>
          </a:xfrm>
        </p:grpSpPr>
        <p:sp>
          <p:nvSpPr>
            <p:cNvPr id="4" name="Oval 3">
              <a:extLst>
                <a:ext uri="{FF2B5EF4-FFF2-40B4-BE49-F238E27FC236}">
                  <a16:creationId xmlns:a16="http://schemas.microsoft.com/office/drawing/2014/main" id="{0DDAE421-F1AA-4957-1448-392818A26F8F}"/>
                </a:ext>
              </a:extLst>
            </p:cNvPr>
            <p:cNvSpPr/>
            <p:nvPr/>
          </p:nvSpPr>
          <p:spPr>
            <a:xfrm>
              <a:off x="1436914" y="1570399"/>
              <a:ext cx="1315617" cy="1240256"/>
            </a:xfrm>
            <a:prstGeom prst="ellipse">
              <a:avLst/>
            </a:prstGeom>
            <a:solidFill>
              <a:srgbClr val="0C37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5" name="Group 4">
              <a:extLst>
                <a:ext uri="{FF2B5EF4-FFF2-40B4-BE49-F238E27FC236}">
                  <a16:creationId xmlns:a16="http://schemas.microsoft.com/office/drawing/2014/main" id="{C33BC8FA-D789-6E06-2188-832F2EF9362B}"/>
                </a:ext>
              </a:extLst>
            </p:cNvPr>
            <p:cNvGrpSpPr/>
            <p:nvPr/>
          </p:nvGrpSpPr>
          <p:grpSpPr>
            <a:xfrm>
              <a:off x="1673176" y="1235140"/>
              <a:ext cx="7072506" cy="2673220"/>
              <a:chOff x="1673176" y="1235140"/>
              <a:chExt cx="7072506" cy="2673220"/>
            </a:xfrm>
          </p:grpSpPr>
          <p:sp>
            <p:nvSpPr>
              <p:cNvPr id="6" name="Content Placeholder 3">
                <a:extLst>
                  <a:ext uri="{FF2B5EF4-FFF2-40B4-BE49-F238E27FC236}">
                    <a16:creationId xmlns:a16="http://schemas.microsoft.com/office/drawing/2014/main" id="{51226BFB-E645-EDA1-FBA0-58AB24D6A2DD}"/>
                  </a:ext>
                </a:extLst>
              </p:cNvPr>
              <p:cNvSpPr txBox="1">
                <a:spLocks/>
              </p:cNvSpPr>
              <p:nvPr/>
            </p:nvSpPr>
            <p:spPr>
              <a:xfrm>
                <a:off x="3937518" y="1235140"/>
                <a:ext cx="4808164" cy="2673220"/>
              </a:xfrm>
              <a:prstGeom prst="rect">
                <a:avLst/>
              </a:prstGeom>
            </p:spPr>
            <p:txBody>
              <a:bodyPr vert="horz" lIns="0" tIns="0" rIns="0" bIns="0" rtlCol="0" anchor="t" anchorCtr="0">
                <a:normAutofit lnSpcReduction="10000"/>
              </a:bodyPr>
              <a:lstStyle>
                <a:lvl1pPr marL="216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r">
                  <a:lnSpc>
                    <a:spcPct val="150000"/>
                  </a:lnSpc>
                  <a:spcAft>
                    <a:spcPts val="600"/>
                  </a:spcAft>
                  <a:buFont typeface="Arial"/>
                  <a:buNone/>
                </a:pPr>
                <a:r>
                  <a:rPr lang="en-US" sz="5400" dirty="0">
                    <a:solidFill>
                      <a:srgbClr val="FF9E00"/>
                    </a:solidFill>
                    <a:latin typeface="+mj-lt"/>
                    <a:cs typeface="Aharoni" panose="02010803020104030203" pitchFamily="2" charset="-79"/>
                  </a:rPr>
                  <a:t> </a:t>
                </a:r>
                <a:endParaRPr lang="nl-NL" sz="3200" b="1" dirty="0">
                  <a:solidFill>
                    <a:srgbClr val="FF9E00"/>
                  </a:solidFill>
                  <a:latin typeface="+mj-lt"/>
                  <a:cs typeface="Arial" panose="020B0604020202020204" pitchFamily="34" charset="0"/>
                </a:endParaRPr>
              </a:p>
              <a:p>
                <a:pPr marL="0" indent="0" algn="r">
                  <a:lnSpc>
                    <a:spcPct val="150000"/>
                  </a:lnSpc>
                  <a:spcAft>
                    <a:spcPts val="600"/>
                  </a:spcAft>
                  <a:buFont typeface="Arial"/>
                  <a:buNone/>
                </a:pPr>
                <a:r>
                  <a:rPr lang="nl-NL" sz="3200" b="1" dirty="0">
                    <a:solidFill>
                      <a:srgbClr val="0C3762"/>
                    </a:solidFill>
                    <a:latin typeface="+mj-lt"/>
                    <a:cs typeface="Arial" panose="020B0604020202020204" pitchFamily="34" charset="0"/>
                  </a:rPr>
                  <a:t>Wederopbouw en groei tot wereldhaven</a:t>
                </a:r>
                <a:endParaRPr lang="nl-NL" sz="5400" dirty="0">
                  <a:solidFill>
                    <a:srgbClr val="0C3762"/>
                  </a:solidFill>
                  <a:latin typeface="+mj-lt"/>
                  <a:cs typeface="Aharoni" panose="02010803020104030203" pitchFamily="2" charset="-79"/>
                </a:endParaRPr>
              </a:p>
            </p:txBody>
          </p:sp>
          <p:sp>
            <p:nvSpPr>
              <p:cNvPr id="7" name="TextBox 6">
                <a:extLst>
                  <a:ext uri="{FF2B5EF4-FFF2-40B4-BE49-F238E27FC236}">
                    <a16:creationId xmlns:a16="http://schemas.microsoft.com/office/drawing/2014/main" id="{376AF843-0B1D-10A6-D68A-D91DC198FB34}"/>
                  </a:ext>
                </a:extLst>
              </p:cNvPr>
              <p:cNvSpPr txBox="1"/>
              <p:nvPr/>
            </p:nvSpPr>
            <p:spPr>
              <a:xfrm>
                <a:off x="1673176" y="1483568"/>
                <a:ext cx="909946" cy="1323439"/>
              </a:xfrm>
              <a:prstGeom prst="rect">
                <a:avLst/>
              </a:prstGeom>
              <a:noFill/>
            </p:spPr>
            <p:txBody>
              <a:bodyPr wrap="square" rtlCol="0">
                <a:spAutoFit/>
              </a:bodyPr>
              <a:lstStyle/>
              <a:p>
                <a:r>
                  <a:rPr lang="en-US" sz="8000" dirty="0">
                    <a:solidFill>
                      <a:schemeClr val="bg1"/>
                    </a:solidFill>
                    <a:latin typeface="Times New Roman" panose="02020603050405020304" pitchFamily="18" charset="0"/>
                    <a:cs typeface="Times New Roman" panose="02020603050405020304" pitchFamily="18" charset="0"/>
                  </a:rPr>
                  <a:t>II</a:t>
                </a:r>
                <a:endParaRPr lang="nl-NL" sz="8000" dirty="0">
                  <a:solidFill>
                    <a:schemeClr val="bg1"/>
                  </a:solidFill>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3079308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3BBA411-F885-55A9-3EEB-368A002D2266}"/>
              </a:ext>
            </a:extLst>
          </p:cNvPr>
          <p:cNvSpPr/>
          <p:nvPr/>
        </p:nvSpPr>
        <p:spPr>
          <a:xfrm>
            <a:off x="7168487" y="4151317"/>
            <a:ext cx="1688434" cy="801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720BE883-D4D8-307A-B878-49152C5E8664}"/>
                  </a:ext>
                </a:extLst>
              </p14:cNvPr>
              <p14:cNvContentPartPr/>
              <p14:nvPr/>
            </p14:nvContentPartPr>
            <p14:xfrm>
              <a:off x="10838640" y="132960"/>
              <a:ext cx="360" cy="360"/>
            </p14:xfrm>
          </p:contentPart>
        </mc:Choice>
        <mc:Fallback xmlns="">
          <p:pic>
            <p:nvPicPr>
              <p:cNvPr id="3" name="Ink 2">
                <a:extLst>
                  <a:ext uri="{FF2B5EF4-FFF2-40B4-BE49-F238E27FC236}">
                    <a16:creationId xmlns:a16="http://schemas.microsoft.com/office/drawing/2014/main" id="{720BE883-D4D8-307A-B878-49152C5E8664}"/>
                  </a:ext>
                </a:extLst>
              </p:cNvPr>
              <p:cNvPicPr/>
              <p:nvPr/>
            </p:nvPicPr>
            <p:blipFill>
              <a:blip r:embed="rId4"/>
              <a:stretch>
                <a:fillRect/>
              </a:stretch>
            </p:blipFill>
            <p:spPr>
              <a:xfrm>
                <a:off x="10829640" y="1239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D42CE87A-2771-79AD-D1D4-A3EFA15C837C}"/>
                  </a:ext>
                </a:extLst>
              </p14:cNvPr>
              <p14:cNvContentPartPr/>
              <p14:nvPr/>
            </p14:nvContentPartPr>
            <p14:xfrm>
              <a:off x="-4229880" y="1714080"/>
              <a:ext cx="360" cy="360"/>
            </p14:xfrm>
          </p:contentPart>
        </mc:Choice>
        <mc:Fallback xmlns="">
          <p:pic>
            <p:nvPicPr>
              <p:cNvPr id="8" name="Ink 7">
                <a:extLst>
                  <a:ext uri="{FF2B5EF4-FFF2-40B4-BE49-F238E27FC236}">
                    <a16:creationId xmlns:a16="http://schemas.microsoft.com/office/drawing/2014/main" id="{D42CE87A-2771-79AD-D1D4-A3EFA15C837C}"/>
                  </a:ext>
                </a:extLst>
              </p:cNvPr>
              <p:cNvPicPr/>
              <p:nvPr/>
            </p:nvPicPr>
            <p:blipFill>
              <a:blip r:embed="rId4"/>
              <a:stretch>
                <a:fillRect/>
              </a:stretch>
            </p:blipFill>
            <p:spPr>
              <a:xfrm>
                <a:off x="-4234380" y="1705080"/>
                <a:ext cx="9180" cy="18000"/>
              </a:xfrm>
              <a:prstGeom prst="rect">
                <a:avLst/>
              </a:prstGeom>
            </p:spPr>
          </p:pic>
        </mc:Fallback>
      </mc:AlternateContent>
      <p:grpSp>
        <p:nvGrpSpPr>
          <p:cNvPr id="10" name="Group 9">
            <a:extLst>
              <a:ext uri="{FF2B5EF4-FFF2-40B4-BE49-F238E27FC236}">
                <a16:creationId xmlns:a16="http://schemas.microsoft.com/office/drawing/2014/main" id="{773F779F-6F72-4D2C-1D2B-768E5B732903}"/>
              </a:ext>
            </a:extLst>
          </p:cNvPr>
          <p:cNvGrpSpPr/>
          <p:nvPr/>
        </p:nvGrpSpPr>
        <p:grpSpPr>
          <a:xfrm>
            <a:off x="4428183" y="461333"/>
            <a:ext cx="3846550" cy="2161072"/>
            <a:chOff x="4638764" y="94078"/>
            <a:chExt cx="4505236" cy="2477672"/>
          </a:xfrm>
        </p:grpSpPr>
        <p:pic>
          <p:nvPicPr>
            <p:cNvPr id="2052" name="Picture 4" descr="Image result for Tanker Terminal">
              <a:extLst>
                <a:ext uri="{FF2B5EF4-FFF2-40B4-BE49-F238E27FC236}">
                  <a16:creationId xmlns:a16="http://schemas.microsoft.com/office/drawing/2014/main" id="{37944527-CFB1-661B-8552-081A7E4E0C0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15535" y="301143"/>
              <a:ext cx="3969246" cy="21563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with medium confidence">
              <a:extLst>
                <a:ext uri="{FF2B5EF4-FFF2-40B4-BE49-F238E27FC236}">
                  <a16:creationId xmlns:a16="http://schemas.microsoft.com/office/drawing/2014/main" id="{8A6395A5-0170-D5EC-5D66-71B421FD7B5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638764" y="94078"/>
              <a:ext cx="4505236" cy="2477672"/>
            </a:xfrm>
            <a:prstGeom prst="rect">
              <a:avLst/>
            </a:prstGeom>
          </p:spPr>
        </p:pic>
      </p:grpSp>
      <p:grpSp>
        <p:nvGrpSpPr>
          <p:cNvPr id="11" name="Group 10">
            <a:extLst>
              <a:ext uri="{FF2B5EF4-FFF2-40B4-BE49-F238E27FC236}">
                <a16:creationId xmlns:a16="http://schemas.microsoft.com/office/drawing/2014/main" id="{8ACF7484-3684-D619-D90B-B3CCB21F9EA0}"/>
              </a:ext>
            </a:extLst>
          </p:cNvPr>
          <p:cNvGrpSpPr/>
          <p:nvPr/>
        </p:nvGrpSpPr>
        <p:grpSpPr>
          <a:xfrm>
            <a:off x="-614730" y="2719637"/>
            <a:ext cx="5837189" cy="2260966"/>
            <a:chOff x="-986870" y="2457222"/>
            <a:chExt cx="6692345" cy="2592200"/>
          </a:xfrm>
        </p:grpSpPr>
        <p:pic>
          <p:nvPicPr>
            <p:cNvPr id="17" name="Picture 8" descr="See the source image">
              <a:extLst>
                <a:ext uri="{FF2B5EF4-FFF2-40B4-BE49-F238E27FC236}">
                  <a16:creationId xmlns:a16="http://schemas.microsoft.com/office/drawing/2014/main" id="{C6B337BC-DA8B-AF08-B210-B482AD009E8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4869" y="2664691"/>
              <a:ext cx="4209062" cy="22220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10;&#10;Description automatically generated with medium confidence">
              <a:extLst>
                <a:ext uri="{FF2B5EF4-FFF2-40B4-BE49-F238E27FC236}">
                  <a16:creationId xmlns:a16="http://schemas.microsoft.com/office/drawing/2014/main" id="{6FFB87D0-B1FA-7752-0BBD-11B5CA15518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86870" y="2457222"/>
              <a:ext cx="6692345" cy="2592200"/>
            </a:xfrm>
            <a:prstGeom prst="rect">
              <a:avLst/>
            </a:prstGeom>
          </p:spPr>
        </p:pic>
      </p:grpSp>
      <p:sp>
        <p:nvSpPr>
          <p:cNvPr id="2" name="Title 1">
            <a:extLst>
              <a:ext uri="{FF2B5EF4-FFF2-40B4-BE49-F238E27FC236}">
                <a16:creationId xmlns:a16="http://schemas.microsoft.com/office/drawing/2014/main" id="{A00D86CB-45D9-C85A-5E11-B9A96AB2C4B4}"/>
              </a:ext>
            </a:extLst>
          </p:cNvPr>
          <p:cNvSpPr>
            <a:spLocks noGrp="1"/>
          </p:cNvSpPr>
          <p:nvPr>
            <p:ph type="title"/>
          </p:nvPr>
        </p:nvSpPr>
        <p:spPr>
          <a:xfrm>
            <a:off x="307557" y="396000"/>
            <a:ext cx="3989004" cy="1317360"/>
          </a:xfrm>
        </p:spPr>
        <p:txBody>
          <a:bodyPr/>
          <a:lstStyle/>
          <a:p>
            <a:r>
              <a:rPr lang="en-US" b="1" dirty="0" err="1"/>
              <a:t>Een</a:t>
            </a:r>
            <a:r>
              <a:rPr lang="en-US" b="1" dirty="0"/>
              <a:t> </a:t>
            </a:r>
            <a:r>
              <a:rPr lang="en-US" b="1" dirty="0" err="1"/>
              <a:t>petro-chemisch</a:t>
            </a:r>
            <a:r>
              <a:rPr lang="en-US" b="1" dirty="0"/>
              <a:t> complex van </a:t>
            </a:r>
            <a:r>
              <a:rPr lang="en-US" b="1" dirty="0" err="1"/>
              <a:t>wereldklasse</a:t>
            </a:r>
            <a:endParaRPr lang="en-US" b="1" dirty="0"/>
          </a:p>
        </p:txBody>
      </p:sp>
      <p:grpSp>
        <p:nvGrpSpPr>
          <p:cNvPr id="13" name="Group 12">
            <a:extLst>
              <a:ext uri="{FF2B5EF4-FFF2-40B4-BE49-F238E27FC236}">
                <a16:creationId xmlns:a16="http://schemas.microsoft.com/office/drawing/2014/main" id="{F82CC690-3E36-D998-86AB-C16B5B37DD25}"/>
              </a:ext>
            </a:extLst>
          </p:cNvPr>
          <p:cNvGrpSpPr/>
          <p:nvPr/>
        </p:nvGrpSpPr>
        <p:grpSpPr>
          <a:xfrm>
            <a:off x="3534631" y="2719329"/>
            <a:ext cx="5420973" cy="2263984"/>
            <a:chOff x="3643222" y="2478809"/>
            <a:chExt cx="6215153" cy="2595661"/>
          </a:xfrm>
        </p:grpSpPr>
        <p:pic>
          <p:nvPicPr>
            <p:cNvPr id="1026" name="Picture 2" descr="Aerophotostock | Rotterdam Botlek, luchtfoto Petrochemische industrie, 3e  Petroleumhaven">
              <a:extLst>
                <a:ext uri="{FF2B5EF4-FFF2-40B4-BE49-F238E27FC236}">
                  <a16:creationId xmlns:a16="http://schemas.microsoft.com/office/drawing/2014/main" id="{CD81CB3B-48DC-5714-A576-54E717A6ADF0}"/>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5015906" y="2686105"/>
              <a:ext cx="3713623" cy="22220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10;&#10;Description automatically generated with medium confidence">
              <a:extLst>
                <a:ext uri="{FF2B5EF4-FFF2-40B4-BE49-F238E27FC236}">
                  <a16:creationId xmlns:a16="http://schemas.microsoft.com/office/drawing/2014/main" id="{608E7AAD-A8F2-FA35-3728-7ABB273E894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643222" y="2478809"/>
              <a:ext cx="6215153" cy="2595661"/>
            </a:xfrm>
            <a:prstGeom prst="rect">
              <a:avLst/>
            </a:prstGeom>
          </p:spPr>
        </p:pic>
      </p:grpSp>
      <p:grpSp>
        <p:nvGrpSpPr>
          <p:cNvPr id="19" name="Group 18">
            <a:extLst>
              <a:ext uri="{FF2B5EF4-FFF2-40B4-BE49-F238E27FC236}">
                <a16:creationId xmlns:a16="http://schemas.microsoft.com/office/drawing/2014/main" id="{D33CDDBB-8894-95F3-CFB2-F9642D56A690}"/>
              </a:ext>
            </a:extLst>
          </p:cNvPr>
          <p:cNvGrpSpPr/>
          <p:nvPr/>
        </p:nvGrpSpPr>
        <p:grpSpPr>
          <a:xfrm>
            <a:off x="8657588" y="1071124"/>
            <a:ext cx="979125" cy="3159137"/>
            <a:chOff x="8657588" y="1071124"/>
            <a:chExt cx="979125" cy="3159137"/>
          </a:xfrm>
        </p:grpSpPr>
        <p:sp>
          <p:nvSpPr>
            <p:cNvPr id="20" name="Oval 19">
              <a:extLst>
                <a:ext uri="{FF2B5EF4-FFF2-40B4-BE49-F238E27FC236}">
                  <a16:creationId xmlns:a16="http://schemas.microsoft.com/office/drawing/2014/main" id="{8319C324-FE09-816B-0AE2-BB393BCB5011}"/>
                </a:ext>
              </a:extLst>
            </p:cNvPr>
            <p:cNvSpPr/>
            <p:nvPr/>
          </p:nvSpPr>
          <p:spPr>
            <a:xfrm>
              <a:off x="8657588" y="3278673"/>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V</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DFE7B3EA-ABCC-BB16-D811-BDC2D04B3996}"/>
                </a:ext>
              </a:extLst>
            </p:cNvPr>
            <p:cNvSpPr/>
            <p:nvPr/>
          </p:nvSpPr>
          <p:spPr>
            <a:xfrm>
              <a:off x="8663524" y="272320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IV</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CD5D9D14-A20A-2B45-D0C0-C81305AF9E1F}"/>
                </a:ext>
              </a:extLst>
            </p:cNvPr>
            <p:cNvSpPr/>
            <p:nvPr/>
          </p:nvSpPr>
          <p:spPr>
            <a:xfrm>
              <a:off x="8669460" y="2179552"/>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9E00"/>
                  </a:solidFill>
                  <a:latin typeface="Times New Roman" panose="02020603050405020304" pitchFamily="18" charset="0"/>
                  <a:cs typeface="Times New Roman" panose="02020603050405020304" pitchFamily="18" charset="0"/>
                </a:rPr>
                <a:t>III</a:t>
              </a:r>
              <a:endParaRPr lang="nl-NL" sz="2000" dirty="0">
                <a:solidFill>
                  <a:srgbClr val="FF9E00"/>
                </a:solidFill>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25506B84-E32B-2E40-A3EF-0CA04C7C680D}"/>
                </a:ext>
              </a:extLst>
            </p:cNvPr>
            <p:cNvSpPr/>
            <p:nvPr/>
          </p:nvSpPr>
          <p:spPr>
            <a:xfrm>
              <a:off x="8669460" y="1071124"/>
              <a:ext cx="967253" cy="951588"/>
            </a:xfrm>
            <a:prstGeom prst="ellipse">
              <a:avLst/>
            </a:prstGeom>
            <a:solidFill>
              <a:srgbClr val="FDE0B5">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9A11B"/>
                  </a:solidFill>
                  <a:latin typeface="Times New Roman" panose="02020603050405020304" pitchFamily="18" charset="0"/>
                  <a:cs typeface="Times New Roman" panose="02020603050405020304" pitchFamily="18" charset="0"/>
                </a:rPr>
                <a:t>I</a:t>
              </a:r>
              <a:endParaRPr lang="nl-NL" sz="2000" dirty="0">
                <a:solidFill>
                  <a:srgbClr val="F9A11B"/>
                </a:solidFill>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25A2C2A1-AFD8-5679-5F3A-DA4BE66A5035}"/>
                </a:ext>
              </a:extLst>
            </p:cNvPr>
            <p:cNvSpPr/>
            <p:nvPr/>
          </p:nvSpPr>
          <p:spPr>
            <a:xfrm>
              <a:off x="8663525" y="1620161"/>
              <a:ext cx="967253" cy="951588"/>
            </a:xfrm>
            <a:prstGeom prst="ellipse">
              <a:avLst/>
            </a:prstGeom>
            <a:solidFill>
              <a:srgbClr val="F9A11B">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II</a:t>
              </a:r>
              <a:endParaRPr lang="nl-NL" sz="20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42789739"/>
      </p:ext>
    </p:extLst>
  </p:cSld>
  <p:clrMapOvr>
    <a:masterClrMapping/>
  </p:clrMapOvr>
</p:sld>
</file>

<file path=ppt/theme/theme1.xml><?xml version="1.0" encoding="utf-8"?>
<a:theme xmlns:a="http://schemas.openxmlformats.org/drawingml/2006/main" name="EUR_Presentatie_c18">
  <a:themeElements>
    <a:clrScheme name="Erasmus_Corporate">
      <a:dk1>
        <a:srgbClr val="002328"/>
      </a:dk1>
      <a:lt1>
        <a:sysClr val="window" lastClr="FFFFFF"/>
      </a:lt1>
      <a:dk2>
        <a:srgbClr val="00B969"/>
      </a:dk2>
      <a:lt2>
        <a:srgbClr val="9C9C9C"/>
      </a:lt2>
      <a:accent1>
        <a:srgbClr val="E3DAD8"/>
      </a:accent1>
      <a:accent2>
        <a:srgbClr val="00B4D2"/>
      </a:accent2>
      <a:accent3>
        <a:srgbClr val="00A22E"/>
      </a:accent3>
      <a:accent4>
        <a:srgbClr val="FFD700"/>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8055_Erasmus_ESSB_template_NL_16x9.pptx" id="{3ADC2819-0082-4205-AE01-17D45B78D08B}" vid="{FB905D5A-2361-465A-9AF5-4D716AA815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rasmus_Corporate">
    <a:dk1>
      <a:srgbClr val="002328"/>
    </a:dk1>
    <a:lt1>
      <a:sysClr val="window" lastClr="FFFFFF"/>
    </a:lt1>
    <a:dk2>
      <a:srgbClr val="00B969"/>
    </a:dk2>
    <a:lt2>
      <a:srgbClr val="9C9C9C"/>
    </a:lt2>
    <a:accent1>
      <a:srgbClr val="E3DAD8"/>
    </a:accent1>
    <a:accent2>
      <a:srgbClr val="00B4D2"/>
    </a:accent2>
    <a:accent3>
      <a:srgbClr val="00A22E"/>
    </a:accent3>
    <a:accent4>
      <a:srgbClr val="FFD700"/>
    </a:accent4>
    <a:accent5>
      <a:srgbClr val="FF9E00"/>
    </a:accent5>
    <a:accent6>
      <a:srgbClr val="BC0436"/>
    </a:accent6>
    <a:hlink>
      <a:srgbClr val="000000"/>
    </a:hlink>
    <a:folHlink>
      <a:srgbClr val="000000"/>
    </a:folHlink>
  </a:clrScheme>
</a:themeOverride>
</file>

<file path=docProps/app.xml><?xml version="1.0" encoding="utf-8"?>
<Properties xmlns="http://schemas.openxmlformats.org/officeDocument/2006/extended-properties" xmlns:vt="http://schemas.openxmlformats.org/officeDocument/2006/docPropsVTypes">
  <Template/>
  <TotalTime>1791</TotalTime>
  <Words>897</Words>
  <Application>Microsoft Macintosh PowerPoint</Application>
  <PresentationFormat>On-screen Show (16:9)</PresentationFormat>
  <Paragraphs>195</Paragraphs>
  <Slides>25</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Museo Sans 100</vt:lpstr>
      <vt:lpstr>Museo Sans 300</vt:lpstr>
      <vt:lpstr>Museo Sans 500</vt:lpstr>
      <vt:lpstr>Museo Sans 700</vt:lpstr>
      <vt:lpstr>Museo Sans 900</vt:lpstr>
      <vt:lpstr>Times New Roman</vt:lpstr>
      <vt:lpstr>EUR_Presentatie_c18</vt:lpstr>
      <vt:lpstr>Een haven geeft altijd gedoe</vt:lpstr>
      <vt:lpstr>PowerPoint Presentation</vt:lpstr>
      <vt:lpstr>Focus presntatie</vt:lpstr>
      <vt:lpstr>Stakeholders in de Rotterdamse haven</vt:lpstr>
      <vt:lpstr>PowerPoint Presentation</vt:lpstr>
      <vt:lpstr>D.G. van Beuningen</vt:lpstr>
      <vt:lpstr>PowerPoint Presentation</vt:lpstr>
      <vt:lpstr>PowerPoint Presentation</vt:lpstr>
      <vt:lpstr>Een petro-chemisch complex van wereldklasse</vt:lpstr>
      <vt:lpstr>De containerisatie</vt:lpstr>
      <vt:lpstr>PowerPoint Presentation</vt:lpstr>
      <vt:lpstr>Een nieuw probleem</vt:lpstr>
      <vt:lpstr>Een zorgelijk probleem</vt:lpstr>
      <vt:lpstr>Een genegeerd probleem</vt:lpstr>
      <vt:lpstr>PowerPoint Presentation</vt:lpstr>
      <vt:lpstr>PowerPoint Presentation</vt:lpstr>
      <vt:lpstr>PowerPoint Presentation</vt:lpstr>
      <vt:lpstr>We moeten het samen doen</vt:lpstr>
      <vt:lpstr>We moeten het samen doen, want het is een gemeenschapplijk belang!</vt:lpstr>
      <vt:lpstr>Vijf hefbomen</vt:lpstr>
      <vt:lpstr>PowerPoint Presentation</vt:lpstr>
      <vt:lpstr>Er wordt zwaar ingezet op de transitie (1):  het bedrijfsleven</vt:lpstr>
      <vt:lpstr>Er wordt zwaar ingezet op de transitie (2): de gemeente  </vt:lpstr>
      <vt:lpstr>Er wordt zwaar ingezet op de transitie (3): de gemeente  </vt:lpstr>
      <vt:lpstr>Dank voor uw aandacht!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Harry Geerlings</dc:creator>
  <cp:keywords/>
  <dc:description>Corporate presentatie _x000d_versie 1.0 - December 2014_x000d_Ontwerp: Fabrique_x000d_Sjabloon: Ton Persoon</dc:description>
  <cp:lastModifiedBy>Maggie Chen</cp:lastModifiedBy>
  <cp:revision>20</cp:revision>
  <cp:lastPrinted>2023-01-24T09:27:25Z</cp:lastPrinted>
  <dcterms:created xsi:type="dcterms:W3CDTF">2022-12-12T12:54:21Z</dcterms:created>
  <dcterms:modified xsi:type="dcterms:W3CDTF">2023-11-23T11:57:40Z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772ba27-cab8-4042-a351-a31f6e4eacdc_Enabled">
    <vt:lpwstr>true</vt:lpwstr>
  </property>
  <property fmtid="{D5CDD505-2E9C-101B-9397-08002B2CF9AE}" pid="3" name="MSIP_Label_8772ba27-cab8-4042-a351-a31f6e4eacdc_SetDate">
    <vt:lpwstr>2023-10-08T11:47:38Z</vt:lpwstr>
  </property>
  <property fmtid="{D5CDD505-2E9C-101B-9397-08002B2CF9AE}" pid="4" name="MSIP_Label_8772ba27-cab8-4042-a351-a31f6e4eacdc_Method">
    <vt:lpwstr>Standard</vt:lpwstr>
  </property>
  <property fmtid="{D5CDD505-2E9C-101B-9397-08002B2CF9AE}" pid="5" name="MSIP_Label_8772ba27-cab8-4042-a351-a31f6e4eacdc_Name">
    <vt:lpwstr>Internal</vt:lpwstr>
  </property>
  <property fmtid="{D5CDD505-2E9C-101B-9397-08002B2CF9AE}" pid="6" name="MSIP_Label_8772ba27-cab8-4042-a351-a31f6e4eacdc_SiteId">
    <vt:lpwstr>715902d6-f63e-4b8d-929b-4bb170bad492</vt:lpwstr>
  </property>
  <property fmtid="{D5CDD505-2E9C-101B-9397-08002B2CF9AE}" pid="7" name="MSIP_Label_8772ba27-cab8-4042-a351-a31f6e4eacdc_ActionId">
    <vt:lpwstr>f4cf77bc-d5ef-4f07-9178-7eb0a159091f</vt:lpwstr>
  </property>
  <property fmtid="{D5CDD505-2E9C-101B-9397-08002B2CF9AE}" pid="8" name="MSIP_Label_8772ba27-cab8-4042-a351-a31f6e4eacdc_ContentBits">
    <vt:lpwstr>0</vt:lpwstr>
  </property>
</Properties>
</file>