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ink/ink4.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5.xml" ContentType="application/inkml+xml"/>
  <Override PartName="/ppt/ink/ink6.xml" ContentType="application/inkml+xml"/>
  <Override PartName="/ppt/notesSlides/notesSlide7.xml" ContentType="application/vnd.openxmlformats-officedocument.presentationml.notesSlide+xml"/>
  <Override PartName="/ppt/ink/ink7.xml" ContentType="application/inkml+xml"/>
  <Override PartName="/ppt/ink/ink8.xml" ContentType="application/inkml+xml"/>
  <Override PartName="/ppt/notesSlides/notesSlide8.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9.xml" ContentType="application/vnd.openxmlformats-officedocument.presentationml.notesSlide+xml"/>
  <Override PartName="/ppt/ink/ink13.xml" ContentType="application/inkml+xml"/>
  <Override PartName="/ppt/ink/ink14.xml" ContentType="application/inkml+xml"/>
  <Override PartName="/ppt/notesSlides/notesSlide10.xml" ContentType="application/vnd.openxmlformats-officedocument.presentationml.notesSlide+xml"/>
  <Override PartName="/ppt/ink/ink15.xml" ContentType="application/inkml+xml"/>
  <Override PartName="/ppt/ink/ink16.xml" ContentType="application/inkml+xml"/>
  <Override PartName="/ppt/notesSlides/notesSlide11.xml" ContentType="application/vnd.openxmlformats-officedocument.presentationml.notesSlide+xml"/>
  <Override PartName="/ppt/ink/ink17.xml" ContentType="application/inkml+xml"/>
  <Override PartName="/ppt/ink/ink18.xml" ContentType="application/inkml+xml"/>
  <Override PartName="/ppt/notesSlides/notesSlide12.xml" ContentType="application/vnd.openxmlformats-officedocument.presentationml.notesSlide+xml"/>
  <Override PartName="/ppt/ink/ink19.xml" ContentType="application/inkml+xml"/>
  <Override PartName="/ppt/ink/ink20.xml" ContentType="application/inkml+xml"/>
  <Override PartName="/ppt/notesSlides/notesSlide13.xml" ContentType="application/vnd.openxmlformats-officedocument.presentationml.notesSlide+xml"/>
  <Override PartName="/ppt/ink/ink21.xml" ContentType="application/inkml+xml"/>
  <Override PartName="/ppt/ink/ink22.xml" ContentType="application/inkml+xml"/>
  <Override PartName="/ppt/notesSlides/notesSlide14.xml" ContentType="application/vnd.openxmlformats-officedocument.presentationml.notesSlide+xml"/>
  <Override PartName="/ppt/ink/ink23.xml" ContentType="application/inkml+xml"/>
  <Override PartName="/ppt/ink/ink24.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25.xml" ContentType="application/inkml+xml"/>
  <Override PartName="/ppt/ink/ink26.xml" ContentType="application/inkml+xml"/>
  <Override PartName="/ppt/notesSlides/notesSlide18.xml" ContentType="application/vnd.openxmlformats-officedocument.presentationml.notesSlide+xml"/>
  <Override PartName="/ppt/ink/ink27.xml" ContentType="application/inkml+xml"/>
  <Override PartName="/ppt/ink/ink28.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29.xml" ContentType="application/inkml+xml"/>
  <Override PartName="/ppt/ink/ink30.xml" ContentType="application/inkml+xml"/>
  <Override PartName="/ppt/notesSlides/notesSlide21.xml" ContentType="application/vnd.openxmlformats-officedocument.presentationml.notesSlide+xml"/>
  <Override PartName="/ppt/ink/ink31.xml" ContentType="application/inkml+xml"/>
  <Override PartName="/ppt/ink/ink32.xml" ContentType="application/inkml+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396" r:id="rId3"/>
    <p:sldId id="390" r:id="rId4"/>
    <p:sldId id="372" r:id="rId5"/>
    <p:sldId id="343" r:id="rId6"/>
    <p:sldId id="258" r:id="rId7"/>
    <p:sldId id="366" r:id="rId8"/>
    <p:sldId id="367" r:id="rId9"/>
    <p:sldId id="375" r:id="rId10"/>
    <p:sldId id="350" r:id="rId11"/>
    <p:sldId id="368" r:id="rId12"/>
    <p:sldId id="356" r:id="rId13"/>
    <p:sldId id="364" r:id="rId14"/>
    <p:sldId id="351" r:id="rId15"/>
    <p:sldId id="352" r:id="rId16"/>
    <p:sldId id="381" r:id="rId17"/>
    <p:sldId id="369" r:id="rId18"/>
    <p:sldId id="385" r:id="rId19"/>
    <p:sldId id="382" r:id="rId20"/>
    <p:sldId id="387" r:id="rId21"/>
    <p:sldId id="370" r:id="rId22"/>
    <p:sldId id="376" r:id="rId23"/>
    <p:sldId id="401" r:id="rId24"/>
    <p:sldId id="402" r:id="rId25"/>
    <p:sldId id="388" r:id="rId26"/>
  </p:sldIdLst>
  <p:sldSz cx="9144000" cy="5143500" type="screen16x9"/>
  <p:notesSz cx="6669088" cy="9926638"/>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DE0B5"/>
    <a:srgbClr val="F9A11B"/>
    <a:srgbClr val="FCC87C"/>
    <a:srgbClr val="FF9E00"/>
    <a:srgbClr val="0C37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655BC8-884D-49F9-8A8E-51CDE1CA2E2D}" v="8" dt="2023-02-09T08:21:32.171"/>
    <p1510:client id="{DB484379-AB49-42C0-B5BD-E5AA95B92DCE}" v="1082" dt="2023-02-08T08:49:33.2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1769" autoAdjust="0"/>
  </p:normalViewPr>
  <p:slideViewPr>
    <p:cSldViewPr snapToGrid="0" snapToObjects="1">
      <p:cViewPr varScale="1">
        <p:scale>
          <a:sx n="138" d="100"/>
          <a:sy n="138" d="100"/>
        </p:scale>
        <p:origin x="416" y="176"/>
      </p:cViewPr>
      <p:guideLst>
        <p:guide orient="horz" pos="2160"/>
        <p:guide pos="2880"/>
        <p:guide orient="horz" pos="1620"/>
      </p:guideLst>
    </p:cSldViewPr>
  </p:slideViewPr>
  <p:outlineViewPr>
    <p:cViewPr>
      <p:scale>
        <a:sx n="33" d="100"/>
        <a:sy n="33" d="100"/>
      </p:scale>
      <p:origin x="0" y="-2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380764-4AAD-414D-897D-7AAD9292EEB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FA1D7EA-5F7D-4E0C-9471-7BE299317153}">
      <dgm:prSet/>
      <dgm:spPr/>
      <dgm:t>
        <a:bodyPr anchor="t"/>
        <a:lstStyle/>
        <a:p>
          <a:pPr>
            <a:lnSpc>
              <a:spcPct val="100000"/>
            </a:lnSpc>
          </a:pPr>
          <a:r>
            <a:rPr lang="nl-NL" dirty="0"/>
            <a:t>Het regionale elan moet worden teruggebracht: we staan allen voor dezelfde uitdaging</a:t>
          </a:r>
          <a:endParaRPr lang="en-US" dirty="0"/>
        </a:p>
      </dgm:t>
    </dgm:pt>
    <dgm:pt modelId="{40FC16FB-02C8-4440-B02C-9AD14C589437}" type="parTrans" cxnId="{9A4AF767-2551-4651-9DD8-EBCACABA8A4C}">
      <dgm:prSet/>
      <dgm:spPr/>
      <dgm:t>
        <a:bodyPr/>
        <a:lstStyle/>
        <a:p>
          <a:endParaRPr lang="en-US"/>
        </a:p>
      </dgm:t>
    </dgm:pt>
    <dgm:pt modelId="{3ECDBDDE-7C6F-47F9-8B7B-84D0FA07E3FF}" type="sibTrans" cxnId="{9A4AF767-2551-4651-9DD8-EBCACABA8A4C}">
      <dgm:prSet/>
      <dgm:spPr/>
      <dgm:t>
        <a:bodyPr/>
        <a:lstStyle/>
        <a:p>
          <a:endParaRPr lang="en-US"/>
        </a:p>
      </dgm:t>
    </dgm:pt>
    <dgm:pt modelId="{37ADD12C-660C-49F3-B8D6-BE1754AB0934}">
      <dgm:prSet/>
      <dgm:spPr/>
      <dgm:t>
        <a:bodyPr/>
        <a:lstStyle/>
        <a:p>
          <a:pPr>
            <a:lnSpc>
              <a:spcPct val="100000"/>
            </a:lnSpc>
          </a:pPr>
          <a:r>
            <a:rPr lang="nl-NL" dirty="0"/>
            <a:t>Oude waarden als samenwerken, gezamenlijk lobbyen en openstaan voor nieuwe ideeën en vernieuwing moeten weer worden omarmd. Er moet een heldere regie komen voor de implementatie van deze nieuwe ideeën. </a:t>
          </a:r>
          <a:endParaRPr lang="en-US" dirty="0"/>
        </a:p>
      </dgm:t>
    </dgm:pt>
    <dgm:pt modelId="{D5A95D11-B434-423C-9A48-740C4B9B00B3}" type="parTrans" cxnId="{0E4C73EC-0E9B-485E-A3A1-E35A42FF4958}">
      <dgm:prSet/>
      <dgm:spPr/>
      <dgm:t>
        <a:bodyPr/>
        <a:lstStyle/>
        <a:p>
          <a:endParaRPr lang="en-US"/>
        </a:p>
      </dgm:t>
    </dgm:pt>
    <dgm:pt modelId="{08E1FBE5-3115-41CD-84AD-F21707228CC9}" type="sibTrans" cxnId="{0E4C73EC-0E9B-485E-A3A1-E35A42FF4958}">
      <dgm:prSet/>
      <dgm:spPr/>
      <dgm:t>
        <a:bodyPr/>
        <a:lstStyle/>
        <a:p>
          <a:endParaRPr lang="en-US"/>
        </a:p>
      </dgm:t>
    </dgm:pt>
    <dgm:pt modelId="{EB0E58CE-D46F-47AA-8BE1-8ED4CAF36A8F}">
      <dgm:prSet/>
      <dgm:spPr/>
      <dgm:t>
        <a:bodyPr/>
        <a:lstStyle/>
        <a:p>
          <a:pPr>
            <a:lnSpc>
              <a:spcPct val="100000"/>
            </a:lnSpc>
          </a:pPr>
          <a:r>
            <a:rPr lang="nl-NL" dirty="0"/>
            <a:t>Er moet een nieuwe balans komen in de </a:t>
          </a:r>
          <a:r>
            <a:rPr lang="nl-NL" dirty="0" err="1"/>
            <a:t>governance</a:t>
          </a:r>
          <a:r>
            <a:rPr lang="nl-NL" dirty="0"/>
            <a:t> waarbij de aandacht voor het publiek belang wordt hersteld. </a:t>
          </a:r>
          <a:endParaRPr lang="en-US" dirty="0"/>
        </a:p>
      </dgm:t>
    </dgm:pt>
    <dgm:pt modelId="{0173436F-02D3-410F-975F-A6E612D0C3D9}" type="parTrans" cxnId="{637BF5D3-6B31-4F2A-899E-0B0DD181E514}">
      <dgm:prSet/>
      <dgm:spPr/>
      <dgm:t>
        <a:bodyPr/>
        <a:lstStyle/>
        <a:p>
          <a:endParaRPr lang="en-US"/>
        </a:p>
      </dgm:t>
    </dgm:pt>
    <dgm:pt modelId="{5C2B16E6-0FDF-47C5-881E-5D6DC461B3FB}" type="sibTrans" cxnId="{637BF5D3-6B31-4F2A-899E-0B0DD181E514}">
      <dgm:prSet/>
      <dgm:spPr/>
      <dgm:t>
        <a:bodyPr/>
        <a:lstStyle/>
        <a:p>
          <a:endParaRPr lang="en-US"/>
        </a:p>
      </dgm:t>
    </dgm:pt>
    <dgm:pt modelId="{4974F95D-2046-4BAB-B8F9-E9CE9AE00EFD}">
      <dgm:prSet/>
      <dgm:spPr/>
      <dgm:t>
        <a:bodyPr/>
        <a:lstStyle/>
        <a:p>
          <a:pPr>
            <a:lnSpc>
              <a:spcPct val="100000"/>
            </a:lnSpc>
          </a:pPr>
          <a:r>
            <a:rPr lang="nl-NL" dirty="0"/>
            <a:t>De tijd dringt, elk bedrijf moet nu aan de bak. Een blijvend hoge energieprijs zal  een duwtje in de rug geven, maar haar handhaving wordt een </a:t>
          </a:r>
          <a:r>
            <a:rPr lang="nl-NL" dirty="0" err="1"/>
            <a:t>key</a:t>
          </a:r>
          <a:r>
            <a:rPr lang="nl-NL" dirty="0"/>
            <a:t>.</a:t>
          </a:r>
          <a:endParaRPr lang="en-US" dirty="0"/>
        </a:p>
      </dgm:t>
    </dgm:pt>
    <dgm:pt modelId="{F73DF250-CCE4-41F4-B67E-529BF6EDC71A}" type="parTrans" cxnId="{8E326115-7DE6-4511-803C-7CBBCD3A9F91}">
      <dgm:prSet/>
      <dgm:spPr/>
      <dgm:t>
        <a:bodyPr/>
        <a:lstStyle/>
        <a:p>
          <a:endParaRPr lang="en-US"/>
        </a:p>
      </dgm:t>
    </dgm:pt>
    <dgm:pt modelId="{FA4E8834-F2D8-455A-A70F-9095BEDE8D6D}" type="sibTrans" cxnId="{8E326115-7DE6-4511-803C-7CBBCD3A9F91}">
      <dgm:prSet/>
      <dgm:spPr/>
      <dgm:t>
        <a:bodyPr/>
        <a:lstStyle/>
        <a:p>
          <a:endParaRPr lang="en-US"/>
        </a:p>
      </dgm:t>
    </dgm:pt>
    <dgm:pt modelId="{3E865288-13FC-4776-B314-AC1B44C982D4}">
      <dgm:prSet/>
      <dgm:spPr/>
      <dgm:t>
        <a:bodyPr/>
        <a:lstStyle/>
        <a:p>
          <a:pPr>
            <a:lnSpc>
              <a:spcPct val="100000"/>
            </a:lnSpc>
          </a:pPr>
          <a:r>
            <a:rPr lang="nl-NL" dirty="0"/>
            <a:t>Er moet een innovatiefonds komen. Niet als een jackpot, maar als een </a:t>
          </a:r>
          <a:br>
            <a:rPr lang="nl-NL" dirty="0"/>
          </a:br>
          <a:r>
            <a:rPr lang="nl-NL" dirty="0"/>
            <a:t>garantie waarbij de beloning na gebleken succes wordt uitgekeerd.  </a:t>
          </a:r>
          <a:endParaRPr lang="en-US" dirty="0"/>
        </a:p>
      </dgm:t>
    </dgm:pt>
    <dgm:pt modelId="{AC024898-DF64-4C5E-8B92-871F7E75F9B2}" type="parTrans" cxnId="{3108E47A-6CF7-4AF6-93D9-43CBA612E44B}">
      <dgm:prSet/>
      <dgm:spPr/>
      <dgm:t>
        <a:bodyPr/>
        <a:lstStyle/>
        <a:p>
          <a:endParaRPr lang="en-US"/>
        </a:p>
      </dgm:t>
    </dgm:pt>
    <dgm:pt modelId="{36640EAE-8375-43F5-BF1F-F6BE63D1CC0A}" type="sibTrans" cxnId="{3108E47A-6CF7-4AF6-93D9-43CBA612E44B}">
      <dgm:prSet/>
      <dgm:spPr/>
      <dgm:t>
        <a:bodyPr/>
        <a:lstStyle/>
        <a:p>
          <a:endParaRPr lang="en-US"/>
        </a:p>
      </dgm:t>
    </dgm:pt>
    <dgm:pt modelId="{1A655BBF-E984-4F7F-9ECF-83C4EFEFE641}" type="pres">
      <dgm:prSet presAssocID="{93380764-4AAD-414D-897D-7AAD9292EEBD}" presName="root" presStyleCnt="0">
        <dgm:presLayoutVars>
          <dgm:dir/>
          <dgm:resizeHandles val="exact"/>
        </dgm:presLayoutVars>
      </dgm:prSet>
      <dgm:spPr/>
    </dgm:pt>
    <dgm:pt modelId="{83DAE2DD-E01E-4D63-A5A4-9B08A8369F6B}" type="pres">
      <dgm:prSet presAssocID="{1FA1D7EA-5F7D-4E0C-9471-7BE299317153}" presName="compNode" presStyleCnt="0"/>
      <dgm:spPr/>
    </dgm:pt>
    <dgm:pt modelId="{3EE23516-0F67-4EF1-90C4-9231F42D7C77}" type="pres">
      <dgm:prSet presAssocID="{1FA1D7EA-5F7D-4E0C-9471-7BE299317153}" presName="bgRect" presStyleLbl="bgShp" presStyleIdx="0" presStyleCnt="5" custLinFactNeighborY="-23166">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pt>
    <dgm:pt modelId="{151C8C6A-2243-462A-B976-E370564F7124}" type="pres">
      <dgm:prSet presAssocID="{1FA1D7EA-5F7D-4E0C-9471-7BE299317153}" presName="iconRect" presStyleLbl="nod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dge 1 with solid fill"/>
        </a:ext>
      </dgm:extLst>
    </dgm:pt>
    <dgm:pt modelId="{C2A12818-4BA6-486C-8E3E-61EF4FEFD865}" type="pres">
      <dgm:prSet presAssocID="{1FA1D7EA-5F7D-4E0C-9471-7BE299317153}" presName="spaceRect" presStyleCnt="0"/>
      <dgm:spPr/>
    </dgm:pt>
    <dgm:pt modelId="{94B1D4C2-5752-4208-8C47-56989B8174FF}" type="pres">
      <dgm:prSet presAssocID="{1FA1D7EA-5F7D-4E0C-9471-7BE299317153}" presName="parTx" presStyleLbl="revTx" presStyleIdx="0" presStyleCnt="5" custLinFactNeighborX="-350" custLinFactNeighborY="-763">
        <dgm:presLayoutVars>
          <dgm:chMax val="0"/>
          <dgm:chPref val="0"/>
        </dgm:presLayoutVars>
      </dgm:prSet>
      <dgm:spPr/>
    </dgm:pt>
    <dgm:pt modelId="{2ECDF05B-D6F6-4194-B055-0245DB973FAB}" type="pres">
      <dgm:prSet presAssocID="{3ECDBDDE-7C6F-47F9-8B7B-84D0FA07E3FF}" presName="sibTrans" presStyleCnt="0"/>
      <dgm:spPr/>
    </dgm:pt>
    <dgm:pt modelId="{5D626D82-CD79-4BCA-8BE7-00CF54ABD3F1}" type="pres">
      <dgm:prSet presAssocID="{37ADD12C-660C-49F3-B8D6-BE1754AB0934}" presName="compNode" presStyleCnt="0"/>
      <dgm:spPr/>
    </dgm:pt>
    <dgm:pt modelId="{6E02AFE6-7E42-4E4A-AC93-E671BE6314EC}" type="pres">
      <dgm:prSet presAssocID="{37ADD12C-660C-49F3-B8D6-BE1754AB0934}" presName="bgRect" presStyleLbl="bgShp" presStyleIdx="1" presStyleCnt="5">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pt>
    <dgm:pt modelId="{C3D0D4FB-F8D3-489A-ACD2-B90E77B690FD}" type="pres">
      <dgm:prSet presAssocID="{37ADD12C-660C-49F3-B8D6-BE1754AB0934}"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dge with solid fill"/>
        </a:ext>
      </dgm:extLst>
    </dgm:pt>
    <dgm:pt modelId="{FFE7CE7B-843B-49D0-973A-1D40E5BCA5B9}" type="pres">
      <dgm:prSet presAssocID="{37ADD12C-660C-49F3-B8D6-BE1754AB0934}" presName="spaceRect" presStyleCnt="0"/>
      <dgm:spPr/>
    </dgm:pt>
    <dgm:pt modelId="{EF3F8782-8484-48C5-9173-B71E96A7F320}" type="pres">
      <dgm:prSet presAssocID="{37ADD12C-660C-49F3-B8D6-BE1754AB0934}" presName="parTx" presStyleLbl="revTx" presStyleIdx="1" presStyleCnt="5" custLinFactNeighborY="-12891">
        <dgm:presLayoutVars>
          <dgm:chMax val="0"/>
          <dgm:chPref val="0"/>
        </dgm:presLayoutVars>
      </dgm:prSet>
      <dgm:spPr/>
    </dgm:pt>
    <dgm:pt modelId="{4E17E710-D810-4DD2-8C45-28CFBCF03A24}" type="pres">
      <dgm:prSet presAssocID="{08E1FBE5-3115-41CD-84AD-F21707228CC9}" presName="sibTrans" presStyleCnt="0"/>
      <dgm:spPr/>
    </dgm:pt>
    <dgm:pt modelId="{407100A1-52CB-4F53-BEA3-5E7A6838653C}" type="pres">
      <dgm:prSet presAssocID="{EB0E58CE-D46F-47AA-8BE1-8ED4CAF36A8F}" presName="compNode" presStyleCnt="0"/>
      <dgm:spPr/>
    </dgm:pt>
    <dgm:pt modelId="{1E3DD7A6-A1F6-4AEB-9E1C-738DF2AA9128}" type="pres">
      <dgm:prSet presAssocID="{EB0E58CE-D46F-47AA-8BE1-8ED4CAF36A8F}" presName="bgRect" presStyleLbl="bgShp" presStyleIdx="2" presStyleCnt="5">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pt>
    <dgm:pt modelId="{59493221-590B-42A9-871F-D9E3E49217C5}" type="pres">
      <dgm:prSet presAssocID="{EB0E58CE-D46F-47AA-8BE1-8ED4CAF36A8F}"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dge 3 with solid fill"/>
        </a:ext>
      </dgm:extLst>
    </dgm:pt>
    <dgm:pt modelId="{5A726D75-6B3D-46C4-9DE5-99C76E20A71F}" type="pres">
      <dgm:prSet presAssocID="{EB0E58CE-D46F-47AA-8BE1-8ED4CAF36A8F}" presName="spaceRect" presStyleCnt="0"/>
      <dgm:spPr/>
    </dgm:pt>
    <dgm:pt modelId="{F4CCC605-6D02-4A6E-B9B2-EC68EA32BE31}" type="pres">
      <dgm:prSet presAssocID="{EB0E58CE-D46F-47AA-8BE1-8ED4CAF36A8F}" presName="parTx" presStyleLbl="revTx" presStyleIdx="2" presStyleCnt="5" custLinFactNeighborY="-11074">
        <dgm:presLayoutVars>
          <dgm:chMax val="0"/>
          <dgm:chPref val="0"/>
        </dgm:presLayoutVars>
      </dgm:prSet>
      <dgm:spPr/>
    </dgm:pt>
    <dgm:pt modelId="{631FB657-290A-47AE-A15A-017F55C356DC}" type="pres">
      <dgm:prSet presAssocID="{5C2B16E6-0FDF-47C5-881E-5D6DC461B3FB}" presName="sibTrans" presStyleCnt="0"/>
      <dgm:spPr/>
    </dgm:pt>
    <dgm:pt modelId="{9C586C45-640A-4AC6-A655-D2758A2EEEE6}" type="pres">
      <dgm:prSet presAssocID="{4974F95D-2046-4BAB-B8F9-E9CE9AE00EFD}" presName="compNode" presStyleCnt="0"/>
      <dgm:spPr/>
    </dgm:pt>
    <dgm:pt modelId="{B968294F-C042-4EF1-8CB3-B5BAF619D557}" type="pres">
      <dgm:prSet presAssocID="{4974F95D-2046-4BAB-B8F9-E9CE9AE00EFD}" presName="bgRect" presStyleLbl="bgShp" presStyleIdx="3" presStyleCnt="5">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pt>
    <dgm:pt modelId="{7EA58618-58AD-46BE-AA99-875B9B85467F}" type="pres">
      <dgm:prSet presAssocID="{4974F95D-2046-4BAB-B8F9-E9CE9AE00EFD}"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Badge 4 with solid fill"/>
        </a:ext>
      </dgm:extLst>
    </dgm:pt>
    <dgm:pt modelId="{010E14D6-A8B3-406B-8A3A-502A4336E27A}" type="pres">
      <dgm:prSet presAssocID="{4974F95D-2046-4BAB-B8F9-E9CE9AE00EFD}" presName="spaceRect" presStyleCnt="0"/>
      <dgm:spPr/>
    </dgm:pt>
    <dgm:pt modelId="{0FC20E6F-E465-4244-9297-E554084586E7}" type="pres">
      <dgm:prSet presAssocID="{4974F95D-2046-4BAB-B8F9-E9CE9AE00EFD}" presName="parTx" presStyleLbl="revTx" presStyleIdx="3" presStyleCnt="5" custLinFactNeighborX="-75" custLinFactNeighborY="-9267">
        <dgm:presLayoutVars>
          <dgm:chMax val="0"/>
          <dgm:chPref val="0"/>
        </dgm:presLayoutVars>
      </dgm:prSet>
      <dgm:spPr/>
    </dgm:pt>
    <dgm:pt modelId="{32B1C8F8-A09F-4C9F-9819-FE60FD4FF1FA}" type="pres">
      <dgm:prSet presAssocID="{FA4E8834-F2D8-455A-A70F-9095BEDE8D6D}" presName="sibTrans" presStyleCnt="0"/>
      <dgm:spPr/>
    </dgm:pt>
    <dgm:pt modelId="{D6B40722-1730-4251-88E9-9AE47C98E2A6}" type="pres">
      <dgm:prSet presAssocID="{3E865288-13FC-4776-B314-AC1B44C982D4}" presName="compNode" presStyleCnt="0"/>
      <dgm:spPr/>
    </dgm:pt>
    <dgm:pt modelId="{B4083024-0BBD-4A85-A9A7-FB77EBB786C7}" type="pres">
      <dgm:prSet presAssocID="{3E865288-13FC-4776-B314-AC1B44C982D4}" presName="bgRect" presStyleLbl="bgShp" presStyleIdx="4" presStyleCnt="5">
        <dgm:style>
          <a:lnRef idx="0">
            <a:scrgbClr r="0" g="0" b="0"/>
          </a:lnRef>
          <a:fillRef idx="0">
            <a:scrgbClr r="0" g="0" b="0"/>
          </a:fillRef>
          <a:effectRef idx="0">
            <a:scrgbClr r="0" g="0" b="0"/>
          </a:effectRef>
          <a:fontRef idx="minor">
            <a:schemeClr val="lt1"/>
          </a:fontRef>
        </dgm:style>
      </dgm:prSet>
      <dgm:spPr>
        <a:solidFill>
          <a:schemeClr val="accent1">
            <a:alpha val="50000"/>
          </a:schemeClr>
        </a:solidFill>
        <a:ln>
          <a:noFill/>
        </a:ln>
      </dgm:spPr>
    </dgm:pt>
    <dgm:pt modelId="{141F575F-1889-4A02-A901-8FC02241F985}" type="pres">
      <dgm:prSet presAssocID="{3E865288-13FC-4776-B314-AC1B44C982D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adge 5 with solid fill"/>
        </a:ext>
      </dgm:extLst>
    </dgm:pt>
    <dgm:pt modelId="{6DFEBDB2-6A72-4C4D-818F-841662FADC2A}" type="pres">
      <dgm:prSet presAssocID="{3E865288-13FC-4776-B314-AC1B44C982D4}" presName="spaceRect" presStyleCnt="0"/>
      <dgm:spPr/>
    </dgm:pt>
    <dgm:pt modelId="{7BFEEFCE-77E0-4B36-897C-48890A760D08}" type="pres">
      <dgm:prSet presAssocID="{3E865288-13FC-4776-B314-AC1B44C982D4}" presName="parTx" presStyleLbl="revTx" presStyleIdx="4" presStyleCnt="5" custScaleX="100950" custLinFactNeighborY="-11914">
        <dgm:presLayoutVars>
          <dgm:chMax val="0"/>
          <dgm:chPref val="0"/>
        </dgm:presLayoutVars>
      </dgm:prSet>
      <dgm:spPr/>
    </dgm:pt>
  </dgm:ptLst>
  <dgm:cxnLst>
    <dgm:cxn modelId="{8E326115-7DE6-4511-803C-7CBBCD3A9F91}" srcId="{93380764-4AAD-414D-897D-7AAD9292EEBD}" destId="{4974F95D-2046-4BAB-B8F9-E9CE9AE00EFD}" srcOrd="3" destOrd="0" parTransId="{F73DF250-CCE4-41F4-B67E-529BF6EDC71A}" sibTransId="{FA4E8834-F2D8-455A-A70F-9095BEDE8D6D}"/>
    <dgm:cxn modelId="{1FEEF75C-88B1-412F-A339-085620576A99}" type="presOf" srcId="{1FA1D7EA-5F7D-4E0C-9471-7BE299317153}" destId="{94B1D4C2-5752-4208-8C47-56989B8174FF}" srcOrd="0" destOrd="0" presId="urn:microsoft.com/office/officeart/2018/2/layout/IconVerticalSolidList"/>
    <dgm:cxn modelId="{AE732660-07CF-44AB-8C93-E85C7556FFBD}" type="presOf" srcId="{EB0E58CE-D46F-47AA-8BE1-8ED4CAF36A8F}" destId="{F4CCC605-6D02-4A6E-B9B2-EC68EA32BE31}" srcOrd="0" destOrd="0" presId="urn:microsoft.com/office/officeart/2018/2/layout/IconVerticalSolidList"/>
    <dgm:cxn modelId="{9A4AF767-2551-4651-9DD8-EBCACABA8A4C}" srcId="{93380764-4AAD-414D-897D-7AAD9292EEBD}" destId="{1FA1D7EA-5F7D-4E0C-9471-7BE299317153}" srcOrd="0" destOrd="0" parTransId="{40FC16FB-02C8-4440-B02C-9AD14C589437}" sibTransId="{3ECDBDDE-7C6F-47F9-8B7B-84D0FA07E3FF}"/>
    <dgm:cxn modelId="{3108E47A-6CF7-4AF6-93D9-43CBA612E44B}" srcId="{93380764-4AAD-414D-897D-7AAD9292EEBD}" destId="{3E865288-13FC-4776-B314-AC1B44C982D4}" srcOrd="4" destOrd="0" parTransId="{AC024898-DF64-4C5E-8B92-871F7E75F9B2}" sibTransId="{36640EAE-8375-43F5-BF1F-F6BE63D1CC0A}"/>
    <dgm:cxn modelId="{215C6098-4D6C-4B9A-A092-5DCD71C8A5B6}" type="presOf" srcId="{93380764-4AAD-414D-897D-7AAD9292EEBD}" destId="{1A655BBF-E984-4F7F-9ECF-83C4EFEFE641}" srcOrd="0" destOrd="0" presId="urn:microsoft.com/office/officeart/2018/2/layout/IconVerticalSolidList"/>
    <dgm:cxn modelId="{EFA578A5-5E23-409A-B980-87627CA97471}" type="presOf" srcId="{37ADD12C-660C-49F3-B8D6-BE1754AB0934}" destId="{EF3F8782-8484-48C5-9173-B71E96A7F320}" srcOrd="0" destOrd="0" presId="urn:microsoft.com/office/officeart/2018/2/layout/IconVerticalSolidList"/>
    <dgm:cxn modelId="{1E8F5FC8-7035-4262-97F0-C6119622D878}" type="presOf" srcId="{3E865288-13FC-4776-B314-AC1B44C982D4}" destId="{7BFEEFCE-77E0-4B36-897C-48890A760D08}" srcOrd="0" destOrd="0" presId="urn:microsoft.com/office/officeart/2018/2/layout/IconVerticalSolidList"/>
    <dgm:cxn modelId="{D8F9C2CA-DE4E-4B6A-B794-FFC0B3F8EADF}" type="presOf" srcId="{4974F95D-2046-4BAB-B8F9-E9CE9AE00EFD}" destId="{0FC20E6F-E465-4244-9297-E554084586E7}" srcOrd="0" destOrd="0" presId="urn:microsoft.com/office/officeart/2018/2/layout/IconVerticalSolidList"/>
    <dgm:cxn modelId="{637BF5D3-6B31-4F2A-899E-0B0DD181E514}" srcId="{93380764-4AAD-414D-897D-7AAD9292EEBD}" destId="{EB0E58CE-D46F-47AA-8BE1-8ED4CAF36A8F}" srcOrd="2" destOrd="0" parTransId="{0173436F-02D3-410F-975F-A6E612D0C3D9}" sibTransId="{5C2B16E6-0FDF-47C5-881E-5D6DC461B3FB}"/>
    <dgm:cxn modelId="{0E4C73EC-0E9B-485E-A3A1-E35A42FF4958}" srcId="{93380764-4AAD-414D-897D-7AAD9292EEBD}" destId="{37ADD12C-660C-49F3-B8D6-BE1754AB0934}" srcOrd="1" destOrd="0" parTransId="{D5A95D11-B434-423C-9A48-740C4B9B00B3}" sibTransId="{08E1FBE5-3115-41CD-84AD-F21707228CC9}"/>
    <dgm:cxn modelId="{F17C68CC-B062-4208-8BF2-209EE40E3391}" type="presParOf" srcId="{1A655BBF-E984-4F7F-9ECF-83C4EFEFE641}" destId="{83DAE2DD-E01E-4D63-A5A4-9B08A8369F6B}" srcOrd="0" destOrd="0" presId="urn:microsoft.com/office/officeart/2018/2/layout/IconVerticalSolidList"/>
    <dgm:cxn modelId="{E60DC162-5A61-45A4-9E2D-10FAB1521557}" type="presParOf" srcId="{83DAE2DD-E01E-4D63-A5A4-9B08A8369F6B}" destId="{3EE23516-0F67-4EF1-90C4-9231F42D7C77}" srcOrd="0" destOrd="0" presId="urn:microsoft.com/office/officeart/2018/2/layout/IconVerticalSolidList"/>
    <dgm:cxn modelId="{69B3FA99-0EB1-4FD9-87EE-C30A96CD799B}" type="presParOf" srcId="{83DAE2DD-E01E-4D63-A5A4-9B08A8369F6B}" destId="{151C8C6A-2243-462A-B976-E370564F7124}" srcOrd="1" destOrd="0" presId="urn:microsoft.com/office/officeart/2018/2/layout/IconVerticalSolidList"/>
    <dgm:cxn modelId="{75E3613C-3A96-4EF9-974C-12089DB5C6C5}" type="presParOf" srcId="{83DAE2DD-E01E-4D63-A5A4-9B08A8369F6B}" destId="{C2A12818-4BA6-486C-8E3E-61EF4FEFD865}" srcOrd="2" destOrd="0" presId="urn:microsoft.com/office/officeart/2018/2/layout/IconVerticalSolidList"/>
    <dgm:cxn modelId="{0E54C7BD-ED78-4A0C-88B7-696DE47476A4}" type="presParOf" srcId="{83DAE2DD-E01E-4D63-A5A4-9B08A8369F6B}" destId="{94B1D4C2-5752-4208-8C47-56989B8174FF}" srcOrd="3" destOrd="0" presId="urn:microsoft.com/office/officeart/2018/2/layout/IconVerticalSolidList"/>
    <dgm:cxn modelId="{64984432-0DB8-472A-9C12-D39079B1AFA5}" type="presParOf" srcId="{1A655BBF-E984-4F7F-9ECF-83C4EFEFE641}" destId="{2ECDF05B-D6F6-4194-B055-0245DB973FAB}" srcOrd="1" destOrd="0" presId="urn:microsoft.com/office/officeart/2018/2/layout/IconVerticalSolidList"/>
    <dgm:cxn modelId="{B24EF1BF-4BC8-46D5-B142-9D49A0BED8B9}" type="presParOf" srcId="{1A655BBF-E984-4F7F-9ECF-83C4EFEFE641}" destId="{5D626D82-CD79-4BCA-8BE7-00CF54ABD3F1}" srcOrd="2" destOrd="0" presId="urn:microsoft.com/office/officeart/2018/2/layout/IconVerticalSolidList"/>
    <dgm:cxn modelId="{045FA820-D523-4CC4-AE03-E06DABE6691E}" type="presParOf" srcId="{5D626D82-CD79-4BCA-8BE7-00CF54ABD3F1}" destId="{6E02AFE6-7E42-4E4A-AC93-E671BE6314EC}" srcOrd="0" destOrd="0" presId="urn:microsoft.com/office/officeart/2018/2/layout/IconVerticalSolidList"/>
    <dgm:cxn modelId="{ECADA85D-3C44-4DAF-BDB3-4FAEDFCDC1E6}" type="presParOf" srcId="{5D626D82-CD79-4BCA-8BE7-00CF54ABD3F1}" destId="{C3D0D4FB-F8D3-489A-ACD2-B90E77B690FD}" srcOrd="1" destOrd="0" presId="urn:microsoft.com/office/officeart/2018/2/layout/IconVerticalSolidList"/>
    <dgm:cxn modelId="{256C3629-5CC0-4DA2-9036-805386AE24AA}" type="presParOf" srcId="{5D626D82-CD79-4BCA-8BE7-00CF54ABD3F1}" destId="{FFE7CE7B-843B-49D0-973A-1D40E5BCA5B9}" srcOrd="2" destOrd="0" presId="urn:microsoft.com/office/officeart/2018/2/layout/IconVerticalSolidList"/>
    <dgm:cxn modelId="{B82E0244-70FB-4ADC-A7E7-F4A8F1B9CF24}" type="presParOf" srcId="{5D626D82-CD79-4BCA-8BE7-00CF54ABD3F1}" destId="{EF3F8782-8484-48C5-9173-B71E96A7F320}" srcOrd="3" destOrd="0" presId="urn:microsoft.com/office/officeart/2018/2/layout/IconVerticalSolidList"/>
    <dgm:cxn modelId="{F3AFBE16-7B00-4A09-BBB6-2052BD7EC2A8}" type="presParOf" srcId="{1A655BBF-E984-4F7F-9ECF-83C4EFEFE641}" destId="{4E17E710-D810-4DD2-8C45-28CFBCF03A24}" srcOrd="3" destOrd="0" presId="urn:microsoft.com/office/officeart/2018/2/layout/IconVerticalSolidList"/>
    <dgm:cxn modelId="{4AC12A62-42B7-4C96-93EA-99B1A1FD324A}" type="presParOf" srcId="{1A655BBF-E984-4F7F-9ECF-83C4EFEFE641}" destId="{407100A1-52CB-4F53-BEA3-5E7A6838653C}" srcOrd="4" destOrd="0" presId="urn:microsoft.com/office/officeart/2018/2/layout/IconVerticalSolidList"/>
    <dgm:cxn modelId="{92A62FA2-1D36-4431-B2F8-2F488B1DD2E4}" type="presParOf" srcId="{407100A1-52CB-4F53-BEA3-5E7A6838653C}" destId="{1E3DD7A6-A1F6-4AEB-9E1C-738DF2AA9128}" srcOrd="0" destOrd="0" presId="urn:microsoft.com/office/officeart/2018/2/layout/IconVerticalSolidList"/>
    <dgm:cxn modelId="{FEBFD1DC-7234-4826-8F4A-8ECFABA321C9}" type="presParOf" srcId="{407100A1-52CB-4F53-BEA3-5E7A6838653C}" destId="{59493221-590B-42A9-871F-D9E3E49217C5}" srcOrd="1" destOrd="0" presId="urn:microsoft.com/office/officeart/2018/2/layout/IconVerticalSolidList"/>
    <dgm:cxn modelId="{F75EDEAE-6D47-4EEE-B4F8-8E23CAD01A3A}" type="presParOf" srcId="{407100A1-52CB-4F53-BEA3-5E7A6838653C}" destId="{5A726D75-6B3D-46C4-9DE5-99C76E20A71F}" srcOrd="2" destOrd="0" presId="urn:microsoft.com/office/officeart/2018/2/layout/IconVerticalSolidList"/>
    <dgm:cxn modelId="{7663032B-1DC7-45A4-A84D-21B6EDE17EAA}" type="presParOf" srcId="{407100A1-52CB-4F53-BEA3-5E7A6838653C}" destId="{F4CCC605-6D02-4A6E-B9B2-EC68EA32BE31}" srcOrd="3" destOrd="0" presId="urn:microsoft.com/office/officeart/2018/2/layout/IconVerticalSolidList"/>
    <dgm:cxn modelId="{5BC08748-2EE8-4659-9D7C-EC528ED6C12D}" type="presParOf" srcId="{1A655BBF-E984-4F7F-9ECF-83C4EFEFE641}" destId="{631FB657-290A-47AE-A15A-017F55C356DC}" srcOrd="5" destOrd="0" presId="urn:microsoft.com/office/officeart/2018/2/layout/IconVerticalSolidList"/>
    <dgm:cxn modelId="{3F1A4C44-4D86-4344-8E93-2BF50168A361}" type="presParOf" srcId="{1A655BBF-E984-4F7F-9ECF-83C4EFEFE641}" destId="{9C586C45-640A-4AC6-A655-D2758A2EEEE6}" srcOrd="6" destOrd="0" presId="urn:microsoft.com/office/officeart/2018/2/layout/IconVerticalSolidList"/>
    <dgm:cxn modelId="{21FB78A2-B4E0-4813-9949-BA4C9DA61523}" type="presParOf" srcId="{9C586C45-640A-4AC6-A655-D2758A2EEEE6}" destId="{B968294F-C042-4EF1-8CB3-B5BAF619D557}" srcOrd="0" destOrd="0" presId="urn:microsoft.com/office/officeart/2018/2/layout/IconVerticalSolidList"/>
    <dgm:cxn modelId="{9027538D-E385-4DD3-A3F3-1C49067FC664}" type="presParOf" srcId="{9C586C45-640A-4AC6-A655-D2758A2EEEE6}" destId="{7EA58618-58AD-46BE-AA99-875B9B85467F}" srcOrd="1" destOrd="0" presId="urn:microsoft.com/office/officeart/2018/2/layout/IconVerticalSolidList"/>
    <dgm:cxn modelId="{8786D059-2D4A-4A64-AC1D-194AAB7B3FB7}" type="presParOf" srcId="{9C586C45-640A-4AC6-A655-D2758A2EEEE6}" destId="{010E14D6-A8B3-406B-8A3A-502A4336E27A}" srcOrd="2" destOrd="0" presId="urn:microsoft.com/office/officeart/2018/2/layout/IconVerticalSolidList"/>
    <dgm:cxn modelId="{4B2007E8-BFCC-4078-8458-FC28E6026BC7}" type="presParOf" srcId="{9C586C45-640A-4AC6-A655-D2758A2EEEE6}" destId="{0FC20E6F-E465-4244-9297-E554084586E7}" srcOrd="3" destOrd="0" presId="urn:microsoft.com/office/officeart/2018/2/layout/IconVerticalSolidList"/>
    <dgm:cxn modelId="{AA6A897C-A7B3-49B3-87A4-DE4FBD23FE1D}" type="presParOf" srcId="{1A655BBF-E984-4F7F-9ECF-83C4EFEFE641}" destId="{32B1C8F8-A09F-4C9F-9819-FE60FD4FF1FA}" srcOrd="7" destOrd="0" presId="urn:microsoft.com/office/officeart/2018/2/layout/IconVerticalSolidList"/>
    <dgm:cxn modelId="{732A193D-6F70-4BA1-A521-C560AEE831D5}" type="presParOf" srcId="{1A655BBF-E984-4F7F-9ECF-83C4EFEFE641}" destId="{D6B40722-1730-4251-88E9-9AE47C98E2A6}" srcOrd="8" destOrd="0" presId="urn:microsoft.com/office/officeart/2018/2/layout/IconVerticalSolidList"/>
    <dgm:cxn modelId="{8E1B2347-9EE4-44FE-A099-34D7760E0B76}" type="presParOf" srcId="{D6B40722-1730-4251-88E9-9AE47C98E2A6}" destId="{B4083024-0BBD-4A85-A9A7-FB77EBB786C7}" srcOrd="0" destOrd="0" presId="urn:microsoft.com/office/officeart/2018/2/layout/IconVerticalSolidList"/>
    <dgm:cxn modelId="{94E1D109-A6C5-430F-B210-11137183D73D}" type="presParOf" srcId="{D6B40722-1730-4251-88E9-9AE47C98E2A6}" destId="{141F575F-1889-4A02-A901-8FC02241F985}" srcOrd="1" destOrd="0" presId="urn:microsoft.com/office/officeart/2018/2/layout/IconVerticalSolidList"/>
    <dgm:cxn modelId="{46B34A50-D9F6-47AD-8FBB-9765652AFA14}" type="presParOf" srcId="{D6B40722-1730-4251-88E9-9AE47C98E2A6}" destId="{6DFEBDB2-6A72-4C4D-818F-841662FADC2A}" srcOrd="2" destOrd="0" presId="urn:microsoft.com/office/officeart/2018/2/layout/IconVerticalSolidList"/>
    <dgm:cxn modelId="{A857294D-E2F9-4092-B4D0-0EC3018EF9E0}" type="presParOf" srcId="{D6B40722-1730-4251-88E9-9AE47C98E2A6}" destId="{7BFEEFCE-77E0-4B36-897C-48890A760D08}"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E23516-0F67-4EF1-90C4-9231F42D7C77}">
      <dsp:nvSpPr>
        <dsp:cNvPr id="0" name=""/>
        <dsp:cNvSpPr/>
      </dsp:nvSpPr>
      <dsp:spPr>
        <a:xfrm>
          <a:off x="0" y="0"/>
          <a:ext cx="7801871" cy="525765"/>
        </a:xfrm>
        <a:prstGeom prst="roundRect">
          <a:avLst>
            <a:gd name="adj" fmla="val 10000"/>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151C8C6A-2243-462A-B976-E370564F7124}">
      <dsp:nvSpPr>
        <dsp:cNvPr id="0" name=""/>
        <dsp:cNvSpPr/>
      </dsp:nvSpPr>
      <dsp:spPr>
        <a:xfrm>
          <a:off x="159044" y="125245"/>
          <a:ext cx="289453" cy="28917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4B1D4C2-5752-4208-8C47-56989B8174FF}">
      <dsp:nvSpPr>
        <dsp:cNvPr id="0" name=""/>
        <dsp:cNvSpPr/>
      </dsp:nvSpPr>
      <dsp:spPr>
        <a:xfrm>
          <a:off x="582617" y="1933"/>
          <a:ext cx="7121300" cy="657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54" tIns="69554" rIns="69554" bIns="69554" numCol="1" spcCol="1270" anchor="t" anchorCtr="0">
          <a:noAutofit/>
        </a:bodyPr>
        <a:lstStyle/>
        <a:p>
          <a:pPr marL="0" lvl="0" indent="0" algn="l" defTabSz="622300">
            <a:lnSpc>
              <a:spcPct val="100000"/>
            </a:lnSpc>
            <a:spcBef>
              <a:spcPct val="0"/>
            </a:spcBef>
            <a:spcAft>
              <a:spcPct val="35000"/>
            </a:spcAft>
            <a:buNone/>
          </a:pPr>
          <a:r>
            <a:rPr lang="nl-NL" sz="1400" kern="1200" dirty="0"/>
            <a:t>Het regionale elan moet worden teruggebracht: we staan allen voor dezelfde uitdaging</a:t>
          </a:r>
          <a:endParaRPr lang="en-US" sz="1400" kern="1200" dirty="0"/>
        </a:p>
      </dsp:txBody>
      <dsp:txXfrm>
        <a:off x="582617" y="1933"/>
        <a:ext cx="7121300" cy="657207"/>
      </dsp:txXfrm>
    </dsp:sp>
    <dsp:sp modelId="{6E02AFE6-7E42-4E4A-AC93-E671BE6314EC}">
      <dsp:nvSpPr>
        <dsp:cNvPr id="0" name=""/>
        <dsp:cNvSpPr/>
      </dsp:nvSpPr>
      <dsp:spPr>
        <a:xfrm>
          <a:off x="0" y="828457"/>
          <a:ext cx="7801871" cy="525765"/>
        </a:xfrm>
        <a:prstGeom prst="roundRect">
          <a:avLst>
            <a:gd name="adj" fmla="val 10000"/>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C3D0D4FB-F8D3-489A-ACD2-B90E77B690FD}">
      <dsp:nvSpPr>
        <dsp:cNvPr id="0" name=""/>
        <dsp:cNvSpPr/>
      </dsp:nvSpPr>
      <dsp:spPr>
        <a:xfrm>
          <a:off x="159044" y="946754"/>
          <a:ext cx="289453" cy="28917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3F8782-8484-48C5-9173-B71E96A7F320}">
      <dsp:nvSpPr>
        <dsp:cNvPr id="0" name=""/>
        <dsp:cNvSpPr/>
      </dsp:nvSpPr>
      <dsp:spPr>
        <a:xfrm>
          <a:off x="607542" y="743736"/>
          <a:ext cx="7121300" cy="657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54" tIns="69554" rIns="69554" bIns="69554" numCol="1" spcCol="1270" anchor="ctr" anchorCtr="0">
          <a:noAutofit/>
        </a:bodyPr>
        <a:lstStyle/>
        <a:p>
          <a:pPr marL="0" lvl="0" indent="0" algn="l" defTabSz="622300">
            <a:lnSpc>
              <a:spcPct val="100000"/>
            </a:lnSpc>
            <a:spcBef>
              <a:spcPct val="0"/>
            </a:spcBef>
            <a:spcAft>
              <a:spcPct val="35000"/>
            </a:spcAft>
            <a:buNone/>
          </a:pPr>
          <a:r>
            <a:rPr lang="nl-NL" sz="1400" kern="1200" dirty="0"/>
            <a:t>Oude waarden als samenwerken, gezamenlijk lobbyen en openstaan voor nieuwe ideeën en vernieuwing moeten weer worden omarmd. Er moet een heldere regie komen voor de implementatie van deze nieuwe ideeën. </a:t>
          </a:r>
          <a:endParaRPr lang="en-US" sz="1400" kern="1200" dirty="0"/>
        </a:p>
      </dsp:txBody>
      <dsp:txXfrm>
        <a:off x="607542" y="743736"/>
        <a:ext cx="7121300" cy="657207"/>
      </dsp:txXfrm>
    </dsp:sp>
    <dsp:sp modelId="{1E3DD7A6-A1F6-4AEB-9E1C-738DF2AA9128}">
      <dsp:nvSpPr>
        <dsp:cNvPr id="0" name=""/>
        <dsp:cNvSpPr/>
      </dsp:nvSpPr>
      <dsp:spPr>
        <a:xfrm>
          <a:off x="0" y="1649966"/>
          <a:ext cx="7801871" cy="525765"/>
        </a:xfrm>
        <a:prstGeom prst="roundRect">
          <a:avLst>
            <a:gd name="adj" fmla="val 10000"/>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59493221-590B-42A9-871F-D9E3E49217C5}">
      <dsp:nvSpPr>
        <dsp:cNvPr id="0" name=""/>
        <dsp:cNvSpPr/>
      </dsp:nvSpPr>
      <dsp:spPr>
        <a:xfrm>
          <a:off x="159044" y="1768263"/>
          <a:ext cx="289453" cy="28917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CCC605-6D02-4A6E-B9B2-EC68EA32BE31}">
      <dsp:nvSpPr>
        <dsp:cNvPr id="0" name=""/>
        <dsp:cNvSpPr/>
      </dsp:nvSpPr>
      <dsp:spPr>
        <a:xfrm>
          <a:off x="607542" y="1577187"/>
          <a:ext cx="7121300" cy="657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54" tIns="69554" rIns="69554" bIns="69554" numCol="1" spcCol="1270" anchor="ctr" anchorCtr="0">
          <a:noAutofit/>
        </a:bodyPr>
        <a:lstStyle/>
        <a:p>
          <a:pPr marL="0" lvl="0" indent="0" algn="l" defTabSz="622300">
            <a:lnSpc>
              <a:spcPct val="100000"/>
            </a:lnSpc>
            <a:spcBef>
              <a:spcPct val="0"/>
            </a:spcBef>
            <a:spcAft>
              <a:spcPct val="35000"/>
            </a:spcAft>
            <a:buNone/>
          </a:pPr>
          <a:r>
            <a:rPr lang="nl-NL" sz="1400" kern="1200" dirty="0"/>
            <a:t>Er moet een nieuwe balans komen in de </a:t>
          </a:r>
          <a:r>
            <a:rPr lang="nl-NL" sz="1400" kern="1200" dirty="0" err="1"/>
            <a:t>governance</a:t>
          </a:r>
          <a:r>
            <a:rPr lang="nl-NL" sz="1400" kern="1200" dirty="0"/>
            <a:t> waarbij de aandacht voor het publiek belang wordt hersteld. </a:t>
          </a:r>
          <a:endParaRPr lang="en-US" sz="1400" kern="1200" dirty="0"/>
        </a:p>
      </dsp:txBody>
      <dsp:txXfrm>
        <a:off x="607542" y="1577187"/>
        <a:ext cx="7121300" cy="657207"/>
      </dsp:txXfrm>
    </dsp:sp>
    <dsp:sp modelId="{B968294F-C042-4EF1-8CB3-B5BAF619D557}">
      <dsp:nvSpPr>
        <dsp:cNvPr id="0" name=""/>
        <dsp:cNvSpPr/>
      </dsp:nvSpPr>
      <dsp:spPr>
        <a:xfrm>
          <a:off x="0" y="2471475"/>
          <a:ext cx="7801871" cy="525765"/>
        </a:xfrm>
        <a:prstGeom prst="roundRect">
          <a:avLst>
            <a:gd name="adj" fmla="val 10000"/>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7EA58618-58AD-46BE-AA99-875B9B85467F}">
      <dsp:nvSpPr>
        <dsp:cNvPr id="0" name=""/>
        <dsp:cNvSpPr/>
      </dsp:nvSpPr>
      <dsp:spPr>
        <a:xfrm>
          <a:off x="159044" y="2589772"/>
          <a:ext cx="289453" cy="28917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C20E6F-E465-4244-9297-E554084586E7}">
      <dsp:nvSpPr>
        <dsp:cNvPr id="0" name=""/>
        <dsp:cNvSpPr/>
      </dsp:nvSpPr>
      <dsp:spPr>
        <a:xfrm>
          <a:off x="602201" y="2410572"/>
          <a:ext cx="7121300" cy="657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54" tIns="69554" rIns="69554" bIns="69554" numCol="1" spcCol="1270" anchor="ctr" anchorCtr="0">
          <a:noAutofit/>
        </a:bodyPr>
        <a:lstStyle/>
        <a:p>
          <a:pPr marL="0" lvl="0" indent="0" algn="l" defTabSz="622300">
            <a:lnSpc>
              <a:spcPct val="100000"/>
            </a:lnSpc>
            <a:spcBef>
              <a:spcPct val="0"/>
            </a:spcBef>
            <a:spcAft>
              <a:spcPct val="35000"/>
            </a:spcAft>
            <a:buNone/>
          </a:pPr>
          <a:r>
            <a:rPr lang="nl-NL" sz="1400" kern="1200" dirty="0"/>
            <a:t>De tijd dringt, elk bedrijf moet nu aan de bak. Een blijvend hoge energieprijs zal  een duwtje in de rug geven, maar haar handhaving wordt een </a:t>
          </a:r>
          <a:r>
            <a:rPr lang="nl-NL" sz="1400" kern="1200" dirty="0" err="1"/>
            <a:t>key</a:t>
          </a:r>
          <a:r>
            <a:rPr lang="nl-NL" sz="1400" kern="1200" dirty="0"/>
            <a:t>.</a:t>
          </a:r>
          <a:endParaRPr lang="en-US" sz="1400" kern="1200" dirty="0"/>
        </a:p>
      </dsp:txBody>
      <dsp:txXfrm>
        <a:off x="602201" y="2410572"/>
        <a:ext cx="7121300" cy="657207"/>
      </dsp:txXfrm>
    </dsp:sp>
    <dsp:sp modelId="{B4083024-0BBD-4A85-A9A7-FB77EBB786C7}">
      <dsp:nvSpPr>
        <dsp:cNvPr id="0" name=""/>
        <dsp:cNvSpPr/>
      </dsp:nvSpPr>
      <dsp:spPr>
        <a:xfrm>
          <a:off x="0" y="3292984"/>
          <a:ext cx="7801871" cy="525765"/>
        </a:xfrm>
        <a:prstGeom prst="roundRect">
          <a:avLst>
            <a:gd name="adj" fmla="val 10000"/>
          </a:avLst>
        </a:prstGeom>
        <a:solidFill>
          <a:schemeClr val="accent1">
            <a:alpha val="50000"/>
          </a:schemeClr>
        </a:solidFill>
        <a:ln>
          <a:noFill/>
        </a:ln>
        <a:effectLst/>
      </dsp:spPr>
      <dsp:style>
        <a:lnRef idx="0">
          <a:scrgbClr r="0" g="0" b="0"/>
        </a:lnRef>
        <a:fillRef idx="0">
          <a:scrgbClr r="0" g="0" b="0"/>
        </a:fillRef>
        <a:effectRef idx="0">
          <a:scrgbClr r="0" g="0" b="0"/>
        </a:effectRef>
        <a:fontRef idx="minor">
          <a:schemeClr val="lt1"/>
        </a:fontRef>
      </dsp:style>
    </dsp:sp>
    <dsp:sp modelId="{141F575F-1889-4A02-A901-8FC02241F985}">
      <dsp:nvSpPr>
        <dsp:cNvPr id="0" name=""/>
        <dsp:cNvSpPr/>
      </dsp:nvSpPr>
      <dsp:spPr>
        <a:xfrm>
          <a:off x="159044" y="3411281"/>
          <a:ext cx="289453" cy="289171"/>
        </a:xfrm>
        <a:prstGeom prst="rect">
          <a:avLst/>
        </a:prstGeom>
        <a:blipFill>
          <a:blip xmlns:r="http://schemas.openxmlformats.org/officeDocument/2006/relationships"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BFEEFCE-77E0-4B36-897C-48890A760D08}">
      <dsp:nvSpPr>
        <dsp:cNvPr id="0" name=""/>
        <dsp:cNvSpPr/>
      </dsp:nvSpPr>
      <dsp:spPr>
        <a:xfrm>
          <a:off x="573716" y="3214684"/>
          <a:ext cx="7188953" cy="6572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54" tIns="69554" rIns="69554" bIns="69554" numCol="1" spcCol="1270" anchor="ctr" anchorCtr="0">
          <a:noAutofit/>
        </a:bodyPr>
        <a:lstStyle/>
        <a:p>
          <a:pPr marL="0" lvl="0" indent="0" algn="l" defTabSz="622300">
            <a:lnSpc>
              <a:spcPct val="100000"/>
            </a:lnSpc>
            <a:spcBef>
              <a:spcPct val="0"/>
            </a:spcBef>
            <a:spcAft>
              <a:spcPct val="35000"/>
            </a:spcAft>
            <a:buNone/>
          </a:pPr>
          <a:r>
            <a:rPr lang="nl-NL" sz="1400" kern="1200" dirty="0"/>
            <a:t>Er moet een innovatiefonds komen. Niet als een jackpot, maar als een </a:t>
          </a:r>
          <a:br>
            <a:rPr lang="nl-NL" sz="1400" kern="1200" dirty="0"/>
          </a:br>
          <a:r>
            <a:rPr lang="nl-NL" sz="1400" kern="1200" dirty="0"/>
            <a:t>garantie waarbij de beloning na gebleken succes wordt uitgekeerd.  </a:t>
          </a:r>
          <a:endParaRPr lang="en-US" sz="1400" kern="1200" dirty="0"/>
        </a:p>
      </dsp:txBody>
      <dsp:txXfrm>
        <a:off x="573716" y="3214684"/>
        <a:ext cx="7188953" cy="65720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3:42.627"/>
    </inkml:context>
    <inkml:brush xml:id="br0">
      <inkml:brushProperty name="width" value="0.05" units="cm"/>
      <inkml:brushProperty name="height" value="0.05" units="cm"/>
    </inkml:brush>
  </inkml:definitions>
  <inkml:trace contextRef="#ctx0" brushRef="#br0">1 1 24575,'-1'0'-8191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14T07:51:40.005"/>
    </inkml:context>
    <inkml:brush xml:id="br0">
      <inkml:brushProperty name="width" value="0.05" units="cm"/>
      <inkml:brushProperty name="height" value="0.05" units="cm"/>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CFE88427-736F-48E5-AB0B-6B2DE6C7E3F9}" type="datetimeFigureOut">
              <a:rPr lang="en-GB" smtClean="0"/>
              <a:pPr/>
              <a:t>23/11/2023</a:t>
            </a:fld>
            <a:endParaRPr lang="en-GB"/>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482BB00A-71ED-40C6-A1CF-164C43AE5CE4}" type="slidenum">
              <a:rPr lang="en-GB" smtClean="0"/>
              <a:pPr/>
              <a:t>‹#›</a:t>
            </a:fld>
            <a:endParaRPr lang="en-GB"/>
          </a:p>
        </p:txBody>
      </p:sp>
    </p:spTree>
    <p:extLst>
      <p:ext uri="{BB962C8B-B14F-4D97-AF65-F5344CB8AC3E}">
        <p14:creationId xmlns:p14="http://schemas.microsoft.com/office/powerpoint/2010/main" val="2642473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82BB00A-71ED-40C6-A1CF-164C43AE5CE4}" type="slidenum">
              <a:rPr lang="en-GB" smtClean="0"/>
              <a:pPr/>
              <a:t>1</a:t>
            </a:fld>
            <a:endParaRPr lang="en-GB"/>
          </a:p>
        </p:txBody>
      </p:sp>
    </p:spTree>
    <p:extLst>
      <p:ext uri="{BB962C8B-B14F-4D97-AF65-F5344CB8AC3E}">
        <p14:creationId xmlns:p14="http://schemas.microsoft.com/office/powerpoint/2010/main" val="201039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2BB00A-71ED-40C6-A1CF-164C43AE5CE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0953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3</a:t>
            </a:fld>
            <a:endParaRPr lang="en-GB"/>
          </a:p>
        </p:txBody>
      </p:sp>
    </p:spTree>
    <p:extLst>
      <p:ext uri="{BB962C8B-B14F-4D97-AF65-F5344CB8AC3E}">
        <p14:creationId xmlns:p14="http://schemas.microsoft.com/office/powerpoint/2010/main" val="2941282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4</a:t>
            </a:fld>
            <a:endParaRPr lang="en-GB"/>
          </a:p>
        </p:txBody>
      </p:sp>
    </p:spTree>
    <p:extLst>
      <p:ext uri="{BB962C8B-B14F-4D97-AF65-F5344CB8AC3E}">
        <p14:creationId xmlns:p14="http://schemas.microsoft.com/office/powerpoint/2010/main" val="735336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Pand</a:t>
            </a:r>
            <a:r>
              <a:rPr lang="en-US" dirty="0"/>
              <a:t> op de </a:t>
            </a:r>
            <a:r>
              <a:rPr lang="en-US" dirty="0" err="1"/>
              <a:t>veerhaven</a:t>
            </a:r>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6</a:t>
            </a:fld>
            <a:endParaRPr lang="en-GB"/>
          </a:p>
        </p:txBody>
      </p:sp>
    </p:spTree>
    <p:extLst>
      <p:ext uri="{BB962C8B-B14F-4D97-AF65-F5344CB8AC3E}">
        <p14:creationId xmlns:p14="http://schemas.microsoft.com/office/powerpoint/2010/main" val="2992789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7</a:t>
            </a:fld>
            <a:endParaRPr lang="en-GB"/>
          </a:p>
        </p:txBody>
      </p:sp>
    </p:spTree>
    <p:extLst>
      <p:ext uri="{BB962C8B-B14F-4D97-AF65-F5344CB8AC3E}">
        <p14:creationId xmlns:p14="http://schemas.microsoft.com/office/powerpoint/2010/main" val="4140953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2BB00A-71ED-40C6-A1CF-164C43AE5CE4}" type="slidenum">
              <a:rPr lang="en-GB" smtClean="0"/>
              <a:pPr/>
              <a:t>9</a:t>
            </a:fld>
            <a:endParaRPr lang="en-GB"/>
          </a:p>
        </p:txBody>
      </p:sp>
    </p:spTree>
    <p:extLst>
      <p:ext uri="{BB962C8B-B14F-4D97-AF65-F5344CB8AC3E}">
        <p14:creationId xmlns:p14="http://schemas.microsoft.com/office/powerpoint/2010/main" val="1599804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10</a:t>
            </a:fld>
            <a:endParaRPr lang="en-GB"/>
          </a:p>
        </p:txBody>
      </p:sp>
    </p:spTree>
    <p:extLst>
      <p:ext uri="{BB962C8B-B14F-4D97-AF65-F5344CB8AC3E}">
        <p14:creationId xmlns:p14="http://schemas.microsoft.com/office/powerpoint/2010/main" val="560930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2BB00A-71ED-40C6-A1CF-164C43AE5CE4}" type="slidenum">
              <a:rPr lang="en-GB" smtClean="0"/>
              <a:pPr/>
              <a:t>12</a:t>
            </a:fld>
            <a:endParaRPr lang="en-GB"/>
          </a:p>
        </p:txBody>
      </p:sp>
    </p:spTree>
    <p:extLst>
      <p:ext uri="{BB962C8B-B14F-4D97-AF65-F5344CB8AC3E}">
        <p14:creationId xmlns:p14="http://schemas.microsoft.com/office/powerpoint/2010/main" val="3403780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2BB00A-71ED-40C6-A1CF-164C43AE5CE4}" type="slidenum">
              <a:rPr lang="en-GB" smtClean="0"/>
              <a:pPr/>
              <a:t>13</a:t>
            </a:fld>
            <a:endParaRPr lang="en-GB"/>
          </a:p>
        </p:txBody>
      </p:sp>
    </p:spTree>
    <p:extLst>
      <p:ext uri="{BB962C8B-B14F-4D97-AF65-F5344CB8AC3E}">
        <p14:creationId xmlns:p14="http://schemas.microsoft.com/office/powerpoint/2010/main" val="375887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14</a:t>
            </a:fld>
            <a:endParaRPr lang="en-GB"/>
          </a:p>
        </p:txBody>
      </p:sp>
    </p:spTree>
    <p:extLst>
      <p:ext uri="{BB962C8B-B14F-4D97-AF65-F5344CB8AC3E}">
        <p14:creationId xmlns:p14="http://schemas.microsoft.com/office/powerpoint/2010/main" val="2701819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15</a:t>
            </a:fld>
            <a:endParaRPr lang="en-GB"/>
          </a:p>
        </p:txBody>
      </p:sp>
    </p:spTree>
    <p:extLst>
      <p:ext uri="{BB962C8B-B14F-4D97-AF65-F5344CB8AC3E}">
        <p14:creationId xmlns:p14="http://schemas.microsoft.com/office/powerpoint/2010/main" val="942017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16</a:t>
            </a:fld>
            <a:endParaRPr lang="en-GB"/>
          </a:p>
        </p:txBody>
      </p:sp>
    </p:spTree>
    <p:extLst>
      <p:ext uri="{BB962C8B-B14F-4D97-AF65-F5344CB8AC3E}">
        <p14:creationId xmlns:p14="http://schemas.microsoft.com/office/powerpoint/2010/main" val="2277604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17</a:t>
            </a:fld>
            <a:endParaRPr lang="en-GB"/>
          </a:p>
        </p:txBody>
      </p:sp>
    </p:spTree>
    <p:extLst>
      <p:ext uri="{BB962C8B-B14F-4D97-AF65-F5344CB8AC3E}">
        <p14:creationId xmlns:p14="http://schemas.microsoft.com/office/powerpoint/2010/main" val="428704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18</a:t>
            </a:fld>
            <a:endParaRPr lang="en-GB"/>
          </a:p>
        </p:txBody>
      </p:sp>
    </p:spTree>
    <p:extLst>
      <p:ext uri="{BB962C8B-B14F-4D97-AF65-F5344CB8AC3E}">
        <p14:creationId xmlns:p14="http://schemas.microsoft.com/office/powerpoint/2010/main" val="813028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19</a:t>
            </a:fld>
            <a:endParaRPr lang="en-GB"/>
          </a:p>
        </p:txBody>
      </p:sp>
    </p:spTree>
    <p:extLst>
      <p:ext uri="{BB962C8B-B14F-4D97-AF65-F5344CB8AC3E}">
        <p14:creationId xmlns:p14="http://schemas.microsoft.com/office/powerpoint/2010/main" val="30867127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20</a:t>
            </a:fld>
            <a:endParaRPr lang="en-GB"/>
          </a:p>
        </p:txBody>
      </p:sp>
    </p:spTree>
    <p:extLst>
      <p:ext uri="{BB962C8B-B14F-4D97-AF65-F5344CB8AC3E}">
        <p14:creationId xmlns:p14="http://schemas.microsoft.com/office/powerpoint/2010/main" val="2980501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21</a:t>
            </a:fld>
            <a:endParaRPr lang="en-GB"/>
          </a:p>
        </p:txBody>
      </p:sp>
    </p:spTree>
    <p:extLst>
      <p:ext uri="{BB962C8B-B14F-4D97-AF65-F5344CB8AC3E}">
        <p14:creationId xmlns:p14="http://schemas.microsoft.com/office/powerpoint/2010/main" val="20756043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2BB00A-71ED-40C6-A1CF-164C43AE5CE4}" type="slidenum">
              <a:rPr lang="en-GB" smtClean="0"/>
              <a:pPr/>
              <a:t>22</a:t>
            </a:fld>
            <a:endParaRPr lang="en-GB"/>
          </a:p>
        </p:txBody>
      </p:sp>
    </p:spTree>
    <p:extLst>
      <p:ext uri="{BB962C8B-B14F-4D97-AF65-F5344CB8AC3E}">
        <p14:creationId xmlns:p14="http://schemas.microsoft.com/office/powerpoint/2010/main" val="42145134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23</a:t>
            </a:fld>
            <a:endParaRPr lang="en-GB"/>
          </a:p>
        </p:txBody>
      </p:sp>
    </p:spTree>
    <p:extLst>
      <p:ext uri="{BB962C8B-B14F-4D97-AF65-F5344CB8AC3E}">
        <p14:creationId xmlns:p14="http://schemas.microsoft.com/office/powerpoint/2010/main" val="1936634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24</a:t>
            </a:fld>
            <a:endParaRPr lang="en-GB"/>
          </a:p>
        </p:txBody>
      </p:sp>
    </p:spTree>
    <p:extLst>
      <p:ext uri="{BB962C8B-B14F-4D97-AF65-F5344CB8AC3E}">
        <p14:creationId xmlns:p14="http://schemas.microsoft.com/office/powerpoint/2010/main" val="16247312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482BB00A-71ED-40C6-A1CF-164C43AE5CE4}" type="slidenum">
              <a:rPr lang="en-GB" smtClean="0"/>
              <a:pPr/>
              <a:t>25</a:t>
            </a:fld>
            <a:endParaRPr lang="en-GB"/>
          </a:p>
        </p:txBody>
      </p:sp>
    </p:spTree>
    <p:extLst>
      <p:ext uri="{BB962C8B-B14F-4D97-AF65-F5344CB8AC3E}">
        <p14:creationId xmlns:p14="http://schemas.microsoft.com/office/powerpoint/2010/main" val="13562404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1322846"/>
            <a:ext cx="5941025" cy="1476000"/>
          </a:xfrm>
        </p:spPr>
        <p:txBody>
          <a:bodyPr/>
          <a:lstStyle>
            <a:lvl1pPr>
              <a:lnSpc>
                <a:spcPts val="5600"/>
              </a:lnSpc>
              <a:defRPr sz="6400" baseline="0">
                <a:solidFill>
                  <a:schemeClr val="bg1"/>
                </a:solidFill>
              </a:defRPr>
            </a:lvl1pPr>
          </a:lstStyle>
          <a:p>
            <a:r>
              <a:rPr lang="nl-NL" dirty="0"/>
              <a:t>Titel </a:t>
            </a:r>
            <a:br>
              <a:rPr lang="nl-NL" dirty="0"/>
            </a:br>
            <a:r>
              <a:rPr lang="nl-NL" dirty="0"/>
              <a:t>bewerken</a:t>
            </a:r>
          </a:p>
        </p:txBody>
      </p:sp>
      <p:sp>
        <p:nvSpPr>
          <p:cNvPr id="3" name="Subtitel 2"/>
          <p:cNvSpPr>
            <a:spLocks noGrp="1"/>
          </p:cNvSpPr>
          <p:nvPr>
            <p:ph type="subTitle" idx="1" hasCustomPrompt="1"/>
          </p:nvPr>
        </p:nvSpPr>
        <p:spPr>
          <a:xfrm>
            <a:off x="491526" y="2798846"/>
            <a:ext cx="5941025" cy="81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Subtitel bewerken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p:bg>
      <p:bgRef idx="1001">
        <a:schemeClr val="bg1"/>
      </p:bgRef>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491526" y="396000"/>
            <a:ext cx="4874225" cy="1476000"/>
          </a:xfrm>
        </p:spPr>
        <p:txBody>
          <a:bodyPr/>
          <a:lstStyle>
            <a:lvl1pPr>
              <a:lnSpc>
                <a:spcPts val="5600"/>
              </a:lnSpc>
              <a:defRPr sz="6400" baseline="0">
                <a:solidFill>
                  <a:schemeClr val="bg1"/>
                </a:solidFill>
              </a:defRPr>
            </a:lvl1pPr>
          </a:lstStyle>
          <a:p>
            <a:r>
              <a:rPr lang="nl-NL" dirty="0"/>
              <a:t>Titel  bewerken</a:t>
            </a:r>
          </a:p>
        </p:txBody>
      </p:sp>
      <p:sp>
        <p:nvSpPr>
          <p:cNvPr id="3" name="Subtitel 2"/>
          <p:cNvSpPr>
            <a:spLocks noGrp="1"/>
          </p:cNvSpPr>
          <p:nvPr>
            <p:ph type="subTitle" idx="1" hasCustomPrompt="1"/>
          </p:nvPr>
        </p:nvSpPr>
        <p:spPr>
          <a:xfrm>
            <a:off x="491526" y="1872000"/>
            <a:ext cx="4874225" cy="1080000"/>
          </a:xfrm>
        </p:spPr>
        <p:txBody>
          <a:bodyPr/>
          <a:lstStyle>
            <a:lvl1pPr marL="0" indent="0" algn="l">
              <a:buNone/>
              <a:defRPr b="0" i="0">
                <a:solidFill>
                  <a:srgbClr val="FFFFFF"/>
                </a:solidFill>
                <a:latin typeface="Museo Sans 100"/>
                <a:cs typeface="Museo Sans 10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Plaats een foto en zet die op de </a:t>
            </a:r>
            <a:br>
              <a:rPr lang="nl-NL" dirty="0"/>
            </a:br>
            <a:r>
              <a:rPr lang="nl-NL" dirty="0"/>
              <a:t>achtergrond met rechtermuisknop</a:t>
            </a:r>
            <a:br>
              <a:rPr lang="nl-NL" dirty="0"/>
            </a:br>
            <a:r>
              <a:rPr lang="nl-NL" dirty="0"/>
              <a:t>&gt; </a:t>
            </a:r>
            <a:r>
              <a:rPr lang="nl-NL" dirty="0" err="1"/>
              <a:t>send</a:t>
            </a:r>
            <a:r>
              <a:rPr lang="nl-NL" dirty="0"/>
              <a:t> to back</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5" y="396000"/>
            <a:ext cx="8172000" cy="576000"/>
          </a:xfrm>
        </p:spPr>
        <p:txBody>
          <a:bodyPr/>
          <a:lstStyle>
            <a:lvl1pPr>
              <a:defRPr>
                <a:solidFill>
                  <a:srgbClr val="FF9E00"/>
                </a:solidFill>
              </a:defRPr>
            </a:lvl1pPr>
          </a:lstStyle>
          <a:p>
            <a:r>
              <a:rPr lang="nl-NL" dirty="0"/>
              <a:t>Titel bewerken</a:t>
            </a:r>
            <a:br>
              <a:rPr lang="nl-NL" dirty="0"/>
            </a:br>
            <a:endParaRPr lang="nl-NL" dirty="0"/>
          </a:p>
        </p:txBody>
      </p:sp>
      <p:sp>
        <p:nvSpPr>
          <p:cNvPr id="3" name="Tijdelijke aanduiding voor inhoud 2"/>
          <p:cNvSpPr>
            <a:spLocks noGrp="1"/>
          </p:cNvSpPr>
          <p:nvPr>
            <p:ph idx="1" hasCustomPrompt="1"/>
          </p:nvPr>
        </p:nvSpPr>
        <p:spPr/>
        <p:txBody>
          <a:bodyPr/>
          <a:lstStyle>
            <a:lvl1pPr>
              <a:defRPr baseline="0"/>
            </a:lvl1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4" name="Tijdelijke aanduiding voor datum 3"/>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5" name="Tijdelijke aanduiding voor voettekst 4"/>
          <p:cNvSpPr>
            <a:spLocks noGrp="1"/>
          </p:cNvSpPr>
          <p:nvPr>
            <p:ph type="ftr" sz="quarter" idx="11"/>
          </p:nvPr>
        </p:nvSpPr>
        <p:spPr/>
        <p:txBody>
          <a:bodyPr/>
          <a:lstStyle>
            <a:lvl1pPr>
              <a:defRPr>
                <a:solidFill>
                  <a:schemeClr val="accent5"/>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chemeClr val="accent5"/>
                </a:solidFill>
              </a:defRPr>
            </a:lvl1pPr>
          </a:lstStyle>
          <a:p>
            <a:r>
              <a:rPr lang="nl-NL" dirty="0"/>
              <a:t>Titel bewerken</a:t>
            </a:r>
          </a:p>
        </p:txBody>
      </p:sp>
      <p:sp>
        <p:nvSpPr>
          <p:cNvPr id="3" name="Tijdelijke aanduiding voor inhoud 2"/>
          <p:cNvSpPr>
            <a:spLocks noGrp="1"/>
          </p:cNvSpPr>
          <p:nvPr>
            <p:ph idx="1" hasCustomPrompt="1"/>
          </p:nvPr>
        </p:nvSpPr>
        <p:spPr/>
        <p:txBody>
          <a:bodyPr/>
          <a:lstStyle>
            <a:lvl1pPr marL="0" indent="0">
              <a:buFontTx/>
              <a:buNone/>
              <a:defRPr/>
            </a:lvl1pPr>
            <a:lvl2pPr marL="0" indent="0">
              <a:buFontTx/>
              <a:buNone/>
              <a:defRPr/>
            </a:lvl2pPr>
            <a:lvl3pPr marL="0" indent="0">
              <a:buFontTx/>
              <a:buNone/>
              <a:defRPr/>
            </a:lvl3pPr>
            <a:lvl4pPr marL="0" indent="0">
              <a:buFontTx/>
              <a:buNone/>
              <a:defRPr/>
            </a:lvl4pPr>
            <a:lvl5pPr marL="0" indent="0">
              <a:buFontTx/>
              <a:buNone/>
              <a:defRPr baseline="0"/>
            </a:lvl5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4" name="Tijdelijke aanduiding voor datum 3"/>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5" name="Tijdelijke aanduiding voor voettekst 4"/>
          <p:cNvSpPr>
            <a:spLocks noGrp="1"/>
          </p:cNvSpPr>
          <p:nvPr>
            <p:ph type="ftr" sz="quarter" idx="11"/>
          </p:nvPr>
        </p:nvSpPr>
        <p:spPr/>
        <p:txBody>
          <a:bodyPr/>
          <a:lstStyle>
            <a:lvl1pPr>
              <a:defRPr>
                <a:solidFill>
                  <a:schemeClr val="accent5"/>
                </a:solidFill>
              </a:defRPr>
            </a:lvl1pPr>
          </a:lstStyle>
          <a:p>
            <a:endParaRPr lang="nl-NL" dirty="0"/>
          </a:p>
        </p:txBody>
      </p:sp>
      <p:sp>
        <p:nvSpPr>
          <p:cNvPr id="6" name="Tijdelijke aanduiding voor dianummer 5"/>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ee objecten">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chemeClr val="accent5"/>
                </a:solidFill>
              </a:defRPr>
            </a:lvl1pPr>
          </a:lstStyle>
          <a:p>
            <a:r>
              <a:rPr lang="nl-NL" dirty="0"/>
              <a:t>Titel bewerken</a:t>
            </a:r>
          </a:p>
        </p:txBody>
      </p:sp>
      <p:sp>
        <p:nvSpPr>
          <p:cNvPr id="3" name="Tijdelijke aanduiding voor inhoud 2"/>
          <p:cNvSpPr>
            <a:spLocks noGrp="1"/>
          </p:cNvSpPr>
          <p:nvPr>
            <p:ph sz="half" idx="1" hasCustomPrompt="1"/>
          </p:nvPr>
        </p:nvSpPr>
        <p:spPr>
          <a:xfrm>
            <a:off x="493200" y="972000"/>
            <a:ext cx="4014000"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4" name="Tijdelijke aanduiding voor inhoud 3"/>
          <p:cNvSpPr>
            <a:spLocks noGrp="1"/>
          </p:cNvSpPr>
          <p:nvPr>
            <p:ph sz="half" idx="2" hasCustomPrompt="1"/>
          </p:nvPr>
        </p:nvSpPr>
        <p:spPr>
          <a:xfrm>
            <a:off x="4648201" y="971999"/>
            <a:ext cx="4015325" cy="3348000"/>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5" name="Tijdelijke aanduiding voor datum 4"/>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6" name="Tijdelijke aanduiding voor voettekst 5"/>
          <p:cNvSpPr>
            <a:spLocks noGrp="1"/>
          </p:cNvSpPr>
          <p:nvPr>
            <p:ph type="ftr" sz="quarter" idx="11"/>
          </p:nvPr>
        </p:nvSpPr>
        <p:spPr/>
        <p:txBody>
          <a:bodyPr/>
          <a:lstStyle>
            <a:lvl1pPr>
              <a:defRPr>
                <a:solidFill>
                  <a:schemeClr val="accent5"/>
                </a:solidFill>
              </a:defRPr>
            </a:lvl1pPr>
          </a:lstStyle>
          <a:p>
            <a:endParaRPr lang="nl-NL" dirty="0"/>
          </a:p>
        </p:txBody>
      </p:sp>
      <p:sp>
        <p:nvSpPr>
          <p:cNvPr id="7" name="Tijdelijke aanduiding voor dianummer 6"/>
          <p:cNvSpPr>
            <a:spLocks noGrp="1"/>
          </p:cNvSpPr>
          <p:nvPr>
            <p:ph type="sldNum" sz="quarter" idx="12"/>
          </p:nvPr>
        </p:nvSpPr>
        <p:spPr>
          <a:xfrm>
            <a:off x="491525" y="4663178"/>
            <a:ext cx="324000" cy="180285"/>
          </a:xfrm>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chemeClr val="accent5"/>
                </a:solidFill>
              </a:defRPr>
            </a:lvl1pPr>
          </a:lstStyle>
          <a:p>
            <a:r>
              <a:rPr lang="nl-NL" dirty="0"/>
              <a:t>Titel bewerken</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 te bewerken</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5" name="Tijdelijke aanduiding voor tekst 4"/>
          <p:cNvSpPr>
            <a:spLocks noGrp="1"/>
          </p:cNvSpPr>
          <p:nvPr>
            <p:ph type="body" sz="quarter" idx="3" hasCustomPrompt="1"/>
          </p:nvPr>
        </p:nvSpPr>
        <p:spPr>
          <a:xfrm>
            <a:off x="4645026" y="972000"/>
            <a:ext cx="4014000"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 te bewerken</a:t>
            </a:r>
          </a:p>
        </p:txBody>
      </p:sp>
      <p:sp>
        <p:nvSpPr>
          <p:cNvPr id="6" name="Tijdelijke aanduiding voor inhoud 5"/>
          <p:cNvSpPr>
            <a:spLocks noGrp="1"/>
          </p:cNvSpPr>
          <p:nvPr>
            <p:ph sz="quarter" idx="4" hasCustomPrompt="1"/>
          </p:nvPr>
        </p:nvSpPr>
        <p:spPr>
          <a:xfrm>
            <a:off x="4645025" y="1296000"/>
            <a:ext cx="40140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8" name="Tijdelijke aanduiding voor voettekst 7"/>
          <p:cNvSpPr>
            <a:spLocks noGrp="1"/>
          </p:cNvSpPr>
          <p:nvPr>
            <p:ph type="ftr" sz="quarter" idx="11"/>
          </p:nvPr>
        </p:nvSpPr>
        <p:spPr/>
        <p:txBody>
          <a:bodyPr/>
          <a:lstStyle>
            <a:lvl1pPr>
              <a:defRPr>
                <a:solidFill>
                  <a:schemeClr val="accent5"/>
                </a:solidFill>
              </a:defRPr>
            </a:lvl1pPr>
          </a:lstStyle>
          <a:p>
            <a:endParaRPr lang="nl-NL"/>
          </a:p>
        </p:txBody>
      </p:sp>
      <p:sp>
        <p:nvSpPr>
          <p:cNvPr id="9" name="Tijdelijke aanduiding voor dianummer 8"/>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en afbeelding">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a:solidFill>
                  <a:schemeClr val="accent5"/>
                </a:solidFill>
              </a:defRPr>
            </a:lvl1pPr>
          </a:lstStyle>
          <a:p>
            <a:r>
              <a:rPr lang="nl-NL" dirty="0"/>
              <a:t>Titel bewerken</a:t>
            </a:r>
          </a:p>
        </p:txBody>
      </p:sp>
      <p:sp>
        <p:nvSpPr>
          <p:cNvPr id="3" name="Tijdelijke aanduiding voor tekst 2"/>
          <p:cNvSpPr>
            <a:spLocks noGrp="1"/>
          </p:cNvSpPr>
          <p:nvPr>
            <p:ph type="body" idx="1" hasCustomPrompt="1"/>
          </p:nvPr>
        </p:nvSpPr>
        <p:spPr>
          <a:xfrm>
            <a:off x="493200" y="972000"/>
            <a:ext cx="3997924" cy="324000"/>
          </a:xfrm>
        </p:spPr>
        <p:txBody>
          <a:bodyPr anchor="t" anchorCtr="0"/>
          <a:lstStyle>
            <a:lvl1pPr marL="0" indent="0">
              <a:buNone/>
              <a:defRPr sz="1800" b="0" i="0">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 te bewerken</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8" name="Tijdelijke aanduiding voor voettekst 7"/>
          <p:cNvSpPr>
            <a:spLocks noGrp="1"/>
          </p:cNvSpPr>
          <p:nvPr>
            <p:ph type="ftr" sz="quarter" idx="11"/>
          </p:nvPr>
        </p:nvSpPr>
        <p:spPr/>
        <p:txBody>
          <a:bodyPr/>
          <a:lstStyle>
            <a:lvl1pPr>
              <a:defRPr>
                <a:solidFill>
                  <a:schemeClr val="accent5"/>
                </a:solidFill>
              </a:defRPr>
            </a:lvl1pPr>
          </a:lstStyle>
          <a:p>
            <a:endParaRPr lang="nl-NL" dirty="0"/>
          </a:p>
        </p:txBody>
      </p:sp>
      <p:sp>
        <p:nvSpPr>
          <p:cNvPr id="9" name="Tijdelijke aanduiding voor dianummer 8"/>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
        <p:nvSpPr>
          <p:cNvPr id="10" name="Tijdelijke aanduiding voor afbeelding 2"/>
          <p:cNvSpPr>
            <a:spLocks noGrp="1"/>
          </p:cNvSpPr>
          <p:nvPr>
            <p:ph type="pic" idx="13" hasCustomPrompt="1"/>
          </p:nvPr>
        </p:nvSpPr>
        <p:spPr>
          <a:xfrm>
            <a:off x="4643999" y="396000"/>
            <a:ext cx="4014000" cy="381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icoon om een foto</a:t>
            </a:r>
            <a:br>
              <a:rPr lang="nl-NL" dirty="0"/>
            </a:br>
            <a:r>
              <a:rPr lang="nl-NL" dirty="0"/>
              <a:t>toe te voegen</a:t>
            </a:r>
          </a:p>
        </p:txBody>
      </p:sp>
    </p:spTree>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en 2 afbeeldingen">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526" y="396000"/>
            <a:ext cx="3999599" cy="576000"/>
          </a:xfrm>
        </p:spPr>
        <p:txBody>
          <a:bodyPr/>
          <a:lstStyle>
            <a:lvl1pPr>
              <a:defRPr>
                <a:solidFill>
                  <a:schemeClr val="accent5"/>
                </a:solidFill>
              </a:defRPr>
            </a:lvl1pPr>
          </a:lstStyle>
          <a:p>
            <a:r>
              <a:rPr lang="nl-NL" dirty="0"/>
              <a:t>Titel bewerken</a:t>
            </a:r>
          </a:p>
        </p:txBody>
      </p:sp>
      <p:sp>
        <p:nvSpPr>
          <p:cNvPr id="3" name="Tijdelijke aanduiding voor tekst 2"/>
          <p:cNvSpPr>
            <a:spLocks noGrp="1"/>
          </p:cNvSpPr>
          <p:nvPr>
            <p:ph type="body" idx="1" hasCustomPrompt="1"/>
          </p:nvPr>
        </p:nvSpPr>
        <p:spPr>
          <a:xfrm>
            <a:off x="491524" y="972000"/>
            <a:ext cx="3999600" cy="324000"/>
          </a:xfrm>
        </p:spPr>
        <p:txBody>
          <a:bodyPr anchor="t" anchorCtr="0"/>
          <a:lstStyle>
            <a:lvl1pPr marL="0" indent="0">
              <a:buNone/>
              <a:defRPr sz="1800" b="0" i="0">
                <a:solidFill>
                  <a:schemeClr val="tx1"/>
                </a:solidFill>
                <a:latin typeface="Museo Sans 900"/>
                <a:cs typeface="Museo Sans 90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 te bewerken</a:t>
            </a:r>
          </a:p>
        </p:txBody>
      </p:sp>
      <p:sp>
        <p:nvSpPr>
          <p:cNvPr id="4" name="Tijdelijke aanduiding voor inhoud 3"/>
          <p:cNvSpPr>
            <a:spLocks noGrp="1"/>
          </p:cNvSpPr>
          <p:nvPr>
            <p:ph sz="half" idx="2" hasCustomPrompt="1"/>
          </p:nvPr>
        </p:nvSpPr>
        <p:spPr>
          <a:xfrm>
            <a:off x="491524" y="1296000"/>
            <a:ext cx="3999600" cy="3024000"/>
          </a:xfrm>
        </p:spPr>
        <p:txBody>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7" name="Tijdelijke aanduiding voor datum 6"/>
          <p:cNvSpPr>
            <a:spLocks noGrp="1"/>
          </p:cNvSpPr>
          <p:nvPr>
            <p:ph type="dt" sz="half" idx="10"/>
          </p:nvPr>
        </p:nvSpPr>
        <p:spPr/>
        <p:txBody>
          <a:bodyPr/>
          <a:lstStyle/>
          <a:p>
            <a:fld id="{F10973AC-957D-C346-BA56-D82065FA2AEB}" type="datetimeFigureOut">
              <a:rPr lang="nl-NL" smtClean="0"/>
              <a:pPr/>
              <a:t>23-11-2023</a:t>
            </a:fld>
            <a:endParaRPr lang="nl-NL" dirty="0"/>
          </a:p>
        </p:txBody>
      </p:sp>
      <p:sp>
        <p:nvSpPr>
          <p:cNvPr id="8" name="Tijdelijke aanduiding voor voettekst 7"/>
          <p:cNvSpPr>
            <a:spLocks noGrp="1"/>
          </p:cNvSpPr>
          <p:nvPr>
            <p:ph type="ftr" sz="quarter" idx="11"/>
          </p:nvPr>
        </p:nvSpPr>
        <p:spPr/>
        <p:txBody>
          <a:bodyPr/>
          <a:lstStyle>
            <a:lvl1pPr>
              <a:defRPr>
                <a:solidFill>
                  <a:schemeClr val="accent5"/>
                </a:solidFill>
              </a:defRPr>
            </a:lvl1pPr>
          </a:lstStyle>
          <a:p>
            <a:endParaRPr lang="nl-NL" dirty="0"/>
          </a:p>
        </p:txBody>
      </p:sp>
      <p:sp>
        <p:nvSpPr>
          <p:cNvPr id="9" name="Tijdelijke aanduiding voor dianummer 8"/>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a:p>
        </p:txBody>
      </p:sp>
      <p:sp>
        <p:nvSpPr>
          <p:cNvPr id="10" name="Tijdelijke aanduiding voor afbeelding 2"/>
          <p:cNvSpPr>
            <a:spLocks noGrp="1"/>
          </p:cNvSpPr>
          <p:nvPr>
            <p:ph type="pic" idx="13" hasCustomPrompt="1"/>
          </p:nvPr>
        </p:nvSpPr>
        <p:spPr>
          <a:xfrm>
            <a:off x="4643999" y="396000"/>
            <a:ext cx="4014000" cy="1836000"/>
          </a:xfrm>
          <a:solidFill>
            <a:schemeClr val="bg1">
              <a:lumMod val="85000"/>
            </a:schemeClr>
          </a:solidFill>
        </p:spPr>
        <p:txBody>
          <a:bodyPr tIns="180000"/>
          <a:lstStyle>
            <a:lvl1pPr marL="0" indent="0" algn="ctr">
              <a:buNone/>
              <a:defRPr sz="1600" baseline="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icoon om een foto</a:t>
            </a:r>
            <a:br>
              <a:rPr lang="nl-NL" dirty="0"/>
            </a:br>
            <a:r>
              <a:rPr lang="nl-NL" dirty="0"/>
              <a:t>toe te voegen</a:t>
            </a:r>
          </a:p>
          <a:p>
            <a:endParaRPr lang="nl-NL" dirty="0"/>
          </a:p>
        </p:txBody>
      </p:sp>
      <p:sp>
        <p:nvSpPr>
          <p:cNvPr id="11" name="Tijdelijke aanduiding voor afbeelding 2"/>
          <p:cNvSpPr>
            <a:spLocks noGrp="1"/>
          </p:cNvSpPr>
          <p:nvPr>
            <p:ph type="pic" idx="14" hasCustomPrompt="1"/>
          </p:nvPr>
        </p:nvSpPr>
        <p:spPr>
          <a:xfrm>
            <a:off x="4643999" y="2376000"/>
            <a:ext cx="4014000" cy="1836000"/>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icoon om een foto</a:t>
            </a:r>
            <a:br>
              <a:rPr lang="nl-NL" dirty="0"/>
            </a:br>
            <a:r>
              <a:rPr lang="nl-NL" dirty="0"/>
              <a:t>toe te voegen</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chemeClr val="accent5"/>
                </a:solidFill>
              </a:defRPr>
            </a:lvl1pPr>
          </a:lstStyle>
          <a:p>
            <a:r>
              <a:rPr lang="nl-NL" dirty="0"/>
              <a:t>Titel bewerken</a:t>
            </a:r>
          </a:p>
        </p:txBody>
      </p:sp>
      <p:sp>
        <p:nvSpPr>
          <p:cNvPr id="3" name="Tijdelijke aanduiding voor datum 2"/>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4" name="Tijdelijke aanduiding voor voettekst 3"/>
          <p:cNvSpPr>
            <a:spLocks noGrp="1"/>
          </p:cNvSpPr>
          <p:nvPr>
            <p:ph type="ftr" sz="quarter" idx="11"/>
          </p:nvPr>
        </p:nvSpPr>
        <p:spPr/>
        <p:txBody>
          <a:bodyPr/>
          <a:lstStyle>
            <a:lvl1pPr>
              <a:defRPr>
                <a:solidFill>
                  <a:schemeClr val="accent5"/>
                </a:solidFill>
              </a:defRPr>
            </a:lvl1pPr>
          </a:lstStyle>
          <a:p>
            <a:endParaRPr lang="nl-NL" dirty="0"/>
          </a:p>
        </p:txBody>
      </p:sp>
      <p:sp>
        <p:nvSpPr>
          <p:cNvPr id="5" name="Tijdelijke aanduiding voor dianummer 4"/>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3" name="Tijdelijke aanduiding voor voettekst 2"/>
          <p:cNvSpPr>
            <a:spLocks noGrp="1"/>
          </p:cNvSpPr>
          <p:nvPr>
            <p:ph type="ftr" sz="quarter" idx="11"/>
          </p:nvPr>
        </p:nvSpPr>
        <p:spPr/>
        <p:txBody>
          <a:bodyPr/>
          <a:lstStyle>
            <a:lvl1pPr>
              <a:defRPr>
                <a:solidFill>
                  <a:schemeClr val="accent5"/>
                </a:solidFill>
              </a:defRPr>
            </a:lvl1pPr>
          </a:lstStyle>
          <a:p>
            <a:endParaRPr lang="nl-NL" dirty="0"/>
          </a:p>
        </p:txBody>
      </p:sp>
      <p:sp>
        <p:nvSpPr>
          <p:cNvPr id="4" name="Tijdelijke aanduiding voor dianummer 3"/>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met bijschrift">
    <p:bg>
      <p:bgRef idx="1001">
        <a:schemeClr val="bg1"/>
      </p:bgRef>
    </p:bg>
    <p:spTree>
      <p:nvGrpSpPr>
        <p:cNvPr id="1" name=""/>
        <p:cNvGrpSpPr/>
        <p:nvPr/>
      </p:nvGrpSpPr>
      <p:grpSpPr>
        <a:xfrm>
          <a:off x="0" y="0"/>
          <a:ext cx="0" cy="0"/>
          <a:chOff x="0" y="0"/>
          <a:chExt cx="0" cy="0"/>
        </a:xfrm>
      </p:grpSpPr>
      <p:sp>
        <p:nvSpPr>
          <p:cNvPr id="3" name="Tijdelijke aanduiding voor afbeelding 2"/>
          <p:cNvSpPr>
            <a:spLocks noGrp="1"/>
          </p:cNvSpPr>
          <p:nvPr>
            <p:ph type="pic" idx="1" hasCustomPrompt="1"/>
          </p:nvPr>
        </p:nvSpPr>
        <p:spPr>
          <a:xfrm>
            <a:off x="491525" y="792000"/>
            <a:ext cx="8172000" cy="3418613"/>
          </a:xfrm>
          <a:solidFill>
            <a:schemeClr val="bg1">
              <a:lumMod val="85000"/>
            </a:schemeClr>
          </a:solidFill>
        </p:spPr>
        <p:txBody>
          <a:bodyPr tIns="180000"/>
          <a:lstStyle>
            <a:lvl1pPr marL="0" indent="0" algn="ctr">
              <a:buNone/>
              <a:defRPr sz="16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icoon om een foto</a:t>
            </a:r>
            <a:br>
              <a:rPr lang="nl-NL" dirty="0"/>
            </a:br>
            <a:r>
              <a:rPr lang="nl-NL" dirty="0"/>
              <a:t>toe te voegen</a:t>
            </a:r>
          </a:p>
        </p:txBody>
      </p:sp>
      <p:sp>
        <p:nvSpPr>
          <p:cNvPr id="2" name="Titel 1"/>
          <p:cNvSpPr>
            <a:spLocks noGrp="1"/>
          </p:cNvSpPr>
          <p:nvPr>
            <p:ph type="title" hasCustomPrompt="1"/>
          </p:nvPr>
        </p:nvSpPr>
        <p:spPr>
          <a:xfrm>
            <a:off x="491525" y="396000"/>
            <a:ext cx="8172000" cy="396000"/>
          </a:xfrm>
        </p:spPr>
        <p:txBody>
          <a:bodyPr anchor="t" anchorCtr="0"/>
          <a:lstStyle>
            <a:lvl1pPr algn="l">
              <a:lnSpc>
                <a:spcPts val="2500"/>
              </a:lnSpc>
              <a:defRPr sz="2000" b="1">
                <a:solidFill>
                  <a:schemeClr val="tx1"/>
                </a:solidFill>
                <a:latin typeface="+mj-lt"/>
              </a:defRPr>
            </a:lvl1pPr>
          </a:lstStyle>
          <a:p>
            <a:r>
              <a:rPr lang="nl-NL" dirty="0"/>
              <a:t>Titel bewerken</a:t>
            </a:r>
          </a:p>
        </p:txBody>
      </p:sp>
      <p:sp>
        <p:nvSpPr>
          <p:cNvPr id="5" name="Tijdelijke aanduiding voor datum 4"/>
          <p:cNvSpPr>
            <a:spLocks noGrp="1"/>
          </p:cNvSpPr>
          <p:nvPr>
            <p:ph type="dt" sz="half" idx="10"/>
          </p:nvPr>
        </p:nvSpPr>
        <p:spPr/>
        <p:txBody>
          <a:bodyPr/>
          <a:lstStyle/>
          <a:p>
            <a:fld id="{F10973AC-957D-C346-BA56-D82065FA2AEB}" type="datetimeFigureOut">
              <a:rPr lang="nl-NL" smtClean="0"/>
              <a:pPr/>
              <a:t>23-11-2023</a:t>
            </a:fld>
            <a:endParaRPr lang="nl-NL"/>
          </a:p>
        </p:txBody>
      </p:sp>
      <p:sp>
        <p:nvSpPr>
          <p:cNvPr id="6" name="Tijdelijke aanduiding voor voettekst 5"/>
          <p:cNvSpPr>
            <a:spLocks noGrp="1"/>
          </p:cNvSpPr>
          <p:nvPr>
            <p:ph type="ftr" sz="quarter" idx="11"/>
          </p:nvPr>
        </p:nvSpPr>
        <p:spPr/>
        <p:txBody>
          <a:bodyPr/>
          <a:lstStyle>
            <a:lvl1pPr>
              <a:defRPr>
                <a:solidFill>
                  <a:schemeClr val="accent5"/>
                </a:solidFill>
              </a:defRPr>
            </a:lvl1pPr>
          </a:lstStyle>
          <a:p>
            <a:endParaRPr lang="nl-NL" dirty="0"/>
          </a:p>
        </p:txBody>
      </p:sp>
      <p:sp>
        <p:nvSpPr>
          <p:cNvPr id="7" name="Tijdelijke aanduiding voor dianummer 6"/>
          <p:cNvSpPr>
            <a:spLocks noGrp="1"/>
          </p:cNvSpPr>
          <p:nvPr>
            <p:ph type="sldNum" sz="quarter" idx="12"/>
          </p:nvPr>
        </p:nvSpPr>
        <p:spPr/>
        <p:txBody>
          <a:bodyPr/>
          <a:lstStyle>
            <a:lvl1pPr>
              <a:defRPr>
                <a:solidFill>
                  <a:schemeClr val="accent5"/>
                </a:solidFill>
              </a:defRPr>
            </a:lvl1pPr>
          </a:lstStyle>
          <a:p>
            <a:fld id="{8C6BC05E-DB9A-EB4A-A776-575FA40369A3}" type="slidenum">
              <a:rPr lang="nl-NL" smtClean="0"/>
              <a:pPr/>
              <a:t>‹#›</a:t>
            </a:fld>
            <a:endParaRPr lang="nl-NL"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descr="EU_Logo_Groen_300.png"/>
          <p:cNvPicPr>
            <a:picLocks noChangeAspect="1"/>
          </p:cNvPicPr>
          <p:nvPr/>
        </p:nvPicPr>
        <p:blipFill>
          <a:blip r:embed="rId13">
            <a:alphaModFix/>
          </a:blip>
          <a:stretch>
            <a:fillRect/>
          </a:stretch>
        </p:blipFill>
        <p:spPr>
          <a:xfrm>
            <a:off x="7308000" y="4298400"/>
            <a:ext cx="1432608" cy="576091"/>
          </a:xfrm>
          <a:prstGeom prst="rect">
            <a:avLst/>
          </a:prstGeom>
        </p:spPr>
      </p:pic>
      <p:sp>
        <p:nvSpPr>
          <p:cNvPr id="2" name="Tijdelijke aanduiding voor titel 1"/>
          <p:cNvSpPr>
            <a:spLocks noGrp="1"/>
          </p:cNvSpPr>
          <p:nvPr>
            <p:ph type="title"/>
          </p:nvPr>
        </p:nvSpPr>
        <p:spPr>
          <a:xfrm>
            <a:off x="491525" y="396000"/>
            <a:ext cx="8172000" cy="576000"/>
          </a:xfrm>
          <a:prstGeom prst="rect">
            <a:avLst/>
          </a:prstGeom>
        </p:spPr>
        <p:txBody>
          <a:bodyPr vert="horz" lIns="0" tIns="0" rIns="0" bIns="0" rtlCol="0" anchor="t" anchorCtr="0">
            <a:noAutofit/>
          </a:bodyPr>
          <a:lstStyle/>
          <a:p>
            <a:r>
              <a:rPr lang="nl-NL" dirty="0"/>
              <a:t>Titel bewerken</a:t>
            </a:r>
          </a:p>
        </p:txBody>
      </p:sp>
      <p:sp>
        <p:nvSpPr>
          <p:cNvPr id="3" name="Tijdelijke aanduiding voor tekst 2"/>
          <p:cNvSpPr>
            <a:spLocks noGrp="1"/>
          </p:cNvSpPr>
          <p:nvPr>
            <p:ph type="body" idx="1"/>
          </p:nvPr>
        </p:nvSpPr>
        <p:spPr>
          <a:xfrm>
            <a:off x="491524" y="971551"/>
            <a:ext cx="8172000" cy="3348000"/>
          </a:xfrm>
          <a:prstGeom prst="rect">
            <a:avLst/>
          </a:prstGeom>
        </p:spPr>
        <p:txBody>
          <a:bodyPr vert="horz" lIns="0" tIns="0" rIns="0" bIns="0" rtlCol="0" anchor="t" anchorCtr="0">
            <a:noAutofit/>
          </a:bodyPr>
          <a:lstStyle/>
          <a:p>
            <a:pPr lvl="0"/>
            <a:r>
              <a:rPr lang="nl-NL" dirty="0"/>
              <a:t>Klik om de tekst te bewerken</a:t>
            </a:r>
          </a:p>
          <a:p>
            <a:pPr lvl="1"/>
            <a:r>
              <a:rPr lang="nl-NL" dirty="0"/>
              <a:t>Tweede niveau tekst</a:t>
            </a:r>
          </a:p>
          <a:p>
            <a:pPr lvl="2"/>
            <a:r>
              <a:rPr lang="nl-NL" dirty="0"/>
              <a:t>Derde niveau tekst</a:t>
            </a:r>
          </a:p>
          <a:p>
            <a:pPr lvl="3"/>
            <a:r>
              <a:rPr lang="nl-NL" dirty="0"/>
              <a:t>Vierde niveau tekst</a:t>
            </a:r>
          </a:p>
          <a:p>
            <a:pPr lvl="4"/>
            <a:r>
              <a:rPr lang="nl-NL" dirty="0"/>
              <a:t>Vijfde niveau tekst</a:t>
            </a:r>
          </a:p>
        </p:txBody>
      </p:sp>
      <p:sp>
        <p:nvSpPr>
          <p:cNvPr id="4" name="Tijdelijke aanduiding voor datum 3"/>
          <p:cNvSpPr>
            <a:spLocks noGrp="1"/>
          </p:cNvSpPr>
          <p:nvPr>
            <p:ph type="dt" sz="half" idx="2"/>
          </p:nvPr>
        </p:nvSpPr>
        <p:spPr>
          <a:xfrm>
            <a:off x="817200" y="4663178"/>
            <a:ext cx="756000" cy="180285"/>
          </a:xfrm>
          <a:prstGeom prst="rect">
            <a:avLst/>
          </a:prstGeom>
        </p:spPr>
        <p:txBody>
          <a:bodyPr vert="horz" lIns="0" tIns="0" rIns="0" bIns="0" rtlCol="0" anchor="t" anchorCtr="0">
            <a:noAutofit/>
          </a:bodyPr>
          <a:lstStyle>
            <a:lvl1pPr algn="l">
              <a:defRPr sz="1000">
                <a:solidFill>
                  <a:schemeClr val="tx1"/>
                </a:solidFill>
                <a:latin typeface="Museo Sans 100"/>
                <a:cs typeface="Museo Sans 100"/>
              </a:defRPr>
            </a:lvl1pPr>
          </a:lstStyle>
          <a:p>
            <a:fld id="{F10973AC-957D-C346-BA56-D82065FA2AEB}" type="datetimeFigureOut">
              <a:rPr lang="nl-NL" smtClean="0"/>
              <a:pPr/>
              <a:t>23-11-2023</a:t>
            </a:fld>
            <a:endParaRPr lang="nl-NL" dirty="0"/>
          </a:p>
        </p:txBody>
      </p:sp>
      <p:sp>
        <p:nvSpPr>
          <p:cNvPr id="5" name="Tijdelijke aanduiding voor voettekst 4"/>
          <p:cNvSpPr>
            <a:spLocks noGrp="1"/>
          </p:cNvSpPr>
          <p:nvPr>
            <p:ph type="ftr" sz="quarter" idx="3"/>
          </p:nvPr>
        </p:nvSpPr>
        <p:spPr>
          <a:xfrm>
            <a:off x="1573200" y="4663178"/>
            <a:ext cx="5102920" cy="180285"/>
          </a:xfrm>
          <a:prstGeom prst="rect">
            <a:avLst/>
          </a:prstGeom>
        </p:spPr>
        <p:txBody>
          <a:bodyPr vert="horz" lIns="0" tIns="0" rIns="0" bIns="0" rtlCol="0" anchor="t" anchorCtr="0">
            <a:noAutofit/>
          </a:bodyPr>
          <a:lstStyle>
            <a:lvl1pPr algn="l">
              <a:defRPr sz="1000" b="0" i="0">
                <a:solidFill>
                  <a:schemeClr val="accent5"/>
                </a:solidFill>
                <a:latin typeface="+mn-lt"/>
                <a:cs typeface="Museo Sans 500"/>
              </a:defRPr>
            </a:lvl1pPr>
          </a:lstStyle>
          <a:p>
            <a:endParaRPr lang="nl-NL" dirty="0"/>
          </a:p>
        </p:txBody>
      </p:sp>
      <p:sp>
        <p:nvSpPr>
          <p:cNvPr id="6" name="Tijdelijke aanduiding voor dianummer 5"/>
          <p:cNvSpPr>
            <a:spLocks noGrp="1"/>
          </p:cNvSpPr>
          <p:nvPr>
            <p:ph type="sldNum" sz="quarter" idx="4"/>
          </p:nvPr>
        </p:nvSpPr>
        <p:spPr>
          <a:xfrm>
            <a:off x="491525" y="4663178"/>
            <a:ext cx="324000" cy="180285"/>
          </a:xfrm>
          <a:prstGeom prst="rect">
            <a:avLst/>
          </a:prstGeom>
        </p:spPr>
        <p:txBody>
          <a:bodyPr vert="horz" lIns="0" tIns="0" rIns="0" bIns="0" rtlCol="0" anchor="t" anchorCtr="0">
            <a:noAutofit/>
          </a:bodyPr>
          <a:lstStyle>
            <a:lvl1pPr algn="l">
              <a:defRPr sz="1000" b="0" i="0">
                <a:solidFill>
                  <a:schemeClr val="accent5"/>
                </a:solidFill>
                <a:latin typeface="+mn-lt"/>
                <a:cs typeface="Museo Sans 500"/>
              </a:defRPr>
            </a:lvl1pPr>
          </a:lstStyle>
          <a:p>
            <a:fld id="{8C6BC05E-DB9A-EB4A-A776-575FA40369A3}" type="slidenum">
              <a:rPr lang="nl-NL" smtClean="0"/>
              <a:pPr/>
              <a:t>‹#›</a:t>
            </a:fld>
            <a:endParaRPr lang="nl-NL"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9" r:id="rId4"/>
    <p:sldLayoutId id="2147483652" r:id="rId5"/>
    <p:sldLayoutId id="2147483653" r:id="rId6"/>
    <p:sldLayoutId id="2147483660" r:id="rId7"/>
    <p:sldLayoutId id="2147483661" r:id="rId8"/>
    <p:sldLayoutId id="2147483654" r:id="rId9"/>
    <p:sldLayoutId id="2147483655" r:id="rId10"/>
    <p:sldLayoutId id="2147483657" r:id="rId11"/>
  </p:sldLayoutIdLst>
  <p:txStyles>
    <p:title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p:titleStyle>
    <p:body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customXml" Target="../ink/ink2.xml"/><Relationship Id="rId5" Type="http://schemas.openxmlformats.org/officeDocument/2006/relationships/image" Target="../media/image41.png"/><Relationship Id="rId4" Type="http://schemas.openxmlformats.org/officeDocument/2006/relationships/customXml" Target="../ink/ink1.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customXml" Target="../ink/ink3.xml"/><Relationship Id="rId1" Type="http://schemas.openxmlformats.org/officeDocument/2006/relationships/slideLayout" Target="../slideLayouts/slideLayout5.xml"/><Relationship Id="rId5" Type="http://schemas.openxmlformats.org/officeDocument/2006/relationships/customXml" Target="../ink/ink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3" Type="http://schemas.openxmlformats.org/officeDocument/2006/relationships/image" Target="../media/image12.png"/><Relationship Id="rId7" Type="http://schemas.microsoft.com/office/2007/relationships/hdphoto" Target="../media/hdphoto2.wdp"/><Relationship Id="rId12" Type="http://schemas.openxmlformats.org/officeDocument/2006/relationships/image" Target="../media/image18.jpeg"/><Relationship Id="rId17" Type="http://schemas.openxmlformats.org/officeDocument/2006/relationships/image" Target="../media/image22.png"/><Relationship Id="rId2" Type="http://schemas.openxmlformats.org/officeDocument/2006/relationships/notesSlide" Target="../notesSlides/notesSlide5.xml"/><Relationship Id="rId16" Type="http://schemas.microsoft.com/office/2007/relationships/hdphoto" Target="../media/hdphoto4.wdp"/><Relationship Id="rId1" Type="http://schemas.openxmlformats.org/officeDocument/2006/relationships/slideLayout" Target="../slideLayouts/slideLayout9.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13.png"/><Relationship Id="rId15" Type="http://schemas.openxmlformats.org/officeDocument/2006/relationships/image" Target="../media/image21.png"/><Relationship Id="rId10" Type="http://schemas.openxmlformats.org/officeDocument/2006/relationships/image" Target="../media/image16.png"/><Relationship Id="rId4" Type="http://schemas.microsoft.com/office/2007/relationships/hdphoto" Target="../media/hdphoto1.wdp"/><Relationship Id="rId9" Type="http://schemas.microsoft.com/office/2007/relationships/hdphoto" Target="../media/hdphoto3.wdp"/><Relationship Id="rId1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microsoft.com/office/2007/relationships/hdphoto" Target="../media/hdphoto6.wdp"/><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5.png"/><Relationship Id="rId11" Type="http://schemas.openxmlformats.org/officeDocument/2006/relationships/image" Target="../media/image28.png"/><Relationship Id="rId5" Type="http://schemas.openxmlformats.org/officeDocument/2006/relationships/image" Target="../media/image24.png"/><Relationship Id="rId10" Type="http://schemas.microsoft.com/office/2007/relationships/hdphoto" Target="../media/hdphoto7.wdp"/><Relationship Id="rId4" Type="http://schemas.microsoft.com/office/2007/relationships/hdphoto" Target="../media/hdphoto5.wdp"/><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customXml" Target="../ink/ink5.xml"/><Relationship Id="rId1" Type="http://schemas.openxmlformats.org/officeDocument/2006/relationships/slideLayout" Target="../slideLayouts/slideLayout5.xml"/><Relationship Id="rId5" Type="http://schemas.openxmlformats.org/officeDocument/2006/relationships/customXml" Target="../ink/ink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customXml" Target="../ink/ink7.xml"/><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9.jpeg"/><Relationship Id="rId11" Type="http://schemas.openxmlformats.org/officeDocument/2006/relationships/image" Target="../media/image34.png"/><Relationship Id="rId5" Type="http://schemas.openxmlformats.org/officeDocument/2006/relationships/customXml" Target="../ink/ink8.xml"/><Relationship Id="rId10" Type="http://schemas.openxmlformats.org/officeDocument/2006/relationships/image" Target="../media/image33.jpeg"/><Relationship Id="rId4" Type="http://schemas.openxmlformats.org/officeDocument/2006/relationships/image" Target="../media/image230.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customXml" Target="../ink/ink9.xml"/><Relationship Id="rId7" Type="http://schemas.openxmlformats.org/officeDocument/2006/relationships/customXml" Target="../ink/ink10.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60.png"/><Relationship Id="rId11" Type="http://schemas.openxmlformats.org/officeDocument/2006/relationships/image" Target="../media/image38.png"/><Relationship Id="rId10" Type="http://schemas.openxmlformats.org/officeDocument/2006/relationships/image" Target="../media/image37.jpeg"/><Relationship Id="rId9"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customXml" Target="../ink/ink11.xml"/><Relationship Id="rId1" Type="http://schemas.openxmlformats.org/officeDocument/2006/relationships/slideLayout" Target="../slideLayouts/slideLayout5.xml"/><Relationship Id="rId5" Type="http://schemas.openxmlformats.org/officeDocument/2006/relationships/customXml" Target="../ink/ink1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customXml" Target="../ink/ink1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customXml" Target="../ink/ink13.xml"/><Relationship Id="rId4" Type="http://schemas.microsoft.com/office/2007/relationships/hdphoto" Target="../media/hdphoto8.wdp"/></Relationships>
</file>

<file path=ppt/slides/_rels/slide13.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0.jpeg"/><Relationship Id="rId5" Type="http://schemas.openxmlformats.org/officeDocument/2006/relationships/customXml" Target="../ink/ink16.xml"/><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customXml" Target="../ink/ink18.xml"/><Relationship Id="rId5" Type="http://schemas.openxmlformats.org/officeDocument/2006/relationships/image" Target="../media/image60.png"/><Relationship Id="rId4" Type="http://schemas.openxmlformats.org/officeDocument/2006/relationships/customXml" Target="../ink/ink1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customXml" Target="../ink/ink20.xml"/><Relationship Id="rId5" Type="http://schemas.openxmlformats.org/officeDocument/2006/relationships/image" Target="../media/image60.png"/><Relationship Id="rId4" Type="http://schemas.openxmlformats.org/officeDocument/2006/relationships/customXml" Target="../ink/ink19.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customXml" Target="../ink/ink22.xml"/><Relationship Id="rId5" Type="http://schemas.openxmlformats.org/officeDocument/2006/relationships/image" Target="../media/image330.png"/><Relationship Id="rId4" Type="http://schemas.openxmlformats.org/officeDocument/2006/relationships/customXml" Target="../ink/ink21.xml"/></Relationships>
</file>

<file path=ppt/slides/_rels/slide17.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customXml" Target="../ink/ink24.xml"/><Relationship Id="rId5" Type="http://schemas.openxmlformats.org/officeDocument/2006/relationships/image" Target="../media/image11.png"/><Relationship Id="rId4" Type="http://schemas.openxmlformats.org/officeDocument/2006/relationships/image" Target="../media/image180.png"/></Relationships>
</file>

<file path=ppt/slides/_rels/slide1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8.png"/><Relationship Id="rId7" Type="http://schemas.openxmlformats.org/officeDocument/2006/relationships/image" Target="../media/image6.png"/><Relationship Id="rId12"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44.png"/><Relationship Id="rId11" Type="http://schemas.openxmlformats.org/officeDocument/2006/relationships/image" Target="../media/image47.png"/><Relationship Id="rId5" Type="http://schemas.openxmlformats.org/officeDocument/2006/relationships/image" Target="../media/image7.png"/><Relationship Id="rId10" Type="http://schemas.openxmlformats.org/officeDocument/2006/relationships/image" Target="../media/image9.png"/><Relationship Id="rId4" Type="http://schemas.openxmlformats.org/officeDocument/2006/relationships/image" Target="../media/image43.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7.xml"/><Relationship Id="rId7" Type="http://schemas.openxmlformats.org/officeDocument/2006/relationships/diagramColors" Target="../diagrams/colors1.xml"/><Relationship Id="rId2" Type="http://schemas.openxmlformats.org/officeDocument/2006/relationships/slideLayout" Target="../slideLayouts/slideLayout3.xml"/><Relationship Id="rId1" Type="http://schemas.openxmlformats.org/officeDocument/2006/relationships/themeOverride" Target="../theme/themeOverride1.xml"/><Relationship Id="rId6" Type="http://schemas.openxmlformats.org/officeDocument/2006/relationships/diagramQuickStyle" Target="../diagrams/quickStyle1.xml"/><Relationship Id="rId11" Type="http://schemas.openxmlformats.org/officeDocument/2006/relationships/customXml" Target="../ink/ink26.xml"/><Relationship Id="rId5" Type="http://schemas.openxmlformats.org/officeDocument/2006/relationships/diagramLayout" Target="../diagrams/layout1.xml"/><Relationship Id="rId10" Type="http://schemas.openxmlformats.org/officeDocument/2006/relationships/image" Target="../media/image500.png"/><Relationship Id="rId4" Type="http://schemas.openxmlformats.org/officeDocument/2006/relationships/diagramData" Target="../diagrams/data1.xml"/><Relationship Id="rId9" Type="http://schemas.openxmlformats.org/officeDocument/2006/relationships/customXml" Target="../ink/ink25.xml"/></Relationships>
</file>

<file path=ppt/slides/_rels/slide21.xml.rels><?xml version="1.0" encoding="UTF-8" standalone="yes"?>
<Relationships xmlns="http://schemas.openxmlformats.org/package/2006/relationships"><Relationship Id="rId3" Type="http://schemas.openxmlformats.org/officeDocument/2006/relationships/customXml" Target="../ink/ink27.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customXml" Target="../ink/ink28.xml"/><Relationship Id="rId5" Type="http://schemas.openxmlformats.org/officeDocument/2006/relationships/image" Target="../media/image11.png"/><Relationship Id="rId4" Type="http://schemas.openxmlformats.org/officeDocument/2006/relationships/image" Target="../media/image18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customXml" Target="../ink/ink29.xml"/><Relationship Id="rId2" Type="http://schemas.openxmlformats.org/officeDocument/2006/relationships/notesSlide" Target="../notesSlides/notesSlide20.xml"/><Relationship Id="rId1" Type="http://schemas.openxmlformats.org/officeDocument/2006/relationships/slideLayout" Target="../slideLayouts/slideLayout3.xml"/><Relationship Id="rId11" Type="http://schemas.openxmlformats.org/officeDocument/2006/relationships/customXml" Target="../ink/ink30.xml"/><Relationship Id="rId10" Type="http://schemas.openxmlformats.org/officeDocument/2006/relationships/image" Target="../media/image5000.png"/></Relationships>
</file>

<file path=ppt/slides/_rels/slide24.xml.rels><?xml version="1.0" encoding="UTF-8" standalone="yes"?>
<Relationships xmlns="http://schemas.openxmlformats.org/package/2006/relationships"><Relationship Id="rId3" Type="http://schemas.openxmlformats.org/officeDocument/2006/relationships/customXml" Target="../ink/ink31.xml"/><Relationship Id="rId2" Type="http://schemas.openxmlformats.org/officeDocument/2006/relationships/notesSlide" Target="../notesSlides/notesSlide21.xml"/><Relationship Id="rId1" Type="http://schemas.openxmlformats.org/officeDocument/2006/relationships/slideLayout" Target="../slideLayouts/slideLayout3.xml"/><Relationship Id="rId11" Type="http://schemas.openxmlformats.org/officeDocument/2006/relationships/customXml" Target="../ink/ink32.xml"/><Relationship Id="rId10" Type="http://schemas.openxmlformats.org/officeDocument/2006/relationships/image" Target="../media/image500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23287" y="1923347"/>
            <a:ext cx="7407874" cy="1476000"/>
          </a:xfrm>
        </p:spPr>
        <p:txBody>
          <a:bodyPr/>
          <a:lstStyle/>
          <a:p>
            <a:pPr>
              <a:lnSpc>
                <a:spcPct val="100000"/>
              </a:lnSpc>
            </a:pPr>
            <a:r>
              <a:rPr lang="en-US" sz="3600" b="1" dirty="0" err="1">
                <a:latin typeface="Arial" panose="020B0604020202020204" pitchFamily="34" charset="0"/>
                <a:cs typeface="Arial" panose="020B0604020202020204" pitchFamily="34" charset="0"/>
              </a:rPr>
              <a:t>Een</a:t>
            </a:r>
            <a:r>
              <a:rPr lang="en-US" sz="3600" b="1" dirty="0">
                <a:latin typeface="Arial" panose="020B0604020202020204" pitchFamily="34" charset="0"/>
                <a:cs typeface="Arial" panose="020B0604020202020204" pitchFamily="34" charset="0"/>
              </a:rPr>
              <a:t> haven </a:t>
            </a:r>
            <a:r>
              <a:rPr lang="en-US" sz="3600" b="1" dirty="0" err="1">
                <a:latin typeface="Arial" panose="020B0604020202020204" pitchFamily="34" charset="0"/>
                <a:cs typeface="Arial" panose="020B0604020202020204" pitchFamily="34" charset="0"/>
              </a:rPr>
              <a:t>geeft</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altijd</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gedoe</a:t>
            </a:r>
            <a:endParaRPr lang="nl-NL" sz="2800" b="1" dirty="0">
              <a:latin typeface="Arial" panose="020B0604020202020204" pitchFamily="34" charset="0"/>
              <a:cs typeface="Arial" panose="020B0604020202020204" pitchFamily="34" charset="0"/>
            </a:endParaRPr>
          </a:p>
        </p:txBody>
      </p:sp>
      <p:sp>
        <p:nvSpPr>
          <p:cNvPr id="3" name="Subtitel 2"/>
          <p:cNvSpPr>
            <a:spLocks noGrp="1"/>
          </p:cNvSpPr>
          <p:nvPr>
            <p:ph type="subTitle" idx="1"/>
          </p:nvPr>
        </p:nvSpPr>
        <p:spPr>
          <a:xfrm>
            <a:off x="491526" y="2837398"/>
            <a:ext cx="5941025" cy="810000"/>
          </a:xfrm>
        </p:spPr>
        <p:txBody>
          <a:bodyPr/>
          <a:lstStyle/>
          <a:p>
            <a:endParaRPr lang="en-US" dirty="0">
              <a:solidFill>
                <a:srgbClr val="FFFFFF"/>
              </a:solidFill>
              <a:latin typeface="Arial" panose="020B0604020202020204" pitchFamily="34" charset="0"/>
              <a:cs typeface="Arial" panose="020B0604020202020204" pitchFamily="34" charset="0"/>
            </a:endParaRPr>
          </a:p>
          <a:p>
            <a:endParaRPr lang="en-US" dirty="0">
              <a:solidFill>
                <a:srgbClr val="FFFFFF"/>
              </a:solidFill>
              <a:latin typeface="Arial" panose="020B0604020202020204" pitchFamily="34" charset="0"/>
              <a:cs typeface="Arial" panose="020B0604020202020204" pitchFamily="34" charset="0"/>
            </a:endParaRPr>
          </a:p>
          <a:p>
            <a:r>
              <a:rPr lang="en-US" dirty="0">
                <a:solidFill>
                  <a:srgbClr val="FFFFFF"/>
                </a:solidFill>
                <a:latin typeface="Arial" panose="020B0604020202020204" pitchFamily="34" charset="0"/>
                <a:cs typeface="Arial" panose="020B0604020202020204" pitchFamily="34" charset="0"/>
              </a:rPr>
              <a:t>Prof. dr. Harry Geerlings</a:t>
            </a:r>
          </a:p>
          <a:p>
            <a:endParaRPr lang="en-US"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8 </a:t>
            </a:r>
            <a:r>
              <a:rPr lang="en-US" sz="1600" dirty="0" err="1">
                <a:latin typeface="Arial" panose="020B0604020202020204" pitchFamily="34" charset="0"/>
                <a:cs typeface="Arial" panose="020B0604020202020204" pitchFamily="34" charset="0"/>
              </a:rPr>
              <a:t>november</a:t>
            </a:r>
            <a:r>
              <a:rPr lang="en-US" sz="1600" dirty="0">
                <a:latin typeface="Arial" panose="020B0604020202020204" pitchFamily="34" charset="0"/>
                <a:cs typeface="Arial" panose="020B0604020202020204" pitchFamily="34" charset="0"/>
              </a:rPr>
              <a:t> 2023 – Dies </a:t>
            </a:r>
            <a:r>
              <a:rPr lang="en-US" sz="1600" dirty="0" err="1">
                <a:latin typeface="Arial" panose="020B0604020202020204" pitchFamily="34" charset="0"/>
                <a:cs typeface="Arial" panose="020B0604020202020204" pitchFamily="34" charset="0"/>
              </a:rPr>
              <a:t>terugkomdag</a:t>
            </a:r>
            <a:endParaRPr lang="nl-NL"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6FFF793-3F79-511B-DC74-D446EAC02172}"/>
              </a:ext>
            </a:extLst>
          </p:cNvPr>
          <p:cNvSpPr txBox="1">
            <a:spLocks/>
          </p:cNvSpPr>
          <p:nvPr/>
        </p:nvSpPr>
        <p:spPr>
          <a:xfrm>
            <a:off x="1356276" y="994769"/>
            <a:ext cx="1617319" cy="432000"/>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a:lstStyle>
          <a:p>
            <a:endParaRPr lang="en-US" sz="2100" dirty="0">
              <a:solidFill>
                <a:srgbClr val="FF9E00"/>
              </a:solidFill>
              <a:latin typeface="Museo Sans 700"/>
            </a:endParaRPr>
          </a:p>
        </p:txBody>
      </p:sp>
      <p:sp>
        <p:nvSpPr>
          <p:cNvPr id="2" name="Text Box 6">
            <a:extLst>
              <a:ext uri="{FF2B5EF4-FFF2-40B4-BE49-F238E27FC236}">
                <a16:creationId xmlns:a16="http://schemas.microsoft.com/office/drawing/2014/main" id="{87F02F63-7983-7C60-80CB-422E84831786}"/>
              </a:ext>
            </a:extLst>
          </p:cNvPr>
          <p:cNvSpPr txBox="1">
            <a:spLocks noChangeArrowheads="1"/>
          </p:cNvSpPr>
          <p:nvPr/>
        </p:nvSpPr>
        <p:spPr bwMode="auto">
          <a:xfrm>
            <a:off x="1159435" y="495187"/>
            <a:ext cx="6053967" cy="548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nl-NL" altLang="nl-NL" sz="1800" b="1" dirty="0">
              <a:solidFill>
                <a:srgbClr val="E37823"/>
              </a:solidFill>
            </a:endParaRPr>
          </a:p>
          <a:p>
            <a:r>
              <a:rPr lang="nl-NL" altLang="nl-NL" sz="2800" b="1" dirty="0">
                <a:solidFill>
                  <a:srgbClr val="FF9E00"/>
                </a:solidFill>
                <a:latin typeface="Calibri" panose="020F0502020204030204" pitchFamily="34" charset="0"/>
                <a:cs typeface="Calibri" panose="020F0502020204030204" pitchFamily="34" charset="0"/>
              </a:rPr>
              <a:t>Harry Geerlings</a:t>
            </a:r>
          </a:p>
          <a:p>
            <a:endParaRPr lang="nl-NL" altLang="nl-NL" sz="1800" b="1" dirty="0">
              <a:latin typeface="Calibri" panose="020F0502020204030204" pitchFamily="34" charset="0"/>
              <a:cs typeface="Calibri" panose="020F0502020204030204" pitchFamily="34" charset="0"/>
            </a:endParaRPr>
          </a:p>
          <a:p>
            <a:r>
              <a:rPr lang="nl-NL" altLang="nl-NL" sz="1800" dirty="0">
                <a:latin typeface="Calibri" panose="020F0502020204030204" pitchFamily="34" charset="0"/>
                <a:cs typeface="Calibri" panose="020F0502020204030204" pitchFamily="34" charset="0"/>
              </a:rPr>
              <a:t>(Haven)hoogleraar bij de Erasmus Universiteit Rotterdam</a:t>
            </a:r>
          </a:p>
          <a:p>
            <a:endParaRPr lang="nl-NL" altLang="nl-NL" sz="1800" dirty="0">
              <a:latin typeface="Calibri" panose="020F0502020204030204" pitchFamily="34" charset="0"/>
              <a:cs typeface="Calibri" panose="020F0502020204030204" pitchFamily="34" charset="0"/>
            </a:endParaRPr>
          </a:p>
          <a:p>
            <a:r>
              <a:rPr lang="nl-NL" altLang="nl-NL" sz="1800" dirty="0">
                <a:latin typeface="Calibri" panose="020F0502020204030204" pitchFamily="34" charset="0"/>
                <a:cs typeface="Calibri" panose="020F0502020204030204" pitchFamily="34" charset="0"/>
              </a:rPr>
              <a:t>Leeropdracht de </a:t>
            </a:r>
            <a:r>
              <a:rPr lang="nl-NL" altLang="nl-NL" sz="1800" dirty="0" err="1">
                <a:latin typeface="Calibri" panose="020F0502020204030204" pitchFamily="34" charset="0"/>
                <a:cs typeface="Calibri" panose="020F0502020204030204" pitchFamily="34" charset="0"/>
              </a:rPr>
              <a:t>Governance</a:t>
            </a:r>
            <a:r>
              <a:rPr lang="nl-NL" altLang="nl-NL" sz="1800" dirty="0">
                <a:latin typeface="Calibri" panose="020F0502020204030204" pitchFamily="34" charset="0"/>
                <a:cs typeface="Calibri" panose="020F0502020204030204" pitchFamily="34" charset="0"/>
              </a:rPr>
              <a:t> van Duurzame Mobiliteit</a:t>
            </a:r>
          </a:p>
          <a:p>
            <a:endParaRPr lang="nl-NL" altLang="nl-NL" sz="1800" dirty="0">
              <a:latin typeface="Calibri" panose="020F0502020204030204" pitchFamily="34" charset="0"/>
              <a:cs typeface="Calibri" panose="020F0502020204030204" pitchFamily="34" charset="0"/>
            </a:endParaRPr>
          </a:p>
          <a:p>
            <a:r>
              <a:rPr lang="nl-NL" altLang="nl-NL" sz="1800" dirty="0">
                <a:latin typeface="Calibri" panose="020F0502020204030204" pitchFamily="34" charset="0"/>
                <a:cs typeface="Calibri" panose="020F0502020204030204" pitchFamily="34" charset="0"/>
              </a:rPr>
              <a:t>Emeritus sinds 10 februari 2023. </a:t>
            </a:r>
          </a:p>
          <a:p>
            <a:endParaRPr lang="nl-NL" altLang="nl-NL" sz="1800" dirty="0">
              <a:latin typeface="Calibri" panose="020F0502020204030204" pitchFamily="34" charset="0"/>
              <a:cs typeface="Calibri" panose="020F0502020204030204" pitchFamily="34" charset="0"/>
            </a:endParaRPr>
          </a:p>
          <a:p>
            <a:r>
              <a:rPr lang="nl-NL" altLang="nl-NL" sz="1800" dirty="0">
                <a:latin typeface="Calibri" panose="020F0502020204030204" pitchFamily="34" charset="0"/>
                <a:cs typeface="Calibri" panose="020F0502020204030204" pitchFamily="34" charset="0"/>
              </a:rPr>
              <a:t>Aandachtgebieden (o.a.):</a:t>
            </a:r>
          </a:p>
          <a:p>
            <a:pPr marL="214313" indent="-214313">
              <a:buFontTx/>
              <a:buChar char="-"/>
            </a:pPr>
            <a:r>
              <a:rPr lang="nl-NL" altLang="nl-NL" sz="1800" dirty="0">
                <a:latin typeface="Calibri" panose="020F0502020204030204" pitchFamily="34" charset="0"/>
                <a:cs typeface="Calibri" panose="020F0502020204030204" pitchFamily="34" charset="0"/>
              </a:rPr>
              <a:t>de toekomst van havens</a:t>
            </a:r>
          </a:p>
          <a:p>
            <a:pPr marL="214313" indent="-214313">
              <a:buFontTx/>
              <a:buChar char="-"/>
            </a:pPr>
            <a:r>
              <a:rPr lang="nl-NL" altLang="nl-NL" sz="1800" dirty="0">
                <a:latin typeface="Calibri" panose="020F0502020204030204" pitchFamily="34" charset="0"/>
                <a:cs typeface="Calibri" panose="020F0502020204030204" pitchFamily="34" charset="0"/>
              </a:rPr>
              <a:t>de vraag hoe geven we de transitie vorm</a:t>
            </a:r>
          </a:p>
          <a:p>
            <a:pPr marL="214313" indent="-214313">
              <a:buFontTx/>
              <a:buChar char="-"/>
            </a:pPr>
            <a:endParaRPr lang="nl-NL" altLang="nl-NL" sz="1800" dirty="0">
              <a:latin typeface="Calibri" panose="020F0502020204030204" pitchFamily="34" charset="0"/>
              <a:cs typeface="Calibri" panose="020F0502020204030204" pitchFamily="34" charset="0"/>
            </a:endParaRPr>
          </a:p>
          <a:p>
            <a:r>
              <a:rPr lang="nl-NL" altLang="nl-NL" sz="1800" dirty="0">
                <a:latin typeface="Calibri" panose="020F0502020204030204" pitchFamily="34" charset="0"/>
                <a:cs typeface="Calibri" panose="020F0502020204030204" pitchFamily="34" charset="0"/>
              </a:rPr>
              <a:t>Grote nadruk op valorisatie</a:t>
            </a:r>
          </a:p>
          <a:p>
            <a:pPr marL="214313" indent="-214313">
              <a:buFontTx/>
              <a:buChar char="-"/>
            </a:pPr>
            <a:endParaRPr lang="en-US" altLang="nl-NL" sz="1800" dirty="0">
              <a:latin typeface="Calibri" panose="020F0502020204030204" pitchFamily="34" charset="0"/>
              <a:cs typeface="Calibri" panose="020F0502020204030204" pitchFamily="34" charset="0"/>
            </a:endParaRPr>
          </a:p>
          <a:p>
            <a:pPr marL="214313" indent="-214313">
              <a:buFontTx/>
              <a:buChar char="-"/>
            </a:pPr>
            <a:endParaRPr lang="nl-NL" altLang="nl-NL" sz="1350" dirty="0">
              <a:latin typeface="Calibri" panose="020F0502020204030204" pitchFamily="34" charset="0"/>
              <a:cs typeface="Calibri" panose="020F0502020204030204" pitchFamily="34" charset="0"/>
            </a:endParaRPr>
          </a:p>
          <a:p>
            <a:endParaRPr lang="nl-NL" altLang="nl-NL" sz="1350" dirty="0">
              <a:latin typeface="Calibri" panose="020F0502020204030204" pitchFamily="34" charset="0"/>
              <a:cs typeface="Calibri" panose="020F0502020204030204" pitchFamily="34" charset="0"/>
            </a:endParaRPr>
          </a:p>
          <a:p>
            <a:endParaRPr lang="nl-NL" altLang="nl-NL" sz="1350" dirty="0">
              <a:latin typeface="Calibri" panose="020F0502020204030204" pitchFamily="34" charset="0"/>
              <a:cs typeface="Calibri" panose="020F0502020204030204" pitchFamily="34" charset="0"/>
            </a:endParaRPr>
          </a:p>
          <a:p>
            <a:endParaRPr lang="nl-NL" altLang="nl-NL" sz="3000" b="1" dirty="0">
              <a:solidFill>
                <a:srgbClr val="E37823"/>
              </a:solidFill>
            </a:endParaRPr>
          </a:p>
        </p:txBody>
      </p:sp>
      <p:pic>
        <p:nvPicPr>
          <p:cNvPr id="4" name="Afbeelding 16" descr="Afbeelding met tekst, overdekt, tafel, bureau&#10;&#10;Automatisch gegenereerde beschrijving">
            <a:extLst>
              <a:ext uri="{FF2B5EF4-FFF2-40B4-BE49-F238E27FC236}">
                <a16:creationId xmlns:a16="http://schemas.microsoft.com/office/drawing/2014/main" id="{C48E754F-88F6-3788-5AC1-D21FAA24E7B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993335" y="3823679"/>
            <a:ext cx="2213638" cy="1277305"/>
          </a:xfrm>
          <a:prstGeom prst="rect">
            <a:avLst/>
          </a:prstGeom>
        </p:spPr>
      </p:pic>
    </p:spTree>
    <p:extLst>
      <p:ext uri="{BB962C8B-B14F-4D97-AF65-F5344CB8AC3E}">
        <p14:creationId xmlns:p14="http://schemas.microsoft.com/office/powerpoint/2010/main" val="2169622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CD9AE8C9-6618-8ED0-7F5B-BD5E9D094E3C}"/>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979474"/>
            <a:ext cx="7404652" cy="3348001"/>
          </a:xfrm>
          <a:prstGeom prst="rect">
            <a:avLst/>
          </a:prstGeom>
          <a:effectLst>
            <a:softEdge rad="127000"/>
          </a:effectLst>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5"/>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5"/>
              <a:stretch>
                <a:fillRect/>
              </a:stretch>
            </p:blipFill>
            <p:spPr>
              <a:xfrm>
                <a:off x="-4234380" y="1705080"/>
                <a:ext cx="9180" cy="18000"/>
              </a:xfrm>
              <a:prstGeom prst="rect">
                <a:avLst/>
              </a:prstGeom>
            </p:spPr>
          </p:pic>
        </mc:Fallback>
      </mc:AlternateContent>
      <p:sp>
        <p:nvSpPr>
          <p:cNvPr id="2" name="Title 1">
            <a:extLst>
              <a:ext uri="{FF2B5EF4-FFF2-40B4-BE49-F238E27FC236}">
                <a16:creationId xmlns:a16="http://schemas.microsoft.com/office/drawing/2014/main" id="{B040242C-4B39-E99F-4740-B9FD5EB437A3}"/>
              </a:ext>
            </a:extLst>
          </p:cNvPr>
          <p:cNvSpPr>
            <a:spLocks noGrp="1"/>
          </p:cNvSpPr>
          <p:nvPr>
            <p:ph type="title"/>
          </p:nvPr>
        </p:nvSpPr>
        <p:spPr>
          <a:xfrm>
            <a:off x="486000" y="395551"/>
            <a:ext cx="8172000" cy="576000"/>
          </a:xfrm>
        </p:spPr>
        <p:txBody>
          <a:bodyPr/>
          <a:lstStyle/>
          <a:p>
            <a:r>
              <a:rPr lang="en-US" dirty="0"/>
              <a:t>Focus </a:t>
            </a:r>
            <a:r>
              <a:rPr lang="en-US" dirty="0" err="1"/>
              <a:t>presntatie</a:t>
            </a:r>
            <a:endParaRPr lang="nl-NL" dirty="0"/>
          </a:p>
        </p:txBody>
      </p:sp>
      <p:sp>
        <p:nvSpPr>
          <p:cNvPr id="10" name="Tijdelijke aanduiding voor inhoud 4">
            <a:extLst>
              <a:ext uri="{FF2B5EF4-FFF2-40B4-BE49-F238E27FC236}">
                <a16:creationId xmlns:a16="http://schemas.microsoft.com/office/drawing/2014/main" id="{E88ECFD9-DDFF-6065-BC25-A4196B678C60}"/>
              </a:ext>
            </a:extLst>
          </p:cNvPr>
          <p:cNvSpPr>
            <a:spLocks noGrp="1"/>
          </p:cNvSpPr>
          <p:nvPr>
            <p:ph idx="1"/>
          </p:nvPr>
        </p:nvSpPr>
        <p:spPr>
          <a:xfrm>
            <a:off x="575499" y="897750"/>
            <a:ext cx="7275713" cy="3348000"/>
          </a:xfrm>
        </p:spPr>
        <p:txBody>
          <a:bodyPr/>
          <a:lstStyle/>
          <a:p>
            <a:r>
              <a:rPr lang="nl-NL" sz="1800" dirty="0">
                <a:effectLst/>
                <a:latin typeface="Calibri" panose="020F0502020204030204" pitchFamily="34" charset="0"/>
                <a:ea typeface="Calibri" panose="020F0502020204030204" pitchFamily="34" charset="0"/>
                <a:cs typeface="Calibri" panose="020F0502020204030204" pitchFamily="34" charset="0"/>
              </a:rPr>
              <a:t>Schets van de (1) historische ontwikkeling van de haven van Rotterdam, (2) de rol van stakeholders, de (3) enorme uitdaging van nu en (4) wat we kunnen leren van de geschiedenis voor de toekomst. </a:t>
            </a:r>
            <a:endParaRPr lang="nl-NL"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97212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e de haven van Rotterdam alles op alles zet om de grootste van Europa te  blijven">
            <a:extLst>
              <a:ext uri="{FF2B5EF4-FFF2-40B4-BE49-F238E27FC236}">
                <a16:creationId xmlns:a16="http://schemas.microsoft.com/office/drawing/2014/main" id="{C5C89CB1-5066-29D7-2F26-23392990DD3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5" y="961"/>
            <a:ext cx="9143985" cy="51425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705F5B-948A-D05A-2AD5-6F7980F5C92B}"/>
              </a:ext>
            </a:extLst>
          </p:cNvPr>
          <p:cNvSpPr>
            <a:spLocks noGrp="1"/>
          </p:cNvSpPr>
          <p:nvPr>
            <p:ph type="title"/>
          </p:nvPr>
        </p:nvSpPr>
        <p:spPr/>
        <p:txBody>
          <a:bodyPr/>
          <a:lstStyle/>
          <a:p>
            <a:r>
              <a:rPr lang="en-US" dirty="0">
                <a:solidFill>
                  <a:schemeClr val="bg1"/>
                </a:solidFill>
              </a:rPr>
              <a:t>Stakeholders in de </a:t>
            </a:r>
            <a:r>
              <a:rPr lang="en-US" dirty="0" err="1">
                <a:solidFill>
                  <a:schemeClr val="bg1"/>
                </a:solidFill>
              </a:rPr>
              <a:t>Rotterdamse</a:t>
            </a:r>
            <a:r>
              <a:rPr lang="en-US" dirty="0">
                <a:solidFill>
                  <a:schemeClr val="bg1"/>
                </a:solidFill>
              </a:rPr>
              <a:t> haven</a:t>
            </a:r>
            <a:endParaRPr lang="nl-NL" dirty="0">
              <a:solidFill>
                <a:schemeClr val="bg1"/>
              </a:solidFill>
            </a:endParaRPr>
          </a:p>
        </p:txBody>
      </p:sp>
      <p:grpSp>
        <p:nvGrpSpPr>
          <p:cNvPr id="8" name="Groep 3">
            <a:extLst>
              <a:ext uri="{FF2B5EF4-FFF2-40B4-BE49-F238E27FC236}">
                <a16:creationId xmlns:a16="http://schemas.microsoft.com/office/drawing/2014/main" id="{8423F24C-DE89-6446-9D90-1D39AD8B90C4}"/>
              </a:ext>
            </a:extLst>
          </p:cNvPr>
          <p:cNvGrpSpPr/>
          <p:nvPr/>
        </p:nvGrpSpPr>
        <p:grpSpPr>
          <a:xfrm>
            <a:off x="5652469" y="1949530"/>
            <a:ext cx="1244440" cy="1244440"/>
            <a:chOff x="2484437" y="2936472"/>
            <a:chExt cx="1127124" cy="1127124"/>
          </a:xfrm>
        </p:grpSpPr>
        <p:sp>
          <p:nvSpPr>
            <p:cNvPr id="9" name="Ovaal 5">
              <a:extLst>
                <a:ext uri="{FF2B5EF4-FFF2-40B4-BE49-F238E27FC236}">
                  <a16:creationId xmlns:a16="http://schemas.microsoft.com/office/drawing/2014/main" id="{6094AAAF-2180-3F13-17AF-04C9EA268D2A}"/>
                </a:ext>
              </a:extLst>
            </p:cNvPr>
            <p:cNvSpPr/>
            <p:nvPr/>
          </p:nvSpPr>
          <p:spPr>
            <a:xfrm>
              <a:off x="2484437" y="2936472"/>
              <a:ext cx="1127124" cy="1127124"/>
            </a:xfrm>
            <a:prstGeom prst="ellipse">
              <a:avLst/>
            </a:prstGeom>
            <a:blipFill rotWithShape="0">
              <a:blip r:embed="rId4">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0" name="Ovaal 4">
              <a:extLst>
                <a:ext uri="{FF2B5EF4-FFF2-40B4-BE49-F238E27FC236}">
                  <a16:creationId xmlns:a16="http://schemas.microsoft.com/office/drawing/2014/main" id="{05F74A2A-5262-C0AC-B3DA-F2EE8A207C4D}"/>
                </a:ext>
              </a:extLst>
            </p:cNvPr>
            <p:cNvSpPr txBox="1"/>
            <p:nvPr/>
          </p:nvSpPr>
          <p:spPr>
            <a:xfrm>
              <a:off x="2649500" y="310153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1" name="Groep 9">
            <a:extLst>
              <a:ext uri="{FF2B5EF4-FFF2-40B4-BE49-F238E27FC236}">
                <a16:creationId xmlns:a16="http://schemas.microsoft.com/office/drawing/2014/main" id="{368EE7C0-50DD-F50C-1622-45EE2A6E7793}"/>
              </a:ext>
            </a:extLst>
          </p:cNvPr>
          <p:cNvGrpSpPr/>
          <p:nvPr/>
        </p:nvGrpSpPr>
        <p:grpSpPr>
          <a:xfrm>
            <a:off x="3898901" y="1949530"/>
            <a:ext cx="1244440" cy="1244440"/>
            <a:chOff x="3952472" y="1468437"/>
            <a:chExt cx="1127124" cy="1127124"/>
          </a:xfrm>
        </p:grpSpPr>
        <p:sp>
          <p:nvSpPr>
            <p:cNvPr id="12" name="Ovaal 10">
              <a:extLst>
                <a:ext uri="{FF2B5EF4-FFF2-40B4-BE49-F238E27FC236}">
                  <a16:creationId xmlns:a16="http://schemas.microsoft.com/office/drawing/2014/main" id="{89926A9D-0FF3-4BA0-4F7C-488BD7F3BB7E}"/>
                </a:ext>
              </a:extLst>
            </p:cNvPr>
            <p:cNvSpPr/>
            <p:nvPr/>
          </p:nvSpPr>
          <p:spPr>
            <a:xfrm>
              <a:off x="3952472" y="1468437"/>
              <a:ext cx="1127124" cy="1127124"/>
            </a:xfrm>
            <a:prstGeom prst="ellipse">
              <a:avLst/>
            </a:prstGeom>
            <a:blipFill rotWithShape="0">
              <a:blip r:embed="rId5" cstate="hqprint">
                <a:extLst>
                  <a:ext uri="{28A0092B-C50C-407E-A947-70E740481C1C}">
                    <a14:useLocalDpi xmlns:a14="http://schemas.microsoft.com/office/drawing/2010/main"/>
                  </a:ext>
                </a:extLst>
              </a:blip>
              <a:srcRect/>
              <a:stretch>
                <a:fillRect l="-3000" r="-3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3" name="Ovaal 4">
              <a:extLst>
                <a:ext uri="{FF2B5EF4-FFF2-40B4-BE49-F238E27FC236}">
                  <a16:creationId xmlns:a16="http://schemas.microsoft.com/office/drawing/2014/main" id="{732F6255-402F-FD69-6BB4-D2CE1C5A0C43}"/>
                </a:ext>
              </a:extLst>
            </p:cNvPr>
            <p:cNvSpPr txBox="1"/>
            <p:nvPr/>
          </p:nvSpPr>
          <p:spPr>
            <a:xfrm>
              <a:off x="4117535" y="1633500"/>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4" name="Groep 12">
            <a:extLst>
              <a:ext uri="{FF2B5EF4-FFF2-40B4-BE49-F238E27FC236}">
                <a16:creationId xmlns:a16="http://schemas.microsoft.com/office/drawing/2014/main" id="{D05DC14A-59FD-9A12-7D07-5CEEE38F92E4}"/>
              </a:ext>
            </a:extLst>
          </p:cNvPr>
          <p:cNvGrpSpPr/>
          <p:nvPr/>
        </p:nvGrpSpPr>
        <p:grpSpPr>
          <a:xfrm>
            <a:off x="2145333" y="1960665"/>
            <a:ext cx="1244440" cy="1222170"/>
            <a:chOff x="2484437" y="402"/>
            <a:chExt cx="1127124" cy="1127124"/>
          </a:xfrm>
        </p:grpSpPr>
        <p:sp>
          <p:nvSpPr>
            <p:cNvPr id="15" name="Ovaal 13">
              <a:extLst>
                <a:ext uri="{FF2B5EF4-FFF2-40B4-BE49-F238E27FC236}">
                  <a16:creationId xmlns:a16="http://schemas.microsoft.com/office/drawing/2014/main" id="{0AE5D664-5393-BD89-D187-24F7179DFB9A}"/>
                </a:ext>
              </a:extLst>
            </p:cNvPr>
            <p:cNvSpPr/>
            <p:nvPr/>
          </p:nvSpPr>
          <p:spPr>
            <a:xfrm>
              <a:off x="2484437" y="402"/>
              <a:ext cx="1127124" cy="1127124"/>
            </a:xfrm>
            <a:prstGeom prst="ellipse">
              <a:avLst/>
            </a:prstGeom>
            <a:blipFill rotWithShape="0">
              <a:blip r:embed="rId6">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6" name="Ovaal 4">
              <a:extLst>
                <a:ext uri="{FF2B5EF4-FFF2-40B4-BE49-F238E27FC236}">
                  <a16:creationId xmlns:a16="http://schemas.microsoft.com/office/drawing/2014/main" id="{255958BF-3A3F-7955-6FBC-699800081167}"/>
                </a:ext>
              </a:extLst>
            </p:cNvPr>
            <p:cNvSpPr txBox="1"/>
            <p:nvPr/>
          </p:nvSpPr>
          <p:spPr>
            <a:xfrm>
              <a:off x="2649500" y="16546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7" name="Groep 15">
            <a:extLst>
              <a:ext uri="{FF2B5EF4-FFF2-40B4-BE49-F238E27FC236}">
                <a16:creationId xmlns:a16="http://schemas.microsoft.com/office/drawing/2014/main" id="{BE3DDFBF-AC6C-AFE0-9615-64D4871EEADD}"/>
              </a:ext>
            </a:extLst>
          </p:cNvPr>
          <p:cNvGrpSpPr/>
          <p:nvPr/>
        </p:nvGrpSpPr>
        <p:grpSpPr>
          <a:xfrm>
            <a:off x="324192" y="1960665"/>
            <a:ext cx="1312013" cy="1222170"/>
            <a:chOff x="971252" y="1468437"/>
            <a:chExt cx="1172274" cy="1127124"/>
          </a:xfrm>
        </p:grpSpPr>
        <p:sp>
          <p:nvSpPr>
            <p:cNvPr id="18" name="Ovaal 16">
              <a:extLst>
                <a:ext uri="{FF2B5EF4-FFF2-40B4-BE49-F238E27FC236}">
                  <a16:creationId xmlns:a16="http://schemas.microsoft.com/office/drawing/2014/main" id="{301C9E34-9526-7188-68CD-327ACECC4BA9}"/>
                </a:ext>
              </a:extLst>
            </p:cNvPr>
            <p:cNvSpPr/>
            <p:nvPr/>
          </p:nvSpPr>
          <p:spPr>
            <a:xfrm>
              <a:off x="1016402" y="1468437"/>
              <a:ext cx="1127124" cy="1127124"/>
            </a:xfrm>
            <a:prstGeom prst="ellipse">
              <a:avLst/>
            </a:prstGeom>
            <a:blipFill rotWithShape="0">
              <a:blip r:embed="rId7" cstate="hqprint">
                <a:extLst>
                  <a:ext uri="{28A0092B-C50C-407E-A947-70E740481C1C}">
                    <a14:useLocalDpi xmlns:a14="http://schemas.microsoft.com/office/drawing/2010/main"/>
                  </a:ext>
                </a:extLst>
              </a:blip>
              <a:srcRect/>
              <a:stretch>
                <a:fillRect l="-16000" r="-16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9" name="Ovaal 4">
              <a:extLst>
                <a:ext uri="{FF2B5EF4-FFF2-40B4-BE49-F238E27FC236}">
                  <a16:creationId xmlns:a16="http://schemas.microsoft.com/office/drawing/2014/main" id="{691CC5D1-C5D4-0443-EDA4-BF078B058502}"/>
                </a:ext>
              </a:extLst>
            </p:cNvPr>
            <p:cNvSpPr txBox="1"/>
            <p:nvPr/>
          </p:nvSpPr>
          <p:spPr>
            <a:xfrm>
              <a:off x="971252" y="1689363"/>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pic>
        <p:nvPicPr>
          <p:cNvPr id="1036" name="Picture 12" descr="Image result for Logo EU">
            <a:extLst>
              <a:ext uri="{FF2B5EF4-FFF2-40B4-BE49-F238E27FC236}">
                <a16:creationId xmlns:a16="http://schemas.microsoft.com/office/drawing/2014/main" id="{9A062D5E-1391-1A03-5C37-96CD1EFACCDA}"/>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7406036" y="1974394"/>
            <a:ext cx="1308021" cy="1244441"/>
          </a:xfrm>
          <a:prstGeom prst="flowChartConnector">
            <a:avLst/>
          </a:prstGeom>
          <a:noFill/>
          <a:extLst>
            <a:ext uri="{909E8E84-426E-40DD-AFC4-6F175D3DCCD1}">
              <a14:hiddenFill xmlns:a14="http://schemas.microsoft.com/office/drawing/2010/main">
                <a:solidFill>
                  <a:srgbClr val="FFFFFF"/>
                </a:solidFill>
              </a14:hiddenFill>
            </a:ext>
          </a:extLst>
        </p:spPr>
      </p:pic>
      <p:sp>
        <p:nvSpPr>
          <p:cNvPr id="4" name="AutoShape 2" descr="Gemeente Rotterdam Vector Logo - Download Free SVG Icon | Worldvectorlogo">
            <a:extLst>
              <a:ext uri="{FF2B5EF4-FFF2-40B4-BE49-F238E27FC236}">
                <a16:creationId xmlns:a16="http://schemas.microsoft.com/office/drawing/2014/main" id="{239B219D-2A2A-1CC7-F853-B6E63FC09C9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423762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3"/>
              <a:stretch>
                <a:fillRect/>
              </a:stretch>
            </p:blipFill>
            <p:spPr>
              <a:xfrm>
                <a:off x="10829640" y="123960"/>
                <a:ext cx="18000" cy="18000"/>
              </a:xfrm>
              <a:prstGeom prst="rect">
                <a:avLst/>
              </a:prstGeom>
            </p:spPr>
          </p:pic>
        </mc:Fallback>
      </mc:AlternateContent>
      <p:pic>
        <p:nvPicPr>
          <p:cNvPr id="9" name="Picture 8" descr="Icon&#10;&#10;Description automatically generated">
            <a:extLst>
              <a:ext uri="{FF2B5EF4-FFF2-40B4-BE49-F238E27FC236}">
                <a16:creationId xmlns:a16="http://schemas.microsoft.com/office/drawing/2014/main" id="{69AA01AE-64D8-FD9C-DF86-BE3640A86E65}"/>
              </a:ext>
            </a:extLst>
          </p:cNvPr>
          <p:cNvPicPr>
            <a:picLocks noChangeAspect="1"/>
          </p:cNvPicPr>
          <p:nvPr/>
        </p:nvPicPr>
        <p:blipFill>
          <a:blip r:embed="rId4"/>
          <a:stretch>
            <a:fillRect/>
          </a:stretch>
        </p:blipFill>
        <p:spPr>
          <a:xfrm>
            <a:off x="0" y="0"/>
            <a:ext cx="9144000" cy="4079074"/>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3"/>
              <a:stretch>
                <a:fillRect/>
              </a:stretch>
            </p:blipFill>
            <p:spPr>
              <a:xfrm>
                <a:off x="-4238880" y="1705440"/>
                <a:ext cx="18000" cy="18000"/>
              </a:xfrm>
              <a:prstGeom prst="rect">
                <a:avLst/>
              </a:prstGeom>
            </p:spPr>
          </p:pic>
        </mc:Fallback>
      </mc:AlternateContent>
      <p:grpSp>
        <p:nvGrpSpPr>
          <p:cNvPr id="11" name="Group 10">
            <a:extLst>
              <a:ext uri="{FF2B5EF4-FFF2-40B4-BE49-F238E27FC236}">
                <a16:creationId xmlns:a16="http://schemas.microsoft.com/office/drawing/2014/main" id="{588B8ACB-E1A0-B792-5CDA-8F37E06E6755}"/>
              </a:ext>
            </a:extLst>
          </p:cNvPr>
          <p:cNvGrpSpPr/>
          <p:nvPr/>
        </p:nvGrpSpPr>
        <p:grpSpPr>
          <a:xfrm>
            <a:off x="1436914" y="1235140"/>
            <a:ext cx="7308769" cy="2673220"/>
            <a:chOff x="1436914" y="1235140"/>
            <a:chExt cx="7308769" cy="2673220"/>
          </a:xfrm>
        </p:grpSpPr>
        <p:sp>
          <p:nvSpPr>
            <p:cNvPr id="5" name="Oval 4">
              <a:extLst>
                <a:ext uri="{FF2B5EF4-FFF2-40B4-BE49-F238E27FC236}">
                  <a16:creationId xmlns:a16="http://schemas.microsoft.com/office/drawing/2014/main" id="{A7D73F35-0364-40C7-85D2-E208863A39DB}"/>
                </a:ext>
              </a:extLst>
            </p:cNvPr>
            <p:cNvSpPr/>
            <p:nvPr/>
          </p:nvSpPr>
          <p:spPr>
            <a:xfrm>
              <a:off x="1436914" y="1570399"/>
              <a:ext cx="1315617" cy="1240256"/>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10" name="Group 9">
              <a:extLst>
                <a:ext uri="{FF2B5EF4-FFF2-40B4-BE49-F238E27FC236}">
                  <a16:creationId xmlns:a16="http://schemas.microsoft.com/office/drawing/2014/main" id="{32BE908C-11FF-11D5-6820-1FD2E9E7E609}"/>
                </a:ext>
              </a:extLst>
            </p:cNvPr>
            <p:cNvGrpSpPr/>
            <p:nvPr/>
          </p:nvGrpSpPr>
          <p:grpSpPr>
            <a:xfrm>
              <a:off x="1842585" y="1235140"/>
              <a:ext cx="6903098" cy="2673220"/>
              <a:chOff x="1842585" y="1235140"/>
              <a:chExt cx="6903098" cy="2673220"/>
            </a:xfrm>
          </p:grpSpPr>
          <p:sp>
            <p:nvSpPr>
              <p:cNvPr id="6" name="Content Placeholder 3">
                <a:extLst>
                  <a:ext uri="{FF2B5EF4-FFF2-40B4-BE49-F238E27FC236}">
                    <a16:creationId xmlns:a16="http://schemas.microsoft.com/office/drawing/2014/main" id="{3AC75385-832A-D74D-3939-F993663521D7}"/>
                  </a:ext>
                </a:extLst>
              </p:cNvPr>
              <p:cNvSpPr txBox="1">
                <a:spLocks/>
              </p:cNvSpPr>
              <p:nvPr/>
            </p:nvSpPr>
            <p:spPr>
              <a:xfrm>
                <a:off x="3015343" y="1235140"/>
                <a:ext cx="5730340" cy="2673220"/>
              </a:xfrm>
              <a:prstGeom prst="rect">
                <a:avLst/>
              </a:prstGeom>
            </p:spPr>
            <p:txBody>
              <a:bodyPr vert="horz" lIns="0" tIns="0" rIns="0" bIns="0" rtlCol="0" anchor="t" anchorCtr="0">
                <a:normAutofit lnSpcReduction="10000"/>
              </a:bodyPr>
              <a:lst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lnSpc>
                    <a:spcPct val="150000"/>
                  </a:lnSpc>
                  <a:spcAft>
                    <a:spcPts val="600"/>
                  </a:spcAft>
                  <a:buFont typeface="Arial"/>
                  <a:buNone/>
                </a:pPr>
                <a:r>
                  <a:rPr lang="en-US" sz="5400" dirty="0">
                    <a:solidFill>
                      <a:srgbClr val="FF9E00"/>
                    </a:solidFill>
                    <a:latin typeface="+mj-lt"/>
                    <a:cs typeface="Aharoni" panose="02010803020104030203" pitchFamily="2" charset="-79"/>
                  </a:rPr>
                  <a:t> </a:t>
                </a:r>
                <a:endParaRPr lang="nl-NL" sz="3200" b="1" dirty="0">
                  <a:solidFill>
                    <a:srgbClr val="FF9E00"/>
                  </a:solidFill>
                  <a:latin typeface="+mj-lt"/>
                  <a:cs typeface="Arial" panose="020B0604020202020204" pitchFamily="34" charset="0"/>
                </a:endParaRP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De eerste bloeiperiode </a:t>
                </a: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en terugval</a:t>
                </a:r>
                <a:endParaRPr lang="nl-NL" sz="5400" dirty="0">
                  <a:solidFill>
                    <a:srgbClr val="0C3762"/>
                  </a:solidFill>
                  <a:latin typeface="+mj-lt"/>
                  <a:cs typeface="Aharoni" panose="02010803020104030203" pitchFamily="2" charset="-79"/>
                </a:endParaRPr>
              </a:p>
            </p:txBody>
          </p:sp>
          <p:sp>
            <p:nvSpPr>
              <p:cNvPr id="7" name="TextBox 6">
                <a:extLst>
                  <a:ext uri="{FF2B5EF4-FFF2-40B4-BE49-F238E27FC236}">
                    <a16:creationId xmlns:a16="http://schemas.microsoft.com/office/drawing/2014/main" id="{A7A6DA64-2A8D-D92E-0A7B-34FBE4C5D1D4}"/>
                  </a:ext>
                </a:extLst>
              </p:cNvPr>
              <p:cNvSpPr txBox="1"/>
              <p:nvPr/>
            </p:nvSpPr>
            <p:spPr>
              <a:xfrm>
                <a:off x="1842585" y="1483568"/>
                <a:ext cx="774441" cy="1323439"/>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I</a:t>
                </a:r>
                <a:endParaRPr lang="nl-NL" sz="8000" dirty="0">
                  <a:solidFill>
                    <a:schemeClr val="bg1"/>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3046742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9E9E33B-9E48-19B0-8D6D-0EABD75A1643}"/>
              </a:ext>
            </a:extLst>
          </p:cNvPr>
          <p:cNvSpPr/>
          <p:nvPr/>
        </p:nvSpPr>
        <p:spPr>
          <a:xfrm>
            <a:off x="7168487" y="4151317"/>
            <a:ext cx="1688434" cy="8011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4" name="Title 8">
            <a:extLst>
              <a:ext uri="{FF2B5EF4-FFF2-40B4-BE49-F238E27FC236}">
                <a16:creationId xmlns:a16="http://schemas.microsoft.com/office/drawing/2014/main" id="{99D3C6F9-E47D-285B-9585-7ABEBD98DA9D}"/>
              </a:ext>
            </a:extLst>
          </p:cNvPr>
          <p:cNvSpPr txBox="1">
            <a:spLocks/>
          </p:cNvSpPr>
          <p:nvPr/>
        </p:nvSpPr>
        <p:spPr>
          <a:xfrm>
            <a:off x="3351984" y="478985"/>
            <a:ext cx="2456524" cy="537973"/>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a:lstStyle>
          <a:p>
            <a:r>
              <a:rPr lang="en-US" sz="1800" dirty="0">
                <a:solidFill>
                  <a:srgbClr val="0C3762"/>
                </a:solidFill>
              </a:rPr>
              <a:t>De </a:t>
            </a:r>
            <a:r>
              <a:rPr lang="en-US" sz="1800" dirty="0" err="1">
                <a:solidFill>
                  <a:srgbClr val="0C3762"/>
                </a:solidFill>
              </a:rPr>
              <a:t>kolentransporteur</a:t>
            </a:r>
            <a:endParaRPr lang="nl-NL" sz="1800" dirty="0">
              <a:solidFill>
                <a:srgbClr val="0C3762"/>
              </a:solidFill>
            </a:endParaRPr>
          </a:p>
        </p:txBody>
      </p:sp>
      <p:grpSp>
        <p:nvGrpSpPr>
          <p:cNvPr id="21" name="Group 20">
            <a:extLst>
              <a:ext uri="{FF2B5EF4-FFF2-40B4-BE49-F238E27FC236}">
                <a16:creationId xmlns:a16="http://schemas.microsoft.com/office/drawing/2014/main" id="{EB6011E5-E680-0BD1-F8BE-E3E907C9DF30}"/>
              </a:ext>
            </a:extLst>
          </p:cNvPr>
          <p:cNvGrpSpPr/>
          <p:nvPr/>
        </p:nvGrpSpPr>
        <p:grpSpPr>
          <a:xfrm>
            <a:off x="5118754" y="3050687"/>
            <a:ext cx="4124895" cy="1910539"/>
            <a:chOff x="5283094" y="2735010"/>
            <a:chExt cx="4416467" cy="2045587"/>
          </a:xfrm>
        </p:grpSpPr>
        <p:pic>
          <p:nvPicPr>
            <p:cNvPr id="4" name="Picture 4" descr="In de voetstappen van havenbaron Van Beuningen | NT">
              <a:extLst>
                <a:ext uri="{FF2B5EF4-FFF2-40B4-BE49-F238E27FC236}">
                  <a16:creationId xmlns:a16="http://schemas.microsoft.com/office/drawing/2014/main" id="{B33C9AC5-9CB4-1353-3259-073FEAB50A2D}"/>
                </a:ext>
              </a:extLst>
            </p:cNvPr>
            <p:cNvPicPr>
              <a:picLocks noChangeAspect="1" noChangeArrowheads="1"/>
            </p:cNvPicPr>
            <p:nvPr/>
          </p:nvPicPr>
          <p:blipFill rotWithShape="1">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bwMode="auto">
            <a:xfrm>
              <a:off x="6293935" y="2870875"/>
              <a:ext cx="2579398" cy="182616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Text&#10;&#10;Description automatically generated with medium confidence">
              <a:extLst>
                <a:ext uri="{FF2B5EF4-FFF2-40B4-BE49-F238E27FC236}">
                  <a16:creationId xmlns:a16="http://schemas.microsoft.com/office/drawing/2014/main" id="{2B273FDF-CAC7-D464-10C4-04BCCAD4907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283094" y="2735010"/>
              <a:ext cx="4416467" cy="2045587"/>
            </a:xfrm>
            <a:prstGeom prst="rect">
              <a:avLst/>
            </a:prstGeom>
          </p:spPr>
        </p:pic>
      </p:grpSp>
      <p:pic>
        <p:nvPicPr>
          <p:cNvPr id="3" name="Content Placeholder 2" descr="4 Het ontstaan van een gemechaniseerde massagoedhaven in Rotterdam,  Techniek in Nederland in de twintigste eeuw. Deel 5. Transport,  communicatie, A.A.A. de la Bruhèze, H.W. Lintsen, Arie Rip, J.W. Schot -  dbnl">
            <a:extLst>
              <a:ext uri="{FF2B5EF4-FFF2-40B4-BE49-F238E27FC236}">
                <a16:creationId xmlns:a16="http://schemas.microsoft.com/office/drawing/2014/main" id="{1A7A8E86-B89A-2F36-F163-57E84D773CB0}"/>
              </a:ext>
            </a:extLst>
          </p:cNvPr>
          <p:cNvPicPr>
            <a:picLocks noGrp="1" noChangeAspect="1" noChangeArrowheads="1"/>
          </p:cNvPicPr>
          <p:nvPr>
            <p:ph sz="half" idx="4294967295"/>
          </p:nvPr>
        </p:nvPicPr>
        <p:blipFill rotWithShape="1">
          <a:blip r:embed="rId6" cstate="hq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l="8294"/>
          <a:stretch/>
        </p:blipFill>
        <p:spPr bwMode="auto">
          <a:xfrm>
            <a:off x="3362227" y="976134"/>
            <a:ext cx="2252800" cy="1591341"/>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C53CFF09-DE0B-71A3-D10E-82C56B655B2D}"/>
              </a:ext>
            </a:extLst>
          </p:cNvPr>
          <p:cNvGrpSpPr/>
          <p:nvPr/>
        </p:nvGrpSpPr>
        <p:grpSpPr>
          <a:xfrm>
            <a:off x="-403201" y="834712"/>
            <a:ext cx="4099587" cy="1910539"/>
            <a:chOff x="-692983" y="699664"/>
            <a:chExt cx="4389370" cy="2045587"/>
          </a:xfrm>
        </p:grpSpPr>
        <p:pic>
          <p:nvPicPr>
            <p:cNvPr id="8" name="Picture 4" descr="See the source image">
              <a:extLst>
                <a:ext uri="{FF2B5EF4-FFF2-40B4-BE49-F238E27FC236}">
                  <a16:creationId xmlns:a16="http://schemas.microsoft.com/office/drawing/2014/main" id="{AC64456A-84E6-84AD-693E-9FC5138DA43A}"/>
                </a:ext>
              </a:extLst>
            </p:cNvPr>
            <p:cNvPicPr>
              <a:picLocks noChangeAspect="1" noChangeArrowheads="1"/>
            </p:cNvPicPr>
            <p:nvPr/>
          </p:nvPicPr>
          <p:blipFill>
            <a:blip r:embed="rId8" cstate="hq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00022" y="869121"/>
              <a:ext cx="2628037" cy="17026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10;&#10;Description automatically generated with medium confidence">
              <a:extLst>
                <a:ext uri="{FF2B5EF4-FFF2-40B4-BE49-F238E27FC236}">
                  <a16:creationId xmlns:a16="http://schemas.microsoft.com/office/drawing/2014/main" id="{477DCBE2-5C74-E826-047C-525677E76691}"/>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692983" y="699664"/>
              <a:ext cx="4389370" cy="2045587"/>
            </a:xfrm>
            <a:prstGeom prst="rect">
              <a:avLst/>
            </a:prstGeom>
          </p:spPr>
        </p:pic>
      </p:grpSp>
      <p:sp>
        <p:nvSpPr>
          <p:cNvPr id="9" name="Title 8">
            <a:extLst>
              <a:ext uri="{FF2B5EF4-FFF2-40B4-BE49-F238E27FC236}">
                <a16:creationId xmlns:a16="http://schemas.microsoft.com/office/drawing/2014/main" id="{9E26340E-AD74-465B-F341-7422A8226F96}"/>
              </a:ext>
            </a:extLst>
          </p:cNvPr>
          <p:cNvSpPr>
            <a:spLocks noGrp="1"/>
          </p:cNvSpPr>
          <p:nvPr>
            <p:ph type="title"/>
          </p:nvPr>
        </p:nvSpPr>
        <p:spPr>
          <a:xfrm>
            <a:off x="1120055" y="4591322"/>
            <a:ext cx="2456524" cy="537973"/>
          </a:xfrm>
        </p:spPr>
        <p:txBody>
          <a:bodyPr/>
          <a:lstStyle/>
          <a:p>
            <a:r>
              <a:rPr lang="en-US" sz="1800" dirty="0">
                <a:solidFill>
                  <a:srgbClr val="0C3762"/>
                </a:solidFill>
              </a:rPr>
              <a:t>D.G. van </a:t>
            </a:r>
            <a:r>
              <a:rPr lang="en-US" sz="1800" dirty="0" err="1">
                <a:solidFill>
                  <a:srgbClr val="0C3762"/>
                </a:solidFill>
              </a:rPr>
              <a:t>Beuningen</a:t>
            </a:r>
            <a:endParaRPr lang="nl-NL" sz="1800" dirty="0">
              <a:solidFill>
                <a:srgbClr val="0C3762"/>
              </a:solidFill>
            </a:endParaRPr>
          </a:p>
        </p:txBody>
      </p:sp>
      <p:pic>
        <p:nvPicPr>
          <p:cNvPr id="2" name="Picture 4" descr="A picture containing text, vector graphics&#10;&#10;Description automatically generated">
            <a:extLst>
              <a:ext uri="{FF2B5EF4-FFF2-40B4-BE49-F238E27FC236}">
                <a16:creationId xmlns:a16="http://schemas.microsoft.com/office/drawing/2014/main" id="{202F152B-AD06-845A-714E-967DD4119750}"/>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77806" y="2179130"/>
            <a:ext cx="5241744" cy="2561247"/>
          </a:xfrm>
          <a:prstGeom prst="rect">
            <a:avLst/>
          </a:prstGeom>
        </p:spPr>
      </p:pic>
      <p:sp>
        <p:nvSpPr>
          <p:cNvPr id="5" name="Title 1">
            <a:extLst>
              <a:ext uri="{FF2B5EF4-FFF2-40B4-BE49-F238E27FC236}">
                <a16:creationId xmlns:a16="http://schemas.microsoft.com/office/drawing/2014/main" id="{93D2A94A-B084-D5E8-939C-DDEDE55CE246}"/>
              </a:ext>
            </a:extLst>
          </p:cNvPr>
          <p:cNvSpPr txBox="1">
            <a:spLocks/>
          </p:cNvSpPr>
          <p:nvPr/>
        </p:nvSpPr>
        <p:spPr>
          <a:xfrm>
            <a:off x="1031033" y="533418"/>
            <a:ext cx="7632492" cy="537973"/>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a:lstStyle>
          <a:p>
            <a:endParaRPr lang="en-US" dirty="0"/>
          </a:p>
        </p:txBody>
      </p:sp>
      <p:sp>
        <p:nvSpPr>
          <p:cNvPr id="12" name="Title 1">
            <a:extLst>
              <a:ext uri="{FF2B5EF4-FFF2-40B4-BE49-F238E27FC236}">
                <a16:creationId xmlns:a16="http://schemas.microsoft.com/office/drawing/2014/main" id="{2A1DE1CA-942C-796E-E424-23EDECDDB69C}"/>
              </a:ext>
            </a:extLst>
          </p:cNvPr>
          <p:cNvSpPr txBox="1">
            <a:spLocks/>
          </p:cNvSpPr>
          <p:nvPr/>
        </p:nvSpPr>
        <p:spPr>
          <a:xfrm>
            <a:off x="229777" y="190985"/>
            <a:ext cx="2156425" cy="576000"/>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a:lstStyle>
          <a:p>
            <a:r>
              <a:rPr lang="en-US" dirty="0" err="1"/>
              <a:t>Bloeiperiode</a:t>
            </a:r>
            <a:endParaRPr lang="en-US" dirty="0"/>
          </a:p>
        </p:txBody>
      </p:sp>
      <p:grpSp>
        <p:nvGrpSpPr>
          <p:cNvPr id="16" name="Group 15">
            <a:extLst>
              <a:ext uri="{FF2B5EF4-FFF2-40B4-BE49-F238E27FC236}">
                <a16:creationId xmlns:a16="http://schemas.microsoft.com/office/drawing/2014/main" id="{17016DA8-DECA-5244-2A95-486959644E3E}"/>
              </a:ext>
            </a:extLst>
          </p:cNvPr>
          <p:cNvGrpSpPr/>
          <p:nvPr/>
        </p:nvGrpSpPr>
        <p:grpSpPr>
          <a:xfrm>
            <a:off x="5941591" y="816534"/>
            <a:ext cx="3034378" cy="1910539"/>
            <a:chOff x="3275759" y="687680"/>
            <a:chExt cx="3248866" cy="2045587"/>
          </a:xfrm>
        </p:grpSpPr>
        <p:pic>
          <p:nvPicPr>
            <p:cNvPr id="7" name="Picture 6" descr="Willemskade, 1899.">
              <a:extLst>
                <a:ext uri="{FF2B5EF4-FFF2-40B4-BE49-F238E27FC236}">
                  <a16:creationId xmlns:a16="http://schemas.microsoft.com/office/drawing/2014/main" id="{9635EA06-1952-FB86-4330-7F7B3382431F}"/>
                </a:ext>
              </a:extLst>
            </p:cNvPr>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3404573" y="869121"/>
              <a:ext cx="2396841" cy="1702628"/>
            </a:xfrm>
            <a:prstGeom prst="rect">
              <a:avLst/>
            </a:prstGeom>
            <a:noFill/>
            <a:ln>
              <a:noFill/>
            </a:ln>
          </p:spPr>
        </p:pic>
        <p:pic>
          <p:nvPicPr>
            <p:cNvPr id="15" name="Picture 14" descr="Text&#10;&#10;Description automatically generated with medium confidence">
              <a:extLst>
                <a:ext uri="{FF2B5EF4-FFF2-40B4-BE49-F238E27FC236}">
                  <a16:creationId xmlns:a16="http://schemas.microsoft.com/office/drawing/2014/main" id="{2919E887-1F3F-E70D-38CE-8FAE055C407E}"/>
                </a:ext>
              </a:extLst>
            </p:cNvPr>
            <p:cNvPicPr>
              <a:picLocks noChangeAspect="1"/>
            </p:cNvPicPr>
            <p:nvPr/>
          </p:nvPicPr>
          <p:blipFill rotWithShape="1">
            <a:blip r:embed="rId13" cstate="hqprint">
              <a:extLst>
                <a:ext uri="{28A0092B-C50C-407E-A947-70E740481C1C}">
                  <a14:useLocalDpi xmlns:a14="http://schemas.microsoft.com/office/drawing/2010/main"/>
                </a:ext>
              </a:extLst>
            </a:blip>
            <a:srcRect/>
            <a:stretch/>
          </p:blipFill>
          <p:spPr>
            <a:xfrm>
              <a:off x="3275759" y="687680"/>
              <a:ext cx="3248866" cy="2045587"/>
            </a:xfrm>
            <a:prstGeom prst="rect">
              <a:avLst/>
            </a:prstGeom>
          </p:spPr>
        </p:pic>
      </p:grpSp>
      <p:pic>
        <p:nvPicPr>
          <p:cNvPr id="19" name="Picture 18" descr="Text&#10;&#10;Description automatically generated with medium confidence">
            <a:extLst>
              <a:ext uri="{FF2B5EF4-FFF2-40B4-BE49-F238E27FC236}">
                <a16:creationId xmlns:a16="http://schemas.microsoft.com/office/drawing/2014/main" id="{DFB27C2E-E6A0-C463-BC73-0DA2EA17E5F0}"/>
              </a:ext>
            </a:extLst>
          </p:cNvPr>
          <p:cNvPicPr>
            <a:picLocks noChangeAspect="1"/>
          </p:cNvPicPr>
          <p:nvPr/>
        </p:nvPicPr>
        <p:blipFill rotWithShape="1">
          <a:blip r:embed="rId14" cstate="hqprint">
            <a:extLst>
              <a:ext uri="{28A0092B-C50C-407E-A947-70E740481C1C}">
                <a14:useLocalDpi xmlns:a14="http://schemas.microsoft.com/office/drawing/2010/main"/>
              </a:ext>
            </a:extLst>
          </a:blip>
          <a:srcRect/>
          <a:stretch/>
        </p:blipFill>
        <p:spPr>
          <a:xfrm>
            <a:off x="2513255" y="827337"/>
            <a:ext cx="3236201" cy="1910539"/>
          </a:xfrm>
          <a:prstGeom prst="rect">
            <a:avLst/>
          </a:prstGeom>
        </p:spPr>
      </p:pic>
      <p:grpSp>
        <p:nvGrpSpPr>
          <p:cNvPr id="34" name="Group 33">
            <a:extLst>
              <a:ext uri="{FF2B5EF4-FFF2-40B4-BE49-F238E27FC236}">
                <a16:creationId xmlns:a16="http://schemas.microsoft.com/office/drawing/2014/main" id="{938BF5B1-348B-4154-EACA-950E4E73CAFA}"/>
              </a:ext>
            </a:extLst>
          </p:cNvPr>
          <p:cNvGrpSpPr/>
          <p:nvPr/>
        </p:nvGrpSpPr>
        <p:grpSpPr>
          <a:xfrm>
            <a:off x="8657588" y="1071124"/>
            <a:ext cx="979125" cy="3159137"/>
            <a:chOff x="8657588" y="1071124"/>
            <a:chExt cx="979125" cy="3159137"/>
          </a:xfrm>
        </p:grpSpPr>
        <p:sp>
          <p:nvSpPr>
            <p:cNvPr id="35" name="Oval 34">
              <a:extLst>
                <a:ext uri="{FF2B5EF4-FFF2-40B4-BE49-F238E27FC236}">
                  <a16:creationId xmlns:a16="http://schemas.microsoft.com/office/drawing/2014/main" id="{E78EEE49-D2E6-8CC0-7A12-967476753539}"/>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36" name="Oval 35">
              <a:extLst>
                <a:ext uri="{FF2B5EF4-FFF2-40B4-BE49-F238E27FC236}">
                  <a16:creationId xmlns:a16="http://schemas.microsoft.com/office/drawing/2014/main" id="{9C8C1657-0EBA-FD5E-9C6B-42CA718CC3A6}"/>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37" name="Oval 36">
              <a:extLst>
                <a:ext uri="{FF2B5EF4-FFF2-40B4-BE49-F238E27FC236}">
                  <a16:creationId xmlns:a16="http://schemas.microsoft.com/office/drawing/2014/main" id="{33906193-214B-A3FF-F6DA-F944347EA5EA}"/>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38" name="Oval 37">
              <a:extLst>
                <a:ext uri="{FF2B5EF4-FFF2-40B4-BE49-F238E27FC236}">
                  <a16:creationId xmlns:a16="http://schemas.microsoft.com/office/drawing/2014/main" id="{DEE89F88-977A-0D56-52C3-384F9A94B211}"/>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39" name="Oval 38">
              <a:extLst>
                <a:ext uri="{FF2B5EF4-FFF2-40B4-BE49-F238E27FC236}">
                  <a16:creationId xmlns:a16="http://schemas.microsoft.com/office/drawing/2014/main" id="{511391F3-A848-A753-4174-BF60EFC22060}"/>
                </a:ext>
              </a:extLst>
            </p:cNvPr>
            <p:cNvSpPr/>
            <p:nvPr/>
          </p:nvSpPr>
          <p:spPr>
            <a:xfrm>
              <a:off x="8669460" y="1071124"/>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latin typeface="Times New Roman" panose="02020603050405020304" pitchFamily="18" charset="0"/>
                  <a:cs typeface="Times New Roman" panose="02020603050405020304" pitchFamily="18" charset="0"/>
                </a:rPr>
                <a:t>I</a:t>
              </a:r>
              <a:endParaRPr lang="nl-NL" sz="2000" dirty="0">
                <a:latin typeface="Times New Roman" panose="02020603050405020304" pitchFamily="18" charset="0"/>
                <a:cs typeface="Times New Roman" panose="02020603050405020304" pitchFamily="18" charset="0"/>
              </a:endParaRPr>
            </a:p>
          </p:txBody>
        </p:sp>
      </p:grpSp>
      <p:grpSp>
        <p:nvGrpSpPr>
          <p:cNvPr id="22" name="Group 21">
            <a:extLst>
              <a:ext uri="{FF2B5EF4-FFF2-40B4-BE49-F238E27FC236}">
                <a16:creationId xmlns:a16="http://schemas.microsoft.com/office/drawing/2014/main" id="{40C3AE1B-005F-BB21-92D3-5E3A135451B9}"/>
              </a:ext>
            </a:extLst>
          </p:cNvPr>
          <p:cNvGrpSpPr/>
          <p:nvPr/>
        </p:nvGrpSpPr>
        <p:grpSpPr>
          <a:xfrm>
            <a:off x="3802302" y="2219696"/>
            <a:ext cx="1919146" cy="3195952"/>
            <a:chOff x="3350759" y="2220536"/>
            <a:chExt cx="2090745" cy="3481716"/>
          </a:xfrm>
        </p:grpSpPr>
        <p:pic>
          <p:nvPicPr>
            <p:cNvPr id="11" name="Picture 2" descr="Westerkadehuis - Wikipedia">
              <a:extLst>
                <a:ext uri="{FF2B5EF4-FFF2-40B4-BE49-F238E27FC236}">
                  <a16:creationId xmlns:a16="http://schemas.microsoft.com/office/drawing/2014/main" id="{C062FECC-E08E-F4DA-CE99-8AF016E00B59}"/>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462213" y="3031795"/>
              <a:ext cx="1807692" cy="202939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Text&#10;&#10;Description automatically generated with medium confidence">
              <a:extLst>
                <a:ext uri="{FF2B5EF4-FFF2-40B4-BE49-F238E27FC236}">
                  <a16:creationId xmlns:a16="http://schemas.microsoft.com/office/drawing/2014/main" id="{577B7EDC-D97F-73EB-B77B-43D8071E6C15}"/>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rot="5400000">
              <a:off x="2655274" y="2916021"/>
              <a:ext cx="3481716" cy="209074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7385AF48-03B6-4211-570E-C4A099A85A03}"/>
              </a:ext>
            </a:extLst>
          </p:cNvPr>
          <p:cNvGrpSpPr/>
          <p:nvPr/>
        </p:nvGrpSpPr>
        <p:grpSpPr>
          <a:xfrm>
            <a:off x="7168487" y="1071124"/>
            <a:ext cx="2468226" cy="3881390"/>
            <a:chOff x="7168487" y="1071124"/>
            <a:chExt cx="2468226" cy="3881390"/>
          </a:xfrm>
        </p:grpSpPr>
        <p:sp>
          <p:nvSpPr>
            <p:cNvPr id="30" name="Rectangle 29">
              <a:extLst>
                <a:ext uri="{FF2B5EF4-FFF2-40B4-BE49-F238E27FC236}">
                  <a16:creationId xmlns:a16="http://schemas.microsoft.com/office/drawing/2014/main" id="{97808D97-4980-6FFF-824C-66EBA321D2CF}"/>
                </a:ext>
              </a:extLst>
            </p:cNvPr>
            <p:cNvSpPr/>
            <p:nvPr/>
          </p:nvSpPr>
          <p:spPr>
            <a:xfrm>
              <a:off x="7168487" y="4151317"/>
              <a:ext cx="1688434" cy="8011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24" name="Group 23">
              <a:extLst>
                <a:ext uri="{FF2B5EF4-FFF2-40B4-BE49-F238E27FC236}">
                  <a16:creationId xmlns:a16="http://schemas.microsoft.com/office/drawing/2014/main" id="{D3F6FEA9-9BCC-A477-7E5F-53DD460A176D}"/>
                </a:ext>
              </a:extLst>
            </p:cNvPr>
            <p:cNvGrpSpPr/>
            <p:nvPr/>
          </p:nvGrpSpPr>
          <p:grpSpPr>
            <a:xfrm>
              <a:off x="8657588" y="1071124"/>
              <a:ext cx="979125" cy="3159137"/>
              <a:chOff x="8657588" y="1071124"/>
              <a:chExt cx="979125" cy="3159137"/>
            </a:xfrm>
          </p:grpSpPr>
          <p:sp>
            <p:nvSpPr>
              <p:cNvPr id="25" name="Oval 24">
                <a:extLst>
                  <a:ext uri="{FF2B5EF4-FFF2-40B4-BE49-F238E27FC236}">
                    <a16:creationId xmlns:a16="http://schemas.microsoft.com/office/drawing/2014/main" id="{11D065C2-673C-2AEB-C6A1-ADC94118BBD2}"/>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6" name="Oval 25">
                <a:extLst>
                  <a:ext uri="{FF2B5EF4-FFF2-40B4-BE49-F238E27FC236}">
                    <a16:creationId xmlns:a16="http://schemas.microsoft.com/office/drawing/2014/main" id="{02BC789E-C973-0DB3-4311-DEC5A3B3BFD0}"/>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7" name="Oval 26">
                <a:extLst>
                  <a:ext uri="{FF2B5EF4-FFF2-40B4-BE49-F238E27FC236}">
                    <a16:creationId xmlns:a16="http://schemas.microsoft.com/office/drawing/2014/main" id="{A1B17D2F-8AE0-7479-5D03-62452C4A9D5C}"/>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8" name="Oval 27">
                <a:extLst>
                  <a:ext uri="{FF2B5EF4-FFF2-40B4-BE49-F238E27FC236}">
                    <a16:creationId xmlns:a16="http://schemas.microsoft.com/office/drawing/2014/main" id="{9D9228D4-42CD-2AEB-2F87-253807CFAA37}"/>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9" name="Oval 28">
                <a:extLst>
                  <a:ext uri="{FF2B5EF4-FFF2-40B4-BE49-F238E27FC236}">
                    <a16:creationId xmlns:a16="http://schemas.microsoft.com/office/drawing/2014/main" id="{44DC2FF2-15F0-0DE8-38FE-285839BC9396}"/>
                  </a:ext>
                </a:extLst>
              </p:cNvPr>
              <p:cNvSpPr/>
              <p:nvPr/>
            </p:nvSpPr>
            <p:spPr>
              <a:xfrm>
                <a:off x="8669460" y="1071124"/>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latin typeface="Times New Roman" panose="02020603050405020304" pitchFamily="18" charset="0"/>
                    <a:cs typeface="Times New Roman" panose="02020603050405020304" pitchFamily="18" charset="0"/>
                  </a:rPr>
                  <a:t>I</a:t>
                </a:r>
                <a:endParaRPr lang="nl-NL" sz="2000" dirty="0">
                  <a:latin typeface="Times New Roman" panose="02020603050405020304" pitchFamily="18" charset="0"/>
                  <a:cs typeface="Times New Roman" panose="02020603050405020304" pitchFamily="18" charset="0"/>
                </a:endParaRPr>
              </a:p>
            </p:txBody>
          </p:sp>
        </p:grpSp>
      </p:grpSp>
      <p:grpSp>
        <p:nvGrpSpPr>
          <p:cNvPr id="4" name="Group 3">
            <a:extLst>
              <a:ext uri="{FF2B5EF4-FFF2-40B4-BE49-F238E27FC236}">
                <a16:creationId xmlns:a16="http://schemas.microsoft.com/office/drawing/2014/main" id="{573ADAB9-3B41-EFAF-171C-23A226FD5DE1}"/>
              </a:ext>
            </a:extLst>
          </p:cNvPr>
          <p:cNvGrpSpPr/>
          <p:nvPr/>
        </p:nvGrpSpPr>
        <p:grpSpPr>
          <a:xfrm>
            <a:off x="4445203" y="2662414"/>
            <a:ext cx="3823636" cy="2302163"/>
            <a:chOff x="4035735" y="422057"/>
            <a:chExt cx="3710413" cy="2233993"/>
          </a:xfrm>
        </p:grpSpPr>
        <p:pic>
          <p:nvPicPr>
            <p:cNvPr id="5" name="Picture 4" descr="Image result for bombardement haven rotterdam">
              <a:extLst>
                <a:ext uri="{FF2B5EF4-FFF2-40B4-BE49-F238E27FC236}">
                  <a16:creationId xmlns:a16="http://schemas.microsoft.com/office/drawing/2014/main" id="{1888BBC1-558E-8C3C-8938-B97BA8647845}"/>
                </a:ext>
              </a:extLst>
            </p:cNvPr>
            <p:cNvPicPr>
              <a:picLocks noChangeAspect="1" noChangeArrowheads="1"/>
            </p:cNvPicPr>
            <p:nvPr/>
          </p:nvPicPr>
          <p:blipFill rotWithShape="1">
            <a:blip r:embed="rId3" cstate="hq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bwMode="auto">
            <a:xfrm>
              <a:off x="4245589" y="653608"/>
              <a:ext cx="3254046" cy="184652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icture containing text, handcart&#10;&#10;Description automatically generated">
              <a:extLst>
                <a:ext uri="{FF2B5EF4-FFF2-40B4-BE49-F238E27FC236}">
                  <a16:creationId xmlns:a16="http://schemas.microsoft.com/office/drawing/2014/main" id="{303A96D6-E956-B2C1-91B0-016265A55A8F}"/>
                </a:ext>
              </a:extLst>
            </p:cNvPr>
            <p:cNvPicPr>
              <a:picLocks noChangeAspect="1"/>
            </p:cNvPicPr>
            <p:nvPr/>
          </p:nvPicPr>
          <p:blipFill rotWithShape="1">
            <a:blip r:embed="rId5"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035735" y="422057"/>
              <a:ext cx="3710413" cy="2233993"/>
            </a:xfrm>
            <a:prstGeom prst="rect">
              <a:avLst/>
            </a:prstGeom>
          </p:spPr>
        </p:pic>
      </p:grpSp>
      <p:grpSp>
        <p:nvGrpSpPr>
          <p:cNvPr id="18" name="Group 17">
            <a:extLst>
              <a:ext uri="{FF2B5EF4-FFF2-40B4-BE49-F238E27FC236}">
                <a16:creationId xmlns:a16="http://schemas.microsoft.com/office/drawing/2014/main" id="{DA7E2EC6-823A-A8B7-6413-2DE54D5E8076}"/>
              </a:ext>
            </a:extLst>
          </p:cNvPr>
          <p:cNvGrpSpPr/>
          <p:nvPr/>
        </p:nvGrpSpPr>
        <p:grpSpPr>
          <a:xfrm>
            <a:off x="4445203" y="275471"/>
            <a:ext cx="3805754" cy="2246901"/>
            <a:chOff x="2477914" y="3116887"/>
            <a:chExt cx="3710413" cy="2190612"/>
          </a:xfrm>
        </p:grpSpPr>
        <p:pic>
          <p:nvPicPr>
            <p:cNvPr id="10" name="Picture 6" descr="See the source image">
              <a:extLst>
                <a:ext uri="{FF2B5EF4-FFF2-40B4-BE49-F238E27FC236}">
                  <a16:creationId xmlns:a16="http://schemas.microsoft.com/office/drawing/2014/main" id="{CC7EB4CE-6F23-5C12-362A-1C9D79FA5731}"/>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bwMode="auto">
            <a:xfrm>
              <a:off x="2623991" y="3305673"/>
              <a:ext cx="3381600" cy="19021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icture containing text, handcart&#10;&#10;Description automatically generated">
              <a:extLst>
                <a:ext uri="{FF2B5EF4-FFF2-40B4-BE49-F238E27FC236}">
                  <a16:creationId xmlns:a16="http://schemas.microsoft.com/office/drawing/2014/main" id="{A03D26C8-C4BD-1445-EE45-EE9D8419D387}"/>
                </a:ext>
              </a:extLst>
            </p:cNvPr>
            <p:cNvPicPr>
              <a:picLocks noChangeAspect="1"/>
            </p:cNvPicPr>
            <p:nvPr/>
          </p:nvPicPr>
          <p:blipFill rotWithShape="1">
            <a:blip r:embed="rId8"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477914" y="3116887"/>
              <a:ext cx="3710413" cy="2190612"/>
            </a:xfrm>
            <a:prstGeom prst="rect">
              <a:avLst/>
            </a:prstGeom>
          </p:spPr>
        </p:pic>
      </p:grpSp>
      <p:grpSp>
        <p:nvGrpSpPr>
          <p:cNvPr id="11" name="Group 10">
            <a:extLst>
              <a:ext uri="{FF2B5EF4-FFF2-40B4-BE49-F238E27FC236}">
                <a16:creationId xmlns:a16="http://schemas.microsoft.com/office/drawing/2014/main" id="{989A3211-1B38-F0AB-E332-DE32FBED20D0}"/>
              </a:ext>
            </a:extLst>
          </p:cNvPr>
          <p:cNvGrpSpPr/>
          <p:nvPr/>
        </p:nvGrpSpPr>
        <p:grpSpPr>
          <a:xfrm>
            <a:off x="169367" y="1928763"/>
            <a:ext cx="4227180" cy="3079984"/>
            <a:chOff x="5780314" y="70902"/>
            <a:chExt cx="3006545" cy="2190612"/>
          </a:xfrm>
        </p:grpSpPr>
        <p:pic>
          <p:nvPicPr>
            <p:cNvPr id="6" name="Picture 4" descr="Image result for oorlogschade haven rotterdam">
              <a:extLst>
                <a:ext uri="{FF2B5EF4-FFF2-40B4-BE49-F238E27FC236}">
                  <a16:creationId xmlns:a16="http://schemas.microsoft.com/office/drawing/2014/main" id="{5B207611-CD53-B983-90AA-162D3A82FDA3}"/>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a:stretch>
              <a:fillRect/>
            </a:stretch>
          </p:blipFill>
          <p:spPr bwMode="auto">
            <a:xfrm>
              <a:off x="5951721" y="249231"/>
              <a:ext cx="2663730" cy="188768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picture containing text, handcart&#10;&#10;Description automatically generated">
              <a:extLst>
                <a:ext uri="{FF2B5EF4-FFF2-40B4-BE49-F238E27FC236}">
                  <a16:creationId xmlns:a16="http://schemas.microsoft.com/office/drawing/2014/main" id="{3806AD96-E0F3-D1E4-2B1D-A7DB89987428}"/>
                </a:ext>
              </a:extLst>
            </p:cNvPr>
            <p:cNvPicPr>
              <a:picLocks noChangeAspect="1"/>
            </p:cNvPicPr>
            <p:nvPr/>
          </p:nvPicPr>
          <p:blipFill rotWithShape="1">
            <a:blip r:embed="rId11" cstate="hqprint">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780314" y="70902"/>
              <a:ext cx="3006545" cy="2190612"/>
            </a:xfrm>
            <a:prstGeom prst="rect">
              <a:avLst/>
            </a:prstGeom>
          </p:spPr>
        </p:pic>
      </p:grpSp>
      <p:sp>
        <p:nvSpPr>
          <p:cNvPr id="3" name="Title 1">
            <a:extLst>
              <a:ext uri="{FF2B5EF4-FFF2-40B4-BE49-F238E27FC236}">
                <a16:creationId xmlns:a16="http://schemas.microsoft.com/office/drawing/2014/main" id="{56FFF793-3F79-511B-DC74-D446EAC02172}"/>
              </a:ext>
            </a:extLst>
          </p:cNvPr>
          <p:cNvSpPr txBox="1">
            <a:spLocks/>
          </p:cNvSpPr>
          <p:nvPr/>
        </p:nvSpPr>
        <p:spPr>
          <a:xfrm>
            <a:off x="229776" y="134753"/>
            <a:ext cx="2156425" cy="576000"/>
          </a:xfrm>
          <a:prstGeom prst="rect">
            <a:avLst/>
          </a:prstGeom>
        </p:spPr>
        <p:txBody>
          <a:bodyPr vert="horz" lIns="0" tIns="0" rIns="0" bIns="0" rtlCol="0" anchor="t" anchorCtr="0">
            <a:noAutofit/>
          </a:bodyPr>
          <a:lstStyle>
            <a:lvl1pPr algn="l" defTabSz="457200" rtl="0" eaLnBrk="1" latinLnBrk="0" hangingPunct="1">
              <a:lnSpc>
                <a:spcPts val="3200"/>
              </a:lnSpc>
              <a:spcBef>
                <a:spcPct val="0"/>
              </a:spcBef>
              <a:buNone/>
              <a:defRPr sz="2800" b="0" i="0" kern="1200">
                <a:solidFill>
                  <a:schemeClr val="accent5"/>
                </a:solidFill>
                <a:latin typeface="+mj-lt"/>
                <a:ea typeface="+mj-ea"/>
                <a:cs typeface="Museo Sans 700"/>
              </a:defRPr>
            </a:lvl1pPr>
          </a:lstStyle>
          <a:p>
            <a:r>
              <a:rPr lang="en-US" dirty="0" err="1"/>
              <a:t>Terugval</a:t>
            </a:r>
            <a:endParaRPr lang="en-US" dirty="0"/>
          </a:p>
        </p:txBody>
      </p:sp>
    </p:spTree>
    <p:extLst>
      <p:ext uri="{BB962C8B-B14F-4D97-AF65-F5344CB8AC3E}">
        <p14:creationId xmlns:p14="http://schemas.microsoft.com/office/powerpoint/2010/main" val="233655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3"/>
              <a:stretch>
                <a:fillRect/>
              </a:stretch>
            </p:blipFill>
            <p:spPr>
              <a:xfrm>
                <a:off x="10829640" y="123960"/>
                <a:ext cx="18000" cy="18000"/>
              </a:xfrm>
              <a:prstGeom prst="rect">
                <a:avLst/>
              </a:prstGeom>
            </p:spPr>
          </p:pic>
        </mc:Fallback>
      </mc:AlternateContent>
      <p:pic>
        <p:nvPicPr>
          <p:cNvPr id="9" name="Picture 8" descr="Icon&#10;&#10;Description automatically generated">
            <a:extLst>
              <a:ext uri="{FF2B5EF4-FFF2-40B4-BE49-F238E27FC236}">
                <a16:creationId xmlns:a16="http://schemas.microsoft.com/office/drawing/2014/main" id="{69AA01AE-64D8-FD9C-DF86-BE3640A86E65}"/>
              </a:ext>
            </a:extLst>
          </p:cNvPr>
          <p:cNvPicPr>
            <a:picLocks noChangeAspect="1"/>
          </p:cNvPicPr>
          <p:nvPr/>
        </p:nvPicPr>
        <p:blipFill>
          <a:blip r:embed="rId4"/>
          <a:stretch>
            <a:fillRect/>
          </a:stretch>
        </p:blipFill>
        <p:spPr>
          <a:xfrm>
            <a:off x="0" y="0"/>
            <a:ext cx="9144000" cy="4079074"/>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3"/>
              <a:stretch>
                <a:fillRect/>
              </a:stretch>
            </p:blipFill>
            <p:spPr>
              <a:xfrm>
                <a:off x="-4234380" y="1705080"/>
                <a:ext cx="9180" cy="18000"/>
              </a:xfrm>
              <a:prstGeom prst="rect">
                <a:avLst/>
              </a:prstGeom>
            </p:spPr>
          </p:pic>
        </mc:Fallback>
      </mc:AlternateContent>
      <p:grpSp>
        <p:nvGrpSpPr>
          <p:cNvPr id="10" name="Group 9">
            <a:extLst>
              <a:ext uri="{FF2B5EF4-FFF2-40B4-BE49-F238E27FC236}">
                <a16:creationId xmlns:a16="http://schemas.microsoft.com/office/drawing/2014/main" id="{B931B4DE-7EB9-3088-A51C-BD362E188A80}"/>
              </a:ext>
            </a:extLst>
          </p:cNvPr>
          <p:cNvGrpSpPr/>
          <p:nvPr/>
        </p:nvGrpSpPr>
        <p:grpSpPr>
          <a:xfrm>
            <a:off x="1436914" y="1235140"/>
            <a:ext cx="7308768" cy="2673220"/>
            <a:chOff x="1436914" y="1235140"/>
            <a:chExt cx="7308768" cy="2673220"/>
          </a:xfrm>
        </p:grpSpPr>
        <p:sp>
          <p:nvSpPr>
            <p:cNvPr id="4" name="Oval 3">
              <a:extLst>
                <a:ext uri="{FF2B5EF4-FFF2-40B4-BE49-F238E27FC236}">
                  <a16:creationId xmlns:a16="http://schemas.microsoft.com/office/drawing/2014/main" id="{0DDAE421-F1AA-4957-1448-392818A26F8F}"/>
                </a:ext>
              </a:extLst>
            </p:cNvPr>
            <p:cNvSpPr/>
            <p:nvPr/>
          </p:nvSpPr>
          <p:spPr>
            <a:xfrm>
              <a:off x="1436914" y="1570399"/>
              <a:ext cx="1315617" cy="1240256"/>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5" name="Group 4">
              <a:extLst>
                <a:ext uri="{FF2B5EF4-FFF2-40B4-BE49-F238E27FC236}">
                  <a16:creationId xmlns:a16="http://schemas.microsoft.com/office/drawing/2014/main" id="{C33BC8FA-D789-6E06-2188-832F2EF9362B}"/>
                </a:ext>
              </a:extLst>
            </p:cNvPr>
            <p:cNvGrpSpPr/>
            <p:nvPr/>
          </p:nvGrpSpPr>
          <p:grpSpPr>
            <a:xfrm>
              <a:off x="1673176" y="1235140"/>
              <a:ext cx="7072506" cy="2673220"/>
              <a:chOff x="1673176" y="1235140"/>
              <a:chExt cx="7072506" cy="2673220"/>
            </a:xfrm>
          </p:grpSpPr>
          <p:sp>
            <p:nvSpPr>
              <p:cNvPr id="6" name="Content Placeholder 3">
                <a:extLst>
                  <a:ext uri="{FF2B5EF4-FFF2-40B4-BE49-F238E27FC236}">
                    <a16:creationId xmlns:a16="http://schemas.microsoft.com/office/drawing/2014/main" id="{51226BFB-E645-EDA1-FBA0-58AB24D6A2DD}"/>
                  </a:ext>
                </a:extLst>
              </p:cNvPr>
              <p:cNvSpPr txBox="1">
                <a:spLocks/>
              </p:cNvSpPr>
              <p:nvPr/>
            </p:nvSpPr>
            <p:spPr>
              <a:xfrm>
                <a:off x="3937518" y="1235140"/>
                <a:ext cx="4808164" cy="2673220"/>
              </a:xfrm>
              <a:prstGeom prst="rect">
                <a:avLst/>
              </a:prstGeom>
            </p:spPr>
            <p:txBody>
              <a:bodyPr vert="horz" lIns="0" tIns="0" rIns="0" bIns="0" rtlCol="0" anchor="t" anchorCtr="0">
                <a:normAutofit lnSpcReduction="10000"/>
              </a:bodyPr>
              <a:lst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lnSpc>
                    <a:spcPct val="150000"/>
                  </a:lnSpc>
                  <a:spcAft>
                    <a:spcPts val="600"/>
                  </a:spcAft>
                  <a:buFont typeface="Arial"/>
                  <a:buNone/>
                </a:pPr>
                <a:r>
                  <a:rPr lang="en-US" sz="5400" dirty="0">
                    <a:solidFill>
                      <a:srgbClr val="FF9E00"/>
                    </a:solidFill>
                    <a:latin typeface="+mj-lt"/>
                    <a:cs typeface="Aharoni" panose="02010803020104030203" pitchFamily="2" charset="-79"/>
                  </a:rPr>
                  <a:t> </a:t>
                </a:r>
                <a:endParaRPr lang="nl-NL" sz="3200" b="1" dirty="0">
                  <a:solidFill>
                    <a:srgbClr val="FF9E00"/>
                  </a:solidFill>
                  <a:latin typeface="+mj-lt"/>
                  <a:cs typeface="Arial" panose="020B0604020202020204" pitchFamily="34" charset="0"/>
                </a:endParaRP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Wederopbouw en groei tot wereldhaven</a:t>
                </a:r>
                <a:endParaRPr lang="nl-NL" sz="5400" dirty="0">
                  <a:solidFill>
                    <a:srgbClr val="0C3762"/>
                  </a:solidFill>
                  <a:latin typeface="+mj-lt"/>
                  <a:cs typeface="Aharoni" panose="02010803020104030203" pitchFamily="2" charset="-79"/>
                </a:endParaRPr>
              </a:p>
            </p:txBody>
          </p:sp>
          <p:sp>
            <p:nvSpPr>
              <p:cNvPr id="7" name="TextBox 6">
                <a:extLst>
                  <a:ext uri="{FF2B5EF4-FFF2-40B4-BE49-F238E27FC236}">
                    <a16:creationId xmlns:a16="http://schemas.microsoft.com/office/drawing/2014/main" id="{376AF843-0B1D-10A6-D68A-D91DC198FB34}"/>
                  </a:ext>
                </a:extLst>
              </p:cNvPr>
              <p:cNvSpPr txBox="1"/>
              <p:nvPr/>
            </p:nvSpPr>
            <p:spPr>
              <a:xfrm>
                <a:off x="1673176" y="1483568"/>
                <a:ext cx="909946" cy="1323439"/>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II</a:t>
                </a:r>
                <a:endParaRPr lang="nl-NL" sz="8000" dirty="0">
                  <a:solidFill>
                    <a:schemeClr val="bg1"/>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307930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3BBA411-F885-55A9-3EEB-368A002D2266}"/>
              </a:ext>
            </a:extLst>
          </p:cNvPr>
          <p:cNvSpPr/>
          <p:nvPr/>
        </p:nvSpPr>
        <p:spPr>
          <a:xfrm>
            <a:off x="7168487" y="4151317"/>
            <a:ext cx="1688434" cy="8011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4"/>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4"/>
              <a:stretch>
                <a:fillRect/>
              </a:stretch>
            </p:blipFill>
            <p:spPr>
              <a:xfrm>
                <a:off x="-4234380" y="1705080"/>
                <a:ext cx="9180" cy="18000"/>
              </a:xfrm>
              <a:prstGeom prst="rect">
                <a:avLst/>
              </a:prstGeom>
            </p:spPr>
          </p:pic>
        </mc:Fallback>
      </mc:AlternateContent>
      <p:grpSp>
        <p:nvGrpSpPr>
          <p:cNvPr id="10" name="Group 9">
            <a:extLst>
              <a:ext uri="{FF2B5EF4-FFF2-40B4-BE49-F238E27FC236}">
                <a16:creationId xmlns:a16="http://schemas.microsoft.com/office/drawing/2014/main" id="{773F779F-6F72-4D2C-1D2B-768E5B732903}"/>
              </a:ext>
            </a:extLst>
          </p:cNvPr>
          <p:cNvGrpSpPr/>
          <p:nvPr/>
        </p:nvGrpSpPr>
        <p:grpSpPr>
          <a:xfrm>
            <a:off x="4428183" y="461333"/>
            <a:ext cx="3846550" cy="2161072"/>
            <a:chOff x="4638764" y="94078"/>
            <a:chExt cx="4505236" cy="2477672"/>
          </a:xfrm>
        </p:grpSpPr>
        <p:pic>
          <p:nvPicPr>
            <p:cNvPr id="2052" name="Picture 4" descr="Image result for Tanker Terminal">
              <a:extLst>
                <a:ext uri="{FF2B5EF4-FFF2-40B4-BE49-F238E27FC236}">
                  <a16:creationId xmlns:a16="http://schemas.microsoft.com/office/drawing/2014/main" id="{37944527-CFB1-661B-8552-081A7E4E0C0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815535" y="301143"/>
              <a:ext cx="3969246" cy="21563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10;&#10;Description automatically generated with medium confidence">
              <a:extLst>
                <a:ext uri="{FF2B5EF4-FFF2-40B4-BE49-F238E27FC236}">
                  <a16:creationId xmlns:a16="http://schemas.microsoft.com/office/drawing/2014/main" id="{8A6395A5-0170-D5EC-5D66-71B421FD7B5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4638764" y="94078"/>
              <a:ext cx="4505236" cy="2477672"/>
            </a:xfrm>
            <a:prstGeom prst="rect">
              <a:avLst/>
            </a:prstGeom>
          </p:spPr>
        </p:pic>
      </p:grpSp>
      <p:grpSp>
        <p:nvGrpSpPr>
          <p:cNvPr id="11" name="Group 10">
            <a:extLst>
              <a:ext uri="{FF2B5EF4-FFF2-40B4-BE49-F238E27FC236}">
                <a16:creationId xmlns:a16="http://schemas.microsoft.com/office/drawing/2014/main" id="{8ACF7484-3684-D619-D90B-B3CCB21F9EA0}"/>
              </a:ext>
            </a:extLst>
          </p:cNvPr>
          <p:cNvGrpSpPr/>
          <p:nvPr/>
        </p:nvGrpSpPr>
        <p:grpSpPr>
          <a:xfrm>
            <a:off x="-614730" y="2719637"/>
            <a:ext cx="5837189" cy="2260966"/>
            <a:chOff x="-986870" y="2457222"/>
            <a:chExt cx="6692345" cy="2592200"/>
          </a:xfrm>
        </p:grpSpPr>
        <p:pic>
          <p:nvPicPr>
            <p:cNvPr id="17" name="Picture 8" descr="See the source image">
              <a:extLst>
                <a:ext uri="{FF2B5EF4-FFF2-40B4-BE49-F238E27FC236}">
                  <a16:creationId xmlns:a16="http://schemas.microsoft.com/office/drawing/2014/main" id="{C6B337BC-DA8B-AF08-B210-B482AD009E85}"/>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34869" y="2664691"/>
              <a:ext cx="4209062" cy="22220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ext&#10;&#10;Description automatically generated with medium confidence">
              <a:extLst>
                <a:ext uri="{FF2B5EF4-FFF2-40B4-BE49-F238E27FC236}">
                  <a16:creationId xmlns:a16="http://schemas.microsoft.com/office/drawing/2014/main" id="{6FFB87D0-B1FA-7752-0BBD-11B5CA155184}"/>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986870" y="2457222"/>
              <a:ext cx="6692345" cy="2592200"/>
            </a:xfrm>
            <a:prstGeom prst="rect">
              <a:avLst/>
            </a:prstGeom>
          </p:spPr>
        </p:pic>
      </p:grpSp>
      <p:sp>
        <p:nvSpPr>
          <p:cNvPr id="2" name="Title 1">
            <a:extLst>
              <a:ext uri="{FF2B5EF4-FFF2-40B4-BE49-F238E27FC236}">
                <a16:creationId xmlns:a16="http://schemas.microsoft.com/office/drawing/2014/main" id="{A00D86CB-45D9-C85A-5E11-B9A96AB2C4B4}"/>
              </a:ext>
            </a:extLst>
          </p:cNvPr>
          <p:cNvSpPr>
            <a:spLocks noGrp="1"/>
          </p:cNvSpPr>
          <p:nvPr>
            <p:ph type="title"/>
          </p:nvPr>
        </p:nvSpPr>
        <p:spPr>
          <a:xfrm>
            <a:off x="307557" y="396000"/>
            <a:ext cx="3989004" cy="1317360"/>
          </a:xfrm>
        </p:spPr>
        <p:txBody>
          <a:bodyPr/>
          <a:lstStyle/>
          <a:p>
            <a:r>
              <a:rPr lang="en-US" b="1" dirty="0" err="1"/>
              <a:t>Een</a:t>
            </a:r>
            <a:r>
              <a:rPr lang="en-US" b="1" dirty="0"/>
              <a:t> </a:t>
            </a:r>
            <a:r>
              <a:rPr lang="en-US" b="1" dirty="0" err="1"/>
              <a:t>petro-chemisch</a:t>
            </a:r>
            <a:r>
              <a:rPr lang="en-US" b="1" dirty="0"/>
              <a:t> complex van </a:t>
            </a:r>
            <a:r>
              <a:rPr lang="en-US" b="1" dirty="0" err="1"/>
              <a:t>wereldklasse</a:t>
            </a:r>
            <a:endParaRPr lang="en-US" b="1" dirty="0"/>
          </a:p>
        </p:txBody>
      </p:sp>
      <p:grpSp>
        <p:nvGrpSpPr>
          <p:cNvPr id="13" name="Group 12">
            <a:extLst>
              <a:ext uri="{FF2B5EF4-FFF2-40B4-BE49-F238E27FC236}">
                <a16:creationId xmlns:a16="http://schemas.microsoft.com/office/drawing/2014/main" id="{F82CC690-3E36-D998-86AB-C16B5B37DD25}"/>
              </a:ext>
            </a:extLst>
          </p:cNvPr>
          <p:cNvGrpSpPr/>
          <p:nvPr/>
        </p:nvGrpSpPr>
        <p:grpSpPr>
          <a:xfrm>
            <a:off x="3534631" y="2719329"/>
            <a:ext cx="5420973" cy="2263984"/>
            <a:chOff x="3643222" y="2478809"/>
            <a:chExt cx="6215153" cy="2595661"/>
          </a:xfrm>
        </p:grpSpPr>
        <p:pic>
          <p:nvPicPr>
            <p:cNvPr id="1026" name="Picture 2" descr="Aerophotostock | Rotterdam Botlek, luchtfoto Petrochemische industrie, 3e  Petroleumhaven">
              <a:extLst>
                <a:ext uri="{FF2B5EF4-FFF2-40B4-BE49-F238E27FC236}">
                  <a16:creationId xmlns:a16="http://schemas.microsoft.com/office/drawing/2014/main" id="{CD81CB3B-48DC-5714-A576-54E717A6ADF0}"/>
                </a:ext>
              </a:extLst>
            </p:cNvPr>
            <p:cNvPicPr>
              <a:picLocks noChangeAspect="1" noChangeArrowheads="1"/>
            </p:cNvPicPr>
            <p:nvPr/>
          </p:nvPicPr>
          <p:blipFill rotWithShape="1">
            <a:blip r:embed="rId10" cstate="hqprint">
              <a:extLst>
                <a:ext uri="{28A0092B-C50C-407E-A947-70E740481C1C}">
                  <a14:useLocalDpi xmlns:a14="http://schemas.microsoft.com/office/drawing/2010/main"/>
                </a:ext>
              </a:extLst>
            </a:blip>
            <a:srcRect/>
            <a:stretch/>
          </p:blipFill>
          <p:spPr bwMode="auto">
            <a:xfrm>
              <a:off x="5015906" y="2686105"/>
              <a:ext cx="3713623" cy="22220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ext&#10;&#10;Description automatically generated with medium confidence">
              <a:extLst>
                <a:ext uri="{FF2B5EF4-FFF2-40B4-BE49-F238E27FC236}">
                  <a16:creationId xmlns:a16="http://schemas.microsoft.com/office/drawing/2014/main" id="{608E7AAD-A8F2-FA35-3728-7ABB273E8948}"/>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3643222" y="2478809"/>
              <a:ext cx="6215153" cy="2595661"/>
            </a:xfrm>
            <a:prstGeom prst="rect">
              <a:avLst/>
            </a:prstGeom>
          </p:spPr>
        </p:pic>
      </p:grpSp>
      <p:grpSp>
        <p:nvGrpSpPr>
          <p:cNvPr id="19" name="Group 18">
            <a:extLst>
              <a:ext uri="{FF2B5EF4-FFF2-40B4-BE49-F238E27FC236}">
                <a16:creationId xmlns:a16="http://schemas.microsoft.com/office/drawing/2014/main" id="{D33CDDBB-8894-95F3-CFB2-F9642D56A690}"/>
              </a:ext>
            </a:extLst>
          </p:cNvPr>
          <p:cNvGrpSpPr/>
          <p:nvPr/>
        </p:nvGrpSpPr>
        <p:grpSpPr>
          <a:xfrm>
            <a:off x="8657588" y="1071124"/>
            <a:ext cx="979125" cy="3159137"/>
            <a:chOff x="8657588" y="1071124"/>
            <a:chExt cx="979125" cy="3159137"/>
          </a:xfrm>
        </p:grpSpPr>
        <p:sp>
          <p:nvSpPr>
            <p:cNvPr id="20" name="Oval 19">
              <a:extLst>
                <a:ext uri="{FF2B5EF4-FFF2-40B4-BE49-F238E27FC236}">
                  <a16:creationId xmlns:a16="http://schemas.microsoft.com/office/drawing/2014/main" id="{8319C324-FE09-816B-0AE2-BB393BCB5011}"/>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DFE7B3EA-ABCC-BB16-D811-BDC2D04B3996}"/>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CD5D9D14-A20A-2B45-D0C0-C81305AF9E1F}"/>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4" name="Oval 23">
              <a:extLst>
                <a:ext uri="{FF2B5EF4-FFF2-40B4-BE49-F238E27FC236}">
                  <a16:creationId xmlns:a16="http://schemas.microsoft.com/office/drawing/2014/main" id="{25506B84-E32B-2E40-A3EF-0CA04C7C680D}"/>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9A11B"/>
                  </a:solidFill>
                  <a:latin typeface="Times New Roman" panose="02020603050405020304" pitchFamily="18" charset="0"/>
                  <a:cs typeface="Times New Roman" panose="02020603050405020304" pitchFamily="18" charset="0"/>
                </a:rPr>
                <a:t>I</a:t>
              </a:r>
              <a:endParaRPr lang="nl-NL" sz="2000" dirty="0">
                <a:solidFill>
                  <a:srgbClr val="F9A11B"/>
                </a:solidFill>
                <a:latin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25A2C2A1-AFD8-5679-5F3A-DA4BE66A5035}"/>
                </a:ext>
              </a:extLst>
            </p:cNvPr>
            <p:cNvSpPr/>
            <p:nvPr/>
          </p:nvSpPr>
          <p:spPr>
            <a:xfrm>
              <a:off x="8663525" y="1620161"/>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42789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6"/>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6"/>
              <a:stretch>
                <a:fillRect/>
              </a:stretch>
            </p:blipFill>
            <p:spPr>
              <a:xfrm>
                <a:off x="-4238880" y="1705440"/>
                <a:ext cx="18000" cy="18000"/>
              </a:xfrm>
              <a:prstGeom prst="rect">
                <a:avLst/>
              </a:prstGeom>
            </p:spPr>
          </p:pic>
        </mc:Fallback>
      </mc:AlternateContent>
      <p:sp>
        <p:nvSpPr>
          <p:cNvPr id="2" name="Title 1">
            <a:extLst>
              <a:ext uri="{FF2B5EF4-FFF2-40B4-BE49-F238E27FC236}">
                <a16:creationId xmlns:a16="http://schemas.microsoft.com/office/drawing/2014/main" id="{03EBC137-FEE2-756E-7374-2FB519CADA25}"/>
              </a:ext>
            </a:extLst>
          </p:cNvPr>
          <p:cNvSpPr>
            <a:spLocks noGrp="1"/>
          </p:cNvSpPr>
          <p:nvPr>
            <p:ph type="title"/>
          </p:nvPr>
        </p:nvSpPr>
        <p:spPr>
          <a:xfrm>
            <a:off x="491525" y="396000"/>
            <a:ext cx="8172000" cy="576000"/>
          </a:xfrm>
        </p:spPr>
        <p:txBody>
          <a:bodyPr/>
          <a:lstStyle/>
          <a:p>
            <a:r>
              <a:rPr lang="en-US" b="1" dirty="0"/>
              <a:t>De </a:t>
            </a:r>
            <a:r>
              <a:rPr lang="en-US" b="1" dirty="0" err="1"/>
              <a:t>containerisatie</a:t>
            </a:r>
            <a:endParaRPr lang="en-US" b="1" dirty="0"/>
          </a:p>
        </p:txBody>
      </p:sp>
      <p:grpSp>
        <p:nvGrpSpPr>
          <p:cNvPr id="9" name="Group 8">
            <a:extLst>
              <a:ext uri="{FF2B5EF4-FFF2-40B4-BE49-F238E27FC236}">
                <a16:creationId xmlns:a16="http://schemas.microsoft.com/office/drawing/2014/main" id="{1A36ECD9-3D8E-C375-7651-A2E7DDFA2E4F}"/>
              </a:ext>
            </a:extLst>
          </p:cNvPr>
          <p:cNvGrpSpPr/>
          <p:nvPr/>
        </p:nvGrpSpPr>
        <p:grpSpPr>
          <a:xfrm>
            <a:off x="-915720" y="1280259"/>
            <a:ext cx="6198572" cy="2588736"/>
            <a:chOff x="-858221" y="1954480"/>
            <a:chExt cx="5506421" cy="2299670"/>
          </a:xfrm>
        </p:grpSpPr>
        <p:pic>
          <p:nvPicPr>
            <p:cNvPr id="4100" name="Picture 4" descr="Mysterieuze stijging' uitvoer van containers in Rotterdam | Schuttevaer.nl">
              <a:extLst>
                <a:ext uri="{FF2B5EF4-FFF2-40B4-BE49-F238E27FC236}">
                  <a16:creationId xmlns:a16="http://schemas.microsoft.com/office/drawing/2014/main" id="{F59CCD11-2A93-53E8-96BB-30429953827B}"/>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20196" y="2177159"/>
              <a:ext cx="3375803" cy="189888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ext&#10;&#10;Description automatically generated with medium confidence">
              <a:extLst>
                <a:ext uri="{FF2B5EF4-FFF2-40B4-BE49-F238E27FC236}">
                  <a16:creationId xmlns:a16="http://schemas.microsoft.com/office/drawing/2014/main" id="{0F193D95-C5BF-1AEF-AB2E-18EEF02D6237}"/>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58221" y="1954480"/>
              <a:ext cx="5506421" cy="2299670"/>
            </a:xfrm>
            <a:prstGeom prst="rect">
              <a:avLst/>
            </a:prstGeom>
          </p:spPr>
        </p:pic>
      </p:grpSp>
      <p:grpSp>
        <p:nvGrpSpPr>
          <p:cNvPr id="17" name="Group 16">
            <a:extLst>
              <a:ext uri="{FF2B5EF4-FFF2-40B4-BE49-F238E27FC236}">
                <a16:creationId xmlns:a16="http://schemas.microsoft.com/office/drawing/2014/main" id="{CAEC4701-041B-7A97-A963-7C140DBE2CED}"/>
              </a:ext>
            </a:extLst>
          </p:cNvPr>
          <p:cNvGrpSpPr/>
          <p:nvPr/>
        </p:nvGrpSpPr>
        <p:grpSpPr>
          <a:xfrm>
            <a:off x="8657588" y="1071124"/>
            <a:ext cx="979125" cy="3159137"/>
            <a:chOff x="8657588" y="1071124"/>
            <a:chExt cx="979125" cy="3159137"/>
          </a:xfrm>
        </p:grpSpPr>
        <p:sp>
          <p:nvSpPr>
            <p:cNvPr id="18" name="Oval 17">
              <a:extLst>
                <a:ext uri="{FF2B5EF4-FFF2-40B4-BE49-F238E27FC236}">
                  <a16:creationId xmlns:a16="http://schemas.microsoft.com/office/drawing/2014/main" id="{7608A364-3C42-5D0F-1630-23E5EADBB1F0}"/>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F68CE2C6-C8A9-BE30-91E7-28A2E514AC6E}"/>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86D74E71-74EC-F455-BD99-C44C2BE996EB}"/>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III</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33DD2D8F-633B-CA5B-0851-1821E86B5261}"/>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3CF3A296-07B1-2EFC-447E-39F2FACB2209}"/>
                </a:ext>
              </a:extLst>
            </p:cNvPr>
            <p:cNvSpPr/>
            <p:nvPr/>
          </p:nvSpPr>
          <p:spPr>
            <a:xfrm>
              <a:off x="8663525" y="1620161"/>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grpSp>
      <p:pic>
        <p:nvPicPr>
          <p:cNvPr id="1026" name="Picture 2" descr="&quot; ECT &quot; Terminal, Amazonenhaven, Rotterdam. Foto &amp; Bild | industrie und ...">
            <a:extLst>
              <a:ext uri="{FF2B5EF4-FFF2-40B4-BE49-F238E27FC236}">
                <a16:creationId xmlns:a16="http://schemas.microsoft.com/office/drawing/2014/main" id="{E12AAA0A-072B-B3BF-C668-E6BF4A7B180F}"/>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626364" y="1483880"/>
            <a:ext cx="3696105" cy="23336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161DA20-E1FB-E332-EB5B-97B4EFB3A190}"/>
              </a:ext>
            </a:extLst>
          </p:cNvPr>
          <p:cNvPicPr>
            <a:picLocks noChangeAspect="1"/>
          </p:cNvPicPr>
          <p:nvPr/>
        </p:nvPicPr>
        <p:blipFill>
          <a:blip r:embed="rId11"/>
          <a:stretch>
            <a:fillRect/>
          </a:stretch>
        </p:blipFill>
        <p:spPr>
          <a:xfrm>
            <a:off x="3265815" y="1282670"/>
            <a:ext cx="6200169" cy="2591025"/>
          </a:xfrm>
          <a:prstGeom prst="rect">
            <a:avLst/>
          </a:prstGeom>
        </p:spPr>
      </p:pic>
    </p:spTree>
    <p:extLst>
      <p:ext uri="{BB962C8B-B14F-4D97-AF65-F5344CB8AC3E}">
        <p14:creationId xmlns:p14="http://schemas.microsoft.com/office/powerpoint/2010/main" val="4150494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3"/>
              <a:stretch>
                <a:fillRect/>
              </a:stretch>
            </p:blipFill>
            <p:spPr>
              <a:xfrm>
                <a:off x="10829640" y="123960"/>
                <a:ext cx="18000" cy="18000"/>
              </a:xfrm>
              <a:prstGeom prst="rect">
                <a:avLst/>
              </a:prstGeom>
            </p:spPr>
          </p:pic>
        </mc:Fallback>
      </mc:AlternateContent>
      <p:pic>
        <p:nvPicPr>
          <p:cNvPr id="9" name="Picture 8" descr="Icon&#10;&#10;Description automatically generated">
            <a:extLst>
              <a:ext uri="{FF2B5EF4-FFF2-40B4-BE49-F238E27FC236}">
                <a16:creationId xmlns:a16="http://schemas.microsoft.com/office/drawing/2014/main" id="{69AA01AE-64D8-FD9C-DF86-BE3640A86E65}"/>
              </a:ext>
            </a:extLst>
          </p:cNvPr>
          <p:cNvPicPr>
            <a:picLocks noChangeAspect="1"/>
          </p:cNvPicPr>
          <p:nvPr/>
        </p:nvPicPr>
        <p:blipFill>
          <a:blip r:embed="rId4"/>
          <a:stretch>
            <a:fillRect/>
          </a:stretch>
        </p:blipFill>
        <p:spPr>
          <a:xfrm>
            <a:off x="0" y="0"/>
            <a:ext cx="9144000" cy="4079074"/>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3"/>
              <a:stretch>
                <a:fillRect/>
              </a:stretch>
            </p:blipFill>
            <p:spPr>
              <a:xfrm>
                <a:off x="-4234380" y="1705080"/>
                <a:ext cx="9180" cy="18000"/>
              </a:xfrm>
              <a:prstGeom prst="rect">
                <a:avLst/>
              </a:prstGeom>
            </p:spPr>
          </p:pic>
        </mc:Fallback>
      </mc:AlternateContent>
      <p:sp>
        <p:nvSpPr>
          <p:cNvPr id="2" name="Oval 1">
            <a:extLst>
              <a:ext uri="{FF2B5EF4-FFF2-40B4-BE49-F238E27FC236}">
                <a16:creationId xmlns:a16="http://schemas.microsoft.com/office/drawing/2014/main" id="{23FD0969-821D-6829-B388-B8FB7B336CB2}"/>
              </a:ext>
            </a:extLst>
          </p:cNvPr>
          <p:cNvSpPr/>
          <p:nvPr/>
        </p:nvSpPr>
        <p:spPr>
          <a:xfrm>
            <a:off x="1436914" y="1570399"/>
            <a:ext cx="1315617" cy="1240256"/>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6" name="Group 5">
            <a:extLst>
              <a:ext uri="{FF2B5EF4-FFF2-40B4-BE49-F238E27FC236}">
                <a16:creationId xmlns:a16="http://schemas.microsoft.com/office/drawing/2014/main" id="{11D05719-5F0C-0BEA-D839-EF7858C103F7}"/>
              </a:ext>
            </a:extLst>
          </p:cNvPr>
          <p:cNvGrpSpPr/>
          <p:nvPr/>
        </p:nvGrpSpPr>
        <p:grpSpPr>
          <a:xfrm>
            <a:off x="1501764" y="1235140"/>
            <a:ext cx="7276343" cy="2673220"/>
            <a:chOff x="1469339" y="1235140"/>
            <a:chExt cx="7276343" cy="2673220"/>
          </a:xfrm>
        </p:grpSpPr>
        <p:sp>
          <p:nvSpPr>
            <p:cNvPr id="7" name="Content Placeholder 3">
              <a:extLst>
                <a:ext uri="{FF2B5EF4-FFF2-40B4-BE49-F238E27FC236}">
                  <a16:creationId xmlns:a16="http://schemas.microsoft.com/office/drawing/2014/main" id="{CE54421E-7F36-2662-3837-EA62AE233AD4}"/>
                </a:ext>
              </a:extLst>
            </p:cNvPr>
            <p:cNvSpPr txBox="1">
              <a:spLocks/>
            </p:cNvSpPr>
            <p:nvPr/>
          </p:nvSpPr>
          <p:spPr>
            <a:xfrm>
              <a:off x="3937518" y="1235140"/>
              <a:ext cx="4808164" cy="2673220"/>
            </a:xfrm>
            <a:prstGeom prst="rect">
              <a:avLst/>
            </a:prstGeom>
          </p:spPr>
          <p:txBody>
            <a:bodyPr vert="horz" lIns="0" tIns="0" rIns="0" bIns="0" rtlCol="0" anchor="t" anchorCtr="0">
              <a:normAutofit/>
            </a:bodyPr>
            <a:lst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lnSpc>
                  <a:spcPct val="150000"/>
                </a:lnSpc>
                <a:spcAft>
                  <a:spcPts val="600"/>
                </a:spcAft>
                <a:buFont typeface="Arial"/>
                <a:buNone/>
              </a:pPr>
              <a:r>
                <a:rPr lang="en-US" sz="5400" dirty="0">
                  <a:solidFill>
                    <a:srgbClr val="FF9E00"/>
                  </a:solidFill>
                  <a:latin typeface="+mj-lt"/>
                  <a:cs typeface="Aharoni" panose="02010803020104030203" pitchFamily="2" charset="-79"/>
                </a:rPr>
                <a:t> </a:t>
              </a:r>
              <a:endParaRPr lang="nl-NL" sz="3200" b="1" dirty="0">
                <a:solidFill>
                  <a:srgbClr val="FF9E00"/>
                </a:solidFill>
                <a:latin typeface="+mj-lt"/>
                <a:cs typeface="Arial" panose="020B0604020202020204" pitchFamily="34" charset="0"/>
              </a:endParaRP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“Ik zie, ik zie”</a:t>
              </a:r>
              <a:endParaRPr lang="nl-NL" sz="5400" dirty="0">
                <a:solidFill>
                  <a:srgbClr val="0C3762"/>
                </a:solidFill>
                <a:latin typeface="+mj-lt"/>
                <a:cs typeface="Aharoni" panose="02010803020104030203" pitchFamily="2" charset="-79"/>
              </a:endParaRPr>
            </a:p>
          </p:txBody>
        </p:sp>
        <p:sp>
          <p:nvSpPr>
            <p:cNvPr id="10" name="TextBox 9">
              <a:extLst>
                <a:ext uri="{FF2B5EF4-FFF2-40B4-BE49-F238E27FC236}">
                  <a16:creationId xmlns:a16="http://schemas.microsoft.com/office/drawing/2014/main" id="{A6E273C8-E15F-0765-4961-F6E5AF48B74B}"/>
                </a:ext>
              </a:extLst>
            </p:cNvPr>
            <p:cNvSpPr txBox="1"/>
            <p:nvPr/>
          </p:nvSpPr>
          <p:spPr>
            <a:xfrm>
              <a:off x="1469339" y="1483568"/>
              <a:ext cx="1315617" cy="1323439"/>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III</a:t>
              </a:r>
              <a:endParaRPr lang="nl-NL" sz="8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46036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0AC8498-5098-BDA6-5D36-CBA348BF9B02}"/>
              </a:ext>
            </a:extLst>
          </p:cNvPr>
          <p:cNvPicPr>
            <a:picLocks noChangeAspect="1"/>
          </p:cNvPicPr>
          <p:nvPr/>
        </p:nvPicPr>
        <p:blipFill rotWithShape="1">
          <a:blip r:embed="rId3" cstate="hq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a:xfrm rot="5400000">
            <a:off x="323680" y="1729092"/>
            <a:ext cx="3743678" cy="2635894"/>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6"/>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6"/>
              <a:stretch>
                <a:fillRect/>
              </a:stretch>
            </p:blipFill>
            <p:spPr>
              <a:xfrm>
                <a:off x="-4238880" y="1705440"/>
                <a:ext cx="18000" cy="18000"/>
              </a:xfrm>
              <a:prstGeom prst="rect">
                <a:avLst/>
              </a:prstGeom>
            </p:spPr>
          </p:pic>
        </mc:Fallback>
      </mc:AlternateContent>
      <p:sp>
        <p:nvSpPr>
          <p:cNvPr id="4" name="Tekstvak 3">
            <a:extLst>
              <a:ext uri="{FF2B5EF4-FFF2-40B4-BE49-F238E27FC236}">
                <a16:creationId xmlns:a16="http://schemas.microsoft.com/office/drawing/2014/main" id="{51246CA5-6EA7-6493-1EEB-9FABAB907F95}"/>
              </a:ext>
            </a:extLst>
          </p:cNvPr>
          <p:cNvSpPr txBox="1"/>
          <p:nvPr/>
        </p:nvSpPr>
        <p:spPr>
          <a:xfrm>
            <a:off x="4301773" y="1219318"/>
            <a:ext cx="4119213" cy="2468176"/>
          </a:xfrm>
          <a:prstGeom prst="rect">
            <a:avLst/>
          </a:prstGeom>
          <a:noFill/>
        </p:spPr>
        <p:txBody>
          <a:bodyPr wrap="square">
            <a:spAutoFit/>
          </a:bodyPr>
          <a:lstStyle/>
          <a:p>
            <a:pPr>
              <a:lnSpc>
                <a:spcPct val="106000"/>
              </a:lnSpc>
              <a:spcAft>
                <a:spcPts val="800"/>
              </a:spcAft>
            </a:pPr>
            <a:r>
              <a:rPr lang="en-US" i="1"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“Technologically, the area of greatest potential for the reduction of </a:t>
            </a:r>
            <a:r>
              <a:rPr lang="en-US" b="1" i="1" dirty="0">
                <a:solidFill>
                  <a:srgbClr val="0C3762"/>
                </a:solidFill>
                <a:effectLst/>
                <a:latin typeface="+mj-lt"/>
                <a:ea typeface="Calibri" panose="020F0502020204030204" pitchFamily="34" charset="0"/>
                <a:cs typeface="Calibri" panose="020F0502020204030204" pitchFamily="34" charset="0"/>
              </a:rPr>
              <a:t>global warming impacts</a:t>
            </a:r>
            <a:r>
              <a:rPr lang="en-US" i="1" dirty="0">
                <a:solidFill>
                  <a:srgbClr val="0C3762"/>
                </a:solidFill>
                <a:effectLst/>
                <a:latin typeface="+mj-lt"/>
                <a:ea typeface="Calibri" panose="020F0502020204030204" pitchFamily="34" charset="0"/>
                <a:cs typeface="Calibri" panose="020F0502020204030204" pitchFamily="34" charset="0"/>
              </a:rPr>
              <a:t> </a:t>
            </a:r>
            <a:r>
              <a:rPr lang="en-US" i="1"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(and incidentally also of local pollution) is that of new fuels, with prospects for </a:t>
            </a:r>
            <a:r>
              <a:rPr lang="en-US" b="1" i="1" dirty="0">
                <a:solidFill>
                  <a:srgbClr val="0C3762"/>
                </a:solidFill>
                <a:effectLst/>
                <a:latin typeface="+mj-lt"/>
                <a:ea typeface="Calibri" panose="020F0502020204030204" pitchFamily="34" charset="0"/>
                <a:cs typeface="Calibri" panose="020F0502020204030204" pitchFamily="34" charset="0"/>
              </a:rPr>
              <a:t>biofuels, hydrogen</a:t>
            </a:r>
            <a:r>
              <a:rPr lang="en-US" i="1"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 and </a:t>
            </a:r>
            <a:r>
              <a:rPr lang="en-US" b="1" i="1" dirty="0">
                <a:solidFill>
                  <a:srgbClr val="0C3762"/>
                </a:solidFill>
                <a:latin typeface="+mj-lt"/>
                <a:cs typeface="Calibri" panose="020F0502020204030204" pitchFamily="34" charset="0"/>
              </a:rPr>
              <a:t>various forms of electric </a:t>
            </a:r>
            <a:r>
              <a:rPr lang="en-US" i="1" dirty="0">
                <a:solidFill>
                  <a:srgbClr val="0C3762"/>
                </a:solidFill>
                <a:effectLst/>
                <a:latin typeface="+mj-lt"/>
                <a:ea typeface="Calibri" panose="020F0502020204030204" pitchFamily="34" charset="0"/>
                <a:cs typeface="Calibri" panose="020F0502020204030204" pitchFamily="34" charset="0"/>
              </a:rPr>
              <a:t>power</a:t>
            </a:r>
            <a:r>
              <a:rPr lang="en-US" b="1" i="1"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a:t>
            </a:r>
            <a:r>
              <a:rPr lang="en-US" i="1"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  </a:t>
            </a:r>
          </a:p>
          <a:p>
            <a:pPr>
              <a:lnSpc>
                <a:spcPct val="106000"/>
              </a:lnSpc>
              <a:spcAft>
                <a:spcPts val="800"/>
              </a:spcAft>
            </a:pPr>
            <a:r>
              <a:rPr lang="en-US" sz="1400" dirty="0">
                <a:solidFill>
                  <a:srgbClr val="FF9E00"/>
                </a:solidFill>
                <a:latin typeface="Museo Sans 300" panose="02000000000000000000" pitchFamily="50" charset="0"/>
                <a:ea typeface="Calibri" panose="020F0502020204030204" pitchFamily="34" charset="0"/>
                <a:cs typeface="Calibri" panose="020F0502020204030204" pitchFamily="34" charset="0"/>
              </a:rPr>
              <a:t>(</a:t>
            </a:r>
            <a:r>
              <a:rPr lang="en-US" sz="1400" b="1" dirty="0">
                <a:solidFill>
                  <a:srgbClr val="FF9E00"/>
                </a:solidFill>
                <a:latin typeface="Museo Sans 300" panose="02000000000000000000" pitchFamily="50" charset="0"/>
                <a:ea typeface="Calibri" panose="020F0502020204030204" pitchFamily="34" charset="0"/>
                <a:cs typeface="Calibri" panose="020F0502020204030204" pitchFamily="34" charset="0"/>
              </a:rPr>
              <a:t>1992</a:t>
            </a:r>
            <a:r>
              <a:rPr lang="en-US" sz="1400" dirty="0">
                <a:solidFill>
                  <a:srgbClr val="FF9E00"/>
                </a:solidFill>
                <a:latin typeface="Museo Sans 300" panose="02000000000000000000" pitchFamily="50" charset="0"/>
                <a:ea typeface="Calibri" panose="020F0502020204030204" pitchFamily="34" charset="0"/>
                <a:cs typeface="Calibri" panose="020F0502020204030204" pitchFamily="34" charset="0"/>
              </a:rPr>
              <a:t> - </a:t>
            </a:r>
            <a:r>
              <a:rPr lang="en-US" sz="1400" dirty="0" err="1">
                <a:solidFill>
                  <a:srgbClr val="FF9E00"/>
                </a:solidFill>
                <a:latin typeface="Museo Sans 300" panose="02000000000000000000" pitchFamily="50" charset="0"/>
                <a:ea typeface="Calibri" panose="020F0502020204030204" pitchFamily="34" charset="0"/>
                <a:cs typeface="Calibri" panose="020F0502020204030204" pitchFamily="34" charset="0"/>
              </a:rPr>
              <a:t>pagina</a:t>
            </a:r>
            <a:r>
              <a:rPr lang="en-US" sz="1400" dirty="0">
                <a:solidFill>
                  <a:srgbClr val="FF9E00"/>
                </a:solidFill>
                <a:latin typeface="Museo Sans 300" panose="02000000000000000000" pitchFamily="50" charset="0"/>
                <a:ea typeface="Calibri" panose="020F0502020204030204" pitchFamily="34" charset="0"/>
                <a:cs typeface="Calibri" panose="020F0502020204030204" pitchFamily="34" charset="0"/>
              </a:rPr>
              <a:t> IV)</a:t>
            </a:r>
            <a:r>
              <a:rPr lang="en-GB" sz="1400" spc="-15" dirty="0">
                <a:solidFill>
                  <a:srgbClr val="FF9E00"/>
                </a:solidFill>
                <a:effectLst/>
                <a:latin typeface="Museo Sans 300" panose="02000000000000000000" pitchFamily="50" charset="0"/>
                <a:ea typeface="Times New Roman" panose="02020603050405020304" pitchFamily="18" charset="0"/>
                <a:cs typeface="Calibri" panose="020F0502020204030204" pitchFamily="34" charset="0"/>
              </a:rPr>
              <a:t> </a:t>
            </a:r>
            <a:endParaRPr lang="nl-NL" sz="1400" dirty="0">
              <a:solidFill>
                <a:srgbClr val="FF9E00"/>
              </a:solidFill>
              <a:effectLst/>
              <a:latin typeface="Museo Sans 300" panose="02000000000000000000" pitchFamily="50" charset="0"/>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30826E20-D5E9-2892-A1BD-EAFF6DA4B811}"/>
              </a:ext>
            </a:extLst>
          </p:cNvPr>
          <p:cNvSpPr>
            <a:spLocks noGrp="1"/>
          </p:cNvSpPr>
          <p:nvPr>
            <p:ph type="title"/>
          </p:nvPr>
        </p:nvSpPr>
        <p:spPr>
          <a:xfrm>
            <a:off x="491525" y="396000"/>
            <a:ext cx="8172000" cy="576000"/>
          </a:xfrm>
        </p:spPr>
        <p:txBody>
          <a:bodyPr/>
          <a:lstStyle/>
          <a:p>
            <a:r>
              <a:rPr lang="en-US" dirty="0" err="1"/>
              <a:t>Een</a:t>
            </a:r>
            <a:r>
              <a:rPr lang="en-US" dirty="0"/>
              <a:t> </a:t>
            </a:r>
            <a:r>
              <a:rPr lang="en-US" dirty="0" err="1"/>
              <a:t>nieuw</a:t>
            </a:r>
            <a:r>
              <a:rPr lang="en-US" dirty="0"/>
              <a:t> </a:t>
            </a:r>
            <a:r>
              <a:rPr lang="en-US" dirty="0" err="1"/>
              <a:t>probleem</a:t>
            </a:r>
            <a:endParaRPr lang="en-US" dirty="0"/>
          </a:p>
        </p:txBody>
      </p:sp>
      <p:grpSp>
        <p:nvGrpSpPr>
          <p:cNvPr id="15" name="Group 14">
            <a:extLst>
              <a:ext uri="{FF2B5EF4-FFF2-40B4-BE49-F238E27FC236}">
                <a16:creationId xmlns:a16="http://schemas.microsoft.com/office/drawing/2014/main" id="{FA83D416-A0D3-A042-E2C9-2C373BF899AD}"/>
              </a:ext>
            </a:extLst>
          </p:cNvPr>
          <p:cNvGrpSpPr/>
          <p:nvPr/>
        </p:nvGrpSpPr>
        <p:grpSpPr>
          <a:xfrm>
            <a:off x="8657588" y="1071124"/>
            <a:ext cx="979125" cy="3159137"/>
            <a:chOff x="8657588" y="1071124"/>
            <a:chExt cx="979125" cy="3159137"/>
          </a:xfrm>
        </p:grpSpPr>
        <p:sp>
          <p:nvSpPr>
            <p:cNvPr id="16" name="Oval 15">
              <a:extLst>
                <a:ext uri="{FF2B5EF4-FFF2-40B4-BE49-F238E27FC236}">
                  <a16:creationId xmlns:a16="http://schemas.microsoft.com/office/drawing/2014/main" id="{C4E5CE6F-F7C8-8931-4D78-C5730BD69C2C}"/>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89A00780-0E3F-2E35-3E55-F2A2885A3001}"/>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F1EE2D65-7EC3-5DC3-203A-6F3D760E12B8}"/>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20" name="Oval 19">
              <a:extLst>
                <a:ext uri="{FF2B5EF4-FFF2-40B4-BE49-F238E27FC236}">
                  <a16:creationId xmlns:a16="http://schemas.microsoft.com/office/drawing/2014/main" id="{B9643DA9-6314-CEEF-DD2F-1B71B7568337}"/>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8" name="Oval 17">
              <a:extLst>
                <a:ext uri="{FF2B5EF4-FFF2-40B4-BE49-F238E27FC236}">
                  <a16:creationId xmlns:a16="http://schemas.microsoft.com/office/drawing/2014/main" id="{8014F88B-DEEB-6648-085C-B5095740865C}"/>
                </a:ext>
              </a:extLst>
            </p:cNvPr>
            <p:cNvSpPr/>
            <p:nvPr/>
          </p:nvSpPr>
          <p:spPr>
            <a:xfrm>
              <a:off x="8669460" y="2179552"/>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262518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4"/>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4"/>
              <a:stretch>
                <a:fillRect/>
              </a:stretch>
            </p:blipFill>
            <p:spPr>
              <a:xfrm>
                <a:off x="-4238880" y="1705440"/>
                <a:ext cx="18000" cy="18000"/>
              </a:xfrm>
              <a:prstGeom prst="rect">
                <a:avLst/>
              </a:prstGeom>
            </p:spPr>
          </p:pic>
        </mc:Fallback>
      </mc:AlternateContent>
      <p:sp>
        <p:nvSpPr>
          <p:cNvPr id="5" name="Tekstvak 4">
            <a:extLst>
              <a:ext uri="{FF2B5EF4-FFF2-40B4-BE49-F238E27FC236}">
                <a16:creationId xmlns:a16="http://schemas.microsoft.com/office/drawing/2014/main" id="{B9DCC10F-9255-D966-7B9E-B853B8BD34A0}"/>
              </a:ext>
            </a:extLst>
          </p:cNvPr>
          <p:cNvSpPr txBox="1"/>
          <p:nvPr/>
        </p:nvSpPr>
        <p:spPr>
          <a:xfrm>
            <a:off x="4373218" y="979868"/>
            <a:ext cx="4037136" cy="3381631"/>
          </a:xfrm>
          <a:prstGeom prst="rect">
            <a:avLst/>
          </a:prstGeom>
          <a:noFill/>
        </p:spPr>
        <p:txBody>
          <a:bodyPr wrap="square">
            <a:spAutoFit/>
          </a:bodyPr>
          <a:lstStyle/>
          <a:p>
            <a:pPr>
              <a:lnSpc>
                <a:spcPct val="106000"/>
              </a:lnSpc>
              <a:spcAft>
                <a:spcPts val="800"/>
              </a:spcAft>
            </a:pPr>
            <a:r>
              <a:rPr lang="en-GB" sz="2000" i="1" spc="-15" dirty="0">
                <a:solidFill>
                  <a:srgbClr val="0C3762"/>
                </a:solidFill>
                <a:effectLst/>
                <a:latin typeface="Museo Sans 300" panose="02000000000000000000" pitchFamily="50" charset="0"/>
                <a:ea typeface="Times New Roman" panose="02020603050405020304" pitchFamily="18" charset="0"/>
                <a:cs typeface="Calibri" panose="020F0502020204030204" pitchFamily="34" charset="0"/>
              </a:rPr>
              <a:t>“</a:t>
            </a:r>
            <a:r>
              <a:rPr lang="en-GB" i="1" spc="-15" dirty="0">
                <a:solidFill>
                  <a:srgbClr val="0C3762"/>
                </a:solidFill>
                <a:effectLst/>
                <a:latin typeface="Museo Sans 300" panose="02000000000000000000" pitchFamily="50" charset="0"/>
                <a:ea typeface="Times New Roman" panose="02020603050405020304" pitchFamily="18" charset="0"/>
                <a:cs typeface="Calibri" panose="020F0502020204030204" pitchFamily="34" charset="0"/>
              </a:rPr>
              <a:t>For a sustainability-oriented technology in the transport sector, it is necessary to pay attention to especially the development and the implementation of</a:t>
            </a:r>
            <a:r>
              <a:rPr lang="en-GB" i="1" spc="-15" dirty="0">
                <a:solidFill>
                  <a:srgbClr val="0C3762"/>
                </a:solidFill>
                <a:effectLst/>
                <a:latin typeface="+mj-lt"/>
                <a:ea typeface="Times New Roman" panose="02020603050405020304" pitchFamily="18" charset="0"/>
                <a:cs typeface="Calibri" panose="020F0502020204030204" pitchFamily="34" charset="0"/>
              </a:rPr>
              <a:t> </a:t>
            </a:r>
            <a:r>
              <a:rPr lang="en-GB" b="1" i="1" spc="-15" dirty="0">
                <a:solidFill>
                  <a:srgbClr val="0C3762"/>
                </a:solidFill>
                <a:effectLst/>
                <a:latin typeface="+mj-lt"/>
                <a:ea typeface="Times New Roman" panose="02020603050405020304" pitchFamily="18" charset="0"/>
                <a:cs typeface="Calibri" panose="020F0502020204030204" pitchFamily="34" charset="0"/>
              </a:rPr>
              <a:t>mega-technological innovations (such as hydrogen)</a:t>
            </a:r>
            <a:r>
              <a:rPr lang="en-GB" i="1" spc="-15" dirty="0">
                <a:solidFill>
                  <a:srgbClr val="0C3762"/>
                </a:solidFill>
                <a:effectLst/>
                <a:latin typeface="Museo Sans 300" panose="02000000000000000000" pitchFamily="50" charset="0"/>
                <a:ea typeface="Times New Roman" panose="02020603050405020304" pitchFamily="18" charset="0"/>
                <a:cs typeface="Calibri" panose="020F0502020204030204" pitchFamily="34" charset="0"/>
              </a:rPr>
              <a:t>, as </a:t>
            </a:r>
            <a:r>
              <a:rPr lang="en-GB" i="1" spc="-15"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ecologically-sound action will become a standard for measuring the </a:t>
            </a:r>
            <a:r>
              <a:rPr lang="en-GB" b="1" i="1" spc="-15" dirty="0">
                <a:solidFill>
                  <a:srgbClr val="0C3762"/>
                </a:solidFill>
                <a:effectLst/>
                <a:latin typeface="+mj-lt"/>
                <a:ea typeface="Calibri" panose="020F0502020204030204" pitchFamily="34" charset="0"/>
                <a:cs typeface="Calibri" panose="020F0502020204030204" pitchFamily="34" charset="0"/>
              </a:rPr>
              <a:t>quality  of management </a:t>
            </a:r>
            <a:r>
              <a:rPr lang="en-GB" i="1" spc="-15" dirty="0">
                <a:solidFill>
                  <a:srgbClr val="0C3762"/>
                </a:solidFill>
                <a:effectLst/>
                <a:latin typeface="Museo Sans 300" panose="02000000000000000000" pitchFamily="50" charset="0"/>
                <a:ea typeface="Calibri" panose="020F0502020204030204" pitchFamily="34" charset="0"/>
                <a:cs typeface="Calibri" panose="020F0502020204030204" pitchFamily="34" charset="0"/>
              </a:rPr>
              <a:t>“ </a:t>
            </a:r>
          </a:p>
          <a:p>
            <a:pPr>
              <a:lnSpc>
                <a:spcPct val="106000"/>
              </a:lnSpc>
              <a:spcAft>
                <a:spcPts val="800"/>
              </a:spcAft>
            </a:pPr>
            <a:r>
              <a:rPr lang="en-GB" sz="1400" spc="-15" dirty="0">
                <a:solidFill>
                  <a:srgbClr val="FF9E00"/>
                </a:solidFill>
                <a:effectLst/>
                <a:latin typeface="Museo Sans 300" panose="02000000000000000000" pitchFamily="50" charset="0"/>
                <a:ea typeface="Calibri" panose="020F0502020204030204" pitchFamily="34" charset="0"/>
                <a:cs typeface="Calibri" panose="020F0502020204030204" pitchFamily="34" charset="0"/>
              </a:rPr>
              <a:t>(</a:t>
            </a:r>
            <a:r>
              <a:rPr lang="en-GB" sz="1400" b="1" spc="-15" dirty="0">
                <a:solidFill>
                  <a:srgbClr val="FF9E00"/>
                </a:solidFill>
                <a:effectLst/>
                <a:latin typeface="Museo Sans 300" panose="02000000000000000000" pitchFamily="50" charset="0"/>
                <a:ea typeface="Calibri" panose="020F0502020204030204" pitchFamily="34" charset="0"/>
                <a:cs typeface="Calibri" panose="020F0502020204030204" pitchFamily="34" charset="0"/>
              </a:rPr>
              <a:t>1998 </a:t>
            </a:r>
            <a:r>
              <a:rPr lang="en-GB" sz="1400" spc="-15" dirty="0">
                <a:solidFill>
                  <a:srgbClr val="FF9E00"/>
                </a:solidFill>
                <a:effectLst/>
                <a:latin typeface="Museo Sans 300" panose="02000000000000000000" pitchFamily="50" charset="0"/>
                <a:ea typeface="Calibri" panose="020F0502020204030204" pitchFamily="34" charset="0"/>
                <a:cs typeface="Calibri" panose="020F0502020204030204" pitchFamily="34" charset="0"/>
              </a:rPr>
              <a:t>- </a:t>
            </a:r>
            <a:r>
              <a:rPr lang="en-GB" sz="1400" spc="-15" dirty="0" err="1">
                <a:solidFill>
                  <a:srgbClr val="FF9E00"/>
                </a:solidFill>
                <a:effectLst/>
                <a:latin typeface="Museo Sans 300" panose="02000000000000000000" pitchFamily="50" charset="0"/>
                <a:ea typeface="Calibri" panose="020F0502020204030204" pitchFamily="34" charset="0"/>
                <a:cs typeface="Calibri" panose="020F0502020204030204" pitchFamily="34" charset="0"/>
              </a:rPr>
              <a:t>pagina</a:t>
            </a:r>
            <a:r>
              <a:rPr lang="en-GB" sz="1400" spc="-15" dirty="0">
                <a:solidFill>
                  <a:srgbClr val="FF9E00"/>
                </a:solidFill>
                <a:effectLst/>
                <a:latin typeface="Museo Sans 300" panose="02000000000000000000" pitchFamily="50" charset="0"/>
                <a:ea typeface="Calibri" panose="020F0502020204030204" pitchFamily="34" charset="0"/>
                <a:cs typeface="Calibri" panose="020F0502020204030204" pitchFamily="34" charset="0"/>
              </a:rPr>
              <a:t> 211).</a:t>
            </a:r>
            <a:endParaRPr lang="nl-NL" sz="1400" dirty="0">
              <a:solidFill>
                <a:srgbClr val="FF9E00"/>
              </a:solidFill>
              <a:effectLst/>
              <a:latin typeface="Museo Sans 300" panose="02000000000000000000" pitchFamily="50" charset="0"/>
              <a:ea typeface="Calibri" panose="020F0502020204030204" pitchFamily="34" charset="0"/>
              <a:cs typeface="Times New Roman" panose="02020603050405020304" pitchFamily="18" charset="0"/>
            </a:endParaRPr>
          </a:p>
        </p:txBody>
      </p:sp>
      <p:pic>
        <p:nvPicPr>
          <p:cNvPr id="1026" name="Picture 2" descr="Meeting the Challenge of Sustainable Mobility">
            <a:extLst>
              <a:ext uri="{FF2B5EF4-FFF2-40B4-BE49-F238E27FC236}">
                <a16:creationId xmlns:a16="http://schemas.microsoft.com/office/drawing/2014/main" id="{262C4B2A-C392-81F4-68A7-01D0DE4511C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8167" y="972000"/>
            <a:ext cx="2614786" cy="39643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62AFB3E-CE2A-FFD0-5E7E-8395EBBD2777}"/>
              </a:ext>
            </a:extLst>
          </p:cNvPr>
          <p:cNvSpPr>
            <a:spLocks noGrp="1"/>
          </p:cNvSpPr>
          <p:nvPr>
            <p:ph type="title"/>
          </p:nvPr>
        </p:nvSpPr>
        <p:spPr>
          <a:xfrm>
            <a:off x="491525" y="396000"/>
            <a:ext cx="8172000" cy="576000"/>
          </a:xfrm>
        </p:spPr>
        <p:txBody>
          <a:bodyPr/>
          <a:lstStyle/>
          <a:p>
            <a:r>
              <a:rPr lang="en-US" dirty="0" err="1"/>
              <a:t>Een</a:t>
            </a:r>
            <a:r>
              <a:rPr lang="en-US" dirty="0"/>
              <a:t> </a:t>
            </a:r>
            <a:r>
              <a:rPr lang="en-US" dirty="0" err="1"/>
              <a:t>zorgelijk</a:t>
            </a:r>
            <a:r>
              <a:rPr lang="en-US" dirty="0"/>
              <a:t> </a:t>
            </a:r>
            <a:r>
              <a:rPr lang="en-US" dirty="0" err="1"/>
              <a:t>probleem</a:t>
            </a:r>
            <a:endParaRPr lang="en-US" dirty="0"/>
          </a:p>
        </p:txBody>
      </p:sp>
      <p:grpSp>
        <p:nvGrpSpPr>
          <p:cNvPr id="14" name="Group 13">
            <a:extLst>
              <a:ext uri="{FF2B5EF4-FFF2-40B4-BE49-F238E27FC236}">
                <a16:creationId xmlns:a16="http://schemas.microsoft.com/office/drawing/2014/main" id="{4DB6ED78-55C4-1E1B-3BE6-5114F5F7852B}"/>
              </a:ext>
            </a:extLst>
          </p:cNvPr>
          <p:cNvGrpSpPr/>
          <p:nvPr/>
        </p:nvGrpSpPr>
        <p:grpSpPr>
          <a:xfrm>
            <a:off x="8657588" y="1071124"/>
            <a:ext cx="979125" cy="3159137"/>
            <a:chOff x="8657588" y="1071124"/>
            <a:chExt cx="979125" cy="3159137"/>
          </a:xfrm>
        </p:grpSpPr>
        <p:sp>
          <p:nvSpPr>
            <p:cNvPr id="15" name="Oval 14">
              <a:extLst>
                <a:ext uri="{FF2B5EF4-FFF2-40B4-BE49-F238E27FC236}">
                  <a16:creationId xmlns:a16="http://schemas.microsoft.com/office/drawing/2014/main" id="{2F9B293D-81E4-1159-0410-8121A386FCFE}"/>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396BCEE9-5EF1-66A1-D9AC-E6D186D0FEA5}"/>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8F909B18-994C-0CB9-D1A1-7C2C95D04C72}"/>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8" name="Oval 17">
              <a:extLst>
                <a:ext uri="{FF2B5EF4-FFF2-40B4-BE49-F238E27FC236}">
                  <a16:creationId xmlns:a16="http://schemas.microsoft.com/office/drawing/2014/main" id="{6869F3F4-D4AB-D606-7C54-20A3047978E0}"/>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A0FA174A-C7F2-869C-311F-EDCC7DA8FD12}"/>
                </a:ext>
              </a:extLst>
            </p:cNvPr>
            <p:cNvSpPr/>
            <p:nvPr/>
          </p:nvSpPr>
          <p:spPr>
            <a:xfrm>
              <a:off x="8669460" y="2179552"/>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57649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CFE46-69BC-9C71-1F7F-91FDAE714E17}"/>
              </a:ext>
            </a:extLst>
          </p:cNvPr>
          <p:cNvSpPr>
            <a:spLocks noGrp="1"/>
          </p:cNvSpPr>
          <p:nvPr>
            <p:ph type="title"/>
          </p:nvPr>
        </p:nvSpPr>
        <p:spPr>
          <a:xfrm>
            <a:off x="491525" y="396000"/>
            <a:ext cx="8172000" cy="576000"/>
          </a:xfrm>
        </p:spPr>
        <p:txBody>
          <a:bodyPr vert="horz" lIns="0" tIns="0" rIns="0" bIns="0" rtlCol="0" anchor="t" anchorCtr="0">
            <a:normAutofit/>
          </a:bodyPr>
          <a:lstStyle/>
          <a:p>
            <a:r>
              <a:rPr lang="nl-NL" b="0" i="0" kern="1200" dirty="0"/>
              <a:t>Een genegeerd probleem</a:t>
            </a:r>
          </a:p>
        </p:txBody>
      </p:sp>
      <p:pic>
        <p:nvPicPr>
          <p:cNvPr id="2050" name="Picture 2" descr="UN Secretary-General's remarks on the appointment of António Guterres as  Secretary-General-designate of the United Nations | UNFICYP">
            <a:extLst>
              <a:ext uri="{FF2B5EF4-FFF2-40B4-BE49-F238E27FC236}">
                <a16:creationId xmlns:a16="http://schemas.microsoft.com/office/drawing/2014/main" id="{EFA28998-F40C-4A0A-C9CA-8AB24C837E7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b="-4"/>
          <a:stretch/>
        </p:blipFill>
        <p:spPr bwMode="auto">
          <a:xfrm>
            <a:off x="491524" y="1296000"/>
            <a:ext cx="3999600" cy="3024000"/>
          </a:xfrm>
          <a:prstGeom prst="rect">
            <a:avLst/>
          </a:prstGeom>
          <a:solidFill>
            <a:srgbClr val="FFFFFF"/>
          </a:solidFill>
        </p:spPr>
      </p:pic>
      <p:sp>
        <p:nvSpPr>
          <p:cNvPr id="6" name="Tekstvak 5">
            <a:extLst>
              <a:ext uri="{FF2B5EF4-FFF2-40B4-BE49-F238E27FC236}">
                <a16:creationId xmlns:a16="http://schemas.microsoft.com/office/drawing/2014/main" id="{18224998-C1CE-B7B1-701C-AFBF241C89E1}"/>
              </a:ext>
            </a:extLst>
          </p:cNvPr>
          <p:cNvSpPr txBox="1"/>
          <p:nvPr/>
        </p:nvSpPr>
        <p:spPr>
          <a:xfrm>
            <a:off x="4645026" y="972000"/>
            <a:ext cx="4014000" cy="324000"/>
          </a:xfrm>
          <a:prstGeom prst="rect">
            <a:avLst/>
          </a:prstGeom>
        </p:spPr>
        <p:txBody>
          <a:bodyPr vert="horz" lIns="0" tIns="0" rIns="0" bIns="0" rtlCol="0" anchor="t" anchorCtr="0">
            <a:normAutofit/>
          </a:bodyPr>
          <a:lstStyle/>
          <a:p>
            <a:pPr>
              <a:lnSpc>
                <a:spcPts val="2300"/>
              </a:lnSpc>
              <a:spcAft>
                <a:spcPts val="800"/>
              </a:spcAft>
              <a:buSzPct val="130000"/>
            </a:pPr>
            <a:endParaRPr lang="nl-NL" sz="700" b="0" i="0" kern="1200" dirty="0">
              <a:effectLst/>
              <a:latin typeface="Museo Sans 900"/>
              <a:ea typeface="+mn-ea"/>
              <a:cs typeface="Museo Sans 900"/>
            </a:endParaRPr>
          </a:p>
        </p:txBody>
      </p:sp>
      <p:sp>
        <p:nvSpPr>
          <p:cNvPr id="4" name="Tekstvak 3">
            <a:extLst>
              <a:ext uri="{FF2B5EF4-FFF2-40B4-BE49-F238E27FC236}">
                <a16:creationId xmlns:a16="http://schemas.microsoft.com/office/drawing/2014/main" id="{DAE4E914-0DB0-4E60-FA29-FAF3486EB3FC}"/>
              </a:ext>
            </a:extLst>
          </p:cNvPr>
          <p:cNvSpPr txBox="1"/>
          <p:nvPr/>
        </p:nvSpPr>
        <p:spPr>
          <a:xfrm>
            <a:off x="4645025" y="1296000"/>
            <a:ext cx="3903552" cy="3024000"/>
          </a:xfrm>
          <a:prstGeom prst="rect">
            <a:avLst/>
          </a:prstGeom>
        </p:spPr>
        <p:txBody>
          <a:bodyPr vert="horz" lIns="0" tIns="0" rIns="0" bIns="0" rtlCol="0" anchor="t" anchorCtr="0">
            <a:normAutofit/>
          </a:bodyPr>
          <a:lstStyle/>
          <a:p>
            <a:pPr>
              <a:lnSpc>
                <a:spcPct val="106000"/>
              </a:lnSpc>
              <a:spcAft>
                <a:spcPts val="800"/>
              </a:spcAft>
              <a:buSzPct val="130000"/>
            </a:pPr>
            <a:r>
              <a:rPr lang="nl-NL" spc="-15" dirty="0">
                <a:solidFill>
                  <a:srgbClr val="0C3762"/>
                </a:solidFill>
                <a:latin typeface="+mj-lt"/>
                <a:cs typeface="Calibri" panose="020F0502020204030204" pitchFamily="34" charset="0"/>
              </a:rPr>
              <a:t>António </a:t>
            </a:r>
            <a:r>
              <a:rPr lang="nl-NL" spc="-15" dirty="0" err="1">
                <a:solidFill>
                  <a:srgbClr val="0C3762"/>
                </a:solidFill>
                <a:latin typeface="+mj-lt"/>
                <a:cs typeface="Calibri" panose="020F0502020204030204" pitchFamily="34" charset="0"/>
              </a:rPr>
              <a:t>Guterres</a:t>
            </a:r>
            <a:r>
              <a:rPr lang="nl-NL" spc="-15" dirty="0">
                <a:solidFill>
                  <a:srgbClr val="0C3762"/>
                </a:solidFill>
                <a:latin typeface="Museo Sans 300" panose="02000000000000000000" pitchFamily="50" charset="0"/>
                <a:cs typeface="Calibri" panose="020F0502020204030204" pitchFamily="34" charset="0"/>
              </a:rPr>
              <a:t>, secretaris-generaal van de VN bij de opening van COP 27 in </a:t>
            </a:r>
            <a:r>
              <a:rPr lang="nl-NL" spc="-15" dirty="0" err="1">
                <a:solidFill>
                  <a:srgbClr val="0C3762"/>
                </a:solidFill>
                <a:latin typeface="Museo Sans 300" panose="02000000000000000000" pitchFamily="50" charset="0"/>
                <a:cs typeface="Calibri" panose="020F0502020204030204" pitchFamily="34" charset="0"/>
              </a:rPr>
              <a:t>Sharam</a:t>
            </a:r>
            <a:r>
              <a:rPr lang="nl-NL" spc="-15" dirty="0">
                <a:solidFill>
                  <a:srgbClr val="0C3762"/>
                </a:solidFill>
                <a:latin typeface="Museo Sans 300" panose="02000000000000000000" pitchFamily="50" charset="0"/>
                <a:cs typeface="Calibri" panose="020F0502020204030204" pitchFamily="34" charset="0"/>
              </a:rPr>
              <a:t> al </a:t>
            </a:r>
            <a:r>
              <a:rPr lang="nl-NL" spc="-15" dirty="0" err="1">
                <a:solidFill>
                  <a:srgbClr val="0C3762"/>
                </a:solidFill>
                <a:latin typeface="Museo Sans 300" panose="02000000000000000000" pitchFamily="50" charset="0"/>
                <a:cs typeface="Calibri" panose="020F0502020204030204" pitchFamily="34" charset="0"/>
              </a:rPr>
              <a:t>Sheik</a:t>
            </a:r>
            <a:r>
              <a:rPr lang="nl-NL" spc="-15" dirty="0">
                <a:solidFill>
                  <a:srgbClr val="0C3762"/>
                </a:solidFill>
                <a:latin typeface="Museo Sans 300" panose="02000000000000000000" pitchFamily="50" charset="0"/>
                <a:cs typeface="Calibri" panose="020F0502020204030204" pitchFamily="34" charset="0"/>
              </a:rPr>
              <a:t>: </a:t>
            </a:r>
          </a:p>
          <a:p>
            <a:pPr>
              <a:lnSpc>
                <a:spcPct val="106000"/>
              </a:lnSpc>
              <a:spcAft>
                <a:spcPts val="800"/>
              </a:spcAft>
              <a:buSzPct val="130000"/>
            </a:pPr>
            <a:endParaRPr lang="nl-NL" i="1" spc="-15" dirty="0">
              <a:solidFill>
                <a:srgbClr val="0C3762"/>
              </a:solidFill>
              <a:latin typeface="Museo Sans 300" panose="02000000000000000000" pitchFamily="50" charset="0"/>
              <a:cs typeface="Calibri" panose="020F0502020204030204" pitchFamily="34" charset="0"/>
            </a:endParaRPr>
          </a:p>
          <a:p>
            <a:pPr>
              <a:lnSpc>
                <a:spcPct val="106000"/>
              </a:lnSpc>
              <a:spcAft>
                <a:spcPts val="800"/>
              </a:spcAft>
              <a:buSzPct val="130000"/>
            </a:pPr>
            <a:r>
              <a:rPr lang="nl-NL" i="1" spc="-15" dirty="0">
                <a:solidFill>
                  <a:srgbClr val="0C3762"/>
                </a:solidFill>
                <a:latin typeface="Museo Sans 300" panose="02000000000000000000" pitchFamily="50" charset="0"/>
                <a:cs typeface="Calibri" panose="020F0502020204030204" pitchFamily="34" charset="0"/>
              </a:rPr>
              <a:t>“We are on a highway </a:t>
            </a:r>
            <a:r>
              <a:rPr lang="nl-NL" i="1" spc="-15" dirty="0" err="1">
                <a:solidFill>
                  <a:srgbClr val="0C3762"/>
                </a:solidFill>
                <a:latin typeface="Museo Sans 300" panose="02000000000000000000" pitchFamily="50" charset="0"/>
                <a:cs typeface="Calibri" panose="020F0502020204030204" pitchFamily="34" charset="0"/>
              </a:rPr>
              <a:t>to</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climate</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hell</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with</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our</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foot</a:t>
            </a:r>
            <a:r>
              <a:rPr lang="nl-NL" i="1" spc="-15" dirty="0">
                <a:solidFill>
                  <a:srgbClr val="0C3762"/>
                </a:solidFill>
                <a:latin typeface="Museo Sans 300" panose="02000000000000000000" pitchFamily="50" charset="0"/>
                <a:cs typeface="Calibri" panose="020F0502020204030204" pitchFamily="34" charset="0"/>
              </a:rPr>
              <a:t> </a:t>
            </a:r>
            <a:r>
              <a:rPr lang="nl-NL" i="1" spc="-15" dirty="0" err="1">
                <a:solidFill>
                  <a:srgbClr val="0C3762"/>
                </a:solidFill>
                <a:latin typeface="Museo Sans 300" panose="02000000000000000000" pitchFamily="50" charset="0"/>
                <a:cs typeface="Calibri" panose="020F0502020204030204" pitchFamily="34" charset="0"/>
              </a:rPr>
              <a:t>still</a:t>
            </a:r>
            <a:r>
              <a:rPr lang="nl-NL" i="1" spc="-15" dirty="0">
                <a:solidFill>
                  <a:srgbClr val="0C3762"/>
                </a:solidFill>
                <a:latin typeface="Museo Sans 300" panose="02000000000000000000" pitchFamily="50" charset="0"/>
                <a:cs typeface="Calibri" panose="020F0502020204030204" pitchFamily="34" charset="0"/>
              </a:rPr>
              <a:t> on </a:t>
            </a:r>
            <a:r>
              <a:rPr lang="nl-NL" i="1" spc="-15" dirty="0" err="1">
                <a:solidFill>
                  <a:srgbClr val="0C3762"/>
                </a:solidFill>
                <a:latin typeface="Museo Sans 300" panose="02000000000000000000" pitchFamily="50" charset="0"/>
                <a:cs typeface="Calibri" panose="020F0502020204030204" pitchFamily="34" charset="0"/>
              </a:rPr>
              <a:t>the</a:t>
            </a:r>
            <a:r>
              <a:rPr lang="nl-NL" i="1" spc="-15" dirty="0">
                <a:solidFill>
                  <a:srgbClr val="0C3762"/>
                </a:solidFill>
                <a:latin typeface="Museo Sans 300" panose="02000000000000000000" pitchFamily="50" charset="0"/>
                <a:cs typeface="Calibri" panose="020F0502020204030204" pitchFamily="34" charset="0"/>
              </a:rPr>
              <a:t> accelerator”. </a:t>
            </a:r>
          </a:p>
          <a:p>
            <a:pPr indent="-216000">
              <a:lnSpc>
                <a:spcPts val="2300"/>
              </a:lnSpc>
              <a:spcAft>
                <a:spcPts val="800"/>
              </a:spcAft>
              <a:buSzPct val="130000"/>
              <a:buFont typeface="Arial"/>
              <a:buChar char="•"/>
            </a:pPr>
            <a:endParaRPr lang="nl-NL" dirty="0"/>
          </a:p>
          <a:p>
            <a:pPr indent="-216000">
              <a:lnSpc>
                <a:spcPts val="2300"/>
              </a:lnSpc>
              <a:spcAft>
                <a:spcPts val="800"/>
              </a:spcAft>
              <a:buSzPct val="130000"/>
              <a:buFont typeface="Arial"/>
              <a:buChar char="•"/>
            </a:pPr>
            <a:endParaRPr lang="nl-NL" dirty="0">
              <a:effectLst/>
            </a:endParaRPr>
          </a:p>
        </p:txBody>
      </p:sp>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5"/>
              <a:stretch>
                <a:fillRect/>
              </a:stretch>
            </p:blipFill>
            <p:spPr>
              <a:xfrm>
                <a:off x="-4238880" y="170544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5"/>
              <a:stretch>
                <a:fillRect/>
              </a:stretch>
            </p:blipFill>
            <p:spPr>
              <a:xfrm>
                <a:off x="10829640" y="123960"/>
                <a:ext cx="18000" cy="18000"/>
              </a:xfrm>
              <a:prstGeom prst="rect">
                <a:avLst/>
              </a:prstGeom>
            </p:spPr>
          </p:pic>
        </mc:Fallback>
      </mc:AlternateContent>
      <p:grpSp>
        <p:nvGrpSpPr>
          <p:cNvPr id="14" name="Group 13">
            <a:extLst>
              <a:ext uri="{FF2B5EF4-FFF2-40B4-BE49-F238E27FC236}">
                <a16:creationId xmlns:a16="http://schemas.microsoft.com/office/drawing/2014/main" id="{E995262C-56F1-D2D3-9425-F2968481BF40}"/>
              </a:ext>
            </a:extLst>
          </p:cNvPr>
          <p:cNvGrpSpPr/>
          <p:nvPr/>
        </p:nvGrpSpPr>
        <p:grpSpPr>
          <a:xfrm>
            <a:off x="8657588" y="1071124"/>
            <a:ext cx="979125" cy="3159137"/>
            <a:chOff x="8657588" y="1071124"/>
            <a:chExt cx="979125" cy="3159137"/>
          </a:xfrm>
        </p:grpSpPr>
        <p:sp>
          <p:nvSpPr>
            <p:cNvPr id="15" name="Oval 14">
              <a:extLst>
                <a:ext uri="{FF2B5EF4-FFF2-40B4-BE49-F238E27FC236}">
                  <a16:creationId xmlns:a16="http://schemas.microsoft.com/office/drawing/2014/main" id="{C04711D4-9F49-530F-0EE9-CDAA1A62DB37}"/>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6" name="Oval 15">
              <a:extLst>
                <a:ext uri="{FF2B5EF4-FFF2-40B4-BE49-F238E27FC236}">
                  <a16:creationId xmlns:a16="http://schemas.microsoft.com/office/drawing/2014/main" id="{13D935BE-D9D1-8021-23EB-0299E17D9952}"/>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IV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17" name="Oval 16">
              <a:extLst>
                <a:ext uri="{FF2B5EF4-FFF2-40B4-BE49-F238E27FC236}">
                  <a16:creationId xmlns:a16="http://schemas.microsoft.com/office/drawing/2014/main" id="{E0A94E51-A40A-BDB4-C1B3-B3FD0455ECBA}"/>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8" name="Oval 17">
              <a:extLst>
                <a:ext uri="{FF2B5EF4-FFF2-40B4-BE49-F238E27FC236}">
                  <a16:creationId xmlns:a16="http://schemas.microsoft.com/office/drawing/2014/main" id="{1335294B-DC03-A8B3-D6B0-1D0E5984493E}"/>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026EC3C0-7B79-FB7A-58F5-05E91A4F81CA}"/>
                </a:ext>
              </a:extLst>
            </p:cNvPr>
            <p:cNvSpPr/>
            <p:nvPr/>
          </p:nvSpPr>
          <p:spPr>
            <a:xfrm>
              <a:off x="8669460" y="2179552"/>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919051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E3578DEB-1289-DF34-7366-35A6806925CE}"/>
              </a:ext>
            </a:extLst>
          </p:cNvPr>
          <p:cNvPicPr>
            <a:picLocks noChangeAspect="1"/>
          </p:cNvPicPr>
          <p:nvPr/>
        </p:nvPicPr>
        <p:blipFill>
          <a:blip r:embed="rId3"/>
          <a:stretch>
            <a:fillRect/>
          </a:stretch>
        </p:blipFill>
        <p:spPr>
          <a:xfrm flipH="1">
            <a:off x="-2903788" y="-1"/>
            <a:ext cx="12047787" cy="5453783"/>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5"/>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5"/>
              <a:stretch>
                <a:fillRect/>
              </a:stretch>
            </p:blipFill>
            <p:spPr>
              <a:xfrm>
                <a:off x="-4238880" y="1705440"/>
                <a:ext cx="18000" cy="18000"/>
              </a:xfrm>
              <a:prstGeom prst="rect">
                <a:avLst/>
              </a:prstGeom>
            </p:spPr>
          </p:pic>
        </mc:Fallback>
      </mc:AlternateContent>
      <p:pic>
        <p:nvPicPr>
          <p:cNvPr id="5" name="Picture 4" descr="A person wearing glasses&#10;&#10;Description automatically generated with low confidence">
            <a:extLst>
              <a:ext uri="{FF2B5EF4-FFF2-40B4-BE49-F238E27FC236}">
                <a16:creationId xmlns:a16="http://schemas.microsoft.com/office/drawing/2014/main" id="{09276A36-7465-D1E2-1089-65C5BF5907E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64319" y="2144709"/>
            <a:ext cx="7206344" cy="3521200"/>
          </a:xfrm>
          <a:prstGeom prst="rect">
            <a:avLst/>
          </a:prstGeom>
        </p:spPr>
      </p:pic>
      <p:sp>
        <p:nvSpPr>
          <p:cNvPr id="6" name="Isosceles Triangle 5">
            <a:extLst>
              <a:ext uri="{FF2B5EF4-FFF2-40B4-BE49-F238E27FC236}">
                <a16:creationId xmlns:a16="http://schemas.microsoft.com/office/drawing/2014/main" id="{DBD4035D-9E9B-DFE4-2D92-8ACEE7823968}"/>
              </a:ext>
            </a:extLst>
          </p:cNvPr>
          <p:cNvSpPr/>
          <p:nvPr/>
        </p:nvSpPr>
        <p:spPr>
          <a:xfrm>
            <a:off x="3220149" y="2858187"/>
            <a:ext cx="1183900" cy="759070"/>
          </a:xfrm>
          <a:custGeom>
            <a:avLst/>
            <a:gdLst>
              <a:gd name="connsiteX0" fmla="*/ 0 w 1090594"/>
              <a:gd name="connsiteY0" fmla="*/ 413837 h 413837"/>
              <a:gd name="connsiteX1" fmla="*/ 545297 w 1090594"/>
              <a:gd name="connsiteY1" fmla="*/ 0 h 413837"/>
              <a:gd name="connsiteX2" fmla="*/ 1090594 w 1090594"/>
              <a:gd name="connsiteY2" fmla="*/ 413837 h 413837"/>
              <a:gd name="connsiteX3" fmla="*/ 0 w 1090594"/>
              <a:gd name="connsiteY3" fmla="*/ 413837 h 413837"/>
              <a:gd name="connsiteX0" fmla="*/ 0 w 1090594"/>
              <a:gd name="connsiteY0" fmla="*/ 759070 h 759070"/>
              <a:gd name="connsiteX1" fmla="*/ 638603 w 1090594"/>
              <a:gd name="connsiteY1" fmla="*/ 0 h 759070"/>
              <a:gd name="connsiteX2" fmla="*/ 1090594 w 1090594"/>
              <a:gd name="connsiteY2" fmla="*/ 759070 h 759070"/>
              <a:gd name="connsiteX3" fmla="*/ 0 w 1090594"/>
              <a:gd name="connsiteY3" fmla="*/ 759070 h 759070"/>
              <a:gd name="connsiteX0" fmla="*/ 0 w 1109255"/>
              <a:gd name="connsiteY0" fmla="*/ 759070 h 759070"/>
              <a:gd name="connsiteX1" fmla="*/ 638603 w 1109255"/>
              <a:gd name="connsiteY1" fmla="*/ 0 h 759070"/>
              <a:gd name="connsiteX2" fmla="*/ 1109255 w 1109255"/>
              <a:gd name="connsiteY2" fmla="*/ 236556 h 759070"/>
              <a:gd name="connsiteX3" fmla="*/ 0 w 1109255"/>
              <a:gd name="connsiteY3" fmla="*/ 759070 h 759070"/>
              <a:gd name="connsiteX0" fmla="*/ 0 w 1183900"/>
              <a:gd name="connsiteY0" fmla="*/ 759070 h 759070"/>
              <a:gd name="connsiteX1" fmla="*/ 638603 w 1183900"/>
              <a:gd name="connsiteY1" fmla="*/ 0 h 759070"/>
              <a:gd name="connsiteX2" fmla="*/ 1183900 w 1183900"/>
              <a:gd name="connsiteY2" fmla="*/ 469822 h 759070"/>
              <a:gd name="connsiteX3" fmla="*/ 0 w 1183900"/>
              <a:gd name="connsiteY3" fmla="*/ 759070 h 759070"/>
            </a:gdLst>
            <a:ahLst/>
            <a:cxnLst>
              <a:cxn ang="0">
                <a:pos x="connsiteX0" y="connsiteY0"/>
              </a:cxn>
              <a:cxn ang="0">
                <a:pos x="connsiteX1" y="connsiteY1"/>
              </a:cxn>
              <a:cxn ang="0">
                <a:pos x="connsiteX2" y="connsiteY2"/>
              </a:cxn>
              <a:cxn ang="0">
                <a:pos x="connsiteX3" y="connsiteY3"/>
              </a:cxn>
            </a:cxnLst>
            <a:rect l="l" t="t" r="r" b="b"/>
            <a:pathLst>
              <a:path w="1183900" h="759070">
                <a:moveTo>
                  <a:pt x="0" y="759070"/>
                </a:moveTo>
                <a:lnTo>
                  <a:pt x="638603" y="0"/>
                </a:lnTo>
                <a:lnTo>
                  <a:pt x="1183900" y="469822"/>
                </a:lnTo>
                <a:lnTo>
                  <a:pt x="0" y="759070"/>
                </a:lnTo>
                <a:close/>
              </a:path>
            </a:pathLst>
          </a:custGeom>
          <a:solidFill>
            <a:srgbClr val="F9A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Rectangle 6">
            <a:extLst>
              <a:ext uri="{FF2B5EF4-FFF2-40B4-BE49-F238E27FC236}">
                <a16:creationId xmlns:a16="http://schemas.microsoft.com/office/drawing/2014/main" id="{67D4292B-C672-1165-4D22-E01F788F330D}"/>
              </a:ext>
            </a:extLst>
          </p:cNvPr>
          <p:cNvSpPr/>
          <p:nvPr/>
        </p:nvSpPr>
        <p:spPr>
          <a:xfrm>
            <a:off x="6848669" y="270588"/>
            <a:ext cx="2295331" cy="765110"/>
          </a:xfrm>
          <a:prstGeom prst="rect">
            <a:avLst/>
          </a:prstGeom>
          <a:solidFill>
            <a:srgbClr val="F9A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891FBB7A-1974-96CC-789F-C3895EBC776C}"/>
              </a:ext>
            </a:extLst>
          </p:cNvPr>
          <p:cNvSpPr txBox="1"/>
          <p:nvPr/>
        </p:nvSpPr>
        <p:spPr>
          <a:xfrm>
            <a:off x="2929812" y="270588"/>
            <a:ext cx="6046237" cy="4434099"/>
          </a:xfrm>
          <a:prstGeom prst="rect">
            <a:avLst/>
          </a:prstGeom>
          <a:noFill/>
        </p:spPr>
        <p:txBody>
          <a:bodyPr wrap="square">
            <a:spAutoFit/>
          </a:bodyPr>
          <a:lstStyle/>
          <a:p>
            <a:pPr>
              <a:lnSpc>
                <a:spcPct val="106000"/>
              </a:lnSpc>
              <a:spcAft>
                <a:spcPts val="800"/>
              </a:spcAft>
            </a:pPr>
            <a:r>
              <a:rPr lang="nl-NL" sz="2400" b="1" dirty="0">
                <a:solidFill>
                  <a:srgbClr val="0C3762"/>
                </a:solidFill>
                <a:effectLst/>
                <a:latin typeface="Arial" panose="020B0604020202020204" pitchFamily="34" charset="0"/>
                <a:ea typeface="Calibri" panose="020F0502020204030204" pitchFamily="34" charset="0"/>
                <a:cs typeface="Arial" panose="020B0604020202020204" pitchFamily="34" charset="0"/>
              </a:rPr>
              <a:t>Hoe kan het nu toch dat een </a:t>
            </a:r>
            <a:r>
              <a:rPr lang="nl-NL" sz="2400" b="1" dirty="0" err="1">
                <a:solidFill>
                  <a:srgbClr val="0C3762"/>
                </a:solidFill>
                <a:effectLst/>
                <a:latin typeface="Arial" panose="020B0604020202020204" pitchFamily="34" charset="0"/>
                <a:ea typeface="Calibri" panose="020F0502020204030204" pitchFamily="34" charset="0"/>
                <a:cs typeface="Arial" panose="020B0604020202020204" pitchFamily="34" charset="0"/>
              </a:rPr>
              <a:t>havencommunity</a:t>
            </a:r>
            <a:r>
              <a:rPr lang="nl-NL" sz="2400" b="1" dirty="0">
                <a:solidFill>
                  <a:srgbClr val="0C3762"/>
                </a:solidFill>
                <a:effectLst/>
                <a:latin typeface="Arial" panose="020B0604020202020204" pitchFamily="34" charset="0"/>
                <a:ea typeface="Calibri" panose="020F0502020204030204" pitchFamily="34" charset="0"/>
                <a:cs typeface="Arial" panose="020B0604020202020204" pitchFamily="34" charset="0"/>
              </a:rPr>
              <a:t> in Rotterdam, die… </a:t>
            </a:r>
          </a:p>
          <a:p>
            <a:pPr>
              <a:lnSpc>
                <a:spcPct val="106000"/>
              </a:lnSpc>
              <a:spcAft>
                <a:spcPts val="800"/>
              </a:spcAft>
            </a:pPr>
            <a:r>
              <a:rPr lang="nl-NL" sz="2400" b="1" dirty="0">
                <a:solidFill>
                  <a:schemeClr val="bg1"/>
                </a:solidFill>
                <a:latin typeface="Arial" panose="020B0604020202020204" pitchFamily="34" charset="0"/>
                <a:ea typeface="Calibri" panose="020F0502020204030204" pitchFamily="34" charset="0"/>
                <a:cs typeface="Arial" panose="020B0604020202020204" pitchFamily="34" charset="0"/>
              </a:rPr>
              <a:t>1</a:t>
            </a: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dirty="0">
                <a:solidFill>
                  <a:srgbClr val="0C3762"/>
                </a:solidFill>
                <a:latin typeface="Arial" panose="020B0604020202020204" pitchFamily="34" charset="0"/>
                <a:ea typeface="Calibri" panose="020F0502020204030204" pitchFamily="34" charset="0"/>
                <a:cs typeface="Arial" panose="020B0604020202020204" pitchFamily="34" charset="0"/>
              </a:rPr>
              <a:t>v</a:t>
            </a:r>
            <a:r>
              <a:rPr lang="nl-NL" dirty="0">
                <a:solidFill>
                  <a:srgbClr val="0C3762"/>
                </a:solidFill>
                <a:effectLst/>
                <a:latin typeface="Arial" panose="020B0604020202020204" pitchFamily="34" charset="0"/>
                <a:ea typeface="Calibri" panose="020F0502020204030204" pitchFamily="34" charset="0"/>
                <a:cs typeface="Arial" panose="020B0604020202020204" pitchFamily="34" charset="0"/>
              </a:rPr>
              <a:t>oor haar toekomst afhankelijk is van (grote hoeveel-	heden) energie, </a:t>
            </a:r>
            <a:endParaRPr lang="nl-NL" dirty="0">
              <a:solidFill>
                <a:srgbClr val="0C3762"/>
              </a:solidFill>
              <a:latin typeface="Arial" panose="020B0604020202020204" pitchFamily="34" charset="0"/>
              <a:ea typeface="Calibri" panose="020F0502020204030204" pitchFamily="34" charset="0"/>
              <a:cs typeface="Arial" panose="020B0604020202020204" pitchFamily="34" charset="0"/>
            </a:endParaRPr>
          </a:p>
          <a:p>
            <a:pPr>
              <a:lnSpc>
                <a:spcPct val="106000"/>
              </a:lnSpc>
              <a:spcAft>
                <a:spcPts val="800"/>
              </a:spcAft>
            </a:pP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sz="2400" b="1" dirty="0">
                <a:solidFill>
                  <a:schemeClr val="bg1"/>
                </a:solidFill>
                <a:latin typeface="Arial" panose="020B0604020202020204" pitchFamily="34" charset="0"/>
                <a:ea typeface="Calibri" panose="020F0502020204030204" pitchFamily="34" charset="0"/>
                <a:cs typeface="Arial" panose="020B0604020202020204" pitchFamily="34" charset="0"/>
              </a:rPr>
              <a:t>2</a:t>
            </a:r>
            <a:r>
              <a:rPr lang="nl-NL"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dirty="0">
                <a:solidFill>
                  <a:srgbClr val="0C3762"/>
                </a:solidFill>
                <a:effectLst/>
                <a:latin typeface="Arial" panose="020B0604020202020204" pitchFamily="34" charset="0"/>
                <a:ea typeface="Calibri" panose="020F0502020204030204" pitchFamily="34" charset="0"/>
                <a:cs typeface="Arial" panose="020B0604020202020204" pitchFamily="34" charset="0"/>
              </a:rPr>
              <a:t>financieel-economisch al jaren zeer goed 				presteert, </a:t>
            </a:r>
          </a:p>
          <a:p>
            <a:pPr lvl="4">
              <a:lnSpc>
                <a:spcPct val="106000"/>
              </a:lnSpc>
              <a:spcAft>
                <a:spcPts val="800"/>
              </a:spcAft>
            </a:pPr>
            <a:r>
              <a:rPr lang="nl-NL" sz="2400" b="1" dirty="0">
                <a:solidFill>
                  <a:schemeClr val="bg1"/>
                </a:solidFill>
                <a:latin typeface="Arial" panose="020B0604020202020204" pitchFamily="34" charset="0"/>
                <a:ea typeface="Calibri" panose="020F0502020204030204" pitchFamily="34" charset="0"/>
                <a:cs typeface="Arial" panose="020B0604020202020204" pitchFamily="34" charset="0"/>
              </a:rPr>
              <a:t>3</a:t>
            </a:r>
            <a:r>
              <a:rPr lang="nl-NL" dirty="0">
                <a:solidFill>
                  <a:schemeClr val="bg1"/>
                </a:solidFill>
                <a:effectLst/>
                <a:latin typeface="Arial" panose="020B0604020202020204" pitchFamily="34" charset="0"/>
                <a:ea typeface="Calibri" panose="020F0502020204030204" pitchFamily="34" charset="0"/>
                <a:cs typeface="Arial" panose="020B0604020202020204" pitchFamily="34" charset="0"/>
              </a:rPr>
              <a:t> </a:t>
            </a:r>
            <a:r>
              <a:rPr lang="nl-NL" dirty="0">
                <a:solidFill>
                  <a:srgbClr val="0C3762"/>
                </a:solidFill>
                <a:effectLst/>
                <a:latin typeface="Arial" panose="020B0604020202020204" pitchFamily="34" charset="0"/>
                <a:ea typeface="Calibri" panose="020F0502020204030204" pitchFamily="34" charset="0"/>
                <a:cs typeface="Arial" panose="020B0604020202020204" pitchFamily="34" charset="0"/>
              </a:rPr>
              <a:t>beschikt over een enorme hoe-	veelheid kennis en dus al lang 			weet dat er een einde moet  			komen aan het gebruik 			van 	fossiele brandstoffen, </a:t>
            </a:r>
          </a:p>
          <a:p>
            <a:pPr marL="342900" indent="-342900">
              <a:lnSpc>
                <a:spcPct val="106000"/>
              </a:lnSpc>
              <a:spcAft>
                <a:spcPts val="800"/>
              </a:spcAft>
              <a:buAutoNum type="arabicParenBoth"/>
            </a:pPr>
            <a:endParaRPr lang="nl-NL"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93708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E3578DEB-1289-DF34-7366-35A6806925CE}"/>
              </a:ext>
            </a:extLst>
          </p:cNvPr>
          <p:cNvPicPr>
            <a:picLocks noChangeAspect="1"/>
          </p:cNvPicPr>
          <p:nvPr/>
        </p:nvPicPr>
        <p:blipFill>
          <a:blip r:embed="rId3"/>
          <a:stretch>
            <a:fillRect/>
          </a:stretch>
        </p:blipFill>
        <p:spPr>
          <a:xfrm flipH="1">
            <a:off x="-2903788" y="-1"/>
            <a:ext cx="12047787" cy="5454503"/>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5"/>
              <a:stretch>
                <a:fillRect/>
              </a:stretch>
            </p:blipFill>
            <p:spPr>
              <a:xfrm>
                <a:off x="10829640" y="12396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5"/>
              <a:stretch>
                <a:fillRect/>
              </a:stretch>
            </p:blipFill>
            <p:spPr>
              <a:xfrm>
                <a:off x="-4234380" y="1705080"/>
                <a:ext cx="9180" cy="18000"/>
              </a:xfrm>
              <a:prstGeom prst="rect">
                <a:avLst/>
              </a:prstGeom>
            </p:spPr>
          </p:pic>
        </mc:Fallback>
      </mc:AlternateContent>
      <p:pic>
        <p:nvPicPr>
          <p:cNvPr id="5" name="Picture 4" descr="A person wearing glasses&#10;&#10;Description automatically generated with low confidence">
            <a:extLst>
              <a:ext uri="{FF2B5EF4-FFF2-40B4-BE49-F238E27FC236}">
                <a16:creationId xmlns:a16="http://schemas.microsoft.com/office/drawing/2014/main" id="{09276A36-7465-D1E2-1089-65C5BF5907E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64319" y="2144709"/>
            <a:ext cx="7206344" cy="3521200"/>
          </a:xfrm>
          <a:prstGeom prst="rect">
            <a:avLst/>
          </a:prstGeom>
        </p:spPr>
      </p:pic>
      <p:sp>
        <p:nvSpPr>
          <p:cNvPr id="6" name="Isosceles Triangle 5">
            <a:extLst>
              <a:ext uri="{FF2B5EF4-FFF2-40B4-BE49-F238E27FC236}">
                <a16:creationId xmlns:a16="http://schemas.microsoft.com/office/drawing/2014/main" id="{DBD4035D-9E9B-DFE4-2D92-8ACEE7823968}"/>
              </a:ext>
            </a:extLst>
          </p:cNvPr>
          <p:cNvSpPr/>
          <p:nvPr/>
        </p:nvSpPr>
        <p:spPr>
          <a:xfrm>
            <a:off x="3220149" y="2858187"/>
            <a:ext cx="1183900" cy="759070"/>
          </a:xfrm>
          <a:custGeom>
            <a:avLst/>
            <a:gdLst>
              <a:gd name="connsiteX0" fmla="*/ 0 w 1090594"/>
              <a:gd name="connsiteY0" fmla="*/ 413837 h 413837"/>
              <a:gd name="connsiteX1" fmla="*/ 545297 w 1090594"/>
              <a:gd name="connsiteY1" fmla="*/ 0 h 413837"/>
              <a:gd name="connsiteX2" fmla="*/ 1090594 w 1090594"/>
              <a:gd name="connsiteY2" fmla="*/ 413837 h 413837"/>
              <a:gd name="connsiteX3" fmla="*/ 0 w 1090594"/>
              <a:gd name="connsiteY3" fmla="*/ 413837 h 413837"/>
              <a:gd name="connsiteX0" fmla="*/ 0 w 1090594"/>
              <a:gd name="connsiteY0" fmla="*/ 759070 h 759070"/>
              <a:gd name="connsiteX1" fmla="*/ 638603 w 1090594"/>
              <a:gd name="connsiteY1" fmla="*/ 0 h 759070"/>
              <a:gd name="connsiteX2" fmla="*/ 1090594 w 1090594"/>
              <a:gd name="connsiteY2" fmla="*/ 759070 h 759070"/>
              <a:gd name="connsiteX3" fmla="*/ 0 w 1090594"/>
              <a:gd name="connsiteY3" fmla="*/ 759070 h 759070"/>
              <a:gd name="connsiteX0" fmla="*/ 0 w 1109255"/>
              <a:gd name="connsiteY0" fmla="*/ 759070 h 759070"/>
              <a:gd name="connsiteX1" fmla="*/ 638603 w 1109255"/>
              <a:gd name="connsiteY1" fmla="*/ 0 h 759070"/>
              <a:gd name="connsiteX2" fmla="*/ 1109255 w 1109255"/>
              <a:gd name="connsiteY2" fmla="*/ 236556 h 759070"/>
              <a:gd name="connsiteX3" fmla="*/ 0 w 1109255"/>
              <a:gd name="connsiteY3" fmla="*/ 759070 h 759070"/>
              <a:gd name="connsiteX0" fmla="*/ 0 w 1183900"/>
              <a:gd name="connsiteY0" fmla="*/ 759070 h 759070"/>
              <a:gd name="connsiteX1" fmla="*/ 638603 w 1183900"/>
              <a:gd name="connsiteY1" fmla="*/ 0 h 759070"/>
              <a:gd name="connsiteX2" fmla="*/ 1183900 w 1183900"/>
              <a:gd name="connsiteY2" fmla="*/ 469822 h 759070"/>
              <a:gd name="connsiteX3" fmla="*/ 0 w 1183900"/>
              <a:gd name="connsiteY3" fmla="*/ 759070 h 759070"/>
            </a:gdLst>
            <a:ahLst/>
            <a:cxnLst>
              <a:cxn ang="0">
                <a:pos x="connsiteX0" y="connsiteY0"/>
              </a:cxn>
              <a:cxn ang="0">
                <a:pos x="connsiteX1" y="connsiteY1"/>
              </a:cxn>
              <a:cxn ang="0">
                <a:pos x="connsiteX2" y="connsiteY2"/>
              </a:cxn>
              <a:cxn ang="0">
                <a:pos x="connsiteX3" y="connsiteY3"/>
              </a:cxn>
            </a:cxnLst>
            <a:rect l="l" t="t" r="r" b="b"/>
            <a:pathLst>
              <a:path w="1183900" h="759070">
                <a:moveTo>
                  <a:pt x="0" y="759070"/>
                </a:moveTo>
                <a:lnTo>
                  <a:pt x="638603" y="0"/>
                </a:lnTo>
                <a:lnTo>
                  <a:pt x="1183900" y="469822"/>
                </a:lnTo>
                <a:lnTo>
                  <a:pt x="0" y="759070"/>
                </a:lnTo>
                <a:close/>
              </a:path>
            </a:pathLst>
          </a:custGeom>
          <a:solidFill>
            <a:srgbClr val="F9A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7" name="Rectangle 6">
            <a:extLst>
              <a:ext uri="{FF2B5EF4-FFF2-40B4-BE49-F238E27FC236}">
                <a16:creationId xmlns:a16="http://schemas.microsoft.com/office/drawing/2014/main" id="{67D4292B-C672-1165-4D22-E01F788F330D}"/>
              </a:ext>
            </a:extLst>
          </p:cNvPr>
          <p:cNvSpPr/>
          <p:nvPr/>
        </p:nvSpPr>
        <p:spPr>
          <a:xfrm>
            <a:off x="6848669" y="270588"/>
            <a:ext cx="2295331" cy="765110"/>
          </a:xfrm>
          <a:prstGeom prst="rect">
            <a:avLst/>
          </a:prstGeom>
          <a:solidFill>
            <a:srgbClr val="F9A1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891FBB7A-1974-96CC-789F-C3895EBC776C}"/>
              </a:ext>
            </a:extLst>
          </p:cNvPr>
          <p:cNvSpPr txBox="1"/>
          <p:nvPr/>
        </p:nvSpPr>
        <p:spPr>
          <a:xfrm>
            <a:off x="2978673" y="432853"/>
            <a:ext cx="6046237" cy="3602205"/>
          </a:xfrm>
          <a:prstGeom prst="rect">
            <a:avLst/>
          </a:prstGeom>
          <a:noFill/>
        </p:spPr>
        <p:txBody>
          <a:bodyPr wrap="square">
            <a:spAutoFit/>
          </a:bodyPr>
          <a:lstStyle/>
          <a:p>
            <a:pPr>
              <a:lnSpc>
                <a:spcPct val="106000"/>
              </a:lnSpc>
              <a:spcAft>
                <a:spcPts val="800"/>
              </a:spcAft>
            </a:pPr>
            <a:r>
              <a:rPr lang="nl-NL" sz="2400" b="1" dirty="0">
                <a:solidFill>
                  <a:srgbClr val="0C3762"/>
                </a:solidFill>
                <a:effectLst/>
                <a:latin typeface="Arial" panose="020B0604020202020204" pitchFamily="34" charset="0"/>
                <a:ea typeface="Calibri" panose="020F0502020204030204" pitchFamily="34" charset="0"/>
                <a:cs typeface="Arial" panose="020B0604020202020204" pitchFamily="34" charset="0"/>
              </a:rPr>
              <a:t>Hoe kan het nu toch dat een </a:t>
            </a:r>
            <a:r>
              <a:rPr lang="nl-NL" sz="2400" b="1" dirty="0" err="1">
                <a:solidFill>
                  <a:srgbClr val="0C3762"/>
                </a:solidFill>
                <a:effectLst/>
                <a:latin typeface="Arial" panose="020B0604020202020204" pitchFamily="34" charset="0"/>
                <a:ea typeface="Calibri" panose="020F0502020204030204" pitchFamily="34" charset="0"/>
                <a:cs typeface="Arial" panose="020B0604020202020204" pitchFamily="34" charset="0"/>
              </a:rPr>
              <a:t>havencommunity</a:t>
            </a:r>
            <a:r>
              <a:rPr lang="nl-NL" sz="2400" b="1" dirty="0">
                <a:solidFill>
                  <a:srgbClr val="0C3762"/>
                </a:solidFill>
                <a:effectLst/>
                <a:latin typeface="Arial" panose="020B0604020202020204" pitchFamily="34" charset="0"/>
                <a:ea typeface="Calibri" panose="020F0502020204030204" pitchFamily="34" charset="0"/>
                <a:cs typeface="Arial" panose="020B0604020202020204" pitchFamily="34" charset="0"/>
              </a:rPr>
              <a:t> in Rotterdam…</a:t>
            </a:r>
            <a:endPar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endParaRPr>
          </a:p>
          <a:p>
            <a:pPr>
              <a:lnSpc>
                <a:spcPct val="106000"/>
              </a:lnSpc>
              <a:spcAft>
                <a:spcPts val="800"/>
              </a:spcAft>
            </a:pPr>
            <a:r>
              <a:rPr lang="nl-NL" sz="2400" b="1" dirty="0">
                <a:solidFill>
                  <a:schemeClr val="bg1"/>
                </a:solidFill>
                <a:latin typeface="Arial" panose="020B0604020202020204" pitchFamily="34" charset="0"/>
                <a:ea typeface="Calibri" panose="020F0502020204030204" pitchFamily="34" charset="0"/>
                <a:cs typeface="Arial" panose="020B0604020202020204" pitchFamily="34" charset="0"/>
              </a:rPr>
              <a:t>4</a:t>
            </a: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dirty="0">
                <a:solidFill>
                  <a:srgbClr val="0C3762"/>
                </a:solidFill>
                <a:latin typeface="Arial" panose="020B0604020202020204" pitchFamily="34" charset="0"/>
                <a:ea typeface="Calibri" panose="020F0502020204030204" pitchFamily="34" charset="0"/>
                <a:cs typeface="Arial" panose="020B0604020202020204" pitchFamily="34" charset="0"/>
              </a:rPr>
              <a:t>tot op heden zo weinig kracht heeft weten te 	mobiliseren om haar eigen toekomstige business-		model zeker te stellen door in te zetten 					op duurzame energie? </a:t>
            </a:r>
          </a:p>
          <a:p>
            <a:pPr>
              <a:lnSpc>
                <a:spcPct val="106000"/>
              </a:lnSpc>
              <a:spcAft>
                <a:spcPts val="800"/>
              </a:spcAft>
            </a:pP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sz="2400" b="1" dirty="0">
                <a:solidFill>
                  <a:schemeClr val="bg1"/>
                </a:solidFill>
                <a:latin typeface="Arial" panose="020B0604020202020204" pitchFamily="34" charset="0"/>
                <a:ea typeface="Calibri" panose="020F0502020204030204" pitchFamily="34" charset="0"/>
                <a:cs typeface="Arial" panose="020B0604020202020204" pitchFamily="34" charset="0"/>
              </a:rPr>
              <a:t>5</a:t>
            </a: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dirty="0">
                <a:solidFill>
                  <a:srgbClr val="0C3762"/>
                </a:solidFill>
                <a:latin typeface="Arial" panose="020B0604020202020204" pitchFamily="34" charset="0"/>
                <a:ea typeface="Calibri" panose="020F0502020204030204" pitchFamily="34" charset="0"/>
                <a:cs typeface="Arial" panose="020B0604020202020204" pitchFamily="34" charset="0"/>
              </a:rPr>
              <a:t>in sommige sectoren niet minder maar 					    zelfs meer CO</a:t>
            </a:r>
            <a:r>
              <a:rPr lang="nl-NL" baseline="-25000" dirty="0">
                <a:solidFill>
                  <a:srgbClr val="0C3762"/>
                </a:solidFill>
                <a:latin typeface="Arial" panose="020B0604020202020204" pitchFamily="34" charset="0"/>
                <a:ea typeface="Calibri" panose="020F0502020204030204" pitchFamily="34" charset="0"/>
                <a:cs typeface="Arial" panose="020B0604020202020204" pitchFamily="34" charset="0"/>
              </a:rPr>
              <a:t>2</a:t>
            </a:r>
            <a:r>
              <a:rPr lang="nl-NL" dirty="0">
                <a:solidFill>
                  <a:srgbClr val="0C3762"/>
                </a:solidFill>
                <a:latin typeface="Arial" panose="020B0604020202020204" pitchFamily="34" charset="0"/>
                <a:ea typeface="Calibri" panose="020F0502020204030204" pitchFamily="34" charset="0"/>
                <a:cs typeface="Arial" panose="020B0604020202020204" pitchFamily="34" charset="0"/>
              </a:rPr>
              <a:t> uitstoot?</a:t>
            </a:r>
          </a:p>
          <a:p>
            <a:pPr>
              <a:lnSpc>
                <a:spcPct val="106000"/>
              </a:lnSpc>
              <a:spcAft>
                <a:spcPts val="800"/>
              </a:spcAft>
            </a:pPr>
            <a:r>
              <a:rPr lang="nl-NL" dirty="0">
                <a:solidFill>
                  <a:srgbClr val="0C3762"/>
                </a:solidFill>
                <a:latin typeface="Arial" panose="020B0604020202020204" pitchFamily="34" charset="0"/>
                <a:ea typeface="Calibri" panose="020F0502020204030204" pitchFamily="34" charset="0"/>
                <a:cs typeface="Arial" panose="020B0604020202020204" pitchFamily="34" charset="0"/>
              </a:rPr>
              <a:t>				</a:t>
            </a:r>
            <a:r>
              <a:rPr lang="nl-NL" sz="2400" b="1" dirty="0">
                <a:solidFill>
                  <a:srgbClr val="0C3762"/>
                </a:solidFill>
                <a:latin typeface="Arial" panose="020B0604020202020204" pitchFamily="34" charset="0"/>
                <a:ea typeface="Calibri" panose="020F0502020204030204" pitchFamily="34" charset="0"/>
                <a:cs typeface="Arial" panose="020B0604020202020204" pitchFamily="34" charset="0"/>
              </a:rPr>
              <a:t>		</a:t>
            </a:r>
            <a:endParaRPr lang="nl-NL" sz="1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7811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4"/>
              <a:stretch>
                <a:fillRect/>
              </a:stretch>
            </p:blipFill>
            <p:spPr>
              <a:xfrm>
                <a:off x="10829640" y="123960"/>
                <a:ext cx="18000" cy="18000"/>
              </a:xfrm>
              <a:prstGeom prst="rect">
                <a:avLst/>
              </a:prstGeom>
            </p:spPr>
          </p:pic>
        </mc:Fallback>
      </mc:AlternateContent>
      <p:pic>
        <p:nvPicPr>
          <p:cNvPr id="9" name="Picture 8" descr="Icon&#10;&#10;Description automatically generated">
            <a:extLst>
              <a:ext uri="{FF2B5EF4-FFF2-40B4-BE49-F238E27FC236}">
                <a16:creationId xmlns:a16="http://schemas.microsoft.com/office/drawing/2014/main" id="{69AA01AE-64D8-FD9C-DF86-BE3640A86E65}"/>
              </a:ext>
            </a:extLst>
          </p:cNvPr>
          <p:cNvPicPr>
            <a:picLocks noChangeAspect="1"/>
          </p:cNvPicPr>
          <p:nvPr/>
        </p:nvPicPr>
        <p:blipFill>
          <a:blip r:embed="rId5"/>
          <a:stretch>
            <a:fillRect/>
          </a:stretch>
        </p:blipFill>
        <p:spPr>
          <a:xfrm>
            <a:off x="0" y="0"/>
            <a:ext cx="9144000" cy="4079074"/>
          </a:xfrm>
          <a:prstGeom prst="rect">
            <a:avLst/>
          </a:prstGeom>
        </p:spPr>
      </p:pic>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4"/>
              <a:stretch>
                <a:fillRect/>
              </a:stretch>
            </p:blipFill>
            <p:spPr>
              <a:xfrm>
                <a:off x="-4234380" y="1705080"/>
                <a:ext cx="9180" cy="18000"/>
              </a:xfrm>
              <a:prstGeom prst="rect">
                <a:avLst/>
              </a:prstGeom>
            </p:spPr>
          </p:pic>
        </mc:Fallback>
      </mc:AlternateContent>
      <p:sp>
        <p:nvSpPr>
          <p:cNvPr id="2" name="Oval 1">
            <a:extLst>
              <a:ext uri="{FF2B5EF4-FFF2-40B4-BE49-F238E27FC236}">
                <a16:creationId xmlns:a16="http://schemas.microsoft.com/office/drawing/2014/main" id="{4B7AAC89-C43C-73DE-603F-42DCC95F5C75}"/>
              </a:ext>
            </a:extLst>
          </p:cNvPr>
          <p:cNvSpPr/>
          <p:nvPr/>
        </p:nvSpPr>
        <p:spPr>
          <a:xfrm>
            <a:off x="1436914" y="1570399"/>
            <a:ext cx="1315617" cy="1240256"/>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6" name="Group 5">
            <a:extLst>
              <a:ext uri="{FF2B5EF4-FFF2-40B4-BE49-F238E27FC236}">
                <a16:creationId xmlns:a16="http://schemas.microsoft.com/office/drawing/2014/main" id="{8B36CB04-F729-74AD-381C-866BEA1C6D02}"/>
              </a:ext>
            </a:extLst>
          </p:cNvPr>
          <p:cNvGrpSpPr/>
          <p:nvPr/>
        </p:nvGrpSpPr>
        <p:grpSpPr>
          <a:xfrm>
            <a:off x="1469339" y="1235140"/>
            <a:ext cx="7276343" cy="2673220"/>
            <a:chOff x="1469339" y="1235140"/>
            <a:chExt cx="7276343" cy="2673220"/>
          </a:xfrm>
        </p:grpSpPr>
        <p:sp>
          <p:nvSpPr>
            <p:cNvPr id="7" name="Content Placeholder 3">
              <a:extLst>
                <a:ext uri="{FF2B5EF4-FFF2-40B4-BE49-F238E27FC236}">
                  <a16:creationId xmlns:a16="http://schemas.microsoft.com/office/drawing/2014/main" id="{34DC123F-773E-2B72-E601-90BF2389F5CC}"/>
                </a:ext>
              </a:extLst>
            </p:cNvPr>
            <p:cNvSpPr txBox="1">
              <a:spLocks/>
            </p:cNvSpPr>
            <p:nvPr/>
          </p:nvSpPr>
          <p:spPr>
            <a:xfrm>
              <a:off x="3937518" y="1235140"/>
              <a:ext cx="4808164" cy="2673220"/>
            </a:xfrm>
            <a:prstGeom prst="rect">
              <a:avLst/>
            </a:prstGeom>
          </p:spPr>
          <p:txBody>
            <a:bodyPr vert="horz" lIns="0" tIns="0" rIns="0" bIns="0" rtlCol="0" anchor="t" anchorCtr="0">
              <a:normAutofit lnSpcReduction="10000"/>
            </a:bodyPr>
            <a:lst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lnSpc>
                  <a:spcPct val="150000"/>
                </a:lnSpc>
                <a:spcAft>
                  <a:spcPts val="600"/>
                </a:spcAft>
                <a:buFont typeface="Arial"/>
                <a:buNone/>
              </a:pPr>
              <a:r>
                <a:rPr lang="en-US" sz="5400" dirty="0">
                  <a:solidFill>
                    <a:srgbClr val="FF9E00"/>
                  </a:solidFill>
                  <a:latin typeface="+mj-lt"/>
                  <a:cs typeface="Aharoni" panose="02010803020104030203" pitchFamily="2" charset="-79"/>
                </a:rPr>
                <a:t> </a:t>
              </a:r>
              <a:endParaRPr lang="nl-NL" sz="3200" b="1" dirty="0">
                <a:solidFill>
                  <a:srgbClr val="FF9E00"/>
                </a:solidFill>
                <a:latin typeface="+mj-lt"/>
                <a:cs typeface="Arial" panose="020B0604020202020204" pitchFamily="34" charset="0"/>
              </a:endParaRP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De noodzakelijk </a:t>
              </a:r>
            </a:p>
            <a:p>
              <a:pPr marL="0" indent="0" algn="r">
                <a:lnSpc>
                  <a:spcPct val="150000"/>
                </a:lnSpc>
                <a:spcAft>
                  <a:spcPts val="600"/>
                </a:spcAft>
                <a:buFont typeface="Arial"/>
                <a:buNone/>
              </a:pPr>
              <a:r>
                <a:rPr lang="nl-NL" sz="3200" b="1" dirty="0">
                  <a:solidFill>
                    <a:srgbClr val="0C3762"/>
                  </a:solidFill>
                  <a:latin typeface="+mj-lt"/>
                  <a:cs typeface="Arial" panose="020B0604020202020204" pitchFamily="34" charset="0"/>
                </a:rPr>
                <a:t>tot verandering</a:t>
              </a:r>
              <a:endParaRPr lang="nl-NL" sz="5400" dirty="0">
                <a:solidFill>
                  <a:srgbClr val="0C3762"/>
                </a:solidFill>
                <a:latin typeface="+mj-lt"/>
                <a:cs typeface="Aharoni" panose="02010803020104030203" pitchFamily="2" charset="-79"/>
              </a:endParaRPr>
            </a:p>
          </p:txBody>
        </p:sp>
        <p:sp>
          <p:nvSpPr>
            <p:cNvPr id="10" name="TextBox 9">
              <a:extLst>
                <a:ext uri="{FF2B5EF4-FFF2-40B4-BE49-F238E27FC236}">
                  <a16:creationId xmlns:a16="http://schemas.microsoft.com/office/drawing/2014/main" id="{A87F6D02-1950-4BF4-102E-57286C317999}"/>
                </a:ext>
              </a:extLst>
            </p:cNvPr>
            <p:cNvSpPr txBox="1"/>
            <p:nvPr/>
          </p:nvSpPr>
          <p:spPr>
            <a:xfrm>
              <a:off x="1469339" y="1496538"/>
              <a:ext cx="1315617" cy="1323439"/>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IV</a:t>
              </a:r>
              <a:endParaRPr lang="nl-NL" sz="8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277498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oe de haven van Rotterdam alles op alles zet om de grootste van Europa te  blijven">
            <a:extLst>
              <a:ext uri="{FF2B5EF4-FFF2-40B4-BE49-F238E27FC236}">
                <a16:creationId xmlns:a16="http://schemas.microsoft.com/office/drawing/2014/main" id="{C5C89CB1-5066-29D7-2F26-23392990DD31}"/>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5" y="961"/>
            <a:ext cx="9143985" cy="514253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705F5B-948A-D05A-2AD5-6F7980F5C92B}"/>
              </a:ext>
            </a:extLst>
          </p:cNvPr>
          <p:cNvSpPr>
            <a:spLocks noGrp="1"/>
          </p:cNvSpPr>
          <p:nvPr>
            <p:ph type="title"/>
          </p:nvPr>
        </p:nvSpPr>
        <p:spPr/>
        <p:txBody>
          <a:bodyPr/>
          <a:lstStyle/>
          <a:p>
            <a:r>
              <a:rPr lang="en-US" dirty="0">
                <a:solidFill>
                  <a:schemeClr val="bg1"/>
                </a:solidFill>
              </a:rPr>
              <a:t>We </a:t>
            </a:r>
            <a:r>
              <a:rPr lang="en-US" dirty="0" err="1">
                <a:solidFill>
                  <a:schemeClr val="bg1"/>
                </a:solidFill>
              </a:rPr>
              <a:t>moeten</a:t>
            </a:r>
            <a:r>
              <a:rPr lang="en-US" dirty="0">
                <a:solidFill>
                  <a:schemeClr val="bg1"/>
                </a:solidFill>
              </a:rPr>
              <a:t> het </a:t>
            </a:r>
            <a:r>
              <a:rPr lang="en-US" dirty="0" err="1">
                <a:solidFill>
                  <a:schemeClr val="bg1"/>
                </a:solidFill>
              </a:rPr>
              <a:t>samen</a:t>
            </a:r>
            <a:r>
              <a:rPr lang="en-US" dirty="0">
                <a:solidFill>
                  <a:schemeClr val="bg1"/>
                </a:solidFill>
              </a:rPr>
              <a:t> </a:t>
            </a:r>
            <a:r>
              <a:rPr lang="en-US" dirty="0" err="1">
                <a:solidFill>
                  <a:schemeClr val="bg1"/>
                </a:solidFill>
              </a:rPr>
              <a:t>doen</a:t>
            </a:r>
            <a:endParaRPr lang="nl-NL" dirty="0">
              <a:solidFill>
                <a:schemeClr val="bg1"/>
              </a:solidFill>
            </a:endParaRPr>
          </a:p>
        </p:txBody>
      </p:sp>
      <p:grpSp>
        <p:nvGrpSpPr>
          <p:cNvPr id="8" name="Groep 3">
            <a:extLst>
              <a:ext uri="{FF2B5EF4-FFF2-40B4-BE49-F238E27FC236}">
                <a16:creationId xmlns:a16="http://schemas.microsoft.com/office/drawing/2014/main" id="{8423F24C-DE89-6446-9D90-1D39AD8B90C4}"/>
              </a:ext>
            </a:extLst>
          </p:cNvPr>
          <p:cNvGrpSpPr/>
          <p:nvPr/>
        </p:nvGrpSpPr>
        <p:grpSpPr>
          <a:xfrm>
            <a:off x="5652469" y="1949530"/>
            <a:ext cx="1244440" cy="1244440"/>
            <a:chOff x="2484437" y="2936472"/>
            <a:chExt cx="1127124" cy="1127124"/>
          </a:xfrm>
        </p:grpSpPr>
        <p:sp>
          <p:nvSpPr>
            <p:cNvPr id="9" name="Ovaal 5">
              <a:extLst>
                <a:ext uri="{FF2B5EF4-FFF2-40B4-BE49-F238E27FC236}">
                  <a16:creationId xmlns:a16="http://schemas.microsoft.com/office/drawing/2014/main" id="{6094AAAF-2180-3F13-17AF-04C9EA268D2A}"/>
                </a:ext>
              </a:extLst>
            </p:cNvPr>
            <p:cNvSpPr/>
            <p:nvPr/>
          </p:nvSpPr>
          <p:spPr>
            <a:xfrm>
              <a:off x="2484437" y="2936472"/>
              <a:ext cx="1127124" cy="1127124"/>
            </a:xfrm>
            <a:prstGeom prst="ellipse">
              <a:avLst/>
            </a:prstGeom>
            <a:blipFill rotWithShape="0">
              <a:blip r:embed="rId4">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0" name="Ovaal 4">
              <a:extLst>
                <a:ext uri="{FF2B5EF4-FFF2-40B4-BE49-F238E27FC236}">
                  <a16:creationId xmlns:a16="http://schemas.microsoft.com/office/drawing/2014/main" id="{05F74A2A-5262-C0AC-B3DA-F2EE8A207C4D}"/>
                </a:ext>
              </a:extLst>
            </p:cNvPr>
            <p:cNvSpPr txBox="1"/>
            <p:nvPr/>
          </p:nvSpPr>
          <p:spPr>
            <a:xfrm>
              <a:off x="2649500" y="310153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1" name="Groep 9">
            <a:extLst>
              <a:ext uri="{FF2B5EF4-FFF2-40B4-BE49-F238E27FC236}">
                <a16:creationId xmlns:a16="http://schemas.microsoft.com/office/drawing/2014/main" id="{368EE7C0-50DD-F50C-1622-45EE2A6E7793}"/>
              </a:ext>
            </a:extLst>
          </p:cNvPr>
          <p:cNvGrpSpPr/>
          <p:nvPr/>
        </p:nvGrpSpPr>
        <p:grpSpPr>
          <a:xfrm>
            <a:off x="3898901" y="1949530"/>
            <a:ext cx="1244440" cy="1244440"/>
            <a:chOff x="3952472" y="1468437"/>
            <a:chExt cx="1127124" cy="1127124"/>
          </a:xfrm>
        </p:grpSpPr>
        <p:sp>
          <p:nvSpPr>
            <p:cNvPr id="12" name="Ovaal 10">
              <a:extLst>
                <a:ext uri="{FF2B5EF4-FFF2-40B4-BE49-F238E27FC236}">
                  <a16:creationId xmlns:a16="http://schemas.microsoft.com/office/drawing/2014/main" id="{89926A9D-0FF3-4BA0-4F7C-488BD7F3BB7E}"/>
                </a:ext>
              </a:extLst>
            </p:cNvPr>
            <p:cNvSpPr/>
            <p:nvPr/>
          </p:nvSpPr>
          <p:spPr>
            <a:xfrm>
              <a:off x="3952472" y="1468437"/>
              <a:ext cx="1127124" cy="1127124"/>
            </a:xfrm>
            <a:prstGeom prst="ellipse">
              <a:avLst/>
            </a:prstGeom>
            <a:blipFill rotWithShape="0">
              <a:blip r:embed="rId5" cstate="hqprint">
                <a:extLst>
                  <a:ext uri="{28A0092B-C50C-407E-A947-70E740481C1C}">
                    <a14:useLocalDpi xmlns:a14="http://schemas.microsoft.com/office/drawing/2010/main"/>
                  </a:ext>
                </a:extLst>
              </a:blip>
              <a:srcRect/>
              <a:stretch>
                <a:fillRect l="-3000" r="-3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3" name="Ovaal 4">
              <a:extLst>
                <a:ext uri="{FF2B5EF4-FFF2-40B4-BE49-F238E27FC236}">
                  <a16:creationId xmlns:a16="http://schemas.microsoft.com/office/drawing/2014/main" id="{732F6255-402F-FD69-6BB4-D2CE1C5A0C43}"/>
                </a:ext>
              </a:extLst>
            </p:cNvPr>
            <p:cNvSpPr txBox="1"/>
            <p:nvPr/>
          </p:nvSpPr>
          <p:spPr>
            <a:xfrm>
              <a:off x="4117535" y="1633500"/>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4" name="Groep 12">
            <a:extLst>
              <a:ext uri="{FF2B5EF4-FFF2-40B4-BE49-F238E27FC236}">
                <a16:creationId xmlns:a16="http://schemas.microsoft.com/office/drawing/2014/main" id="{D05DC14A-59FD-9A12-7D07-5CEEE38F92E4}"/>
              </a:ext>
            </a:extLst>
          </p:cNvPr>
          <p:cNvGrpSpPr/>
          <p:nvPr/>
        </p:nvGrpSpPr>
        <p:grpSpPr>
          <a:xfrm>
            <a:off x="2145333" y="1960665"/>
            <a:ext cx="1244440" cy="1222170"/>
            <a:chOff x="2484437" y="402"/>
            <a:chExt cx="1127124" cy="1127124"/>
          </a:xfrm>
        </p:grpSpPr>
        <p:sp>
          <p:nvSpPr>
            <p:cNvPr id="15" name="Ovaal 13">
              <a:extLst>
                <a:ext uri="{FF2B5EF4-FFF2-40B4-BE49-F238E27FC236}">
                  <a16:creationId xmlns:a16="http://schemas.microsoft.com/office/drawing/2014/main" id="{0AE5D664-5393-BD89-D187-24F7179DFB9A}"/>
                </a:ext>
              </a:extLst>
            </p:cNvPr>
            <p:cNvSpPr/>
            <p:nvPr/>
          </p:nvSpPr>
          <p:spPr>
            <a:xfrm>
              <a:off x="2484437" y="402"/>
              <a:ext cx="1127124" cy="1127124"/>
            </a:xfrm>
            <a:prstGeom prst="ellipse">
              <a:avLst/>
            </a:prstGeom>
            <a:blipFill rotWithShape="0">
              <a:blip r:embed="rId6">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6" name="Ovaal 4">
              <a:extLst>
                <a:ext uri="{FF2B5EF4-FFF2-40B4-BE49-F238E27FC236}">
                  <a16:creationId xmlns:a16="http://schemas.microsoft.com/office/drawing/2014/main" id="{255958BF-3A3F-7955-6FBC-699800081167}"/>
                </a:ext>
              </a:extLst>
            </p:cNvPr>
            <p:cNvSpPr txBox="1"/>
            <p:nvPr/>
          </p:nvSpPr>
          <p:spPr>
            <a:xfrm>
              <a:off x="2649500" y="16546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17" name="Groep 15">
            <a:extLst>
              <a:ext uri="{FF2B5EF4-FFF2-40B4-BE49-F238E27FC236}">
                <a16:creationId xmlns:a16="http://schemas.microsoft.com/office/drawing/2014/main" id="{BE3DDFBF-AC6C-AFE0-9615-64D4871EEADD}"/>
              </a:ext>
            </a:extLst>
          </p:cNvPr>
          <p:cNvGrpSpPr/>
          <p:nvPr/>
        </p:nvGrpSpPr>
        <p:grpSpPr>
          <a:xfrm>
            <a:off x="324192" y="1960665"/>
            <a:ext cx="1312013" cy="1222170"/>
            <a:chOff x="971252" y="1468437"/>
            <a:chExt cx="1172274" cy="1127124"/>
          </a:xfrm>
        </p:grpSpPr>
        <p:sp>
          <p:nvSpPr>
            <p:cNvPr id="18" name="Ovaal 16">
              <a:extLst>
                <a:ext uri="{FF2B5EF4-FFF2-40B4-BE49-F238E27FC236}">
                  <a16:creationId xmlns:a16="http://schemas.microsoft.com/office/drawing/2014/main" id="{301C9E34-9526-7188-68CD-327ACECC4BA9}"/>
                </a:ext>
              </a:extLst>
            </p:cNvPr>
            <p:cNvSpPr/>
            <p:nvPr/>
          </p:nvSpPr>
          <p:spPr>
            <a:xfrm>
              <a:off x="1016402" y="1468437"/>
              <a:ext cx="1127124" cy="1127124"/>
            </a:xfrm>
            <a:prstGeom prst="ellipse">
              <a:avLst/>
            </a:prstGeom>
            <a:blipFill rotWithShape="0">
              <a:blip r:embed="rId7" cstate="hqprint">
                <a:extLst>
                  <a:ext uri="{28A0092B-C50C-407E-A947-70E740481C1C}">
                    <a14:useLocalDpi xmlns:a14="http://schemas.microsoft.com/office/drawing/2010/main"/>
                  </a:ext>
                </a:extLst>
              </a:blip>
              <a:srcRect/>
              <a:stretch>
                <a:fillRect l="-16000" r="-16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9" name="Ovaal 4">
              <a:extLst>
                <a:ext uri="{FF2B5EF4-FFF2-40B4-BE49-F238E27FC236}">
                  <a16:creationId xmlns:a16="http://schemas.microsoft.com/office/drawing/2014/main" id="{691CC5D1-C5D4-0443-EDA4-BF078B058502}"/>
                </a:ext>
              </a:extLst>
            </p:cNvPr>
            <p:cNvSpPr txBox="1"/>
            <p:nvPr/>
          </p:nvSpPr>
          <p:spPr>
            <a:xfrm>
              <a:off x="971252" y="1689363"/>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sp>
        <p:nvSpPr>
          <p:cNvPr id="4" name="AutoShape 2" descr="Gemeente Rotterdam Vector Logo - Download Free SVG Icon | Worldvectorlogo">
            <a:extLst>
              <a:ext uri="{FF2B5EF4-FFF2-40B4-BE49-F238E27FC236}">
                <a16:creationId xmlns:a16="http://schemas.microsoft.com/office/drawing/2014/main" id="{239B219D-2A2A-1CC7-F853-B6E63FC09C9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Picture 12" descr="Image result for Logo EU">
            <a:extLst>
              <a:ext uri="{FF2B5EF4-FFF2-40B4-BE49-F238E27FC236}">
                <a16:creationId xmlns:a16="http://schemas.microsoft.com/office/drawing/2014/main" id="{55ED5FBE-0346-E102-373A-A95E79D4EADF}"/>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7406036" y="1974394"/>
            <a:ext cx="1308021" cy="1244441"/>
          </a:xfrm>
          <a:prstGeom prst="flowChartConnector">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074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09F1BF4-68F4-3041-B56F-309AD151DD15}"/>
              </a:ext>
            </a:extLst>
          </p:cNvPr>
          <p:cNvSpPr/>
          <p:nvPr/>
        </p:nvSpPr>
        <p:spPr>
          <a:xfrm>
            <a:off x="192004" y="125049"/>
            <a:ext cx="4299045" cy="1510710"/>
          </a:xfrm>
          <a:prstGeom prst="rect">
            <a:avLst/>
          </a:prstGeom>
          <a:solidFill>
            <a:srgbClr val="F9A11B"/>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grpSp>
        <p:nvGrpSpPr>
          <p:cNvPr id="45" name="Group 44">
            <a:extLst>
              <a:ext uri="{FF2B5EF4-FFF2-40B4-BE49-F238E27FC236}">
                <a16:creationId xmlns:a16="http://schemas.microsoft.com/office/drawing/2014/main" id="{EDC84135-FC04-F042-D313-F64B519250C8}"/>
              </a:ext>
            </a:extLst>
          </p:cNvPr>
          <p:cNvGrpSpPr/>
          <p:nvPr/>
        </p:nvGrpSpPr>
        <p:grpSpPr>
          <a:xfrm>
            <a:off x="204154" y="3507200"/>
            <a:ext cx="4329237" cy="1510710"/>
            <a:chOff x="150124" y="1817508"/>
            <a:chExt cx="4329237" cy="1510710"/>
          </a:xfrm>
        </p:grpSpPr>
        <p:sp>
          <p:nvSpPr>
            <p:cNvPr id="19" name="Rectangle 18">
              <a:extLst>
                <a:ext uri="{FF2B5EF4-FFF2-40B4-BE49-F238E27FC236}">
                  <a16:creationId xmlns:a16="http://schemas.microsoft.com/office/drawing/2014/main" id="{2E29990D-0039-5438-5A5C-26B868B6BE09}"/>
                </a:ext>
              </a:extLst>
            </p:cNvPr>
            <p:cNvSpPr/>
            <p:nvPr/>
          </p:nvSpPr>
          <p:spPr>
            <a:xfrm>
              <a:off x="150124" y="1817508"/>
              <a:ext cx="4299045" cy="1510710"/>
            </a:xfrm>
            <a:prstGeom prst="rect">
              <a:avLst/>
            </a:prstGeom>
            <a:solidFill>
              <a:schemeClr val="bg1">
                <a:lumMod val="8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41" name="Group 40">
              <a:extLst>
                <a:ext uri="{FF2B5EF4-FFF2-40B4-BE49-F238E27FC236}">
                  <a16:creationId xmlns:a16="http://schemas.microsoft.com/office/drawing/2014/main" id="{299506E6-7994-8204-060B-EE54AE51744A}"/>
                </a:ext>
              </a:extLst>
            </p:cNvPr>
            <p:cNvGrpSpPr/>
            <p:nvPr/>
          </p:nvGrpSpPr>
          <p:grpSpPr>
            <a:xfrm>
              <a:off x="249735" y="1956023"/>
              <a:ext cx="4229626" cy="1330881"/>
              <a:chOff x="249735" y="1956023"/>
              <a:chExt cx="4229626" cy="1330881"/>
            </a:xfrm>
          </p:grpSpPr>
          <p:grpSp>
            <p:nvGrpSpPr>
              <p:cNvPr id="11" name="Groep 12">
                <a:extLst>
                  <a:ext uri="{FF2B5EF4-FFF2-40B4-BE49-F238E27FC236}">
                    <a16:creationId xmlns:a16="http://schemas.microsoft.com/office/drawing/2014/main" id="{01EC51C0-38D1-96F1-308F-AB1023373E29}"/>
                  </a:ext>
                </a:extLst>
              </p:cNvPr>
              <p:cNvGrpSpPr/>
              <p:nvPr/>
            </p:nvGrpSpPr>
            <p:grpSpPr>
              <a:xfrm>
                <a:off x="249735" y="2151480"/>
                <a:ext cx="805631" cy="791214"/>
                <a:chOff x="2484437" y="402"/>
                <a:chExt cx="1127124" cy="1127124"/>
              </a:xfrm>
            </p:grpSpPr>
            <p:sp>
              <p:nvSpPr>
                <p:cNvPr id="12" name="Ovaal 13">
                  <a:extLst>
                    <a:ext uri="{FF2B5EF4-FFF2-40B4-BE49-F238E27FC236}">
                      <a16:creationId xmlns:a16="http://schemas.microsoft.com/office/drawing/2014/main" id="{B6599ED4-4EFD-A1AE-6A6C-FDC62F5AF94D}"/>
                    </a:ext>
                  </a:extLst>
                </p:cNvPr>
                <p:cNvSpPr/>
                <p:nvPr/>
              </p:nvSpPr>
              <p:spPr>
                <a:xfrm>
                  <a:off x="2484437" y="402"/>
                  <a:ext cx="1127124" cy="1127124"/>
                </a:xfrm>
                <a:prstGeom prst="ellipse">
                  <a:avLst/>
                </a:prstGeom>
                <a:blipFill rotWithShape="0">
                  <a:blip r:embed="rId3">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3" name="Ovaal 4">
                  <a:extLst>
                    <a:ext uri="{FF2B5EF4-FFF2-40B4-BE49-F238E27FC236}">
                      <a16:creationId xmlns:a16="http://schemas.microsoft.com/office/drawing/2014/main" id="{09C6A200-F7B8-52EE-3E13-D15D979DE03B}"/>
                    </a:ext>
                  </a:extLst>
                </p:cNvPr>
                <p:cNvSpPr txBox="1"/>
                <p:nvPr/>
              </p:nvSpPr>
              <p:spPr>
                <a:xfrm>
                  <a:off x="2649500" y="16546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pic>
            <p:nvPicPr>
              <p:cNvPr id="21" name="Picture 5">
                <a:extLst>
                  <a:ext uri="{FF2B5EF4-FFF2-40B4-BE49-F238E27FC236}">
                    <a16:creationId xmlns:a16="http://schemas.microsoft.com/office/drawing/2014/main" id="{A94C85DA-2A92-6B8A-EBCA-8AA79B34B36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226554" y="1956023"/>
                <a:ext cx="2069798" cy="1027957"/>
              </a:xfrm>
              <a:prstGeom prst="rect">
                <a:avLst/>
              </a:prstGeom>
              <a:effectLst>
                <a:outerShdw blurRad="50800" dist="38100" dir="2700000" algn="tl" rotWithShape="0">
                  <a:prstClr val="black">
                    <a:alpha val="40000"/>
                  </a:prstClr>
                </a:outerShdw>
              </a:effectLst>
            </p:spPr>
          </p:pic>
          <p:sp>
            <p:nvSpPr>
              <p:cNvPr id="24" name="TextBox 8">
                <a:extLst>
                  <a:ext uri="{FF2B5EF4-FFF2-40B4-BE49-F238E27FC236}">
                    <a16:creationId xmlns:a16="http://schemas.microsoft.com/office/drawing/2014/main" id="{CB517FC7-F77F-4F05-EC02-DA82B0F12219}"/>
                  </a:ext>
                </a:extLst>
              </p:cNvPr>
              <p:cNvSpPr txBox="1"/>
              <p:nvPr/>
            </p:nvSpPr>
            <p:spPr>
              <a:xfrm>
                <a:off x="2423370" y="3025294"/>
                <a:ext cx="2055991" cy="261610"/>
              </a:xfrm>
              <a:prstGeom prst="rect">
                <a:avLst/>
              </a:prstGeom>
              <a:noFill/>
            </p:spPr>
            <p:txBody>
              <a:bodyPr wrap="square" rtlCol="0">
                <a:spAutoFit/>
              </a:bodyPr>
              <a:lstStyle/>
              <a:p>
                <a:pPr algn="r"/>
                <a:r>
                  <a:rPr lang="en-US" sz="1100" dirty="0">
                    <a:solidFill>
                      <a:srgbClr val="0C3762"/>
                    </a:solidFill>
                  </a:rPr>
                  <a:t>NRC, 25 </a:t>
                </a:r>
                <a:r>
                  <a:rPr lang="en-US" sz="1100" dirty="0" err="1">
                    <a:solidFill>
                      <a:srgbClr val="0C3762"/>
                    </a:solidFill>
                  </a:rPr>
                  <a:t>november</a:t>
                </a:r>
                <a:r>
                  <a:rPr lang="en-US" sz="1100" dirty="0">
                    <a:solidFill>
                      <a:srgbClr val="0C3762"/>
                    </a:solidFill>
                  </a:rPr>
                  <a:t> 2022</a:t>
                </a:r>
                <a:endParaRPr lang="nl-NL" sz="1100" dirty="0">
                  <a:solidFill>
                    <a:srgbClr val="0C3762"/>
                  </a:solidFill>
                </a:endParaRPr>
              </a:p>
            </p:txBody>
          </p:sp>
        </p:grpSp>
      </p:grpSp>
      <p:grpSp>
        <p:nvGrpSpPr>
          <p:cNvPr id="31" name="Group 30">
            <a:extLst>
              <a:ext uri="{FF2B5EF4-FFF2-40B4-BE49-F238E27FC236}">
                <a16:creationId xmlns:a16="http://schemas.microsoft.com/office/drawing/2014/main" id="{D91C9E2B-9BDA-3DCF-8B0E-43F4356949D4}"/>
              </a:ext>
            </a:extLst>
          </p:cNvPr>
          <p:cNvGrpSpPr/>
          <p:nvPr/>
        </p:nvGrpSpPr>
        <p:grpSpPr>
          <a:xfrm>
            <a:off x="4653477" y="125049"/>
            <a:ext cx="4320962" cy="1510710"/>
            <a:chOff x="150123" y="3507200"/>
            <a:chExt cx="4320962" cy="1510710"/>
          </a:xfrm>
        </p:grpSpPr>
        <p:sp>
          <p:nvSpPr>
            <p:cNvPr id="20" name="Rectangle 19">
              <a:extLst>
                <a:ext uri="{FF2B5EF4-FFF2-40B4-BE49-F238E27FC236}">
                  <a16:creationId xmlns:a16="http://schemas.microsoft.com/office/drawing/2014/main" id="{D75143A5-69B6-427A-D2CC-01F4293380CD}"/>
                </a:ext>
              </a:extLst>
            </p:cNvPr>
            <p:cNvSpPr/>
            <p:nvPr/>
          </p:nvSpPr>
          <p:spPr>
            <a:xfrm>
              <a:off x="150123" y="3507200"/>
              <a:ext cx="4299045" cy="1510710"/>
            </a:xfrm>
            <a:prstGeom prst="rect">
              <a:avLst/>
            </a:prstGeom>
            <a:solidFill>
              <a:schemeClr val="bg1">
                <a:lumMod val="8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8" name="Groep 9">
              <a:extLst>
                <a:ext uri="{FF2B5EF4-FFF2-40B4-BE49-F238E27FC236}">
                  <a16:creationId xmlns:a16="http://schemas.microsoft.com/office/drawing/2014/main" id="{B005EDB7-3248-7FDC-384E-E84AA8E34301}"/>
                </a:ext>
              </a:extLst>
            </p:cNvPr>
            <p:cNvGrpSpPr/>
            <p:nvPr/>
          </p:nvGrpSpPr>
          <p:grpSpPr>
            <a:xfrm>
              <a:off x="231600" y="3848262"/>
              <a:ext cx="838238" cy="838238"/>
              <a:chOff x="3952472" y="1468437"/>
              <a:chExt cx="1127124" cy="1127124"/>
            </a:xfrm>
          </p:grpSpPr>
          <p:sp>
            <p:nvSpPr>
              <p:cNvPr id="9" name="Ovaal 10">
                <a:extLst>
                  <a:ext uri="{FF2B5EF4-FFF2-40B4-BE49-F238E27FC236}">
                    <a16:creationId xmlns:a16="http://schemas.microsoft.com/office/drawing/2014/main" id="{1E84E8C4-4446-3D33-9364-B0938AB83F14}"/>
                  </a:ext>
                </a:extLst>
              </p:cNvPr>
              <p:cNvSpPr/>
              <p:nvPr/>
            </p:nvSpPr>
            <p:spPr>
              <a:xfrm>
                <a:off x="3952472" y="1468437"/>
                <a:ext cx="1127124" cy="1127124"/>
              </a:xfrm>
              <a:prstGeom prst="ellipse">
                <a:avLst/>
              </a:prstGeom>
              <a:blipFill rotWithShape="0">
                <a:blip r:embed="rId5" cstate="hqprint">
                  <a:extLst>
                    <a:ext uri="{28A0092B-C50C-407E-A947-70E740481C1C}">
                      <a14:useLocalDpi xmlns:a14="http://schemas.microsoft.com/office/drawing/2010/main"/>
                    </a:ext>
                  </a:extLst>
                </a:blip>
                <a:srcRect/>
                <a:stretch>
                  <a:fillRect l="-3000" r="-3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0" name="Ovaal 4">
                <a:extLst>
                  <a:ext uri="{FF2B5EF4-FFF2-40B4-BE49-F238E27FC236}">
                    <a16:creationId xmlns:a16="http://schemas.microsoft.com/office/drawing/2014/main" id="{52988CDF-544A-7130-237B-80D1F85A79AB}"/>
                  </a:ext>
                </a:extLst>
              </p:cNvPr>
              <p:cNvSpPr txBox="1"/>
              <p:nvPr/>
            </p:nvSpPr>
            <p:spPr>
              <a:xfrm>
                <a:off x="4117535" y="1633500"/>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nvGrpSpPr>
            <p:cNvPr id="25" name="Group 11">
              <a:extLst>
                <a:ext uri="{FF2B5EF4-FFF2-40B4-BE49-F238E27FC236}">
                  <a16:creationId xmlns:a16="http://schemas.microsoft.com/office/drawing/2014/main" id="{64AEBBCB-5734-7C38-B26E-180E837D8398}"/>
                </a:ext>
              </a:extLst>
            </p:cNvPr>
            <p:cNvGrpSpPr/>
            <p:nvPr/>
          </p:nvGrpSpPr>
          <p:grpSpPr>
            <a:xfrm>
              <a:off x="1226554" y="3973950"/>
              <a:ext cx="3244531" cy="992211"/>
              <a:chOff x="5209676" y="4214980"/>
              <a:chExt cx="7396310" cy="2131618"/>
            </a:xfrm>
          </p:grpSpPr>
          <p:pic>
            <p:nvPicPr>
              <p:cNvPr id="26" name="Picture 7">
                <a:extLst>
                  <a:ext uri="{FF2B5EF4-FFF2-40B4-BE49-F238E27FC236}">
                    <a16:creationId xmlns:a16="http://schemas.microsoft.com/office/drawing/2014/main" id="{D7A104DD-EFAB-92AE-5A3A-C9C8C4F24CD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209676" y="4214980"/>
                <a:ext cx="6976073" cy="935886"/>
              </a:xfrm>
              <a:prstGeom prst="rect">
                <a:avLst/>
              </a:prstGeom>
              <a:effectLst>
                <a:outerShdw blurRad="50800" dist="38100" dir="2700000" algn="tl" rotWithShape="0">
                  <a:prstClr val="black">
                    <a:alpha val="40000"/>
                  </a:prstClr>
                </a:outerShdw>
              </a:effectLst>
            </p:spPr>
          </p:pic>
          <p:sp>
            <p:nvSpPr>
              <p:cNvPr id="27" name="TextBox 10">
                <a:extLst>
                  <a:ext uri="{FF2B5EF4-FFF2-40B4-BE49-F238E27FC236}">
                    <a16:creationId xmlns:a16="http://schemas.microsoft.com/office/drawing/2014/main" id="{1A4E7CDC-F4A0-E080-5988-6F7570626775}"/>
                  </a:ext>
                </a:extLst>
              </p:cNvPr>
              <p:cNvSpPr txBox="1"/>
              <p:nvPr/>
            </p:nvSpPr>
            <p:spPr>
              <a:xfrm>
                <a:off x="6337048" y="5751507"/>
                <a:ext cx="6268938" cy="595091"/>
              </a:xfrm>
              <a:prstGeom prst="rect">
                <a:avLst/>
              </a:prstGeom>
              <a:noFill/>
            </p:spPr>
            <p:txBody>
              <a:bodyPr wrap="square" rtlCol="0">
                <a:spAutoFit/>
              </a:bodyPr>
              <a:lstStyle/>
              <a:p>
                <a:pPr algn="r"/>
                <a:r>
                  <a:rPr lang="en-US" sz="1200" b="1" dirty="0">
                    <a:solidFill>
                      <a:srgbClr val="0C3762"/>
                    </a:solidFill>
                  </a:rPr>
                  <a:t>NRC</a:t>
                </a:r>
                <a:r>
                  <a:rPr lang="en-US" sz="1200" dirty="0">
                    <a:solidFill>
                      <a:srgbClr val="0C3762"/>
                    </a:solidFill>
                  </a:rPr>
                  <a:t>, 6 </a:t>
                </a:r>
                <a:r>
                  <a:rPr lang="en-US" sz="1200" dirty="0" err="1">
                    <a:solidFill>
                      <a:srgbClr val="0C3762"/>
                    </a:solidFill>
                  </a:rPr>
                  <a:t>december</a:t>
                </a:r>
                <a:r>
                  <a:rPr lang="en-US" sz="1200" dirty="0">
                    <a:solidFill>
                      <a:srgbClr val="0C3762"/>
                    </a:solidFill>
                  </a:rPr>
                  <a:t> 2022</a:t>
                </a:r>
                <a:endParaRPr lang="nl-NL" sz="1200" dirty="0">
                  <a:solidFill>
                    <a:srgbClr val="0C3762"/>
                  </a:solidFill>
                </a:endParaRPr>
              </a:p>
            </p:txBody>
          </p:sp>
        </p:grpSp>
      </p:grpSp>
      <p:grpSp>
        <p:nvGrpSpPr>
          <p:cNvPr id="43" name="Group 42">
            <a:extLst>
              <a:ext uri="{FF2B5EF4-FFF2-40B4-BE49-F238E27FC236}">
                <a16:creationId xmlns:a16="http://schemas.microsoft.com/office/drawing/2014/main" id="{743A45C0-913E-AAFD-1662-C1428CA4E2A1}"/>
              </a:ext>
            </a:extLst>
          </p:cNvPr>
          <p:cNvGrpSpPr/>
          <p:nvPr/>
        </p:nvGrpSpPr>
        <p:grpSpPr>
          <a:xfrm>
            <a:off x="4651845" y="1791731"/>
            <a:ext cx="4299045" cy="1510710"/>
            <a:chOff x="4647527" y="170851"/>
            <a:chExt cx="4299045" cy="1510710"/>
          </a:xfrm>
        </p:grpSpPr>
        <p:sp>
          <p:nvSpPr>
            <p:cNvPr id="22" name="Rectangle 21">
              <a:extLst>
                <a:ext uri="{FF2B5EF4-FFF2-40B4-BE49-F238E27FC236}">
                  <a16:creationId xmlns:a16="http://schemas.microsoft.com/office/drawing/2014/main" id="{4CC8C6FE-B0BE-71DA-B9D5-9BCE9D2FA28E}"/>
                </a:ext>
              </a:extLst>
            </p:cNvPr>
            <p:cNvSpPr/>
            <p:nvPr/>
          </p:nvSpPr>
          <p:spPr>
            <a:xfrm>
              <a:off x="4647527" y="170851"/>
              <a:ext cx="4299045" cy="1510710"/>
            </a:xfrm>
            <a:prstGeom prst="rect">
              <a:avLst/>
            </a:prstGeom>
            <a:solidFill>
              <a:schemeClr val="bg1">
                <a:lumMod val="8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33" name="Groep 3">
              <a:extLst>
                <a:ext uri="{FF2B5EF4-FFF2-40B4-BE49-F238E27FC236}">
                  <a16:creationId xmlns:a16="http://schemas.microsoft.com/office/drawing/2014/main" id="{EC370290-4DBD-FF7B-6260-7176A6BEAF06}"/>
                </a:ext>
              </a:extLst>
            </p:cNvPr>
            <p:cNvGrpSpPr/>
            <p:nvPr/>
          </p:nvGrpSpPr>
          <p:grpSpPr>
            <a:xfrm>
              <a:off x="4806231" y="470524"/>
              <a:ext cx="871817" cy="871817"/>
              <a:chOff x="2484437" y="2936472"/>
              <a:chExt cx="1127124" cy="1127124"/>
            </a:xfrm>
          </p:grpSpPr>
          <p:sp>
            <p:nvSpPr>
              <p:cNvPr id="34" name="Ovaal 5">
                <a:extLst>
                  <a:ext uri="{FF2B5EF4-FFF2-40B4-BE49-F238E27FC236}">
                    <a16:creationId xmlns:a16="http://schemas.microsoft.com/office/drawing/2014/main" id="{8C1845A3-4CE5-DDE7-26AF-A1B66315ED40}"/>
                  </a:ext>
                </a:extLst>
              </p:cNvPr>
              <p:cNvSpPr/>
              <p:nvPr/>
            </p:nvSpPr>
            <p:spPr>
              <a:xfrm>
                <a:off x="2484437" y="2936472"/>
                <a:ext cx="1127124" cy="1127124"/>
              </a:xfrm>
              <a:prstGeom prst="ellipse">
                <a:avLst/>
              </a:prstGeom>
              <a:blipFill rotWithShape="0">
                <a:blip r:embed="rId7">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35" name="Ovaal 4">
                <a:extLst>
                  <a:ext uri="{FF2B5EF4-FFF2-40B4-BE49-F238E27FC236}">
                    <a16:creationId xmlns:a16="http://schemas.microsoft.com/office/drawing/2014/main" id="{5762733B-4A05-9B9B-21D3-9657270ECC5C}"/>
                  </a:ext>
                </a:extLst>
              </p:cNvPr>
              <p:cNvSpPr txBox="1"/>
              <p:nvPr/>
            </p:nvSpPr>
            <p:spPr>
              <a:xfrm>
                <a:off x="2649500" y="3101535"/>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pic>
          <p:nvPicPr>
            <p:cNvPr id="36" name="Picture 35">
              <a:extLst>
                <a:ext uri="{FF2B5EF4-FFF2-40B4-BE49-F238E27FC236}">
                  <a16:creationId xmlns:a16="http://schemas.microsoft.com/office/drawing/2014/main" id="{B3983B29-B377-6BE6-3A60-DFB7F69C1F9E}"/>
                </a:ext>
              </a:extLst>
            </p:cNvPr>
            <p:cNvPicPr>
              <a:picLocks noChangeAspect="1"/>
            </p:cNvPicPr>
            <p:nvPr/>
          </p:nvPicPr>
          <p:blipFill>
            <a:blip r:embed="rId8"/>
            <a:stretch>
              <a:fillRect/>
            </a:stretch>
          </p:blipFill>
          <p:spPr>
            <a:xfrm>
              <a:off x="5836047" y="249804"/>
              <a:ext cx="2103961" cy="1148251"/>
            </a:xfrm>
            <a:prstGeom prst="rect">
              <a:avLst/>
            </a:prstGeom>
            <a:effectLst>
              <a:outerShdw blurRad="50800" dist="38100" dir="2700000" algn="tl" rotWithShape="0">
                <a:prstClr val="black">
                  <a:alpha val="40000"/>
                </a:prstClr>
              </a:outerShdw>
            </a:effectLst>
          </p:spPr>
        </p:pic>
        <p:sp>
          <p:nvSpPr>
            <p:cNvPr id="37" name="TextBox 8">
              <a:extLst>
                <a:ext uri="{FF2B5EF4-FFF2-40B4-BE49-F238E27FC236}">
                  <a16:creationId xmlns:a16="http://schemas.microsoft.com/office/drawing/2014/main" id="{B7E4925B-043D-B456-0884-C1927C6197FE}"/>
                </a:ext>
              </a:extLst>
            </p:cNvPr>
            <p:cNvSpPr txBox="1"/>
            <p:nvPr/>
          </p:nvSpPr>
          <p:spPr>
            <a:xfrm>
              <a:off x="6888115" y="1402354"/>
              <a:ext cx="2055991" cy="261610"/>
            </a:xfrm>
            <a:prstGeom prst="rect">
              <a:avLst/>
            </a:prstGeom>
            <a:noFill/>
          </p:spPr>
          <p:txBody>
            <a:bodyPr wrap="square" rtlCol="0">
              <a:spAutoFit/>
            </a:bodyPr>
            <a:lstStyle/>
            <a:p>
              <a:pPr algn="r"/>
              <a:r>
                <a:rPr lang="en-US" sz="1100" dirty="0" err="1">
                  <a:solidFill>
                    <a:srgbClr val="0C3762"/>
                  </a:solidFill>
                </a:rPr>
                <a:t>Volkskrant</a:t>
              </a:r>
              <a:r>
                <a:rPr lang="en-US" sz="1100" dirty="0">
                  <a:solidFill>
                    <a:srgbClr val="0C3762"/>
                  </a:solidFill>
                </a:rPr>
                <a:t>, 10 </a:t>
              </a:r>
              <a:r>
                <a:rPr lang="en-US" sz="1100" dirty="0" err="1">
                  <a:solidFill>
                    <a:srgbClr val="0C3762"/>
                  </a:solidFill>
                </a:rPr>
                <a:t>januari</a:t>
              </a:r>
              <a:r>
                <a:rPr lang="en-US" sz="1100" dirty="0">
                  <a:solidFill>
                    <a:srgbClr val="0C3762"/>
                  </a:solidFill>
                </a:rPr>
                <a:t> 2023</a:t>
              </a:r>
              <a:endParaRPr lang="nl-NL" sz="1100" dirty="0">
                <a:solidFill>
                  <a:srgbClr val="0C3762"/>
                </a:solidFill>
              </a:endParaRPr>
            </a:p>
          </p:txBody>
        </p:sp>
      </p:grpSp>
      <p:grpSp>
        <p:nvGrpSpPr>
          <p:cNvPr id="46" name="Group 45">
            <a:extLst>
              <a:ext uri="{FF2B5EF4-FFF2-40B4-BE49-F238E27FC236}">
                <a16:creationId xmlns:a16="http://schemas.microsoft.com/office/drawing/2014/main" id="{A25337FC-E2E1-ECE3-D5D0-92C84341E25A}"/>
              </a:ext>
            </a:extLst>
          </p:cNvPr>
          <p:cNvGrpSpPr/>
          <p:nvPr/>
        </p:nvGrpSpPr>
        <p:grpSpPr>
          <a:xfrm>
            <a:off x="194080" y="1791731"/>
            <a:ext cx="4299045" cy="1518404"/>
            <a:chOff x="150124" y="163774"/>
            <a:chExt cx="4299045" cy="1518404"/>
          </a:xfrm>
        </p:grpSpPr>
        <p:sp>
          <p:nvSpPr>
            <p:cNvPr id="6" name="Rectangle 5">
              <a:extLst>
                <a:ext uri="{FF2B5EF4-FFF2-40B4-BE49-F238E27FC236}">
                  <a16:creationId xmlns:a16="http://schemas.microsoft.com/office/drawing/2014/main" id="{008A5296-6558-7C12-9534-22D11F14D59E}"/>
                </a:ext>
              </a:extLst>
            </p:cNvPr>
            <p:cNvSpPr/>
            <p:nvPr/>
          </p:nvSpPr>
          <p:spPr>
            <a:xfrm>
              <a:off x="150124" y="163774"/>
              <a:ext cx="4299045" cy="1510710"/>
            </a:xfrm>
            <a:prstGeom prst="rect">
              <a:avLst/>
            </a:prstGeom>
            <a:solidFill>
              <a:schemeClr val="bg1">
                <a:lumMod val="8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42" name="Group 41">
              <a:extLst>
                <a:ext uri="{FF2B5EF4-FFF2-40B4-BE49-F238E27FC236}">
                  <a16:creationId xmlns:a16="http://schemas.microsoft.com/office/drawing/2014/main" id="{C398D82E-BBD8-1BC1-6F0C-99A581A1BF6B}"/>
                </a:ext>
              </a:extLst>
            </p:cNvPr>
            <p:cNvGrpSpPr/>
            <p:nvPr/>
          </p:nvGrpSpPr>
          <p:grpSpPr>
            <a:xfrm>
              <a:off x="198021" y="221084"/>
              <a:ext cx="4251147" cy="1461094"/>
              <a:chOff x="198021" y="221084"/>
              <a:chExt cx="4251147" cy="1461094"/>
            </a:xfrm>
          </p:grpSpPr>
          <p:pic>
            <p:nvPicPr>
              <p:cNvPr id="18" name="Picture 17">
                <a:extLst>
                  <a:ext uri="{FF2B5EF4-FFF2-40B4-BE49-F238E27FC236}">
                    <a16:creationId xmlns:a16="http://schemas.microsoft.com/office/drawing/2014/main" id="{C363476E-F7CF-B152-89D6-DD9B4338A8F6}"/>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1203992" y="221084"/>
                <a:ext cx="2723959" cy="1165204"/>
              </a:xfrm>
              <a:prstGeom prst="rect">
                <a:avLst/>
              </a:prstGeom>
              <a:ln>
                <a:noFill/>
              </a:ln>
              <a:effectLst>
                <a:outerShdw blurRad="50800" dist="38100" dir="2700000" algn="tl" rotWithShape="0">
                  <a:prstClr val="black">
                    <a:alpha val="40000"/>
                  </a:prstClr>
                </a:outerShdw>
              </a:effectLst>
            </p:spPr>
          </p:pic>
          <p:sp>
            <p:nvSpPr>
              <p:cNvPr id="23" name="TextBox 8">
                <a:extLst>
                  <a:ext uri="{FF2B5EF4-FFF2-40B4-BE49-F238E27FC236}">
                    <a16:creationId xmlns:a16="http://schemas.microsoft.com/office/drawing/2014/main" id="{54AB8821-A56C-06CA-F40F-54ED5DEFAD6D}"/>
                  </a:ext>
                </a:extLst>
              </p:cNvPr>
              <p:cNvSpPr txBox="1"/>
              <p:nvPr/>
            </p:nvSpPr>
            <p:spPr>
              <a:xfrm>
                <a:off x="2393177" y="1428262"/>
                <a:ext cx="2055991" cy="253916"/>
              </a:xfrm>
              <a:prstGeom prst="rect">
                <a:avLst/>
              </a:prstGeom>
              <a:noFill/>
            </p:spPr>
            <p:txBody>
              <a:bodyPr wrap="square" rtlCol="0">
                <a:spAutoFit/>
              </a:bodyPr>
              <a:lstStyle/>
              <a:p>
                <a:pPr algn="r"/>
                <a:r>
                  <a:rPr lang="en-US" sz="1050" dirty="0">
                    <a:solidFill>
                      <a:srgbClr val="0C3762"/>
                    </a:solidFill>
                  </a:rPr>
                  <a:t>AD, 17 </a:t>
                </a:r>
                <a:r>
                  <a:rPr lang="en-US" sz="1050" dirty="0" err="1">
                    <a:solidFill>
                      <a:srgbClr val="0C3762"/>
                    </a:solidFill>
                  </a:rPr>
                  <a:t>januari</a:t>
                </a:r>
                <a:r>
                  <a:rPr lang="en-US" sz="1050" dirty="0">
                    <a:solidFill>
                      <a:srgbClr val="0C3762"/>
                    </a:solidFill>
                  </a:rPr>
                  <a:t> 2023</a:t>
                </a:r>
                <a:endParaRPr lang="nl-NL" sz="1050" dirty="0">
                  <a:solidFill>
                    <a:srgbClr val="0C3762"/>
                  </a:solidFill>
                </a:endParaRPr>
              </a:p>
            </p:txBody>
          </p:sp>
          <p:grpSp>
            <p:nvGrpSpPr>
              <p:cNvPr id="14" name="Groep 15">
                <a:extLst>
                  <a:ext uri="{FF2B5EF4-FFF2-40B4-BE49-F238E27FC236}">
                    <a16:creationId xmlns:a16="http://schemas.microsoft.com/office/drawing/2014/main" id="{2F85CCC2-E369-807B-EA40-D550F824F294}"/>
                  </a:ext>
                </a:extLst>
              </p:cNvPr>
              <p:cNvGrpSpPr/>
              <p:nvPr/>
            </p:nvGrpSpPr>
            <p:grpSpPr>
              <a:xfrm>
                <a:off x="198021" y="474142"/>
                <a:ext cx="871816" cy="775724"/>
                <a:chOff x="971252" y="1468437"/>
                <a:chExt cx="1172274" cy="1127124"/>
              </a:xfrm>
            </p:grpSpPr>
            <p:sp>
              <p:nvSpPr>
                <p:cNvPr id="15" name="Ovaal 16">
                  <a:extLst>
                    <a:ext uri="{FF2B5EF4-FFF2-40B4-BE49-F238E27FC236}">
                      <a16:creationId xmlns:a16="http://schemas.microsoft.com/office/drawing/2014/main" id="{E7616250-1112-2AFC-94D4-13663D819089}"/>
                    </a:ext>
                  </a:extLst>
                </p:cNvPr>
                <p:cNvSpPr/>
                <p:nvPr/>
              </p:nvSpPr>
              <p:spPr>
                <a:xfrm>
                  <a:off x="1016402" y="1468437"/>
                  <a:ext cx="1127124" cy="1127124"/>
                </a:xfrm>
                <a:prstGeom prst="ellipse">
                  <a:avLst/>
                </a:prstGeom>
                <a:blipFill rotWithShape="0">
                  <a:blip r:embed="rId10" cstate="hqprint">
                    <a:extLst>
                      <a:ext uri="{28A0092B-C50C-407E-A947-70E740481C1C}">
                        <a14:useLocalDpi xmlns:a14="http://schemas.microsoft.com/office/drawing/2010/main"/>
                      </a:ext>
                    </a:extLst>
                  </a:blip>
                  <a:srcRect/>
                  <a:stretch>
                    <a:fillRect l="-16000" r="-16000"/>
                  </a:stretch>
                </a:blip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endParaRPr lang="en-NL"/>
                </a:p>
              </p:txBody>
            </p:sp>
            <p:sp>
              <p:nvSpPr>
                <p:cNvPr id="16" name="Ovaal 4">
                  <a:extLst>
                    <a:ext uri="{FF2B5EF4-FFF2-40B4-BE49-F238E27FC236}">
                      <a16:creationId xmlns:a16="http://schemas.microsoft.com/office/drawing/2014/main" id="{3C2859ED-BDC5-012B-5D01-C058F10CEC85}"/>
                    </a:ext>
                  </a:extLst>
                </p:cNvPr>
                <p:cNvSpPr txBox="1"/>
                <p:nvPr/>
              </p:nvSpPr>
              <p:spPr>
                <a:xfrm>
                  <a:off x="971252" y="1689363"/>
                  <a:ext cx="796998" cy="79699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60960" tIns="60960" rIns="6096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 </a:t>
                  </a:r>
                  <a:endParaRPr lang="nl-NL" sz="4800" kern="1200" dirty="0"/>
                </a:p>
              </p:txBody>
            </p:sp>
          </p:grpSp>
        </p:grpSp>
      </p:grpSp>
      <p:sp>
        <p:nvSpPr>
          <p:cNvPr id="30" name="Title 1">
            <a:extLst>
              <a:ext uri="{FF2B5EF4-FFF2-40B4-BE49-F238E27FC236}">
                <a16:creationId xmlns:a16="http://schemas.microsoft.com/office/drawing/2014/main" id="{9CFA5F8C-68E3-959B-9829-1CD67A76879D}"/>
              </a:ext>
            </a:extLst>
          </p:cNvPr>
          <p:cNvSpPr>
            <a:spLocks noGrp="1"/>
          </p:cNvSpPr>
          <p:nvPr>
            <p:ph type="title"/>
          </p:nvPr>
        </p:nvSpPr>
        <p:spPr>
          <a:xfrm>
            <a:off x="834702" y="309230"/>
            <a:ext cx="3269386" cy="576000"/>
          </a:xfrm>
        </p:spPr>
        <p:txBody>
          <a:bodyPr vert="horz" lIns="0" tIns="0" rIns="0" bIns="0" rtlCol="0" anchor="t" anchorCtr="0">
            <a:noAutofit/>
          </a:bodyPr>
          <a:lstStyle/>
          <a:p>
            <a:r>
              <a:rPr lang="nl-NL" sz="2000" b="0" i="0" kern="1200" dirty="0">
                <a:solidFill>
                  <a:schemeClr val="bg1"/>
                </a:solidFill>
              </a:rPr>
              <a:t>We moeten het samen doen, want het is een </a:t>
            </a:r>
            <a:r>
              <a:rPr lang="nl-NL" sz="2000" b="0" i="0" kern="1200" dirty="0" err="1">
                <a:solidFill>
                  <a:schemeClr val="bg1"/>
                </a:solidFill>
              </a:rPr>
              <a:t>gemeenschapplijk</a:t>
            </a:r>
            <a:r>
              <a:rPr lang="nl-NL" sz="2000" b="0" i="0" kern="1200" dirty="0">
                <a:solidFill>
                  <a:schemeClr val="bg1"/>
                </a:solidFill>
              </a:rPr>
              <a:t> belang!</a:t>
            </a:r>
          </a:p>
        </p:txBody>
      </p:sp>
      <p:grpSp>
        <p:nvGrpSpPr>
          <p:cNvPr id="48" name="Group 47">
            <a:extLst>
              <a:ext uri="{FF2B5EF4-FFF2-40B4-BE49-F238E27FC236}">
                <a16:creationId xmlns:a16="http://schemas.microsoft.com/office/drawing/2014/main" id="{68090831-D83A-BF49-7902-E8A4DD354065}"/>
              </a:ext>
            </a:extLst>
          </p:cNvPr>
          <p:cNvGrpSpPr/>
          <p:nvPr/>
        </p:nvGrpSpPr>
        <p:grpSpPr>
          <a:xfrm>
            <a:off x="4647527" y="3507200"/>
            <a:ext cx="4303363" cy="1510710"/>
            <a:chOff x="4647527" y="3507200"/>
            <a:chExt cx="4303363" cy="1510710"/>
          </a:xfrm>
        </p:grpSpPr>
        <p:grpSp>
          <p:nvGrpSpPr>
            <p:cNvPr id="44" name="Group 43">
              <a:extLst>
                <a:ext uri="{FF2B5EF4-FFF2-40B4-BE49-F238E27FC236}">
                  <a16:creationId xmlns:a16="http://schemas.microsoft.com/office/drawing/2014/main" id="{C421EE10-220C-C0C7-3B3E-51BE707E8646}"/>
                </a:ext>
              </a:extLst>
            </p:cNvPr>
            <p:cNvGrpSpPr/>
            <p:nvPr/>
          </p:nvGrpSpPr>
          <p:grpSpPr>
            <a:xfrm>
              <a:off x="4647527" y="3507200"/>
              <a:ext cx="4303363" cy="1510710"/>
              <a:chOff x="4664640" y="1815999"/>
              <a:chExt cx="4303363" cy="1510710"/>
            </a:xfrm>
          </p:grpSpPr>
          <p:sp>
            <p:nvSpPr>
              <p:cNvPr id="28" name="Rectangle 27">
                <a:extLst>
                  <a:ext uri="{FF2B5EF4-FFF2-40B4-BE49-F238E27FC236}">
                    <a16:creationId xmlns:a16="http://schemas.microsoft.com/office/drawing/2014/main" id="{3521960F-6E59-7833-57F0-06ACA50E1082}"/>
                  </a:ext>
                </a:extLst>
              </p:cNvPr>
              <p:cNvSpPr/>
              <p:nvPr/>
            </p:nvSpPr>
            <p:spPr>
              <a:xfrm>
                <a:off x="4664640" y="1815999"/>
                <a:ext cx="4299045" cy="1510710"/>
              </a:xfrm>
              <a:prstGeom prst="rect">
                <a:avLst/>
              </a:prstGeom>
              <a:solidFill>
                <a:schemeClr val="bg1">
                  <a:lumMod val="85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39" name="Picture 38">
                <a:extLst>
                  <a:ext uri="{FF2B5EF4-FFF2-40B4-BE49-F238E27FC236}">
                    <a16:creationId xmlns:a16="http://schemas.microsoft.com/office/drawing/2014/main" id="{0939B369-2CCF-B805-0361-A766E7BB26F7}"/>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5836047" y="2036856"/>
                <a:ext cx="3005359" cy="970117"/>
              </a:xfrm>
              <a:prstGeom prst="rect">
                <a:avLst/>
              </a:prstGeom>
              <a:effectLst>
                <a:outerShdw blurRad="50800" dist="38100" dir="2700000" algn="tl" rotWithShape="0">
                  <a:prstClr val="black">
                    <a:alpha val="40000"/>
                  </a:prstClr>
                </a:outerShdw>
              </a:effectLst>
            </p:spPr>
          </p:pic>
          <p:sp>
            <p:nvSpPr>
              <p:cNvPr id="40" name="TextBox 8">
                <a:extLst>
                  <a:ext uri="{FF2B5EF4-FFF2-40B4-BE49-F238E27FC236}">
                    <a16:creationId xmlns:a16="http://schemas.microsoft.com/office/drawing/2014/main" id="{A333F10C-703E-C0FE-D630-9466DC09BD82}"/>
                  </a:ext>
                </a:extLst>
              </p:cNvPr>
              <p:cNvSpPr txBox="1"/>
              <p:nvPr/>
            </p:nvSpPr>
            <p:spPr>
              <a:xfrm>
                <a:off x="6912012" y="3032532"/>
                <a:ext cx="2055991" cy="261610"/>
              </a:xfrm>
              <a:prstGeom prst="rect">
                <a:avLst/>
              </a:prstGeom>
              <a:noFill/>
            </p:spPr>
            <p:txBody>
              <a:bodyPr wrap="square" rtlCol="0">
                <a:spAutoFit/>
              </a:bodyPr>
              <a:lstStyle/>
              <a:p>
                <a:pPr algn="r"/>
                <a:r>
                  <a:rPr lang="en-US" sz="1100" dirty="0">
                    <a:solidFill>
                      <a:srgbClr val="0C3762"/>
                    </a:solidFill>
                  </a:rPr>
                  <a:t>NRC, 18 December 2022</a:t>
                </a:r>
                <a:endParaRPr lang="nl-NL" sz="1100" dirty="0">
                  <a:solidFill>
                    <a:srgbClr val="0C3762"/>
                  </a:solidFill>
                </a:endParaRPr>
              </a:p>
            </p:txBody>
          </p:sp>
        </p:grpSp>
        <p:pic>
          <p:nvPicPr>
            <p:cNvPr id="47" name="Picture 12" descr="Image result for Logo EU">
              <a:extLst>
                <a:ext uri="{FF2B5EF4-FFF2-40B4-BE49-F238E27FC236}">
                  <a16:creationId xmlns:a16="http://schemas.microsoft.com/office/drawing/2014/main" id="{3A45324F-0B54-9707-6F8D-A3AA07BF1E65}"/>
                </a:ext>
              </a:extLst>
            </p:cNvPr>
            <p:cNvPicPr>
              <a:picLocks noChangeAspect="1" noChangeArrowheads="1"/>
            </p:cNvPicPr>
            <p:nvPr/>
          </p:nvPicPr>
          <p:blipFill rotWithShape="1">
            <a:blip r:embed="rId12" cstate="hqprint">
              <a:extLst>
                <a:ext uri="{28A0092B-C50C-407E-A947-70E740481C1C}">
                  <a14:useLocalDpi xmlns:a14="http://schemas.microsoft.com/office/drawing/2010/main"/>
                </a:ext>
              </a:extLst>
            </a:blip>
            <a:srcRect/>
            <a:stretch/>
          </p:blipFill>
          <p:spPr bwMode="auto">
            <a:xfrm>
              <a:off x="4810549" y="3802946"/>
              <a:ext cx="871817" cy="829440"/>
            </a:xfrm>
            <a:prstGeom prst="flowChartConnector">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8737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extBox 8">
            <a:extLst>
              <a:ext uri="{FF2B5EF4-FFF2-40B4-BE49-F238E27FC236}">
                <a16:creationId xmlns:a16="http://schemas.microsoft.com/office/drawing/2014/main" id="{88BB2334-600F-F743-160F-FB63CF4EDDB5}"/>
              </a:ext>
            </a:extLst>
          </p:cNvPr>
          <p:cNvGraphicFramePr/>
          <p:nvPr>
            <p:extLst>
              <p:ext uri="{D42A27DB-BD31-4B8C-83A1-F6EECF244321}">
                <p14:modId xmlns:p14="http://schemas.microsoft.com/office/powerpoint/2010/main" val="3816882614"/>
              </p:ext>
            </p:extLst>
          </p:nvPr>
        </p:nvGraphicFramePr>
        <p:xfrm>
          <a:off x="491524" y="971551"/>
          <a:ext cx="7801871" cy="39571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A8DC1528-1801-BE51-BA14-AD1237A2B5B2}"/>
              </a:ext>
            </a:extLst>
          </p:cNvPr>
          <p:cNvSpPr>
            <a:spLocks noGrp="1"/>
          </p:cNvSpPr>
          <p:nvPr>
            <p:ph type="title"/>
          </p:nvPr>
        </p:nvSpPr>
        <p:spPr>
          <a:xfrm>
            <a:off x="491525" y="396000"/>
            <a:ext cx="8172000" cy="576000"/>
          </a:xfrm>
        </p:spPr>
        <p:txBody>
          <a:bodyPr vert="horz" lIns="0" tIns="0" rIns="0" bIns="0" rtlCol="0" anchor="t" anchorCtr="0">
            <a:normAutofit/>
          </a:bodyPr>
          <a:lstStyle/>
          <a:p>
            <a:r>
              <a:rPr lang="nl-NL" b="0" i="0" kern="1200" dirty="0"/>
              <a:t>Vijf hefbomen</a:t>
            </a:r>
          </a:p>
        </p:txBody>
      </p:sp>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10"/>
              <a:stretch>
                <a:fillRect/>
              </a:stretch>
            </p:blipFill>
            <p:spPr>
              <a:xfrm>
                <a:off x="-4234380" y="1705080"/>
                <a:ext cx="91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10"/>
              <a:stretch>
                <a:fillRect/>
              </a:stretch>
            </p:blipFill>
            <p:spPr>
              <a:xfrm>
                <a:off x="10829640" y="123960"/>
                <a:ext cx="18000" cy="18000"/>
              </a:xfrm>
              <a:prstGeom prst="rect">
                <a:avLst/>
              </a:prstGeom>
            </p:spPr>
          </p:pic>
        </mc:Fallback>
      </mc:AlternateContent>
      <p:grpSp>
        <p:nvGrpSpPr>
          <p:cNvPr id="6" name="Group 5">
            <a:extLst>
              <a:ext uri="{FF2B5EF4-FFF2-40B4-BE49-F238E27FC236}">
                <a16:creationId xmlns:a16="http://schemas.microsoft.com/office/drawing/2014/main" id="{41E84302-BBD7-E09C-2A42-C7D2A1407F87}"/>
              </a:ext>
            </a:extLst>
          </p:cNvPr>
          <p:cNvGrpSpPr/>
          <p:nvPr/>
        </p:nvGrpSpPr>
        <p:grpSpPr>
          <a:xfrm>
            <a:off x="386326" y="901220"/>
            <a:ext cx="657809" cy="646331"/>
            <a:chOff x="386326" y="901220"/>
            <a:chExt cx="657809" cy="646331"/>
          </a:xfrm>
        </p:grpSpPr>
        <p:sp>
          <p:nvSpPr>
            <p:cNvPr id="4" name="Oval 3">
              <a:extLst>
                <a:ext uri="{FF2B5EF4-FFF2-40B4-BE49-F238E27FC236}">
                  <a16:creationId xmlns:a16="http://schemas.microsoft.com/office/drawing/2014/main" id="{A5DC13CE-48B0-36B5-0F33-D33298B2A790}"/>
                </a:ext>
              </a:extLst>
            </p:cNvPr>
            <p:cNvSpPr/>
            <p:nvPr/>
          </p:nvSpPr>
          <p:spPr>
            <a:xfrm>
              <a:off x="386326" y="927423"/>
              <a:ext cx="657809" cy="620128"/>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5" name="TextBox 4">
              <a:extLst>
                <a:ext uri="{FF2B5EF4-FFF2-40B4-BE49-F238E27FC236}">
                  <a16:creationId xmlns:a16="http://schemas.microsoft.com/office/drawing/2014/main" id="{FDBC9F10-AE02-29FE-79CB-858EC7F20835}"/>
                </a:ext>
              </a:extLst>
            </p:cNvPr>
            <p:cNvSpPr txBox="1"/>
            <p:nvPr/>
          </p:nvSpPr>
          <p:spPr>
            <a:xfrm>
              <a:off x="497307" y="901220"/>
              <a:ext cx="435845"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1</a:t>
              </a:r>
              <a:endParaRPr lang="nl-NL" sz="3600" b="1" dirty="0">
                <a:solidFill>
                  <a:schemeClr val="bg1"/>
                </a:solidFill>
                <a:latin typeface="Times New Roman" panose="02020603050405020304" pitchFamily="18" charset="0"/>
                <a:cs typeface="Times New Roman" panose="02020603050405020304" pitchFamily="18" charset="0"/>
              </a:endParaRPr>
            </a:p>
          </p:txBody>
        </p:sp>
      </p:grpSp>
      <p:grpSp>
        <p:nvGrpSpPr>
          <p:cNvPr id="7" name="Group 6">
            <a:extLst>
              <a:ext uri="{FF2B5EF4-FFF2-40B4-BE49-F238E27FC236}">
                <a16:creationId xmlns:a16="http://schemas.microsoft.com/office/drawing/2014/main" id="{AB34A8DC-5E98-F223-D552-9B99235674A6}"/>
              </a:ext>
            </a:extLst>
          </p:cNvPr>
          <p:cNvGrpSpPr/>
          <p:nvPr/>
        </p:nvGrpSpPr>
        <p:grpSpPr>
          <a:xfrm>
            <a:off x="386324" y="1729605"/>
            <a:ext cx="657809" cy="646331"/>
            <a:chOff x="386326" y="901220"/>
            <a:chExt cx="657809" cy="646331"/>
          </a:xfrm>
        </p:grpSpPr>
        <p:sp>
          <p:nvSpPr>
            <p:cNvPr id="9" name="Oval 8">
              <a:extLst>
                <a:ext uri="{FF2B5EF4-FFF2-40B4-BE49-F238E27FC236}">
                  <a16:creationId xmlns:a16="http://schemas.microsoft.com/office/drawing/2014/main" id="{05AE0F49-41C0-56E8-E663-9973CEEA09CA}"/>
                </a:ext>
              </a:extLst>
            </p:cNvPr>
            <p:cNvSpPr/>
            <p:nvPr/>
          </p:nvSpPr>
          <p:spPr>
            <a:xfrm>
              <a:off x="386326" y="927423"/>
              <a:ext cx="657809" cy="620128"/>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TextBox 9">
              <a:extLst>
                <a:ext uri="{FF2B5EF4-FFF2-40B4-BE49-F238E27FC236}">
                  <a16:creationId xmlns:a16="http://schemas.microsoft.com/office/drawing/2014/main" id="{68A1A00F-270A-9B60-AB4A-63CDB384B594}"/>
                </a:ext>
              </a:extLst>
            </p:cNvPr>
            <p:cNvSpPr txBox="1"/>
            <p:nvPr/>
          </p:nvSpPr>
          <p:spPr>
            <a:xfrm>
              <a:off x="497307" y="901220"/>
              <a:ext cx="435845"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2</a:t>
              </a:r>
              <a:endParaRPr lang="nl-NL" sz="3600" b="1" dirty="0">
                <a:solidFill>
                  <a:schemeClr val="bg1"/>
                </a:solidFill>
                <a:latin typeface="Times New Roman" panose="02020603050405020304" pitchFamily="18" charset="0"/>
                <a:cs typeface="Times New Roman" panose="02020603050405020304" pitchFamily="18" charset="0"/>
              </a:endParaRPr>
            </a:p>
          </p:txBody>
        </p:sp>
      </p:grpSp>
      <p:grpSp>
        <p:nvGrpSpPr>
          <p:cNvPr id="11" name="Group 10">
            <a:extLst>
              <a:ext uri="{FF2B5EF4-FFF2-40B4-BE49-F238E27FC236}">
                <a16:creationId xmlns:a16="http://schemas.microsoft.com/office/drawing/2014/main" id="{CB853CC6-06F3-F86B-9A8E-C191D8B4C658}"/>
              </a:ext>
            </a:extLst>
          </p:cNvPr>
          <p:cNvGrpSpPr/>
          <p:nvPr/>
        </p:nvGrpSpPr>
        <p:grpSpPr>
          <a:xfrm>
            <a:off x="386322" y="2563353"/>
            <a:ext cx="657809" cy="646331"/>
            <a:chOff x="386326" y="901220"/>
            <a:chExt cx="657809" cy="646331"/>
          </a:xfrm>
        </p:grpSpPr>
        <p:sp>
          <p:nvSpPr>
            <p:cNvPr id="12" name="Oval 11">
              <a:extLst>
                <a:ext uri="{FF2B5EF4-FFF2-40B4-BE49-F238E27FC236}">
                  <a16:creationId xmlns:a16="http://schemas.microsoft.com/office/drawing/2014/main" id="{1C243BD2-9647-BBA7-8B81-D8FAE7987E1D}"/>
                </a:ext>
              </a:extLst>
            </p:cNvPr>
            <p:cNvSpPr/>
            <p:nvPr/>
          </p:nvSpPr>
          <p:spPr>
            <a:xfrm>
              <a:off x="386326" y="927423"/>
              <a:ext cx="657809" cy="620128"/>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TextBox 12">
              <a:extLst>
                <a:ext uri="{FF2B5EF4-FFF2-40B4-BE49-F238E27FC236}">
                  <a16:creationId xmlns:a16="http://schemas.microsoft.com/office/drawing/2014/main" id="{DF287E21-6B36-E5EB-C5A8-05DFA39607E8}"/>
                </a:ext>
              </a:extLst>
            </p:cNvPr>
            <p:cNvSpPr txBox="1"/>
            <p:nvPr/>
          </p:nvSpPr>
          <p:spPr>
            <a:xfrm>
              <a:off x="497307" y="901220"/>
              <a:ext cx="435845"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3</a:t>
              </a:r>
              <a:endParaRPr lang="nl-NL" sz="3600" b="1" dirty="0">
                <a:solidFill>
                  <a:schemeClr val="bg1"/>
                </a:solidFill>
                <a:latin typeface="Times New Roman" panose="02020603050405020304" pitchFamily="18" charset="0"/>
                <a:cs typeface="Times New Roman" panose="02020603050405020304" pitchFamily="18" charset="0"/>
              </a:endParaRPr>
            </a:p>
          </p:txBody>
        </p:sp>
      </p:grpSp>
      <p:grpSp>
        <p:nvGrpSpPr>
          <p:cNvPr id="14" name="Group 13">
            <a:extLst>
              <a:ext uri="{FF2B5EF4-FFF2-40B4-BE49-F238E27FC236}">
                <a16:creationId xmlns:a16="http://schemas.microsoft.com/office/drawing/2014/main" id="{F56DDAD2-D406-C547-AF92-F6E89C1FB837}"/>
              </a:ext>
            </a:extLst>
          </p:cNvPr>
          <p:cNvGrpSpPr/>
          <p:nvPr/>
        </p:nvGrpSpPr>
        <p:grpSpPr>
          <a:xfrm>
            <a:off x="386326" y="3395564"/>
            <a:ext cx="657809" cy="646331"/>
            <a:chOff x="386326" y="901220"/>
            <a:chExt cx="657809" cy="646331"/>
          </a:xfrm>
        </p:grpSpPr>
        <p:sp>
          <p:nvSpPr>
            <p:cNvPr id="15" name="Oval 14">
              <a:extLst>
                <a:ext uri="{FF2B5EF4-FFF2-40B4-BE49-F238E27FC236}">
                  <a16:creationId xmlns:a16="http://schemas.microsoft.com/office/drawing/2014/main" id="{C6B5D098-01FB-3CDA-2EA6-C64D3014638A}"/>
                </a:ext>
              </a:extLst>
            </p:cNvPr>
            <p:cNvSpPr/>
            <p:nvPr/>
          </p:nvSpPr>
          <p:spPr>
            <a:xfrm>
              <a:off x="386326" y="927423"/>
              <a:ext cx="657809" cy="620128"/>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6" name="TextBox 15">
              <a:extLst>
                <a:ext uri="{FF2B5EF4-FFF2-40B4-BE49-F238E27FC236}">
                  <a16:creationId xmlns:a16="http://schemas.microsoft.com/office/drawing/2014/main" id="{78511266-99F1-D499-2068-B63251714A72}"/>
                </a:ext>
              </a:extLst>
            </p:cNvPr>
            <p:cNvSpPr txBox="1"/>
            <p:nvPr/>
          </p:nvSpPr>
          <p:spPr>
            <a:xfrm>
              <a:off x="497307" y="901220"/>
              <a:ext cx="435845"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4</a:t>
              </a:r>
              <a:endParaRPr lang="nl-NL" sz="3600" b="1" dirty="0">
                <a:solidFill>
                  <a:schemeClr val="bg1"/>
                </a:solidFill>
                <a:latin typeface="Times New Roman" panose="02020603050405020304" pitchFamily="18" charset="0"/>
                <a:cs typeface="Times New Roman" panose="02020603050405020304" pitchFamily="18" charset="0"/>
              </a:endParaRPr>
            </a:p>
          </p:txBody>
        </p:sp>
      </p:grpSp>
      <p:grpSp>
        <p:nvGrpSpPr>
          <p:cNvPr id="17" name="Group 16">
            <a:extLst>
              <a:ext uri="{FF2B5EF4-FFF2-40B4-BE49-F238E27FC236}">
                <a16:creationId xmlns:a16="http://schemas.microsoft.com/office/drawing/2014/main" id="{93436351-E359-34B2-9912-ECC2D610ED13}"/>
              </a:ext>
            </a:extLst>
          </p:cNvPr>
          <p:cNvGrpSpPr/>
          <p:nvPr/>
        </p:nvGrpSpPr>
        <p:grpSpPr>
          <a:xfrm>
            <a:off x="386326" y="4171949"/>
            <a:ext cx="657809" cy="646331"/>
            <a:chOff x="386326" y="901220"/>
            <a:chExt cx="657809" cy="646331"/>
          </a:xfrm>
        </p:grpSpPr>
        <p:sp>
          <p:nvSpPr>
            <p:cNvPr id="18" name="Oval 17">
              <a:extLst>
                <a:ext uri="{FF2B5EF4-FFF2-40B4-BE49-F238E27FC236}">
                  <a16:creationId xmlns:a16="http://schemas.microsoft.com/office/drawing/2014/main" id="{FC89D155-C6BC-F621-2844-4737AB14E8DE}"/>
                </a:ext>
              </a:extLst>
            </p:cNvPr>
            <p:cNvSpPr/>
            <p:nvPr/>
          </p:nvSpPr>
          <p:spPr>
            <a:xfrm>
              <a:off x="386326" y="927423"/>
              <a:ext cx="657809" cy="620128"/>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9" name="TextBox 18">
              <a:extLst>
                <a:ext uri="{FF2B5EF4-FFF2-40B4-BE49-F238E27FC236}">
                  <a16:creationId xmlns:a16="http://schemas.microsoft.com/office/drawing/2014/main" id="{6FD6A3FC-B0F9-F9A3-04BB-63A13DD823D1}"/>
                </a:ext>
              </a:extLst>
            </p:cNvPr>
            <p:cNvSpPr txBox="1"/>
            <p:nvPr/>
          </p:nvSpPr>
          <p:spPr>
            <a:xfrm>
              <a:off x="497307" y="901220"/>
              <a:ext cx="435845" cy="646331"/>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5</a:t>
              </a:r>
              <a:endParaRPr lang="nl-NL" sz="3600" b="1" dirty="0">
                <a:solidFill>
                  <a:schemeClr val="bg1"/>
                </a:solidFill>
                <a:latin typeface="Times New Roman" panose="02020603050405020304" pitchFamily="18" charset="0"/>
                <a:cs typeface="Times New Roman" panose="02020603050405020304" pitchFamily="18" charset="0"/>
              </a:endParaRPr>
            </a:p>
          </p:txBody>
        </p:sp>
      </p:grpSp>
      <p:grpSp>
        <p:nvGrpSpPr>
          <p:cNvPr id="34" name="Group 33">
            <a:extLst>
              <a:ext uri="{FF2B5EF4-FFF2-40B4-BE49-F238E27FC236}">
                <a16:creationId xmlns:a16="http://schemas.microsoft.com/office/drawing/2014/main" id="{B769E46F-0087-FC9A-D4B0-E2ACBD42C006}"/>
              </a:ext>
            </a:extLst>
          </p:cNvPr>
          <p:cNvGrpSpPr/>
          <p:nvPr/>
        </p:nvGrpSpPr>
        <p:grpSpPr>
          <a:xfrm>
            <a:off x="8657588" y="1071124"/>
            <a:ext cx="979125" cy="3159137"/>
            <a:chOff x="8657588" y="1071124"/>
            <a:chExt cx="979125" cy="3159137"/>
          </a:xfrm>
        </p:grpSpPr>
        <p:sp>
          <p:nvSpPr>
            <p:cNvPr id="35" name="Oval 34">
              <a:extLst>
                <a:ext uri="{FF2B5EF4-FFF2-40B4-BE49-F238E27FC236}">
                  <a16:creationId xmlns:a16="http://schemas.microsoft.com/office/drawing/2014/main" id="{540E78DC-E96A-6A4E-C871-0F8B20011905}"/>
                </a:ext>
              </a:extLst>
            </p:cNvPr>
            <p:cNvSpPr/>
            <p:nvPr/>
          </p:nvSpPr>
          <p:spPr>
            <a:xfrm>
              <a:off x="8657588" y="3278673"/>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rgbClr val="FF9E00"/>
                  </a:solidFill>
                  <a:latin typeface="Times New Roman" panose="02020603050405020304" pitchFamily="18" charset="0"/>
                  <a:cs typeface="Times New Roman" panose="02020603050405020304" pitchFamily="18" charset="0"/>
                </a:rPr>
                <a:t>V</a:t>
              </a:r>
              <a:endParaRPr lang="nl-NL" sz="2000" dirty="0">
                <a:solidFill>
                  <a:srgbClr val="FF9E00"/>
                </a:solidFill>
                <a:latin typeface="Times New Roman" panose="02020603050405020304" pitchFamily="18" charset="0"/>
                <a:cs typeface="Times New Roman" panose="02020603050405020304" pitchFamily="18" charset="0"/>
              </a:endParaRPr>
            </a:p>
          </p:txBody>
        </p:sp>
        <p:sp>
          <p:nvSpPr>
            <p:cNvPr id="37" name="Oval 36">
              <a:extLst>
                <a:ext uri="{FF2B5EF4-FFF2-40B4-BE49-F238E27FC236}">
                  <a16:creationId xmlns:a16="http://schemas.microsoft.com/office/drawing/2014/main" id="{ECFA99B7-C244-8569-6475-CEBF4C3412FE}"/>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38" name="Oval 37">
              <a:extLst>
                <a:ext uri="{FF2B5EF4-FFF2-40B4-BE49-F238E27FC236}">
                  <a16:creationId xmlns:a16="http://schemas.microsoft.com/office/drawing/2014/main" id="{432197D0-C965-61B9-523F-CF11A6801A9D}"/>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39" name="Oval 38">
              <a:extLst>
                <a:ext uri="{FF2B5EF4-FFF2-40B4-BE49-F238E27FC236}">
                  <a16:creationId xmlns:a16="http://schemas.microsoft.com/office/drawing/2014/main" id="{724674FE-ACA3-0DCE-C605-F7023C3CC5A5}"/>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36" name="Oval 35">
              <a:extLst>
                <a:ext uri="{FF2B5EF4-FFF2-40B4-BE49-F238E27FC236}">
                  <a16:creationId xmlns:a16="http://schemas.microsoft.com/office/drawing/2014/main" id="{C11CCBE3-3BE9-C3CF-C92E-8A56E97B1897}"/>
                </a:ext>
              </a:extLst>
            </p:cNvPr>
            <p:cNvSpPr/>
            <p:nvPr/>
          </p:nvSpPr>
          <p:spPr>
            <a:xfrm>
              <a:off x="8663524" y="2723202"/>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IV</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198930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4"/>
              <a:stretch>
                <a:fillRect/>
              </a:stretch>
            </p:blipFill>
            <p:spPr>
              <a:xfrm>
                <a:off x="10829640" y="123960"/>
                <a:ext cx="18000" cy="18000"/>
              </a:xfrm>
              <a:prstGeom prst="rect">
                <a:avLst/>
              </a:prstGeom>
            </p:spPr>
          </p:pic>
        </mc:Fallback>
      </mc:AlternateContent>
      <p:pic>
        <p:nvPicPr>
          <p:cNvPr id="9" name="Picture 8" descr="Icon&#10;&#10;Description automatically generated">
            <a:extLst>
              <a:ext uri="{FF2B5EF4-FFF2-40B4-BE49-F238E27FC236}">
                <a16:creationId xmlns:a16="http://schemas.microsoft.com/office/drawing/2014/main" id="{69AA01AE-64D8-FD9C-DF86-BE3640A86E65}"/>
              </a:ext>
            </a:extLst>
          </p:cNvPr>
          <p:cNvPicPr>
            <a:picLocks noChangeAspect="1"/>
          </p:cNvPicPr>
          <p:nvPr/>
        </p:nvPicPr>
        <p:blipFill>
          <a:blip r:embed="rId5"/>
          <a:stretch>
            <a:fillRect/>
          </a:stretch>
        </p:blipFill>
        <p:spPr>
          <a:xfrm>
            <a:off x="0" y="0"/>
            <a:ext cx="9144000" cy="4079074"/>
          </a:xfrm>
          <a:prstGeom prst="rect">
            <a:avLst/>
          </a:prstGeom>
        </p:spPr>
      </p:pic>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4"/>
              <a:stretch>
                <a:fillRect/>
              </a:stretch>
            </p:blipFill>
            <p:spPr>
              <a:xfrm>
                <a:off x="-4234380" y="1705080"/>
                <a:ext cx="9180" cy="18000"/>
              </a:xfrm>
              <a:prstGeom prst="rect">
                <a:avLst/>
              </a:prstGeom>
            </p:spPr>
          </p:pic>
        </mc:Fallback>
      </mc:AlternateContent>
      <p:sp>
        <p:nvSpPr>
          <p:cNvPr id="2" name="Oval 1">
            <a:extLst>
              <a:ext uri="{FF2B5EF4-FFF2-40B4-BE49-F238E27FC236}">
                <a16:creationId xmlns:a16="http://schemas.microsoft.com/office/drawing/2014/main" id="{F42E5995-1909-D19B-9B7E-08EB6702DBE4}"/>
              </a:ext>
            </a:extLst>
          </p:cNvPr>
          <p:cNvSpPr/>
          <p:nvPr/>
        </p:nvSpPr>
        <p:spPr>
          <a:xfrm>
            <a:off x="1436914" y="1570399"/>
            <a:ext cx="1315617" cy="1240256"/>
          </a:xfrm>
          <a:prstGeom prst="ellipse">
            <a:avLst/>
          </a:prstGeom>
          <a:solidFill>
            <a:srgbClr val="0C37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nvGrpSpPr>
          <p:cNvPr id="6" name="Group 5">
            <a:extLst>
              <a:ext uri="{FF2B5EF4-FFF2-40B4-BE49-F238E27FC236}">
                <a16:creationId xmlns:a16="http://schemas.microsoft.com/office/drawing/2014/main" id="{A38D1417-5BF6-CCAD-1463-3F2B1AEE56F9}"/>
              </a:ext>
            </a:extLst>
          </p:cNvPr>
          <p:cNvGrpSpPr/>
          <p:nvPr/>
        </p:nvGrpSpPr>
        <p:grpSpPr>
          <a:xfrm>
            <a:off x="1626425" y="1235140"/>
            <a:ext cx="7119257" cy="2673220"/>
            <a:chOff x="1626425" y="1235140"/>
            <a:chExt cx="7119257" cy="2673220"/>
          </a:xfrm>
        </p:grpSpPr>
        <p:sp>
          <p:nvSpPr>
            <p:cNvPr id="7" name="Content Placeholder 3">
              <a:extLst>
                <a:ext uri="{FF2B5EF4-FFF2-40B4-BE49-F238E27FC236}">
                  <a16:creationId xmlns:a16="http://schemas.microsoft.com/office/drawing/2014/main" id="{53FFA06D-9E82-79A2-92EB-E5DD66BA9F34}"/>
                </a:ext>
              </a:extLst>
            </p:cNvPr>
            <p:cNvSpPr txBox="1">
              <a:spLocks/>
            </p:cNvSpPr>
            <p:nvPr/>
          </p:nvSpPr>
          <p:spPr>
            <a:xfrm>
              <a:off x="3937518" y="1235140"/>
              <a:ext cx="4808164" cy="2673220"/>
            </a:xfrm>
            <a:prstGeom prst="rect">
              <a:avLst/>
            </a:prstGeom>
          </p:spPr>
          <p:txBody>
            <a:bodyPr vert="horz" lIns="0" tIns="0" rIns="0" bIns="0" rtlCol="0" anchor="t" anchorCtr="0">
              <a:normAutofit/>
            </a:bodyPr>
            <a:lstStyle>
              <a:lvl1pPr marL="216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1pPr>
              <a:lvl2pPr marL="432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2pPr>
              <a:lvl3pPr marL="648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3pPr>
              <a:lvl4pPr marL="864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4pPr>
              <a:lvl5pPr marL="1080000" indent="-216000" algn="l" defTabSz="457200" rtl="0" eaLnBrk="1" latinLnBrk="0" hangingPunct="1">
                <a:lnSpc>
                  <a:spcPts val="2300"/>
                </a:lnSpc>
                <a:spcBef>
                  <a:spcPts val="0"/>
                </a:spcBef>
                <a:buSzPct val="130000"/>
                <a:buFont typeface="Arial"/>
                <a:buChar char="•"/>
                <a:defRPr sz="1800" b="0" i="0" kern="1200">
                  <a:solidFill>
                    <a:schemeClr val="tx1"/>
                  </a:solidFill>
                  <a:latin typeface="+mn-lt"/>
                  <a:ea typeface="+mn-ea"/>
                  <a:cs typeface="Museo Sans 50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r">
                <a:lnSpc>
                  <a:spcPct val="150000"/>
                </a:lnSpc>
                <a:spcAft>
                  <a:spcPts val="600"/>
                </a:spcAft>
                <a:buFont typeface="Arial"/>
                <a:buNone/>
              </a:pPr>
              <a:r>
                <a:rPr lang="en-US" sz="5400" dirty="0">
                  <a:solidFill>
                    <a:srgbClr val="FF9E00"/>
                  </a:solidFill>
                  <a:latin typeface="+mj-lt"/>
                  <a:cs typeface="Aharoni" panose="02010803020104030203" pitchFamily="2" charset="-79"/>
                </a:rPr>
                <a:t> </a:t>
              </a:r>
            </a:p>
            <a:p>
              <a:pPr marL="0" indent="0" algn="r">
                <a:lnSpc>
                  <a:spcPct val="150000"/>
                </a:lnSpc>
                <a:spcAft>
                  <a:spcPts val="600"/>
                </a:spcAft>
                <a:buFont typeface="Arial"/>
                <a:buNone/>
              </a:pPr>
              <a:r>
                <a:rPr lang="nl-NL" sz="3200" dirty="0">
                  <a:solidFill>
                    <a:srgbClr val="0C3762"/>
                  </a:solidFill>
                  <a:latin typeface="+mj-lt"/>
                  <a:cs typeface="Aharoni" panose="02010803020104030203" pitchFamily="2" charset="-79"/>
                </a:rPr>
                <a:t>Conclusies</a:t>
              </a:r>
            </a:p>
          </p:txBody>
        </p:sp>
        <p:sp>
          <p:nvSpPr>
            <p:cNvPr id="10" name="TextBox 9">
              <a:extLst>
                <a:ext uri="{FF2B5EF4-FFF2-40B4-BE49-F238E27FC236}">
                  <a16:creationId xmlns:a16="http://schemas.microsoft.com/office/drawing/2014/main" id="{692DECCF-75B3-C9D9-4BE9-988FB972FE85}"/>
                </a:ext>
              </a:extLst>
            </p:cNvPr>
            <p:cNvSpPr txBox="1"/>
            <p:nvPr/>
          </p:nvSpPr>
          <p:spPr>
            <a:xfrm>
              <a:off x="1626425" y="1528807"/>
              <a:ext cx="1315617" cy="1323439"/>
            </a:xfrm>
            <a:prstGeom prst="rect">
              <a:avLst/>
            </a:prstGeom>
            <a:noFill/>
          </p:spPr>
          <p:txBody>
            <a:bodyPr wrap="square" rtlCol="0">
              <a:spAutoFit/>
            </a:bodyPr>
            <a:lstStyle/>
            <a:p>
              <a:r>
                <a:rPr lang="en-US" sz="8000" dirty="0">
                  <a:solidFill>
                    <a:schemeClr val="bg1"/>
                  </a:solidFill>
                  <a:latin typeface="Times New Roman" panose="02020603050405020304" pitchFamily="18" charset="0"/>
                  <a:cs typeface="Times New Roman" panose="02020603050405020304" pitchFamily="18" charset="0"/>
                </a:rPr>
                <a:t>V</a:t>
              </a:r>
              <a:endParaRPr lang="nl-NL" sz="8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65577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8DF58DC1-DD96-F09D-D720-0DFC55159443}"/>
              </a:ext>
            </a:extLst>
          </p:cNvPr>
          <p:cNvGrpSpPr/>
          <p:nvPr/>
        </p:nvGrpSpPr>
        <p:grpSpPr>
          <a:xfrm>
            <a:off x="8657588" y="1071124"/>
            <a:ext cx="979125" cy="3159137"/>
            <a:chOff x="8657588" y="1071124"/>
            <a:chExt cx="979125" cy="3159137"/>
          </a:xfrm>
        </p:grpSpPr>
        <p:sp>
          <p:nvSpPr>
            <p:cNvPr id="20" name="Oval 19">
              <a:extLst>
                <a:ext uri="{FF2B5EF4-FFF2-40B4-BE49-F238E27FC236}">
                  <a16:creationId xmlns:a16="http://schemas.microsoft.com/office/drawing/2014/main" id="{C5DE9D03-F913-CBFE-AE28-9C4320CFF7F4}"/>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21" name="Oval 20">
              <a:extLst>
                <a:ext uri="{FF2B5EF4-FFF2-40B4-BE49-F238E27FC236}">
                  <a16:creationId xmlns:a16="http://schemas.microsoft.com/office/drawing/2014/main" id="{114B77AB-77E4-46DE-53BA-E77B89DD4746}"/>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22" name="Oval 21">
              <a:extLst>
                <a:ext uri="{FF2B5EF4-FFF2-40B4-BE49-F238E27FC236}">
                  <a16:creationId xmlns:a16="http://schemas.microsoft.com/office/drawing/2014/main" id="{7AACBECB-4903-875F-AE5E-EA467A399058}"/>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23" name="Oval 22">
              <a:extLst>
                <a:ext uri="{FF2B5EF4-FFF2-40B4-BE49-F238E27FC236}">
                  <a16:creationId xmlns:a16="http://schemas.microsoft.com/office/drawing/2014/main" id="{928FE8FA-4C4F-6F74-045F-A3A83D4F60CA}"/>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IV</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9" name="Oval 18">
              <a:extLst>
                <a:ext uri="{FF2B5EF4-FFF2-40B4-BE49-F238E27FC236}">
                  <a16:creationId xmlns:a16="http://schemas.microsoft.com/office/drawing/2014/main" id="{967594C9-2842-8888-4794-6FDB5A0F4404}"/>
                </a:ext>
              </a:extLst>
            </p:cNvPr>
            <p:cNvSpPr/>
            <p:nvPr/>
          </p:nvSpPr>
          <p:spPr>
            <a:xfrm>
              <a:off x="8657588" y="3278673"/>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V</a:t>
              </a:r>
              <a:endParaRPr lang="nl-NL" sz="2000" dirty="0">
                <a:solidFill>
                  <a:schemeClr val="bg1"/>
                </a:solidFill>
                <a:latin typeface="Times New Roman" panose="02020603050405020304" pitchFamily="18" charset="0"/>
                <a:cs typeface="Times New Roman" panose="02020603050405020304" pitchFamily="18" charset="0"/>
              </a:endParaRPr>
            </a:p>
          </p:txBody>
        </p:sp>
      </p:grpSp>
      <p:sp>
        <p:nvSpPr>
          <p:cNvPr id="2" name="Title 1">
            <a:extLst>
              <a:ext uri="{FF2B5EF4-FFF2-40B4-BE49-F238E27FC236}">
                <a16:creationId xmlns:a16="http://schemas.microsoft.com/office/drawing/2014/main" id="{720A9C3F-4ECD-2A7D-437F-19C0CB19936A}"/>
              </a:ext>
            </a:extLst>
          </p:cNvPr>
          <p:cNvSpPr>
            <a:spLocks noGrp="1"/>
          </p:cNvSpPr>
          <p:nvPr>
            <p:ph type="title"/>
          </p:nvPr>
        </p:nvSpPr>
        <p:spPr>
          <a:xfrm>
            <a:off x="1063842" y="783124"/>
            <a:ext cx="8172000" cy="576000"/>
          </a:xfrm>
        </p:spPr>
        <p:txBody>
          <a:bodyPr vert="horz" lIns="0" tIns="0" rIns="0" bIns="0" rtlCol="0" anchor="t" anchorCtr="0">
            <a:normAutofit fontScale="90000"/>
          </a:bodyPr>
          <a:lstStyle/>
          <a:p>
            <a:r>
              <a:rPr lang="nl-NL" sz="2500" b="1" dirty="0">
                <a:latin typeface="Calibri" panose="020F0502020204030204" pitchFamily="34" charset="0"/>
                <a:cs typeface="Calibri" panose="020F0502020204030204" pitchFamily="34" charset="0"/>
              </a:rPr>
              <a:t>Er wordt zwaar ingezet op de transitie (1): </a:t>
            </a:r>
            <a:br>
              <a:rPr lang="nl-NL" sz="2500" b="1" dirty="0">
                <a:latin typeface="Calibri" panose="020F0502020204030204" pitchFamily="34" charset="0"/>
                <a:cs typeface="Calibri" panose="020F0502020204030204" pitchFamily="34" charset="0"/>
              </a:rPr>
            </a:br>
            <a:r>
              <a:rPr lang="nl-NL" sz="2500" b="1" dirty="0">
                <a:latin typeface="Calibri" panose="020F0502020204030204" pitchFamily="34" charset="0"/>
                <a:cs typeface="Calibri" panose="020F0502020204030204" pitchFamily="34" charset="0"/>
              </a:rPr>
              <a:t>het bedrijfsleven</a:t>
            </a:r>
            <a:endParaRPr lang="nl-NL" sz="2500" b="1" i="0" kern="12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253876C-D62E-643D-DF4A-0A225D6538E5}"/>
              </a:ext>
            </a:extLst>
          </p:cNvPr>
          <p:cNvSpPr txBox="1"/>
          <p:nvPr/>
        </p:nvSpPr>
        <p:spPr>
          <a:xfrm>
            <a:off x="1111347" y="1718270"/>
            <a:ext cx="6696221" cy="1959960"/>
          </a:xfrm>
          <a:prstGeom prst="rect">
            <a:avLst/>
          </a:prstGeom>
          <a:noFill/>
        </p:spPr>
        <p:txBody>
          <a:bodyPr wrap="square">
            <a:spAutoFit/>
          </a:bodyPr>
          <a:lstStyle/>
          <a:p>
            <a:pPr>
              <a:lnSpc>
                <a:spcPct val="107000"/>
              </a:lnSpc>
              <a:spcAft>
                <a:spcPts val="800"/>
              </a:spcAft>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Het Havenbedrijf Rotterdam participeert proactief in :</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 aanleg van een waterstofinfrastructuur </a:t>
            </a:r>
          </a:p>
          <a:p>
            <a:pPr marL="342900" lvl="0" indent="-342900">
              <a:lnSpc>
                <a:spcPct val="107000"/>
              </a:lnSpc>
              <a:buFont typeface="Arial" panose="020B0604020202020204" pitchFamily="34" charset="0"/>
              <a:buChar char="•"/>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walstroom-initiatieven </a:t>
            </a:r>
            <a:endParaRPr lang="nl-NL"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het project </a:t>
            </a:r>
            <a:r>
              <a:rPr lang="nl-NL"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Warmtelinq</a:t>
            </a: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NL"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en zij heeft het initiatief genomen voor het </a:t>
            </a:r>
            <a:r>
              <a:rPr lang="nl-NL" sz="1800"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Porthos</a:t>
            </a: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-project, waarbij CO</a:t>
            </a:r>
            <a:r>
              <a:rPr lang="nl-NL" sz="1800" baseline="-25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wordt opgeslagen in de bodem van de Noordzee </a:t>
            </a:r>
            <a:r>
              <a:rPr lang="nl-NL"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nl-NL" sz="1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8849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1528-1801-BE51-BA14-AD1237A2B5B2}"/>
              </a:ext>
            </a:extLst>
          </p:cNvPr>
          <p:cNvSpPr>
            <a:spLocks noGrp="1"/>
          </p:cNvSpPr>
          <p:nvPr>
            <p:ph type="title"/>
          </p:nvPr>
        </p:nvSpPr>
        <p:spPr>
          <a:xfrm>
            <a:off x="811567" y="694069"/>
            <a:ext cx="8172000" cy="576000"/>
          </a:xfrm>
        </p:spPr>
        <p:txBody>
          <a:bodyPr vert="horz" lIns="0" tIns="0" rIns="0" bIns="0" rtlCol="0" anchor="t" anchorCtr="0">
            <a:normAutofit fontScale="90000"/>
          </a:bodyPr>
          <a:lstStyle/>
          <a:p>
            <a:r>
              <a:rPr lang="nl-NL" sz="2500" b="1" dirty="0">
                <a:latin typeface="Calibri" panose="020F0502020204030204" pitchFamily="34" charset="0"/>
                <a:cs typeface="Calibri" panose="020F0502020204030204" pitchFamily="34" charset="0"/>
              </a:rPr>
              <a:t>Er wordt zwaar ingezet op de transitie (2):</a:t>
            </a:r>
            <a:br>
              <a:rPr lang="nl-NL" sz="2500" b="1" dirty="0">
                <a:latin typeface="Calibri" panose="020F0502020204030204" pitchFamily="34" charset="0"/>
                <a:cs typeface="Calibri" panose="020F0502020204030204" pitchFamily="34" charset="0"/>
              </a:rPr>
            </a:br>
            <a:r>
              <a:rPr lang="nl-NL" sz="2500" b="1" dirty="0">
                <a:latin typeface="Calibri" panose="020F0502020204030204" pitchFamily="34" charset="0"/>
                <a:cs typeface="Calibri" panose="020F0502020204030204" pitchFamily="34" charset="0"/>
              </a:rPr>
              <a:t>de gemeente</a:t>
            </a:r>
            <a:br>
              <a:rPr lang="nl-NL" sz="2500" b="1" dirty="0">
                <a:latin typeface="Calibri" panose="020F0502020204030204" pitchFamily="34" charset="0"/>
                <a:cs typeface="Calibri" panose="020F0502020204030204" pitchFamily="34" charset="0"/>
              </a:rPr>
            </a:br>
            <a:br>
              <a:rPr lang="nl-NL" sz="2500" b="1" dirty="0">
                <a:latin typeface="Calibri" panose="020F0502020204030204" pitchFamily="34" charset="0"/>
                <a:cs typeface="Calibri" panose="020F0502020204030204" pitchFamily="34" charset="0"/>
              </a:rPr>
            </a:br>
            <a:endParaRPr lang="nl-NL" sz="2500" b="1" i="0" kern="12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10"/>
              <a:stretch>
                <a:fillRect/>
              </a:stretch>
            </p:blipFill>
            <p:spPr>
              <a:xfrm>
                <a:off x="-4234380" y="1705080"/>
                <a:ext cx="91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10"/>
              <a:stretch>
                <a:fillRect/>
              </a:stretch>
            </p:blipFill>
            <p:spPr>
              <a:xfrm>
                <a:off x="10829640" y="123960"/>
                <a:ext cx="18000" cy="18000"/>
              </a:xfrm>
              <a:prstGeom prst="rect">
                <a:avLst/>
              </a:prstGeom>
            </p:spPr>
          </p:pic>
        </mc:Fallback>
      </mc:AlternateContent>
      <p:sp>
        <p:nvSpPr>
          <p:cNvPr id="22" name="TextBox 21">
            <a:extLst>
              <a:ext uri="{FF2B5EF4-FFF2-40B4-BE49-F238E27FC236}">
                <a16:creationId xmlns:a16="http://schemas.microsoft.com/office/drawing/2014/main" id="{A269CA50-F053-59C3-6C00-3D7493AF354B}"/>
              </a:ext>
            </a:extLst>
          </p:cNvPr>
          <p:cNvSpPr txBox="1"/>
          <p:nvPr/>
        </p:nvSpPr>
        <p:spPr>
          <a:xfrm>
            <a:off x="811567" y="1714080"/>
            <a:ext cx="6696221" cy="2170915"/>
          </a:xfrm>
          <a:prstGeom prst="rect">
            <a:avLst/>
          </a:prstGeom>
          <a:noFill/>
        </p:spPr>
        <p:txBody>
          <a:bodyPr wrap="square">
            <a:spAutoFit/>
          </a:bodyPr>
          <a:lstStyle/>
          <a:p>
            <a:pPr>
              <a:spcAft>
                <a:spcPts val="800"/>
              </a:spcAft>
            </a:pPr>
            <a:r>
              <a:rPr lang="nl-NL"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Het gemeente Rotterdam heeft tal van beleidsinitiatieven geïnitieerd:</a:t>
            </a:r>
          </a:p>
          <a:p>
            <a:pPr marL="285750" indent="-285750">
              <a:spcAft>
                <a:spcPts val="800"/>
              </a:spcAft>
              <a:buFont typeface="Arial" panose="020B0604020202020204" pitchFamily="34" charset="0"/>
              <a:buChar char="•"/>
            </a:pPr>
            <a:r>
              <a:rPr lang="nl-NL" dirty="0">
                <a:solidFill>
                  <a:srgbClr val="000000"/>
                </a:solidFill>
                <a:latin typeface="Calibri" panose="020F0502020204030204" pitchFamily="34" charset="0"/>
                <a:ea typeface="Calibri" panose="020F0502020204030204" pitchFamily="34" charset="0"/>
                <a:cs typeface="Calibri" panose="020F0502020204030204" pitchFamily="34" charset="0"/>
              </a:rPr>
              <a:t>Ruimtelijke ingrepen zoals versmalling Coolsingel en tunneltraverse (mobiliteit/luchtkwaliteit)</a:t>
            </a:r>
          </a:p>
          <a:p>
            <a:pPr marL="285750" indent="-285750">
              <a:spcAft>
                <a:spcPts val="800"/>
              </a:spcAft>
              <a:buFont typeface="Arial" panose="020B0604020202020204" pitchFamily="34" charset="0"/>
              <a:buChar char="•"/>
            </a:pPr>
            <a:r>
              <a:rPr lang="nl-NL" dirty="0">
                <a:solidFill>
                  <a:srgbClr val="000000"/>
                </a:solidFill>
                <a:latin typeface="Calibri" panose="020F0502020204030204" pitchFamily="34" charset="0"/>
                <a:ea typeface="Calibri" panose="020F0502020204030204" pitchFamily="34" charset="0"/>
                <a:cs typeface="Calibri" panose="020F0502020204030204" pitchFamily="34" charset="0"/>
              </a:rPr>
              <a:t>Stadverwarming en energiewinning uit de ondergrond (energie)</a:t>
            </a:r>
          </a:p>
          <a:p>
            <a:pPr marL="285750" indent="-285750">
              <a:spcAft>
                <a:spcPts val="800"/>
              </a:spcAft>
              <a:buFont typeface="Arial" panose="020B0604020202020204" pitchFamily="34" charset="0"/>
              <a:buChar char="•"/>
            </a:pPr>
            <a:r>
              <a:rPr lang="nl-NL" dirty="0">
                <a:solidFill>
                  <a:srgbClr val="000000"/>
                </a:solidFill>
                <a:latin typeface="Calibri" panose="020F0502020204030204" pitchFamily="34" charset="0"/>
                <a:ea typeface="Calibri" panose="020F0502020204030204" pitchFamily="34" charset="0"/>
                <a:cs typeface="Calibri" panose="020F0502020204030204" pitchFamily="34" charset="0"/>
              </a:rPr>
              <a:t>Voornemen introductie walstroom cruiseterminal (luchtkwaliteit)</a:t>
            </a:r>
          </a:p>
          <a:p>
            <a:pPr>
              <a:lnSpc>
                <a:spcPct val="107000"/>
              </a:lnSpc>
              <a:spcAft>
                <a:spcPts val="800"/>
              </a:spcAft>
            </a:pPr>
            <a:endParaRPr lang="nl-NL"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075825CD-F955-3950-DD43-F4E0B03F3DA0}"/>
              </a:ext>
            </a:extLst>
          </p:cNvPr>
          <p:cNvGrpSpPr/>
          <p:nvPr/>
        </p:nvGrpSpPr>
        <p:grpSpPr>
          <a:xfrm>
            <a:off x="8657588" y="1071124"/>
            <a:ext cx="979125" cy="3159137"/>
            <a:chOff x="8657588" y="1071124"/>
            <a:chExt cx="979125" cy="3159137"/>
          </a:xfrm>
        </p:grpSpPr>
        <p:sp>
          <p:nvSpPr>
            <p:cNvPr id="5" name="Oval 4">
              <a:extLst>
                <a:ext uri="{FF2B5EF4-FFF2-40B4-BE49-F238E27FC236}">
                  <a16:creationId xmlns:a16="http://schemas.microsoft.com/office/drawing/2014/main" id="{A1D646C0-2558-F0FC-338F-AEA401782639}"/>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07744464-76DB-CBF6-DEB6-83680F78A905}"/>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CB2835AE-9F41-80BC-0FEF-194544658CA3}"/>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99FB3074-3D4F-E6C3-F47B-614C3DA83AAD}"/>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IV</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8CEDD438-3B2A-E8AC-77F4-629AFD3FC1A3}"/>
                </a:ext>
              </a:extLst>
            </p:cNvPr>
            <p:cNvSpPr/>
            <p:nvPr/>
          </p:nvSpPr>
          <p:spPr>
            <a:xfrm>
              <a:off x="8657588" y="3278673"/>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V</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853130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1528-1801-BE51-BA14-AD1237A2B5B2}"/>
              </a:ext>
            </a:extLst>
          </p:cNvPr>
          <p:cNvSpPr>
            <a:spLocks noGrp="1"/>
          </p:cNvSpPr>
          <p:nvPr>
            <p:ph type="title"/>
          </p:nvPr>
        </p:nvSpPr>
        <p:spPr>
          <a:xfrm>
            <a:off x="811567" y="694069"/>
            <a:ext cx="8172000" cy="576000"/>
          </a:xfrm>
        </p:spPr>
        <p:txBody>
          <a:bodyPr vert="horz" lIns="0" tIns="0" rIns="0" bIns="0" rtlCol="0" anchor="t" anchorCtr="0">
            <a:normAutofit fontScale="90000"/>
          </a:bodyPr>
          <a:lstStyle/>
          <a:p>
            <a:r>
              <a:rPr lang="nl-NL" sz="2500" b="1" dirty="0">
                <a:latin typeface="Calibri" panose="020F0502020204030204" pitchFamily="34" charset="0"/>
                <a:cs typeface="Calibri" panose="020F0502020204030204" pitchFamily="34" charset="0"/>
              </a:rPr>
              <a:t>Er wordt zwaar ingezet op de transitie (3):</a:t>
            </a:r>
            <a:br>
              <a:rPr lang="nl-NL" sz="2500" b="1" dirty="0">
                <a:latin typeface="Calibri" panose="020F0502020204030204" pitchFamily="34" charset="0"/>
                <a:cs typeface="Calibri" panose="020F0502020204030204" pitchFamily="34" charset="0"/>
              </a:rPr>
            </a:br>
            <a:r>
              <a:rPr lang="nl-NL" sz="2500" b="1" dirty="0">
                <a:latin typeface="Calibri" panose="020F0502020204030204" pitchFamily="34" charset="0"/>
                <a:cs typeface="Calibri" panose="020F0502020204030204" pitchFamily="34" charset="0"/>
              </a:rPr>
              <a:t>de gemeente</a:t>
            </a:r>
            <a:br>
              <a:rPr lang="nl-NL" sz="2500" b="1" dirty="0">
                <a:latin typeface="Calibri" panose="020F0502020204030204" pitchFamily="34" charset="0"/>
                <a:cs typeface="Calibri" panose="020F0502020204030204" pitchFamily="34" charset="0"/>
              </a:rPr>
            </a:br>
            <a:br>
              <a:rPr lang="nl-NL" sz="2500" b="1" dirty="0">
                <a:latin typeface="Calibri" panose="020F0502020204030204" pitchFamily="34" charset="0"/>
                <a:cs typeface="Calibri" panose="020F0502020204030204" pitchFamily="34" charset="0"/>
              </a:rPr>
            </a:br>
            <a:endParaRPr lang="nl-NL" sz="2500" b="1" i="0" kern="1200" dirty="0">
              <a:latin typeface="Calibri" panose="020F0502020204030204" pitchFamily="34" charset="0"/>
              <a:cs typeface="Calibri" panose="020F0502020204030204" pitchFamily="34" charset="0"/>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D42CE87A-2771-79AD-D1D4-A3EFA15C837C}"/>
                  </a:ext>
                </a:extLst>
              </p14:cNvPr>
              <p14:cNvContentPartPr/>
              <p14:nvPr/>
            </p14:nvContentPartPr>
            <p14:xfrm>
              <a:off x="-4229880" y="1714080"/>
              <a:ext cx="360" cy="360"/>
            </p14:xfrm>
          </p:contentPart>
        </mc:Choice>
        <mc:Fallback xmlns="">
          <p:pic>
            <p:nvPicPr>
              <p:cNvPr id="8" name="Ink 7">
                <a:extLst>
                  <a:ext uri="{FF2B5EF4-FFF2-40B4-BE49-F238E27FC236}">
                    <a16:creationId xmlns:a16="http://schemas.microsoft.com/office/drawing/2014/main" id="{D42CE87A-2771-79AD-D1D4-A3EFA15C837C}"/>
                  </a:ext>
                </a:extLst>
              </p:cNvPr>
              <p:cNvPicPr/>
              <p:nvPr/>
            </p:nvPicPr>
            <p:blipFill>
              <a:blip r:embed="rId10"/>
              <a:stretch>
                <a:fillRect/>
              </a:stretch>
            </p:blipFill>
            <p:spPr>
              <a:xfrm>
                <a:off x="-4234380" y="1705080"/>
                <a:ext cx="91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 name="Ink 2">
                <a:extLst>
                  <a:ext uri="{FF2B5EF4-FFF2-40B4-BE49-F238E27FC236}">
                    <a16:creationId xmlns:a16="http://schemas.microsoft.com/office/drawing/2014/main" id="{720BE883-D4D8-307A-B878-49152C5E8664}"/>
                  </a:ext>
                </a:extLst>
              </p14:cNvPr>
              <p14:cNvContentPartPr/>
              <p14:nvPr/>
            </p14:nvContentPartPr>
            <p14:xfrm>
              <a:off x="10838640" y="132960"/>
              <a:ext cx="360" cy="360"/>
            </p14:xfrm>
          </p:contentPart>
        </mc:Choice>
        <mc:Fallback xmlns="">
          <p:pic>
            <p:nvPicPr>
              <p:cNvPr id="3" name="Ink 2">
                <a:extLst>
                  <a:ext uri="{FF2B5EF4-FFF2-40B4-BE49-F238E27FC236}">
                    <a16:creationId xmlns:a16="http://schemas.microsoft.com/office/drawing/2014/main" id="{720BE883-D4D8-307A-B878-49152C5E8664}"/>
                  </a:ext>
                </a:extLst>
              </p:cNvPr>
              <p:cNvPicPr/>
              <p:nvPr/>
            </p:nvPicPr>
            <p:blipFill>
              <a:blip r:embed="rId10"/>
              <a:stretch>
                <a:fillRect/>
              </a:stretch>
            </p:blipFill>
            <p:spPr>
              <a:xfrm>
                <a:off x="10829640" y="123960"/>
                <a:ext cx="18000" cy="18000"/>
              </a:xfrm>
              <a:prstGeom prst="rect">
                <a:avLst/>
              </a:prstGeom>
            </p:spPr>
          </p:pic>
        </mc:Fallback>
      </mc:AlternateContent>
      <p:sp>
        <p:nvSpPr>
          <p:cNvPr id="22" name="TextBox 21">
            <a:extLst>
              <a:ext uri="{FF2B5EF4-FFF2-40B4-BE49-F238E27FC236}">
                <a16:creationId xmlns:a16="http://schemas.microsoft.com/office/drawing/2014/main" id="{A269CA50-F053-59C3-6C00-3D7493AF354B}"/>
              </a:ext>
            </a:extLst>
          </p:cNvPr>
          <p:cNvSpPr txBox="1"/>
          <p:nvPr/>
        </p:nvSpPr>
        <p:spPr>
          <a:xfrm>
            <a:off x="720825" y="1839723"/>
            <a:ext cx="6696221" cy="3563411"/>
          </a:xfrm>
          <a:prstGeom prst="rect">
            <a:avLst/>
          </a:prstGeom>
          <a:noFill/>
        </p:spPr>
        <p:txBody>
          <a:bodyPr wrap="square">
            <a:spAutoFit/>
          </a:bodyPr>
          <a:lstStyle/>
          <a:p>
            <a:pPr>
              <a:lnSpc>
                <a:spcPct val="107000"/>
              </a:lnSpc>
              <a:spcAft>
                <a:spcPts val="80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Maar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toch</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het is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te</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weinig</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en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gaat</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te</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langzaam</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Voor</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de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wereld</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maar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ook</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de haven.</a:t>
            </a:r>
          </a:p>
          <a:p>
            <a:pPr>
              <a:lnSpc>
                <a:spcPct val="107000"/>
              </a:lnSpc>
              <a:spcAft>
                <a:spcPts val="800"/>
              </a:spcAft>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Mijn</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stelling</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is:</a:t>
            </a:r>
          </a:p>
          <a:p>
            <a:pPr>
              <a:lnSpc>
                <a:spcPct val="107000"/>
              </a:lnSpc>
              <a:spcAft>
                <a:spcPts val="80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Rotterdam </a:t>
            </a:r>
            <a:r>
              <a:rPr lang="en-US" b="1" dirty="0" err="1">
                <a:solidFill>
                  <a:srgbClr val="000000"/>
                </a:solidFill>
                <a:latin typeface="Calibri" panose="020F0502020204030204" pitchFamily="34" charset="0"/>
                <a:ea typeface="Calibri" panose="020F0502020204030204" pitchFamily="34" charset="0"/>
                <a:cs typeface="Calibri" panose="020F0502020204030204" pitchFamily="34" charset="0"/>
              </a:rPr>
              <a:t>kan</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zoveel</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beter</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Rotterdam </a:t>
            </a:r>
            <a:r>
              <a:rPr lang="en-US" b="1" dirty="0" err="1">
                <a:solidFill>
                  <a:srgbClr val="000000"/>
                </a:solidFill>
                <a:latin typeface="Calibri" panose="020F0502020204030204" pitchFamily="34" charset="0"/>
                <a:ea typeface="Calibri" panose="020F0502020204030204" pitchFamily="34" charset="0"/>
                <a:cs typeface="Calibri" panose="020F0502020204030204" pitchFamily="34" charset="0"/>
              </a:rPr>
              <a:t>verdient</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zoveel</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err="1">
                <a:solidFill>
                  <a:srgbClr val="000000"/>
                </a:solidFill>
                <a:latin typeface="Calibri" panose="020F0502020204030204" pitchFamily="34" charset="0"/>
                <a:ea typeface="Calibri" panose="020F0502020204030204" pitchFamily="34" charset="0"/>
                <a:cs typeface="Calibri" panose="020F0502020204030204" pitchFamily="34" charset="0"/>
              </a:rPr>
              <a:t>meer</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algn="ctr">
              <a:lnSpc>
                <a:spcPct val="107000"/>
              </a:lnSpc>
              <a:spcAft>
                <a:spcPts val="800"/>
              </a:spcAft>
            </a:pPr>
            <a:r>
              <a:rPr lang="en-US" sz="2400" b="1" i="1" dirty="0" err="1">
                <a:solidFill>
                  <a:schemeClr val="accent5"/>
                </a:solidFill>
                <a:latin typeface="Calibri" panose="020F0502020204030204" pitchFamily="34" charset="0"/>
                <a:ea typeface="Calibri" panose="020F0502020204030204" pitchFamily="34" charset="0"/>
                <a:cs typeface="Calibri" panose="020F0502020204030204" pitchFamily="34" charset="0"/>
              </a:rPr>
              <a:t>Gedoe</a:t>
            </a:r>
            <a:r>
              <a:rPr lang="en-US" sz="2400" b="1" i="1" dirty="0">
                <a:solidFill>
                  <a:schemeClr val="accent5"/>
                </a:solidFill>
                <a:latin typeface="Calibri" panose="020F0502020204030204" pitchFamily="34" charset="0"/>
                <a:ea typeface="Calibri" panose="020F0502020204030204" pitchFamily="34" charset="0"/>
                <a:cs typeface="Calibri" panose="020F0502020204030204" pitchFamily="34" charset="0"/>
              </a:rPr>
              <a:t> </a:t>
            </a:r>
            <a:r>
              <a:rPr lang="en-US" sz="2400" b="1" i="1" dirty="0" err="1">
                <a:solidFill>
                  <a:schemeClr val="accent5"/>
                </a:solidFill>
                <a:latin typeface="Calibri" panose="020F0502020204030204" pitchFamily="34" charset="0"/>
                <a:ea typeface="Calibri" panose="020F0502020204030204" pitchFamily="34" charset="0"/>
                <a:cs typeface="Calibri" panose="020F0502020204030204" pitchFamily="34" charset="0"/>
              </a:rPr>
              <a:t>hoort</a:t>
            </a:r>
            <a:r>
              <a:rPr lang="en-US" sz="2400" b="1" i="1" dirty="0">
                <a:solidFill>
                  <a:schemeClr val="accent5"/>
                </a:solidFill>
                <a:latin typeface="Calibri" panose="020F0502020204030204" pitchFamily="34" charset="0"/>
                <a:ea typeface="Calibri" panose="020F0502020204030204" pitchFamily="34" charset="0"/>
                <a:cs typeface="Calibri" panose="020F0502020204030204" pitchFamily="34" charset="0"/>
              </a:rPr>
              <a:t> </a:t>
            </a:r>
            <a:r>
              <a:rPr lang="en-US" sz="2400" b="1" i="1" dirty="0" err="1">
                <a:solidFill>
                  <a:schemeClr val="accent5"/>
                </a:solidFill>
                <a:latin typeface="Calibri" panose="020F0502020204030204" pitchFamily="34" charset="0"/>
                <a:ea typeface="Calibri" panose="020F0502020204030204" pitchFamily="34" charset="0"/>
                <a:cs typeface="Calibri" panose="020F0502020204030204" pitchFamily="34" charset="0"/>
              </a:rPr>
              <a:t>daarbij</a:t>
            </a:r>
            <a:r>
              <a:rPr lang="en-US" sz="2400" b="1" i="1" dirty="0">
                <a:solidFill>
                  <a:schemeClr val="accent5"/>
                </a:solidFill>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nl-NL"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075825CD-F955-3950-DD43-F4E0B03F3DA0}"/>
              </a:ext>
            </a:extLst>
          </p:cNvPr>
          <p:cNvGrpSpPr/>
          <p:nvPr/>
        </p:nvGrpSpPr>
        <p:grpSpPr>
          <a:xfrm>
            <a:off x="8657588" y="1071124"/>
            <a:ext cx="979125" cy="3159137"/>
            <a:chOff x="8657588" y="1071124"/>
            <a:chExt cx="979125" cy="3159137"/>
          </a:xfrm>
        </p:grpSpPr>
        <p:sp>
          <p:nvSpPr>
            <p:cNvPr id="5" name="Oval 4">
              <a:extLst>
                <a:ext uri="{FF2B5EF4-FFF2-40B4-BE49-F238E27FC236}">
                  <a16:creationId xmlns:a16="http://schemas.microsoft.com/office/drawing/2014/main" id="{A1D646C0-2558-F0FC-338F-AEA401782639}"/>
                </a:ext>
              </a:extLst>
            </p:cNvPr>
            <p:cNvSpPr/>
            <p:nvPr/>
          </p:nvSpPr>
          <p:spPr>
            <a:xfrm>
              <a:off x="8669460" y="1071124"/>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07744464-76DB-CBF6-DEB6-83680F78A905}"/>
                </a:ext>
              </a:extLst>
            </p:cNvPr>
            <p:cNvSpPr/>
            <p:nvPr/>
          </p:nvSpPr>
          <p:spPr>
            <a:xfrm>
              <a:off x="8663525" y="1620161"/>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7" name="Oval 6">
              <a:extLst>
                <a:ext uri="{FF2B5EF4-FFF2-40B4-BE49-F238E27FC236}">
                  <a16:creationId xmlns:a16="http://schemas.microsoft.com/office/drawing/2014/main" id="{CB2835AE-9F41-80BC-0FEF-194544658CA3}"/>
                </a:ext>
              </a:extLst>
            </p:cNvPr>
            <p:cNvSpPr/>
            <p:nvPr/>
          </p:nvSpPr>
          <p:spPr>
            <a:xfrm>
              <a:off x="8669460" y="217955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III</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9" name="Oval 8">
              <a:extLst>
                <a:ext uri="{FF2B5EF4-FFF2-40B4-BE49-F238E27FC236}">
                  <a16:creationId xmlns:a16="http://schemas.microsoft.com/office/drawing/2014/main" id="{99FB3074-3D4F-E6C3-F47B-614C3DA83AAD}"/>
                </a:ext>
              </a:extLst>
            </p:cNvPr>
            <p:cNvSpPr/>
            <p:nvPr/>
          </p:nvSpPr>
          <p:spPr>
            <a:xfrm>
              <a:off x="8663524" y="2723202"/>
              <a:ext cx="967253" cy="951588"/>
            </a:xfrm>
            <a:prstGeom prst="ellipse">
              <a:avLst/>
            </a:prstGeom>
            <a:solidFill>
              <a:srgbClr val="FDE0B5">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IV</a:t>
              </a:r>
              <a:endParaRPr lang="nl-NL" sz="2000" dirty="0">
                <a:solidFill>
                  <a:schemeClr val="bg1"/>
                </a:solidFill>
                <a:latin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a16="http://schemas.microsoft.com/office/drawing/2014/main" id="{8CEDD438-3B2A-E8AC-77F4-629AFD3FC1A3}"/>
                </a:ext>
              </a:extLst>
            </p:cNvPr>
            <p:cNvSpPr/>
            <p:nvPr/>
          </p:nvSpPr>
          <p:spPr>
            <a:xfrm>
              <a:off x="8657588" y="3278673"/>
              <a:ext cx="967253" cy="951588"/>
            </a:xfrm>
            <a:prstGeom prst="ellipse">
              <a:avLst/>
            </a:prstGeom>
            <a:solidFill>
              <a:srgbClr val="F9A11B">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2000" dirty="0">
                  <a:solidFill>
                    <a:schemeClr val="bg1"/>
                  </a:solidFill>
                  <a:latin typeface="Times New Roman" panose="02020603050405020304" pitchFamily="18" charset="0"/>
                  <a:cs typeface="Times New Roman" panose="02020603050405020304" pitchFamily="18" charset="0"/>
                </a:rPr>
                <a:t>V</a:t>
              </a:r>
              <a:endParaRPr lang="nl-NL" sz="2000" dirty="0">
                <a:solidFill>
                  <a:schemeClr val="bg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2808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1449F7D-E386-761A-FCA3-07F8728D576E}"/>
              </a:ext>
            </a:extLst>
          </p:cNvPr>
          <p:cNvSpPr/>
          <p:nvPr/>
        </p:nvSpPr>
        <p:spPr>
          <a:xfrm>
            <a:off x="6233683" y="3363005"/>
            <a:ext cx="4944140" cy="5168332"/>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 name="Title 1">
            <a:extLst>
              <a:ext uri="{FF2B5EF4-FFF2-40B4-BE49-F238E27FC236}">
                <a16:creationId xmlns:a16="http://schemas.microsoft.com/office/drawing/2014/main" id="{4F633894-DAAB-0BE0-32C8-A722B783EBDF}"/>
              </a:ext>
            </a:extLst>
          </p:cNvPr>
          <p:cNvSpPr>
            <a:spLocks noGrp="1"/>
          </p:cNvSpPr>
          <p:nvPr>
            <p:ph type="ctrTitle"/>
          </p:nvPr>
        </p:nvSpPr>
        <p:spPr>
          <a:xfrm>
            <a:off x="491526" y="1951059"/>
            <a:ext cx="5941025" cy="1476000"/>
          </a:xfrm>
        </p:spPr>
        <p:txBody>
          <a:bodyPr/>
          <a:lstStyle/>
          <a:p>
            <a:r>
              <a:rPr lang="en-US" sz="4000" dirty="0"/>
              <a:t>Dank </a:t>
            </a:r>
            <a:r>
              <a:rPr lang="en-US" sz="4000" dirty="0" err="1"/>
              <a:t>voor</a:t>
            </a:r>
            <a:r>
              <a:rPr lang="en-US" sz="4000" dirty="0"/>
              <a:t> </a:t>
            </a:r>
            <a:r>
              <a:rPr lang="en-US" sz="4000" dirty="0" err="1"/>
              <a:t>uw</a:t>
            </a:r>
            <a:r>
              <a:rPr lang="en-US" sz="4000" dirty="0"/>
              <a:t> </a:t>
            </a:r>
            <a:r>
              <a:rPr lang="en-US" sz="4000" dirty="0" err="1"/>
              <a:t>aandacht</a:t>
            </a:r>
            <a:r>
              <a:rPr lang="en-US" sz="4000" dirty="0"/>
              <a:t>!</a:t>
            </a:r>
            <a:endParaRPr lang="nl-NL" sz="4000" dirty="0"/>
          </a:p>
        </p:txBody>
      </p:sp>
      <p:sp>
        <p:nvSpPr>
          <p:cNvPr id="3" name="Subtitle 2">
            <a:extLst>
              <a:ext uri="{FF2B5EF4-FFF2-40B4-BE49-F238E27FC236}">
                <a16:creationId xmlns:a16="http://schemas.microsoft.com/office/drawing/2014/main" id="{CB786D74-E71D-19C7-4A98-CF2473C7C63A}"/>
              </a:ext>
            </a:extLst>
          </p:cNvPr>
          <p:cNvSpPr>
            <a:spLocks noGrp="1"/>
          </p:cNvSpPr>
          <p:nvPr>
            <p:ph type="subTitle" idx="1"/>
          </p:nvPr>
        </p:nvSpPr>
        <p:spPr>
          <a:xfrm>
            <a:off x="6875450" y="4122153"/>
            <a:ext cx="2268550" cy="810000"/>
          </a:xfrm>
        </p:spPr>
        <p:txBody>
          <a:bodyPr/>
          <a:lstStyle/>
          <a:p>
            <a:r>
              <a:rPr lang="nl-NL" sz="1200" dirty="0">
                <a:solidFill>
                  <a:srgbClr val="F9A11B"/>
                </a:solidFill>
                <a:latin typeface="Calibri" panose="020F0502020204030204" pitchFamily="34" charset="0"/>
                <a:cs typeface="Calibri" panose="020F0502020204030204" pitchFamily="34" charset="0"/>
              </a:rPr>
              <a:t>Deze presentatie is geïnspireerd op mijn afscheidscollege getiteld: </a:t>
            </a:r>
            <a:r>
              <a:rPr lang="nl-NL" sz="1200" b="1" dirty="0">
                <a:solidFill>
                  <a:srgbClr val="F9A11B"/>
                </a:solidFill>
                <a:latin typeface="Calibri" panose="020F0502020204030204" pitchFamily="34" charset="0"/>
                <a:cs typeface="Calibri" panose="020F0502020204030204" pitchFamily="34" charset="0"/>
              </a:rPr>
              <a:t>Een haven geeft altijd gedoe</a:t>
            </a:r>
          </a:p>
        </p:txBody>
      </p:sp>
    </p:spTree>
    <p:extLst>
      <p:ext uri="{BB962C8B-B14F-4D97-AF65-F5344CB8AC3E}">
        <p14:creationId xmlns:p14="http://schemas.microsoft.com/office/powerpoint/2010/main" val="915930385"/>
      </p:ext>
    </p:extLst>
  </p:cSld>
  <p:clrMapOvr>
    <a:masterClrMapping/>
  </p:clrMapOvr>
</p:sld>
</file>

<file path=ppt/theme/theme1.xml><?xml version="1.0" encoding="utf-8"?>
<a:theme xmlns:a="http://schemas.openxmlformats.org/drawingml/2006/main" name="EUR_Presentatie_c18">
  <a:themeElements>
    <a:clrScheme name="Erasmus_Corporate">
      <a:dk1>
        <a:srgbClr val="002328"/>
      </a:dk1>
      <a:lt1>
        <a:sysClr val="window" lastClr="FFFFFF"/>
      </a:lt1>
      <a:dk2>
        <a:srgbClr val="00B969"/>
      </a:dk2>
      <a:lt2>
        <a:srgbClr val="9C9C9C"/>
      </a:lt2>
      <a:accent1>
        <a:srgbClr val="E3DAD8"/>
      </a:accent1>
      <a:accent2>
        <a:srgbClr val="00B4D2"/>
      </a:accent2>
      <a:accent3>
        <a:srgbClr val="00A22E"/>
      </a:accent3>
      <a:accent4>
        <a:srgbClr val="FFD700"/>
      </a:accent4>
      <a:accent5>
        <a:srgbClr val="FF9E00"/>
      </a:accent5>
      <a:accent6>
        <a:srgbClr val="BC0436"/>
      </a:accent6>
      <a:hlink>
        <a:srgbClr val="000000"/>
      </a:hlink>
      <a:folHlink>
        <a:srgbClr val="000000"/>
      </a:folHlink>
    </a:clrScheme>
    <a:fontScheme name="Erasmus_500-700">
      <a:majorFont>
        <a:latin typeface="Museo Sans 700"/>
        <a:ea typeface=""/>
        <a:cs typeface=""/>
      </a:majorFont>
      <a:minorFont>
        <a:latin typeface="Museo Sans 500"/>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8055_Erasmus_ESSB_template_NL_16x9.pptx" id="{3ADC2819-0082-4205-AE01-17D45B78D08B}" vid="{FB905D5A-2361-465A-9AF5-4D716AA815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rasmus_Corporate">
    <a:dk1>
      <a:srgbClr val="002328"/>
    </a:dk1>
    <a:lt1>
      <a:sysClr val="window" lastClr="FFFFFF"/>
    </a:lt1>
    <a:dk2>
      <a:srgbClr val="00B969"/>
    </a:dk2>
    <a:lt2>
      <a:srgbClr val="9C9C9C"/>
    </a:lt2>
    <a:accent1>
      <a:srgbClr val="E3DAD8"/>
    </a:accent1>
    <a:accent2>
      <a:srgbClr val="00B4D2"/>
    </a:accent2>
    <a:accent3>
      <a:srgbClr val="00A22E"/>
    </a:accent3>
    <a:accent4>
      <a:srgbClr val="FFD700"/>
    </a:accent4>
    <a:accent5>
      <a:srgbClr val="FF9E00"/>
    </a:accent5>
    <a:accent6>
      <a:srgbClr val="BC0436"/>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1791</TotalTime>
  <Words>897</Words>
  <Application>Microsoft Macintosh PowerPoint</Application>
  <PresentationFormat>On-screen Show (16:9)</PresentationFormat>
  <Paragraphs>195</Paragraphs>
  <Slides>25</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Arial</vt:lpstr>
      <vt:lpstr>Calibri</vt:lpstr>
      <vt:lpstr>Museo Sans 100</vt:lpstr>
      <vt:lpstr>Museo Sans 300</vt:lpstr>
      <vt:lpstr>Museo Sans 500</vt:lpstr>
      <vt:lpstr>Museo Sans 700</vt:lpstr>
      <vt:lpstr>Museo Sans 900</vt:lpstr>
      <vt:lpstr>Times New Roman</vt:lpstr>
      <vt:lpstr>EUR_Presentatie_c18</vt:lpstr>
      <vt:lpstr>Een haven geeft altijd gedoe</vt:lpstr>
      <vt:lpstr>PowerPoint Presentation</vt:lpstr>
      <vt:lpstr>Focus presntatie</vt:lpstr>
      <vt:lpstr>Stakeholders in de Rotterdamse haven</vt:lpstr>
      <vt:lpstr>PowerPoint Presentation</vt:lpstr>
      <vt:lpstr>D.G. van Beuningen</vt:lpstr>
      <vt:lpstr>PowerPoint Presentation</vt:lpstr>
      <vt:lpstr>PowerPoint Presentation</vt:lpstr>
      <vt:lpstr>Een petro-chemisch complex van wereldklasse</vt:lpstr>
      <vt:lpstr>De containerisatie</vt:lpstr>
      <vt:lpstr>PowerPoint Presentation</vt:lpstr>
      <vt:lpstr>Een nieuw probleem</vt:lpstr>
      <vt:lpstr>Een zorgelijk probleem</vt:lpstr>
      <vt:lpstr>Een genegeerd probleem</vt:lpstr>
      <vt:lpstr>PowerPoint Presentation</vt:lpstr>
      <vt:lpstr>PowerPoint Presentation</vt:lpstr>
      <vt:lpstr>PowerPoint Presentation</vt:lpstr>
      <vt:lpstr>We moeten het samen doen</vt:lpstr>
      <vt:lpstr>We moeten het samen doen, want het is een gemeenschapplijk belang!</vt:lpstr>
      <vt:lpstr>Vijf hefbomen</vt:lpstr>
      <vt:lpstr>PowerPoint Presentation</vt:lpstr>
      <vt:lpstr>Er wordt zwaar ingezet op de transitie (1):  het bedrijfsleven</vt:lpstr>
      <vt:lpstr>Er wordt zwaar ingezet op de transitie (2): de gemeente  </vt:lpstr>
      <vt:lpstr>Er wordt zwaar ingezet op de transitie (3): de gemeente  </vt:lpstr>
      <vt:lpstr>Dank voor uw aandacht!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Harry Geerlings</dc:creator>
  <cp:keywords/>
  <dc:description>Corporate presentatie _x000d_versie 1.0 - December 2014_x000d_Ontwerp: Fabrique_x000d_Sjabloon: Ton Persoon</dc:description>
  <cp:lastModifiedBy>Maggie Chen</cp:lastModifiedBy>
  <cp:revision>20</cp:revision>
  <cp:lastPrinted>2023-01-24T09:27:25Z</cp:lastPrinted>
  <dcterms:created xsi:type="dcterms:W3CDTF">2022-12-12T12:54:21Z</dcterms:created>
  <dcterms:modified xsi:type="dcterms:W3CDTF">2023-11-23T11:57:40Z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772ba27-cab8-4042-a351-a31f6e4eacdc_Enabled">
    <vt:lpwstr>true</vt:lpwstr>
  </property>
  <property fmtid="{D5CDD505-2E9C-101B-9397-08002B2CF9AE}" pid="3" name="MSIP_Label_8772ba27-cab8-4042-a351-a31f6e4eacdc_SetDate">
    <vt:lpwstr>2023-10-08T11:47:38Z</vt:lpwstr>
  </property>
  <property fmtid="{D5CDD505-2E9C-101B-9397-08002B2CF9AE}" pid="4" name="MSIP_Label_8772ba27-cab8-4042-a351-a31f6e4eacdc_Method">
    <vt:lpwstr>Standard</vt:lpwstr>
  </property>
  <property fmtid="{D5CDD505-2E9C-101B-9397-08002B2CF9AE}" pid="5" name="MSIP_Label_8772ba27-cab8-4042-a351-a31f6e4eacdc_Name">
    <vt:lpwstr>Internal</vt:lpwstr>
  </property>
  <property fmtid="{D5CDD505-2E9C-101B-9397-08002B2CF9AE}" pid="6" name="MSIP_Label_8772ba27-cab8-4042-a351-a31f6e4eacdc_SiteId">
    <vt:lpwstr>715902d6-f63e-4b8d-929b-4bb170bad492</vt:lpwstr>
  </property>
  <property fmtid="{D5CDD505-2E9C-101B-9397-08002B2CF9AE}" pid="7" name="MSIP_Label_8772ba27-cab8-4042-a351-a31f6e4eacdc_ActionId">
    <vt:lpwstr>f4cf77bc-d5ef-4f07-9178-7eb0a159091f</vt:lpwstr>
  </property>
  <property fmtid="{D5CDD505-2E9C-101B-9397-08002B2CF9AE}" pid="8" name="MSIP_Label_8772ba27-cab8-4042-a351-a31f6e4eacdc_ContentBits">
    <vt:lpwstr>0</vt:lpwstr>
  </property>
</Properties>
</file>