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702" r:id="rId6"/>
  </p:sldMasterIdLst>
  <p:notesMasterIdLst>
    <p:notesMasterId r:id="rId39"/>
  </p:notesMasterIdLst>
  <p:sldIdLst>
    <p:sldId id="257" r:id="rId7"/>
    <p:sldId id="5937" r:id="rId8"/>
    <p:sldId id="5941" r:id="rId9"/>
    <p:sldId id="339" r:id="rId10"/>
    <p:sldId id="5942" r:id="rId11"/>
    <p:sldId id="269" r:id="rId12"/>
    <p:sldId id="280" r:id="rId13"/>
    <p:sldId id="281" r:id="rId14"/>
    <p:sldId id="5938" r:id="rId15"/>
    <p:sldId id="5914" r:id="rId16"/>
    <p:sldId id="285" r:id="rId17"/>
    <p:sldId id="310" r:id="rId18"/>
    <p:sldId id="311" r:id="rId19"/>
    <p:sldId id="312" r:id="rId20"/>
    <p:sldId id="5944" r:id="rId21"/>
    <p:sldId id="5945" r:id="rId22"/>
    <p:sldId id="335" r:id="rId23"/>
    <p:sldId id="338" r:id="rId24"/>
    <p:sldId id="5935" r:id="rId25"/>
    <p:sldId id="5936" r:id="rId26"/>
    <p:sldId id="267" r:id="rId27"/>
    <p:sldId id="341" r:id="rId28"/>
    <p:sldId id="309" r:id="rId29"/>
    <p:sldId id="5943" r:id="rId30"/>
    <p:sldId id="289" r:id="rId31"/>
    <p:sldId id="5946" r:id="rId32"/>
    <p:sldId id="5947" r:id="rId33"/>
    <p:sldId id="316" r:id="rId34"/>
    <p:sldId id="287" r:id="rId35"/>
    <p:sldId id="5940" r:id="rId36"/>
    <p:sldId id="306" r:id="rId37"/>
    <p:sldId id="317" r:id="rId38"/>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372F98-4C3C-B697-1015-5A119A4B81E1}" name="Monique Herwegen" initials="MH" userId="S::70387mhe@eur.nl::2f37e31b-66cf-4524-a78e-56b346fdd7d9" providerId="AD"/>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85258"/>
    <a:srgbClr val="397585"/>
    <a:srgbClr val="E1E5E8"/>
    <a:srgbClr val="E78636"/>
    <a:srgbClr val="A03F73"/>
    <a:srgbClr val="567B67"/>
    <a:srgbClr val="E88634"/>
    <a:srgbClr val="F68114"/>
    <a:srgbClr val="43C2E6"/>
    <a:srgbClr val="91D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F6361-4D05-CEC1-AE95-83CB16E13D45}" v="6" dt="2025-02-05T07:54:17.784"/>
    <p1510:client id="{E143A902-3288-EC89-E324-4CEB8508C3AA}" v="29" dt="2025-02-05T06:48:40.0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94"/>
  </p:normalViewPr>
  <p:slideViewPr>
    <p:cSldViewPr snapToGrid="0">
      <p:cViewPr>
        <p:scale>
          <a:sx n="101" d="100"/>
          <a:sy n="101" d="100"/>
        </p:scale>
        <p:origin x="110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Herwegen" userId="S::70387mhe@eur.nl::2f37e31b-66cf-4524-a78e-56b346fdd7d9" providerId="AD" clId="Web-{A1CF6361-4D05-CEC1-AE95-83CB16E13D45}"/>
    <pc:docChg chg="modSld">
      <pc:chgData name="Monique Herwegen" userId="S::70387mhe@eur.nl::2f37e31b-66cf-4524-a78e-56b346fdd7d9" providerId="AD" clId="Web-{A1CF6361-4D05-CEC1-AE95-83CB16E13D45}" dt="2025-02-05T07:54:17.784" v="5" actId="20577"/>
      <pc:docMkLst>
        <pc:docMk/>
      </pc:docMkLst>
      <pc:sldChg chg="modSp">
        <pc:chgData name="Monique Herwegen" userId="S::70387mhe@eur.nl::2f37e31b-66cf-4524-a78e-56b346fdd7d9" providerId="AD" clId="Web-{A1CF6361-4D05-CEC1-AE95-83CB16E13D45}" dt="2025-02-05T07:54:17.784" v="5" actId="20577"/>
        <pc:sldMkLst>
          <pc:docMk/>
          <pc:sldMk cId="3377066682" sldId="5940"/>
        </pc:sldMkLst>
        <pc:spChg chg="mod">
          <ac:chgData name="Monique Herwegen" userId="S::70387mhe@eur.nl::2f37e31b-66cf-4524-a78e-56b346fdd7d9" providerId="AD" clId="Web-{A1CF6361-4D05-CEC1-AE95-83CB16E13D45}" dt="2025-02-05T07:54:17.784" v="5" actId="20577"/>
          <ac:spMkLst>
            <pc:docMk/>
            <pc:sldMk cId="3377066682" sldId="5940"/>
            <ac:spMk id="23" creationId="{7824C456-4157-5620-8337-B82D46725D6A}"/>
          </ac:spMkLst>
        </pc:spChg>
      </pc:sldChg>
    </pc:docChg>
  </pc:docChgLst>
  <pc:docChgLst>
    <pc:chgData name="Monique Herwegen" userId="S::70387mhe@eur.nl::2f37e31b-66cf-4524-a78e-56b346fdd7d9" providerId="AD" clId="Web-{E143A902-3288-EC89-E324-4CEB8508C3AA}"/>
    <pc:docChg chg="modSld">
      <pc:chgData name="Monique Herwegen" userId="S::70387mhe@eur.nl::2f37e31b-66cf-4524-a78e-56b346fdd7d9" providerId="AD" clId="Web-{E143A902-3288-EC89-E324-4CEB8508C3AA}" dt="2025-02-05T06:48:40.033" v="27" actId="20577"/>
      <pc:docMkLst>
        <pc:docMk/>
      </pc:docMkLst>
      <pc:sldChg chg="modSp">
        <pc:chgData name="Monique Herwegen" userId="S::70387mhe@eur.nl::2f37e31b-66cf-4524-a78e-56b346fdd7d9" providerId="AD" clId="Web-{E143A902-3288-EC89-E324-4CEB8508C3AA}" dt="2025-02-05T06:48:40.033" v="27" actId="20577"/>
        <pc:sldMkLst>
          <pc:docMk/>
          <pc:sldMk cId="3377066682" sldId="5940"/>
        </pc:sldMkLst>
        <pc:spChg chg="mod">
          <ac:chgData name="Monique Herwegen" userId="S::70387mhe@eur.nl::2f37e31b-66cf-4524-a78e-56b346fdd7d9" providerId="AD" clId="Web-{E143A902-3288-EC89-E324-4CEB8508C3AA}" dt="2025-02-05T06:48:40.033" v="27" actId="20577"/>
          <ac:spMkLst>
            <pc:docMk/>
            <pc:sldMk cId="3377066682" sldId="5940"/>
            <ac:spMk id="23" creationId="{7824C456-4157-5620-8337-B82D46725D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0F95C-2B0F-A54C-9280-12832D3B51BA}" type="datetimeFigureOut">
              <a:rPr lang="nl-NL" smtClean="0"/>
              <a:t>4-2-2025</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2F01F-32FB-EB4D-9E37-A6C1E9806FFE}" type="slidenum">
              <a:rPr lang="nl-NL" smtClean="0"/>
              <a:t>‹#›</a:t>
            </a:fld>
            <a:endParaRPr lang="nl-NL"/>
          </a:p>
        </p:txBody>
      </p:sp>
    </p:spTree>
    <p:extLst>
      <p:ext uri="{BB962C8B-B14F-4D97-AF65-F5344CB8AC3E}">
        <p14:creationId xmlns:p14="http://schemas.microsoft.com/office/powerpoint/2010/main" val="162581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B52F01F-32FB-EB4D-9E37-A6C1E9806FFE}" type="slidenum">
              <a:rPr lang="nl-NL" smtClean="0"/>
              <a:t>1</a:t>
            </a:fld>
            <a:endParaRPr lang="nl-NL"/>
          </a:p>
        </p:txBody>
      </p:sp>
    </p:spTree>
    <p:extLst>
      <p:ext uri="{BB962C8B-B14F-4D97-AF65-F5344CB8AC3E}">
        <p14:creationId xmlns:p14="http://schemas.microsoft.com/office/powerpoint/2010/main" val="1567545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p>
        </p:txBody>
      </p:sp>
      <p:sp>
        <p:nvSpPr>
          <p:cNvPr id="1924" name="Google Shape;19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8842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179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p>
        </p:txBody>
      </p:sp>
      <p:sp>
        <p:nvSpPr>
          <p:cNvPr id="1924" name="Google Shape;19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9341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p>
        </p:txBody>
      </p:sp>
      <p:sp>
        <p:nvSpPr>
          <p:cNvPr id="1924" name="Google Shape;19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40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endParaRPr lang="nl-NL" sz="1200">
              <a:solidFill>
                <a:srgbClr val="333366"/>
              </a:solidFill>
            </a:endParaRPr>
          </a:p>
          <a:p>
            <a:endParaRPr lang="nl-NL"/>
          </a:p>
        </p:txBody>
      </p:sp>
      <p:sp>
        <p:nvSpPr>
          <p:cNvPr id="4" name="Slide Number Placeholder 3"/>
          <p:cNvSpPr>
            <a:spLocks noGrp="1"/>
          </p:cNvSpPr>
          <p:nvPr>
            <p:ph type="sldNum" sz="quarter" idx="5"/>
          </p:nvPr>
        </p:nvSpPr>
        <p:spPr/>
        <p:txBody>
          <a:bodyPr/>
          <a:lstStyle/>
          <a:p>
            <a:fld id="{FB52F01F-32FB-EB4D-9E37-A6C1E9806FFE}" type="slidenum">
              <a:rPr lang="nl-NL" smtClean="0"/>
              <a:t>4</a:t>
            </a:fld>
            <a:endParaRPr lang="nl-NL"/>
          </a:p>
        </p:txBody>
      </p:sp>
    </p:spTree>
    <p:extLst>
      <p:ext uri="{BB962C8B-B14F-4D97-AF65-F5344CB8AC3E}">
        <p14:creationId xmlns:p14="http://schemas.microsoft.com/office/powerpoint/2010/main" val="270464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800" b="1" i="0" u="none"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42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AA77C-CAA5-595D-A33A-C8701BB99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228E8-2060-F43A-3517-EBC2B414C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3D016-3908-1593-1081-5CFCC7CAA6D2}"/>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1C46DFAB-703A-0C58-0DE6-6DC25FC652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1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60BC9-C4D3-5FC3-6CD9-CD6DCAB35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5F673-ED2B-F6DC-0BEA-3AECF8BAE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3A7FF-24D6-17BC-9156-C7BC0816ED6C}"/>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ABF52AC9-10B3-17D8-7981-76371458EA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82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idx="12"/>
          </p:nvPr>
        </p:nvSpPr>
        <p:spPr/>
        <p:txBody>
          <a:bodyPr/>
          <a:lstStyle/>
          <a:p>
            <a:pPr algn="r"/>
            <a:fld id="{E4613F09-2093-4DA3-8D57-58BCE8A5DA9D}" type="slidenum">
              <a:rPr lang="en-US" sz="1400" b="0" strike="noStrike" spc="-1" smtClean="0">
                <a:latin typeface="Calibri"/>
              </a:rPr>
              <a:t>10</a:t>
            </a:fld>
            <a:endParaRPr lang="en-US" sz="1400" b="0" strike="noStrike" spc="-1">
              <a:latin typeface="Calibri"/>
            </a:endParaRPr>
          </a:p>
        </p:txBody>
      </p:sp>
    </p:spTree>
    <p:extLst>
      <p:ext uri="{BB962C8B-B14F-4D97-AF65-F5344CB8AC3E}">
        <p14:creationId xmlns:p14="http://schemas.microsoft.com/office/powerpoint/2010/main" val="262203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B52F01F-32FB-EB4D-9E37-A6C1E9806FFE}" type="slidenum">
              <a:rPr lang="nl-NL" smtClean="0"/>
              <a:t>15</a:t>
            </a:fld>
            <a:endParaRPr lang="nl-NL"/>
          </a:p>
        </p:txBody>
      </p:sp>
    </p:spTree>
    <p:extLst>
      <p:ext uri="{BB962C8B-B14F-4D97-AF65-F5344CB8AC3E}">
        <p14:creationId xmlns:p14="http://schemas.microsoft.com/office/powerpoint/2010/main" val="2140138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B52F01F-32FB-EB4D-9E37-A6C1E9806FFE}" type="slidenum">
              <a:rPr lang="nl-NL" smtClean="0"/>
              <a:t>19</a:t>
            </a:fld>
            <a:endParaRPr lang="nl-NL"/>
          </a:p>
        </p:txBody>
      </p:sp>
    </p:spTree>
    <p:extLst>
      <p:ext uri="{BB962C8B-B14F-4D97-AF65-F5344CB8AC3E}">
        <p14:creationId xmlns:p14="http://schemas.microsoft.com/office/powerpoint/2010/main" val="378081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p>
        </p:txBody>
      </p:sp>
      <p:sp>
        <p:nvSpPr>
          <p:cNvPr id="1924" name="Google Shape;19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6.sv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2.svg"/><Relationship Id="rId7"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6.svg"/><Relationship Id="rId4" Type="http://schemas.openxmlformats.org/officeDocument/2006/relationships/image" Target="../media/image37.png"/><Relationship Id="rId9"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45.svg"/><Relationship Id="rId5" Type="http://schemas.openxmlformats.org/officeDocument/2006/relationships/image" Target="../media/image20.svg"/><Relationship Id="rId10" Type="http://schemas.openxmlformats.org/officeDocument/2006/relationships/image" Target="../media/image44.png"/><Relationship Id="rId4" Type="http://schemas.openxmlformats.org/officeDocument/2006/relationships/image" Target="../media/image19.png"/><Relationship Id="rId9" Type="http://schemas.openxmlformats.org/officeDocument/2006/relationships/image" Target="../media/image43.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7.svg"/><Relationship Id="rId7"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26.svg"/><Relationship Id="rId4" Type="http://schemas.openxmlformats.org/officeDocument/2006/relationships/image" Target="../media/image48.png"/><Relationship Id="rId9"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7.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39.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6.sv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5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8.svg"/><Relationship Id="rId4" Type="http://schemas.openxmlformats.org/officeDocument/2006/relationships/image" Target="../media/image25.png"/><Relationship Id="rId9"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2.svg"/><Relationship Id="rId7" Type="http://schemas.openxmlformats.org/officeDocument/2006/relationships/image" Target="../media/image39.sv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24.svg"/><Relationship Id="rId10" Type="http://schemas.openxmlformats.org/officeDocument/2006/relationships/image" Target="../media/image26.svg"/><Relationship Id="rId4" Type="http://schemas.openxmlformats.org/officeDocument/2006/relationships/image" Target="../media/image23.png"/><Relationship Id="rId9"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3.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7.svg"/><Relationship Id="rId7"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61.png"/><Relationship Id="rId5" Type="http://schemas.openxmlformats.org/officeDocument/2006/relationships/image" Target="../media/image49.svg"/><Relationship Id="rId10" Type="http://schemas.openxmlformats.org/officeDocument/2006/relationships/image" Target="../media/image26.svg"/><Relationship Id="rId4" Type="http://schemas.openxmlformats.org/officeDocument/2006/relationships/image" Target="../media/image48.png"/><Relationship Id="rId9"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9.png"/><Relationship Id="rId1" Type="http://schemas.openxmlformats.org/officeDocument/2006/relationships/slideMaster" Target="../slideMasters/slideMaster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6.sv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FFFFFF"/>
        </a:solidFill>
        <a:effectLst/>
      </p:bgPr>
    </p:bg>
    <p:spTree>
      <p:nvGrpSpPr>
        <p:cNvPr id="1" name=""/>
        <p:cNvGrpSpPr/>
        <p:nvPr/>
      </p:nvGrpSpPr>
      <p:grpSpPr>
        <a:xfrm>
          <a:off x="0" y="0"/>
          <a:ext cx="0" cy="0"/>
          <a:chOff x="0" y="0"/>
          <a:chExt cx="0" cy="0"/>
        </a:xfrm>
      </p:grpSpPr>
      <p:sp>
        <p:nvSpPr>
          <p:cNvPr id="10" name="Graphic 8">
            <a:extLst>
              <a:ext uri="{FF2B5EF4-FFF2-40B4-BE49-F238E27FC236}">
                <a16:creationId xmlns:a16="http://schemas.microsoft.com/office/drawing/2014/main" id="{AF383436-B543-0447-FE02-7E6BAD44780B}"/>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65562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Titeldia</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tx1"/>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buNone/>
              <a:defRPr b="1"/>
            </a:lvl1pPr>
          </a:lstStyle>
          <a:p>
            <a:pPr lvl="0"/>
            <a:r>
              <a:rPr lang="nl-NL"/>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30" name="Rechthoek 29">
            <a:extLst>
              <a:ext uri="{FF2B5EF4-FFF2-40B4-BE49-F238E27FC236}">
                <a16:creationId xmlns:a16="http://schemas.microsoft.com/office/drawing/2014/main" id="{27A740D7-4100-567D-976D-1B8CB6B74204}"/>
              </a:ext>
            </a:extLst>
          </p:cNvPr>
          <p:cNvSpPr/>
          <p:nvPr userDrawn="1"/>
        </p:nvSpPr>
        <p:spPr>
          <a:xfrm>
            <a:off x="11903250" y="0"/>
            <a:ext cx="2887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1" name="Rechthoek 30">
            <a:extLst>
              <a:ext uri="{FF2B5EF4-FFF2-40B4-BE49-F238E27FC236}">
                <a16:creationId xmlns:a16="http://schemas.microsoft.com/office/drawing/2014/main" id="{E52EF28D-2412-8BA9-8587-F7FDD9F9F0E4}"/>
              </a:ext>
            </a:extLst>
          </p:cNvPr>
          <p:cNvSpPr/>
          <p:nvPr userDrawn="1"/>
        </p:nvSpPr>
        <p:spPr>
          <a:xfrm rot="5400000">
            <a:off x="7377841" y="2044974"/>
            <a:ext cx="237744" cy="9390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135987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CC06359-E8A1-2699-D95F-44E1E5E33CE2}"/>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bg1">
              <a:lumMod val="95000"/>
            </a:schemeClr>
          </a:solid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3" name="Rechthoek 2">
            <a:extLst>
              <a:ext uri="{FF2B5EF4-FFF2-40B4-BE49-F238E27FC236}">
                <a16:creationId xmlns:a16="http://schemas.microsoft.com/office/drawing/2014/main" id="{D522BCD9-44B7-4FDA-8E9F-59CF2FC447F1}"/>
              </a:ext>
            </a:extLst>
          </p:cNvPr>
          <p:cNvSpPr/>
          <p:nvPr userDrawn="1"/>
        </p:nvSpPr>
        <p:spPr>
          <a:xfrm>
            <a:off x="0" y="-425941"/>
            <a:ext cx="98924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Afbeelding</a:t>
            </a:r>
          </a:p>
        </p:txBody>
      </p:sp>
      <p:sp>
        <p:nvSpPr>
          <p:cNvPr id="4" name="Tijdelijke aanduiding voor datum 3">
            <a:extLst>
              <a:ext uri="{FF2B5EF4-FFF2-40B4-BE49-F238E27FC236}">
                <a16:creationId xmlns:a16="http://schemas.microsoft.com/office/drawing/2014/main" id="{BC2ABCB3-C5DE-4ACF-8279-F5A1F5B56098}"/>
              </a:ext>
            </a:extLst>
          </p:cNvPr>
          <p:cNvSpPr>
            <a:spLocks noGrp="1"/>
          </p:cNvSpPr>
          <p:nvPr>
            <p:ph type="dt" sz="half" idx="14"/>
          </p:nvPr>
        </p:nvSpPr>
        <p:spPr/>
        <p:txBody>
          <a:bodyPr/>
          <a:lstStyle>
            <a:lvl1pPr>
              <a:defRPr>
                <a:solidFill>
                  <a:schemeClr val="bg1"/>
                </a:solidFill>
              </a:defRPr>
            </a:lvl1pPr>
          </a:lstStyle>
          <a:p>
            <a:endParaRPr lang="nl-NL"/>
          </a:p>
        </p:txBody>
      </p:sp>
      <p:sp>
        <p:nvSpPr>
          <p:cNvPr id="11" name="Tijdelijke aanduiding voor tekst 10">
            <a:extLst>
              <a:ext uri="{FF2B5EF4-FFF2-40B4-BE49-F238E27FC236}">
                <a16:creationId xmlns:a16="http://schemas.microsoft.com/office/drawing/2014/main" id="{BD44E9AE-334A-A8E6-8DC0-F04A31604D97}"/>
              </a:ext>
            </a:extLst>
          </p:cNvPr>
          <p:cNvSpPr>
            <a:spLocks noGrp="1"/>
          </p:cNvSpPr>
          <p:nvPr>
            <p:ph type="body" sz="quarter" idx="17"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5" name="Tijdelijke aanduiding voor voettekst 4">
            <a:extLst>
              <a:ext uri="{FF2B5EF4-FFF2-40B4-BE49-F238E27FC236}">
                <a16:creationId xmlns:a16="http://schemas.microsoft.com/office/drawing/2014/main" id="{543F500C-3A6F-4341-BE3F-0D7D1EFCCCF5}"/>
              </a:ext>
            </a:extLst>
          </p:cNvPr>
          <p:cNvSpPr>
            <a:spLocks noGrp="1"/>
          </p:cNvSpPr>
          <p:nvPr>
            <p:ph type="ftr" sz="quarter" idx="15"/>
          </p:nvPr>
        </p:nvSpPr>
        <p:spPr/>
        <p:txBody>
          <a:bodyPr/>
          <a:lstStyle>
            <a:lvl1pPr marL="171450" indent="-171450">
              <a:buClr>
                <a:schemeClr val="accent1"/>
              </a:buClr>
              <a:buSzPct val="120000"/>
              <a:buFont typeface="Arial" panose="020B0604020202020204" pitchFamily="34" charset="0"/>
              <a:buChar char="•"/>
              <a:defRPr>
                <a:solidFill>
                  <a:schemeClr val="tx1"/>
                </a:solidFill>
              </a:defRPr>
            </a:lvl1pPr>
          </a:lstStyle>
          <a:p>
            <a:r>
              <a:rPr lang="nl-NL"/>
              <a:t>Ace </a:t>
            </a:r>
            <a:r>
              <a:rPr lang="nl-NL" err="1"/>
              <a:t>Yourself</a:t>
            </a:r>
            <a:endParaRPr lang="nl-NL"/>
          </a:p>
        </p:txBody>
      </p:sp>
      <p:sp>
        <p:nvSpPr>
          <p:cNvPr id="6" name="Tijdelijke aanduiding voor dianummer 5">
            <a:extLst>
              <a:ext uri="{FF2B5EF4-FFF2-40B4-BE49-F238E27FC236}">
                <a16:creationId xmlns:a16="http://schemas.microsoft.com/office/drawing/2014/main" id="{AFFEE9AC-123B-44F0-A451-CBB2E28132FE}"/>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nl-NL" smtClean="0"/>
              <a:pPr/>
              <a:t>‹#›</a:t>
            </a:fld>
            <a:endParaRPr lang="nl-NL"/>
          </a:p>
        </p:txBody>
      </p:sp>
    </p:spTree>
    <p:extLst>
      <p:ext uri="{BB962C8B-B14F-4D97-AF65-F5344CB8AC3E}">
        <p14:creationId xmlns:p14="http://schemas.microsoft.com/office/powerpoint/2010/main" val="27730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19999" y="1592263"/>
            <a:ext cx="5016000" cy="4238424"/>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grafiek in te voegen</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25941"/>
            <a:ext cx="132536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grafiek</a:t>
            </a:r>
          </a:p>
        </p:txBody>
      </p:sp>
      <p:sp>
        <p:nvSpPr>
          <p:cNvPr id="135" name="Tijdelijke aanduiding voor verticale tekst 2">
            <a:extLst>
              <a:ext uri="{FF2B5EF4-FFF2-40B4-BE49-F238E27FC236}">
                <a16:creationId xmlns:a16="http://schemas.microsoft.com/office/drawing/2014/main" id="{0708C828-9ADC-493E-9677-8CFEB548903E}"/>
              </a:ext>
            </a:extLst>
          </p:cNvPr>
          <p:cNvSpPr>
            <a:spLocks noGrp="1"/>
          </p:cNvSpPr>
          <p:nvPr>
            <p:ph type="body" orient="vert" idx="1" hasCustomPrompt="1"/>
          </p:nvPr>
        </p:nvSpPr>
        <p:spPr>
          <a:xfrm>
            <a:off x="6456475" y="1593488"/>
            <a:ext cx="5014800"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60E02A72-CF1F-492A-B78E-FC6C2B66F196}"/>
              </a:ext>
            </a:extLst>
          </p:cNvPr>
          <p:cNvSpPr>
            <a:spLocks noGrp="1"/>
          </p:cNvSpPr>
          <p:nvPr>
            <p:ph type="ftr" sz="quarter" idx="15"/>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36483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22709" y="1592264"/>
            <a:ext cx="10746582" cy="4239736"/>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grafiek in te voegen</a:t>
            </a:r>
          </a:p>
        </p:txBody>
      </p:sp>
      <p:sp>
        <p:nvSpPr>
          <p:cNvPr id="66" name="Rechthoek 65">
            <a:extLst>
              <a:ext uri="{FF2B5EF4-FFF2-40B4-BE49-F238E27FC236}">
                <a16:creationId xmlns:a16="http://schemas.microsoft.com/office/drawing/2014/main" id="{E1DF2F67-9499-4802-9907-3BD145604634}"/>
              </a:ext>
            </a:extLst>
          </p:cNvPr>
          <p:cNvSpPr/>
          <p:nvPr userDrawn="1"/>
        </p:nvSpPr>
        <p:spPr>
          <a:xfrm>
            <a:off x="0" y="-425941"/>
            <a:ext cx="6412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Grafiek</a:t>
            </a:r>
          </a:p>
        </p:txBody>
      </p:sp>
      <p:sp>
        <p:nvSpPr>
          <p:cNvPr id="3" name="Tijdelijke aanduiding voor datum 2">
            <a:extLst>
              <a:ext uri="{FF2B5EF4-FFF2-40B4-BE49-F238E27FC236}">
                <a16:creationId xmlns:a16="http://schemas.microsoft.com/office/drawing/2014/main" id="{0E2E5E3B-9CE7-4AC8-9E75-DB031EB48878}"/>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9B9D1CBE-286C-47E0-87BA-042477FE102D}"/>
              </a:ext>
            </a:extLst>
          </p:cNvPr>
          <p:cNvSpPr>
            <a:spLocks noGrp="1"/>
          </p:cNvSpPr>
          <p:nvPr>
            <p:ph type="ftr" sz="quarter" idx="15"/>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D0CE41C6-FDB9-4D2A-AE1B-7ECD4428730C}"/>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4840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lvl1pPr>
              <a:defRPr>
                <a:solidFill>
                  <a:schemeClr val="accent1"/>
                </a:solidFill>
              </a:defRPr>
            </a:lvl1pPr>
          </a:lstStyle>
          <a:p>
            <a:r>
              <a:rPr lang="nl-NL" noProof="0"/>
              <a:t>Plaats hier je titel</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455999" y="1594800"/>
            <a:ext cx="5016001" cy="42372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tabel in te voegen</a:t>
            </a:r>
          </a:p>
        </p:txBody>
      </p:sp>
      <p:sp>
        <p:nvSpPr>
          <p:cNvPr id="8" name="Rechthoek 7">
            <a:extLst>
              <a:ext uri="{FF2B5EF4-FFF2-40B4-BE49-F238E27FC236}">
                <a16:creationId xmlns:a16="http://schemas.microsoft.com/office/drawing/2014/main" id="{D52D1EBA-5FE4-4632-B6F6-EF6A288BF8BB}"/>
              </a:ext>
            </a:extLst>
          </p:cNvPr>
          <p:cNvSpPr/>
          <p:nvPr userDrawn="1"/>
        </p:nvSpPr>
        <p:spPr>
          <a:xfrm>
            <a:off x="0" y="-425941"/>
            <a:ext cx="117218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tabel</a:t>
            </a:r>
          </a:p>
        </p:txBody>
      </p:sp>
      <p:sp>
        <p:nvSpPr>
          <p:cNvPr id="107" name="Tijdelijke aanduiding voor verticale tekst 2">
            <a:extLst>
              <a:ext uri="{FF2B5EF4-FFF2-40B4-BE49-F238E27FC236}">
                <a16:creationId xmlns:a16="http://schemas.microsoft.com/office/drawing/2014/main" id="{3E02C411-A0E9-42C9-A3E6-3D7A6DE4FF06}"/>
              </a:ext>
            </a:extLst>
          </p:cNvPr>
          <p:cNvSpPr>
            <a:spLocks noGrp="1"/>
          </p:cNvSpPr>
          <p:nvPr userDrawn="1">
            <p:ph type="body" orient="vert" idx="1" hasCustomPrompt="1"/>
          </p:nvPr>
        </p:nvSpPr>
        <p:spPr>
          <a:xfrm>
            <a:off x="720001" y="1593488"/>
            <a:ext cx="5014800"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3" name="Tijdelijke aanduiding voor datum 2">
            <a:extLst>
              <a:ext uri="{FF2B5EF4-FFF2-40B4-BE49-F238E27FC236}">
                <a16:creationId xmlns:a16="http://schemas.microsoft.com/office/drawing/2014/main" id="{D6F17172-2213-482A-BDD9-24166FD3C67B}"/>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3B6B0AAA-9CB5-4A79-BFFF-9FB66619F599}"/>
              </a:ext>
            </a:extLst>
          </p:cNvPr>
          <p:cNvSpPr>
            <a:spLocks noGrp="1"/>
          </p:cNvSpPr>
          <p:nvPr>
            <p:ph type="ftr" sz="quarter" idx="15"/>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76B336DA-1881-498A-B93A-EEA2A8BADCB5}"/>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423503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94800"/>
            <a:ext cx="10746000" cy="42372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tabel in te voegen</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25941"/>
            <a:ext cx="46717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Tabel</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8A917E31-D3F7-4A84-895F-EE7D32F38597}"/>
              </a:ext>
            </a:extLst>
          </p:cNvPr>
          <p:cNvSpPr>
            <a:spLocks noGrp="1"/>
          </p:cNvSpPr>
          <p:nvPr>
            <p:ph type="ftr" sz="quarter" idx="15"/>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41805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1" name="Tijdelijke aanduiding voor media 10">
            <a:extLst>
              <a:ext uri="{FF2B5EF4-FFF2-40B4-BE49-F238E27FC236}">
                <a16:creationId xmlns:a16="http://schemas.microsoft.com/office/drawing/2014/main" id="{3A750B5D-826F-45E6-825A-FDC04009BF5B}"/>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video in te voegen</a:t>
            </a:r>
          </a:p>
        </p:txBody>
      </p:sp>
      <p:sp>
        <p:nvSpPr>
          <p:cNvPr id="4" name="Tijdelijke aanduiding voor datum 3">
            <a:extLst>
              <a:ext uri="{FF2B5EF4-FFF2-40B4-BE49-F238E27FC236}">
                <a16:creationId xmlns:a16="http://schemas.microsoft.com/office/drawing/2014/main" id="{DE0F8A5E-4457-4C72-A142-C988B8A5B06B}"/>
              </a:ext>
            </a:extLst>
          </p:cNvPr>
          <p:cNvSpPr>
            <a:spLocks noGrp="1"/>
          </p:cNvSpPr>
          <p:nvPr>
            <p:ph type="dt" sz="half" idx="14"/>
          </p:nvPr>
        </p:nvSpPr>
        <p:spPr/>
        <p:txBody>
          <a:bodyPr/>
          <a:lstStyle/>
          <a:p>
            <a:endParaRPr lang="nl-NL"/>
          </a:p>
        </p:txBody>
      </p:sp>
      <p:sp>
        <p:nvSpPr>
          <p:cNvPr id="5" name="Tijdelijke aanduiding voor voettekst 4">
            <a:extLst>
              <a:ext uri="{FF2B5EF4-FFF2-40B4-BE49-F238E27FC236}">
                <a16:creationId xmlns:a16="http://schemas.microsoft.com/office/drawing/2014/main" id="{96C03FB1-C049-45FB-8970-6894A11D5B46}"/>
              </a:ext>
            </a:extLst>
          </p:cNvPr>
          <p:cNvSpPr>
            <a:spLocks noGrp="1"/>
          </p:cNvSpPr>
          <p:nvPr>
            <p:ph type="ftr" sz="quarter" idx="15"/>
          </p:nvPr>
        </p:nvSpPr>
        <p:spPr/>
        <p:txBody>
          <a:bodyPr/>
          <a:lstStyle/>
          <a:p>
            <a:r>
              <a:rPr lang="nl-NL"/>
              <a:t>Ace Yourself</a:t>
            </a:r>
          </a:p>
        </p:txBody>
      </p:sp>
      <p:sp>
        <p:nvSpPr>
          <p:cNvPr id="6" name="Tijdelijke aanduiding voor dianummer 5">
            <a:extLst>
              <a:ext uri="{FF2B5EF4-FFF2-40B4-BE49-F238E27FC236}">
                <a16:creationId xmlns:a16="http://schemas.microsoft.com/office/drawing/2014/main" id="{7A57A2B0-D2AA-4928-AE4A-5D0D77A34FAA}"/>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3" name="Rechthoek 2">
            <a:extLst>
              <a:ext uri="{FF2B5EF4-FFF2-40B4-BE49-F238E27FC236}">
                <a16:creationId xmlns:a16="http://schemas.microsoft.com/office/drawing/2014/main" id="{095FDA87-7016-2EAE-23F9-095B5D59F2D6}"/>
              </a:ext>
            </a:extLst>
          </p:cNvPr>
          <p:cNvSpPr/>
          <p:nvPr userDrawn="1"/>
        </p:nvSpPr>
        <p:spPr>
          <a:xfrm>
            <a:off x="0" y="-425941"/>
            <a:ext cx="5257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Video</a:t>
            </a:r>
          </a:p>
        </p:txBody>
      </p:sp>
    </p:spTree>
    <p:extLst>
      <p:ext uri="{BB962C8B-B14F-4D97-AF65-F5344CB8AC3E}">
        <p14:creationId xmlns:p14="http://schemas.microsoft.com/office/powerpoint/2010/main" val="37343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Alleen titel</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a:t>Ace </a:t>
            </a:r>
            <a:r>
              <a:rPr lang="nl-NL" err="1"/>
              <a:t>Yourself</a:t>
            </a:r>
            <a:endParaRPr lang="nl-NL"/>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22295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1992158"/>
            <a:ext cx="9143138" cy="1742411"/>
          </a:xfrm>
        </p:spPr>
        <p:txBody>
          <a:bodyPr vert="horz" lIns="0" tIns="0" rIns="0" bIns="0" rtlCol="0" anchor="b">
            <a:noAutofit/>
          </a:bodyPr>
          <a:lstStyle>
            <a:lvl1pPr>
              <a:defRPr lang="nl-NL" sz="6600"/>
            </a:lvl1pPr>
          </a:lstStyle>
          <a:p>
            <a:pPr lvl="0">
              <a:lnSpc>
                <a:spcPct val="80000"/>
              </a:lnSpc>
            </a:pPr>
            <a:r>
              <a:rPr lang="nl-NL"/>
              <a:t>Afsluitende tekst</a:t>
            </a:r>
          </a:p>
        </p:txBody>
      </p:sp>
      <p:sp>
        <p:nvSpPr>
          <p:cNvPr id="5" name="Tijdelijke aanduiding voor datum 4">
            <a:extLst>
              <a:ext uri="{FF2B5EF4-FFF2-40B4-BE49-F238E27FC236}">
                <a16:creationId xmlns:a16="http://schemas.microsoft.com/office/drawing/2014/main" id="{9D21E885-DEC5-FC59-1236-A156AEEED6C1}"/>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6348BC5F-72A8-0CEF-0303-26245C52E4AA}"/>
              </a:ext>
            </a:extLst>
          </p:cNvPr>
          <p:cNvSpPr>
            <a:spLocks noGrp="1"/>
          </p:cNvSpPr>
          <p:nvPr>
            <p:ph type="ftr" sz="quarter" idx="11"/>
          </p:nvPr>
        </p:nvSpPr>
        <p:spPr/>
        <p:txBody>
          <a:bodyPr/>
          <a:lstStyle/>
          <a:p>
            <a:r>
              <a:rPr lang="nl-NL"/>
              <a:t>Ace </a:t>
            </a:r>
            <a:r>
              <a:rPr lang="nl-NL" err="1"/>
              <a:t>Yourself</a:t>
            </a:r>
            <a:endParaRPr lang="nl-NL"/>
          </a:p>
        </p:txBody>
      </p:sp>
      <p:sp>
        <p:nvSpPr>
          <p:cNvPr id="7" name="Tijdelijke aanduiding voor dianummer 6">
            <a:extLst>
              <a:ext uri="{FF2B5EF4-FFF2-40B4-BE49-F238E27FC236}">
                <a16:creationId xmlns:a16="http://schemas.microsoft.com/office/drawing/2014/main" id="{92AB50EE-4B12-61E3-7C86-EF219BB74B54}"/>
              </a:ext>
            </a:extLst>
          </p:cNvPr>
          <p:cNvSpPr>
            <a:spLocks noGrp="1"/>
          </p:cNvSpPr>
          <p:nvPr>
            <p:ph type="sldNum" sz="quarter" idx="12"/>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25967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ollen en taken #2">
  <p:cSld name="Rollen en taken #2">
    <p:spTree>
      <p:nvGrpSpPr>
        <p:cNvPr id="1" name="Shape 823"/>
        <p:cNvGrpSpPr/>
        <p:nvPr/>
      </p:nvGrpSpPr>
      <p:grpSpPr>
        <a:xfrm>
          <a:off x="0" y="0"/>
          <a:ext cx="0" cy="0"/>
          <a:chOff x="0" y="0"/>
          <a:chExt cx="0" cy="0"/>
        </a:xfrm>
      </p:grpSpPr>
      <p:sp>
        <p:nvSpPr>
          <p:cNvPr id="824" name="Google Shape;824;p32"/>
          <p:cNvSpPr txBox="1">
            <a:spLocks noGrp="1"/>
          </p:cNvSpPr>
          <p:nvPr>
            <p:ph type="title"/>
          </p:nvPr>
        </p:nvSpPr>
        <p:spPr>
          <a:xfrm>
            <a:off x="732032" y="1235906"/>
            <a:ext cx="10739243" cy="39600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5" name="Google Shape;825;p32"/>
          <p:cNvSpPr/>
          <p:nvPr/>
        </p:nvSpPr>
        <p:spPr>
          <a:xfrm>
            <a:off x="0" y="-425941"/>
            <a:ext cx="1958870"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nl-NL" sz="1600" b="1" cap="none">
                <a:solidFill>
                  <a:schemeClr val="accent1"/>
                </a:solidFill>
                <a:latin typeface="Lexend"/>
                <a:ea typeface="Lexend"/>
                <a:cs typeface="Lexend"/>
                <a:sym typeface="Lexend"/>
              </a:rPr>
              <a:t>Rollen en taken #2</a:t>
            </a:r>
            <a:endParaRPr/>
          </a:p>
        </p:txBody>
      </p:sp>
      <p:sp>
        <p:nvSpPr>
          <p:cNvPr id="826" name="Google Shape;826;p32"/>
          <p:cNvSpPr>
            <a:spLocks noGrp="1"/>
          </p:cNvSpPr>
          <p:nvPr>
            <p:ph type="body" idx="1"/>
          </p:nvPr>
        </p:nvSpPr>
        <p:spPr>
          <a:xfrm>
            <a:off x="696765" y="2263125"/>
            <a:ext cx="3556888" cy="1564215"/>
          </a:xfrm>
          <a:prstGeom prst="roundRect">
            <a:avLst>
              <a:gd name="adj" fmla="val 45802"/>
            </a:avLst>
          </a:prstGeom>
          <a:solidFill>
            <a:srgbClr val="9F3F73"/>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27" name="Google Shape;827;p32"/>
          <p:cNvSpPr>
            <a:spLocks noGrp="1"/>
          </p:cNvSpPr>
          <p:nvPr>
            <p:ph type="body" idx="2"/>
          </p:nvPr>
        </p:nvSpPr>
        <p:spPr>
          <a:xfrm>
            <a:off x="696765" y="3986557"/>
            <a:ext cx="3556888" cy="1564215"/>
          </a:xfrm>
          <a:prstGeom prst="roundRect">
            <a:avLst>
              <a:gd name="adj" fmla="val 45802"/>
            </a:avLst>
          </a:prstGeom>
          <a:solidFill>
            <a:schemeClr val="accent1"/>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28" name="Google Shape;828;p32"/>
          <p:cNvSpPr>
            <a:spLocks noGrp="1"/>
          </p:cNvSpPr>
          <p:nvPr>
            <p:ph type="body" idx="3"/>
          </p:nvPr>
        </p:nvSpPr>
        <p:spPr>
          <a:xfrm>
            <a:off x="4303312" y="2263124"/>
            <a:ext cx="3556888" cy="1564215"/>
          </a:xfrm>
          <a:prstGeom prst="roundRect">
            <a:avLst>
              <a:gd name="adj" fmla="val 45802"/>
            </a:avLst>
          </a:prstGeom>
          <a:solidFill>
            <a:srgbClr val="397585"/>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29" name="Google Shape;829;p32"/>
          <p:cNvSpPr>
            <a:spLocks noGrp="1"/>
          </p:cNvSpPr>
          <p:nvPr>
            <p:ph type="body" idx="4"/>
          </p:nvPr>
        </p:nvSpPr>
        <p:spPr>
          <a:xfrm>
            <a:off x="4303312" y="4007059"/>
            <a:ext cx="3556888" cy="1564215"/>
          </a:xfrm>
          <a:prstGeom prst="roundRect">
            <a:avLst>
              <a:gd name="adj" fmla="val 45802"/>
            </a:avLst>
          </a:prstGeom>
          <a:solidFill>
            <a:srgbClr val="A5B4CA"/>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0" name="Google Shape;830;p32"/>
          <p:cNvSpPr>
            <a:spLocks noGrp="1"/>
          </p:cNvSpPr>
          <p:nvPr>
            <p:ph type="body" idx="5"/>
          </p:nvPr>
        </p:nvSpPr>
        <p:spPr>
          <a:xfrm>
            <a:off x="7914387" y="2263124"/>
            <a:ext cx="3556888" cy="1564215"/>
          </a:xfrm>
          <a:prstGeom prst="roundRect">
            <a:avLst>
              <a:gd name="adj" fmla="val 45802"/>
            </a:avLst>
          </a:prstGeom>
          <a:solidFill>
            <a:srgbClr val="567B67"/>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1" name="Google Shape;831;p32"/>
          <p:cNvSpPr>
            <a:spLocks noGrp="1"/>
          </p:cNvSpPr>
          <p:nvPr>
            <p:ph type="body" idx="6"/>
          </p:nvPr>
        </p:nvSpPr>
        <p:spPr>
          <a:xfrm>
            <a:off x="7914387" y="4007059"/>
            <a:ext cx="3556888" cy="1564215"/>
          </a:xfrm>
          <a:prstGeom prst="roundRect">
            <a:avLst>
              <a:gd name="adj" fmla="val 45802"/>
            </a:avLst>
          </a:prstGeom>
          <a:solidFill>
            <a:schemeClr val="accent3"/>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2" name="Google Shape;832;p32"/>
          <p:cNvSpPr txBox="1">
            <a:spLocks noGrp="1"/>
          </p:cNvSpPr>
          <p:nvPr>
            <p:ph type="body" idx="7"/>
          </p:nvPr>
        </p:nvSpPr>
        <p:spPr>
          <a:xfrm>
            <a:off x="1930154" y="3217813"/>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3" name="Google Shape;833;p32"/>
          <p:cNvSpPr txBox="1">
            <a:spLocks noGrp="1"/>
          </p:cNvSpPr>
          <p:nvPr>
            <p:ph type="body" idx="8"/>
          </p:nvPr>
        </p:nvSpPr>
        <p:spPr>
          <a:xfrm>
            <a:off x="5536701" y="3217813"/>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4" name="Google Shape;834;p32"/>
          <p:cNvSpPr txBox="1">
            <a:spLocks noGrp="1"/>
          </p:cNvSpPr>
          <p:nvPr>
            <p:ph type="body" idx="9"/>
          </p:nvPr>
        </p:nvSpPr>
        <p:spPr>
          <a:xfrm>
            <a:off x="9147776" y="3217813"/>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5" name="Google Shape;835;p32"/>
          <p:cNvSpPr txBox="1">
            <a:spLocks noGrp="1"/>
          </p:cNvSpPr>
          <p:nvPr>
            <p:ph type="body" idx="13"/>
          </p:nvPr>
        </p:nvSpPr>
        <p:spPr>
          <a:xfrm>
            <a:off x="1930154" y="4958560"/>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6" name="Google Shape;836;p32"/>
          <p:cNvSpPr txBox="1">
            <a:spLocks noGrp="1"/>
          </p:cNvSpPr>
          <p:nvPr>
            <p:ph type="body" idx="14"/>
          </p:nvPr>
        </p:nvSpPr>
        <p:spPr>
          <a:xfrm>
            <a:off x="5536701" y="4958560"/>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7" name="Google Shape;837;p32"/>
          <p:cNvSpPr txBox="1">
            <a:spLocks noGrp="1"/>
          </p:cNvSpPr>
          <p:nvPr>
            <p:ph type="body" idx="15"/>
          </p:nvPr>
        </p:nvSpPr>
        <p:spPr>
          <a:xfrm>
            <a:off x="9147776" y="4958560"/>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8" name="Google Shape;838;p32"/>
          <p:cNvSpPr>
            <a:spLocks noGrp="1"/>
          </p:cNvSpPr>
          <p:nvPr>
            <p:ph type="dt" idx="10"/>
          </p:nvPr>
        </p:nvSpPr>
        <p:spPr>
          <a:xfrm>
            <a:off x="10584409" y="6093017"/>
            <a:ext cx="886866" cy="253712"/>
          </a:xfrm>
          <a:prstGeom prst="roundRect">
            <a:avLst>
              <a:gd name="adj" fmla="val 50000"/>
            </a:avLst>
          </a:prstGeom>
          <a:solidFill>
            <a:schemeClr val="accent2"/>
          </a:solidFill>
          <a:ln>
            <a:noFill/>
          </a:ln>
        </p:spPr>
        <p:txBody>
          <a:bodyPr spcFirstLastPara="1" wrap="square" lIns="72000" tIns="36000" rIns="72000" bIns="36000" anchor="ctr"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9" name="Google Shape;839;p32"/>
          <p:cNvSpPr txBox="1">
            <a:spLocks noGrp="1"/>
          </p:cNvSpPr>
          <p:nvPr>
            <p:ph type="ftr" idx="11"/>
          </p:nvPr>
        </p:nvSpPr>
        <p:spPr>
          <a:xfrm>
            <a:off x="732032" y="6155754"/>
            <a:ext cx="4102768" cy="19045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0" name="Google Shape;840;p32"/>
          <p:cNvSpPr>
            <a:spLocks noGrp="1"/>
          </p:cNvSpPr>
          <p:nvPr>
            <p:ph type="sldNum" idx="12"/>
          </p:nvPr>
        </p:nvSpPr>
        <p:spPr>
          <a:xfrm>
            <a:off x="11074400" y="5805686"/>
            <a:ext cx="391584" cy="253712"/>
          </a:xfrm>
          <a:prstGeom prst="roundRect">
            <a:avLst>
              <a:gd name="adj" fmla="val 50000"/>
            </a:avLst>
          </a:prstGeom>
          <a:solidFill>
            <a:schemeClr val="accent2"/>
          </a:solidFill>
          <a:ln>
            <a:noFill/>
          </a:ln>
        </p:spPr>
        <p:txBody>
          <a:bodyPr spcFirstLastPara="1" wrap="square" lIns="72000" tIns="36000" rIns="72000" bIns="360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NL"/>
              <a:t>‹#›</a:t>
            </a:fld>
            <a:endParaRPr/>
          </a:p>
        </p:txBody>
      </p:sp>
    </p:spTree>
    <p:extLst>
      <p:ext uri="{BB962C8B-B14F-4D97-AF65-F5344CB8AC3E}">
        <p14:creationId xmlns:p14="http://schemas.microsoft.com/office/powerpoint/2010/main" val="99176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250"/>
                                        <p:tgtEl>
                                          <p:spTgt spid="826"/>
                                        </p:tgtEl>
                                      </p:cBhvr>
                                    </p:animEffect>
                                  </p:childTnLst>
                                </p:cTn>
                              </p:par>
                              <p:par>
                                <p:cTn id="8" presetID="10" presetClass="entr" presetSubtype="0" fill="hold" nodeType="withEffect">
                                  <p:stCondLst>
                                    <p:cond delay="250"/>
                                  </p:stCondLst>
                                  <p:childTnLst>
                                    <p:set>
                                      <p:cBhvr>
                                        <p:cTn id="9" dur="1" fill="hold">
                                          <p:stCondLst>
                                            <p:cond delay="0"/>
                                          </p:stCondLst>
                                        </p:cTn>
                                        <p:tgtEl>
                                          <p:spTgt spid="832"/>
                                        </p:tgtEl>
                                        <p:attrNameLst>
                                          <p:attrName>style.visibility</p:attrName>
                                        </p:attrNameLst>
                                      </p:cBhvr>
                                      <p:to>
                                        <p:strVal val="visible"/>
                                      </p:to>
                                    </p:set>
                                    <p:animEffect transition="in" filter="fade">
                                      <p:cBhvr>
                                        <p:cTn id="10" dur="250"/>
                                        <p:tgtEl>
                                          <p:spTgt spid="832"/>
                                        </p:tgtEl>
                                      </p:cBhvr>
                                    </p:animEffect>
                                  </p:childTnLst>
                                </p:cTn>
                              </p:par>
                            </p:childTnLst>
                          </p:cTn>
                        </p:par>
                        <p:par>
                          <p:cTn id="11" fill="hold">
                            <p:stCondLst>
                              <p:cond delay="250"/>
                            </p:stCondLst>
                            <p:childTnLst>
                              <p:par>
                                <p:cTn id="12" presetID="10" presetClass="entr" presetSubtype="0" fill="hold" nodeType="afterEffect">
                                  <p:stCondLst>
                                    <p:cond delay="750"/>
                                  </p:stCondLst>
                                  <p:childTnLst>
                                    <p:set>
                                      <p:cBhvr>
                                        <p:cTn id="13" dur="1" fill="hold">
                                          <p:stCondLst>
                                            <p:cond delay="0"/>
                                          </p:stCondLst>
                                        </p:cTn>
                                        <p:tgtEl>
                                          <p:spTgt spid="827"/>
                                        </p:tgtEl>
                                        <p:attrNameLst>
                                          <p:attrName>style.visibility</p:attrName>
                                        </p:attrNameLst>
                                      </p:cBhvr>
                                      <p:to>
                                        <p:strVal val="visible"/>
                                      </p:to>
                                    </p:set>
                                    <p:animEffect transition="in" filter="fade">
                                      <p:cBhvr>
                                        <p:cTn id="14" dur="250"/>
                                        <p:tgtEl>
                                          <p:spTgt spid="82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835"/>
                                        </p:tgtEl>
                                        <p:attrNameLst>
                                          <p:attrName>style.visibility</p:attrName>
                                        </p:attrNameLst>
                                      </p:cBhvr>
                                      <p:to>
                                        <p:strVal val="visible"/>
                                      </p:to>
                                    </p:set>
                                    <p:animEffect transition="in" filter="fade">
                                      <p:cBhvr>
                                        <p:cTn id="18" dur="250"/>
                                        <p:tgtEl>
                                          <p:spTgt spid="835"/>
                                        </p:tgtEl>
                                      </p:cBhvr>
                                    </p:animEffect>
                                  </p:childTnLst>
                                </p:cTn>
                              </p:par>
                            </p:childTnLst>
                          </p:cTn>
                        </p:par>
                        <p:par>
                          <p:cTn id="19" fill="hold">
                            <p:stCondLst>
                              <p:cond delay="750"/>
                            </p:stCondLst>
                            <p:childTnLst>
                              <p:par>
                                <p:cTn id="20" presetID="10" presetClass="entr" presetSubtype="0" fill="hold" nodeType="afterEffect">
                                  <p:stCondLst>
                                    <p:cond delay="250"/>
                                  </p:stCondLst>
                                  <p:childTnLst>
                                    <p:set>
                                      <p:cBhvr>
                                        <p:cTn id="21" dur="1" fill="hold">
                                          <p:stCondLst>
                                            <p:cond delay="0"/>
                                          </p:stCondLst>
                                        </p:cTn>
                                        <p:tgtEl>
                                          <p:spTgt spid="828"/>
                                        </p:tgtEl>
                                        <p:attrNameLst>
                                          <p:attrName>style.visibility</p:attrName>
                                        </p:attrNameLst>
                                      </p:cBhvr>
                                      <p:to>
                                        <p:strVal val="visible"/>
                                      </p:to>
                                    </p:set>
                                    <p:animEffect transition="in" filter="fade">
                                      <p:cBhvr>
                                        <p:cTn id="22" dur="250"/>
                                        <p:tgtEl>
                                          <p:spTgt spid="828"/>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833"/>
                                        </p:tgtEl>
                                        <p:attrNameLst>
                                          <p:attrName>style.visibility</p:attrName>
                                        </p:attrNameLst>
                                      </p:cBhvr>
                                      <p:to>
                                        <p:strVal val="visible"/>
                                      </p:to>
                                    </p:set>
                                    <p:animEffect transition="in" filter="fade">
                                      <p:cBhvr>
                                        <p:cTn id="26" dur="250"/>
                                        <p:tgtEl>
                                          <p:spTgt spid="833"/>
                                        </p:tgtEl>
                                      </p:cBhvr>
                                    </p:animEffect>
                                  </p:childTnLst>
                                </p:cTn>
                              </p:par>
                            </p:childTnLst>
                          </p:cTn>
                        </p:par>
                        <p:par>
                          <p:cTn id="27" fill="hold">
                            <p:stCondLst>
                              <p:cond delay="1250"/>
                            </p:stCondLst>
                            <p:childTnLst>
                              <p:par>
                                <p:cTn id="28" presetID="10" presetClass="entr" presetSubtype="0" fill="hold" nodeType="afterEffect">
                                  <p:stCondLst>
                                    <p:cond delay="1000"/>
                                  </p:stCondLst>
                                  <p:childTnLst>
                                    <p:set>
                                      <p:cBhvr>
                                        <p:cTn id="29" dur="1" fill="hold">
                                          <p:stCondLst>
                                            <p:cond delay="0"/>
                                          </p:stCondLst>
                                        </p:cTn>
                                        <p:tgtEl>
                                          <p:spTgt spid="829"/>
                                        </p:tgtEl>
                                        <p:attrNameLst>
                                          <p:attrName>style.visibility</p:attrName>
                                        </p:attrNameLst>
                                      </p:cBhvr>
                                      <p:to>
                                        <p:strVal val="visible"/>
                                      </p:to>
                                    </p:set>
                                    <p:animEffect transition="in" filter="fade">
                                      <p:cBhvr>
                                        <p:cTn id="30" dur="250"/>
                                        <p:tgtEl>
                                          <p:spTgt spid="829"/>
                                        </p:tgtEl>
                                      </p:cBhvr>
                                    </p:animEffect>
                                  </p:childTnLst>
                                </p:cTn>
                              </p:par>
                            </p:childTnLst>
                          </p:cTn>
                        </p:par>
                        <p:par>
                          <p:cTn id="31" fill="hold">
                            <p:stCondLst>
                              <p:cond delay="1500"/>
                            </p:stCondLst>
                            <p:childTnLst>
                              <p:par>
                                <p:cTn id="32" presetID="10" presetClass="entr" presetSubtype="0" fill="hold" nodeType="afterEffect">
                                  <p:stCondLst>
                                    <p:cond delay="1250"/>
                                  </p:stCondLst>
                                  <p:childTnLst>
                                    <p:set>
                                      <p:cBhvr>
                                        <p:cTn id="33" dur="1" fill="hold">
                                          <p:stCondLst>
                                            <p:cond delay="0"/>
                                          </p:stCondLst>
                                        </p:cTn>
                                        <p:tgtEl>
                                          <p:spTgt spid="836"/>
                                        </p:tgtEl>
                                        <p:attrNameLst>
                                          <p:attrName>style.visibility</p:attrName>
                                        </p:attrNameLst>
                                      </p:cBhvr>
                                      <p:to>
                                        <p:strVal val="visible"/>
                                      </p:to>
                                    </p:set>
                                    <p:animEffect transition="in" filter="fade">
                                      <p:cBhvr>
                                        <p:cTn id="34" dur="250"/>
                                        <p:tgtEl>
                                          <p:spTgt spid="836"/>
                                        </p:tgtEl>
                                      </p:cBhvr>
                                    </p:animEffect>
                                  </p:childTnLst>
                                </p:cTn>
                              </p:par>
                            </p:childTnLst>
                          </p:cTn>
                        </p:par>
                        <p:par>
                          <p:cTn id="35" fill="hold">
                            <p:stCondLst>
                              <p:cond delay="1750"/>
                            </p:stCondLst>
                            <p:childTnLst>
                              <p:par>
                                <p:cTn id="36" presetID="10" presetClass="entr" presetSubtype="0" fill="hold" nodeType="afterEffect">
                                  <p:stCondLst>
                                    <p:cond delay="500"/>
                                  </p:stCondLst>
                                  <p:childTnLst>
                                    <p:set>
                                      <p:cBhvr>
                                        <p:cTn id="37" dur="1" fill="hold">
                                          <p:stCondLst>
                                            <p:cond delay="0"/>
                                          </p:stCondLst>
                                        </p:cTn>
                                        <p:tgtEl>
                                          <p:spTgt spid="830"/>
                                        </p:tgtEl>
                                        <p:attrNameLst>
                                          <p:attrName>style.visibility</p:attrName>
                                        </p:attrNameLst>
                                      </p:cBhvr>
                                      <p:to>
                                        <p:strVal val="visible"/>
                                      </p:to>
                                    </p:set>
                                    <p:animEffect transition="in" filter="fade">
                                      <p:cBhvr>
                                        <p:cTn id="38" dur="250"/>
                                        <p:tgtEl>
                                          <p:spTgt spid="830"/>
                                        </p:tgtEl>
                                      </p:cBhvr>
                                    </p:animEffect>
                                  </p:childTnLst>
                                </p:cTn>
                              </p:par>
                            </p:childTnLst>
                          </p:cTn>
                        </p:par>
                        <p:par>
                          <p:cTn id="39" fill="hold">
                            <p:stCondLst>
                              <p:cond delay="2000"/>
                            </p:stCondLst>
                            <p:childTnLst>
                              <p:par>
                                <p:cTn id="40" presetID="10" presetClass="entr" presetSubtype="0" fill="hold" nodeType="afterEffect">
                                  <p:stCondLst>
                                    <p:cond delay="750"/>
                                  </p:stCondLst>
                                  <p:childTnLst>
                                    <p:set>
                                      <p:cBhvr>
                                        <p:cTn id="41" dur="1" fill="hold">
                                          <p:stCondLst>
                                            <p:cond delay="0"/>
                                          </p:stCondLst>
                                        </p:cTn>
                                        <p:tgtEl>
                                          <p:spTgt spid="834"/>
                                        </p:tgtEl>
                                        <p:attrNameLst>
                                          <p:attrName>style.visibility</p:attrName>
                                        </p:attrNameLst>
                                      </p:cBhvr>
                                      <p:to>
                                        <p:strVal val="visible"/>
                                      </p:to>
                                    </p:set>
                                    <p:animEffect transition="in" filter="fade">
                                      <p:cBhvr>
                                        <p:cTn id="42" dur="250"/>
                                        <p:tgtEl>
                                          <p:spTgt spid="834"/>
                                        </p:tgtEl>
                                      </p:cBhvr>
                                    </p:animEffect>
                                  </p:childTnLst>
                                </p:cTn>
                              </p:par>
                            </p:childTnLst>
                          </p:cTn>
                        </p:par>
                        <p:par>
                          <p:cTn id="43" fill="hold">
                            <p:stCondLst>
                              <p:cond delay="2250"/>
                            </p:stCondLst>
                            <p:childTnLst>
                              <p:par>
                                <p:cTn id="44" presetID="10" presetClass="entr" presetSubtype="0" fill="hold" nodeType="afterEffect">
                                  <p:stCondLst>
                                    <p:cond delay="1250"/>
                                  </p:stCondLst>
                                  <p:childTnLst>
                                    <p:set>
                                      <p:cBhvr>
                                        <p:cTn id="45" dur="1" fill="hold">
                                          <p:stCondLst>
                                            <p:cond delay="0"/>
                                          </p:stCondLst>
                                        </p:cTn>
                                        <p:tgtEl>
                                          <p:spTgt spid="831"/>
                                        </p:tgtEl>
                                        <p:attrNameLst>
                                          <p:attrName>style.visibility</p:attrName>
                                        </p:attrNameLst>
                                      </p:cBhvr>
                                      <p:to>
                                        <p:strVal val="visible"/>
                                      </p:to>
                                    </p:set>
                                    <p:animEffect transition="in" filter="fade">
                                      <p:cBhvr>
                                        <p:cTn id="46" dur="250"/>
                                        <p:tgtEl>
                                          <p:spTgt spid="831"/>
                                        </p:tgtEl>
                                      </p:cBhvr>
                                    </p:animEffect>
                                  </p:childTnLst>
                                </p:cTn>
                              </p:par>
                            </p:childTnLst>
                          </p:cTn>
                        </p:par>
                        <p:par>
                          <p:cTn id="47" fill="hold">
                            <p:stCondLst>
                              <p:cond delay="2500"/>
                            </p:stCondLst>
                            <p:childTnLst>
                              <p:par>
                                <p:cTn id="48" presetID="10" presetClass="entr" presetSubtype="0" fill="hold" nodeType="afterEffect">
                                  <p:stCondLst>
                                    <p:cond delay="1500"/>
                                  </p:stCondLst>
                                  <p:childTnLst>
                                    <p:set>
                                      <p:cBhvr>
                                        <p:cTn id="49" dur="1" fill="hold">
                                          <p:stCondLst>
                                            <p:cond delay="0"/>
                                          </p:stCondLst>
                                        </p:cTn>
                                        <p:tgtEl>
                                          <p:spTgt spid="837"/>
                                        </p:tgtEl>
                                        <p:attrNameLst>
                                          <p:attrName>style.visibility</p:attrName>
                                        </p:attrNameLst>
                                      </p:cBhvr>
                                      <p:to>
                                        <p:strVal val="visible"/>
                                      </p:to>
                                    </p:set>
                                    <p:animEffect transition="in" filter="fade">
                                      <p:cBhvr>
                                        <p:cTn id="50" dur="250"/>
                                        <p:tgtEl>
                                          <p:spTgt spid="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366496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1">
    <p:bg>
      <p:bgPr>
        <a:solidFill>
          <a:schemeClr val="tx1"/>
        </a:solidFill>
        <a:effectLst/>
      </p:bgPr>
    </p:bg>
    <p:spTree>
      <p:nvGrpSpPr>
        <p:cNvPr id="1" name=""/>
        <p:cNvGrpSpPr/>
        <p:nvPr/>
      </p:nvGrpSpPr>
      <p:grpSpPr>
        <a:xfrm>
          <a:off x="0" y="0"/>
          <a:ext cx="0" cy="0"/>
          <a:chOff x="0" y="0"/>
          <a:chExt cx="0" cy="0"/>
        </a:xfrm>
      </p:grpSpPr>
      <p:sp>
        <p:nvSpPr>
          <p:cNvPr id="56" name="Graphic 8">
            <a:extLst>
              <a:ext uri="{FF2B5EF4-FFF2-40B4-BE49-F238E27FC236}">
                <a16:creationId xmlns:a16="http://schemas.microsoft.com/office/drawing/2014/main" id="{05509ACD-F820-E362-9D38-FAE61CCD4D5F}"/>
              </a:ext>
            </a:extLst>
          </p:cNvPr>
          <p:cNvSpPr/>
          <p:nvPr userDrawn="1"/>
        </p:nvSpPr>
        <p:spPr>
          <a:xfrm>
            <a:off x="287161" y="237744"/>
            <a:ext cx="11617678" cy="6382512"/>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bg2"/>
          </a:solidFill>
          <a:ln w="0" cap="flat">
            <a:noFill/>
            <a:prstDash val="solid"/>
            <a:miter/>
          </a:ln>
        </p:spPr>
        <p:txBody>
          <a:bodyPr rtlCol="0" anchor="ctr"/>
          <a:lstStyle/>
          <a:p>
            <a:endParaRPr lang="nl-NL"/>
          </a:p>
        </p:txBody>
      </p:sp>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74866"/>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a:t>1. </a:t>
            </a:r>
            <a:r>
              <a:rPr lang="nl-NL" err="1"/>
              <a:t>Lorem</a:t>
            </a:r>
            <a:r>
              <a:rPr lang="nl-NL"/>
              <a:t> </a:t>
            </a:r>
            <a:r>
              <a:rPr lang="nl-NL" err="1"/>
              <a:t>ipsum</a:t>
            </a:r>
            <a:r>
              <a:rPr lang="nl-NL"/>
              <a:t> </a:t>
            </a:r>
          </a:p>
        </p:txBody>
      </p:sp>
      <p:sp>
        <p:nvSpPr>
          <p:cNvPr id="3" name="Tijdelijke aanduiding voor datum 2">
            <a:extLst>
              <a:ext uri="{FF2B5EF4-FFF2-40B4-BE49-F238E27FC236}">
                <a16:creationId xmlns:a16="http://schemas.microsoft.com/office/drawing/2014/main" id="{EF2D2154-3260-B337-B3D9-D23B9B07793A}"/>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EDA0C525-E093-4ACE-6F9E-334EF68A7A1D}"/>
              </a:ext>
            </a:extLst>
          </p:cNvPr>
          <p:cNvSpPr>
            <a:spLocks noGrp="1"/>
          </p:cNvSpPr>
          <p:nvPr>
            <p:ph type="ftr" sz="quarter" idx="11"/>
          </p:nvPr>
        </p:nvSpPr>
        <p:spPr>
          <a:xfrm>
            <a:off x="719999" y="6198891"/>
            <a:ext cx="2924971" cy="164375"/>
          </a:xfrm>
        </p:spPr>
        <p:txBody>
          <a:bodyPr/>
          <a:lstStyle/>
          <a:p>
            <a:r>
              <a:rPr lang="nl-NL"/>
              <a:t>Ace Yourself</a:t>
            </a:r>
          </a:p>
        </p:txBody>
      </p:sp>
      <p:sp>
        <p:nvSpPr>
          <p:cNvPr id="5" name="Tijdelijke aanduiding voor dianummer 4">
            <a:extLst>
              <a:ext uri="{FF2B5EF4-FFF2-40B4-BE49-F238E27FC236}">
                <a16:creationId xmlns:a16="http://schemas.microsoft.com/office/drawing/2014/main" id="{8DA8F00E-6565-323C-9BEF-35A8F4840F2F}"/>
              </a:ext>
            </a:extLst>
          </p:cNvPr>
          <p:cNvSpPr>
            <a:spLocks noGrp="1"/>
          </p:cNvSpPr>
          <p:nvPr>
            <p:ph type="sldNum" sz="quarter" idx="12"/>
          </p:nvPr>
        </p:nvSpPr>
        <p:spPr/>
        <p:txBody>
          <a:bodyPr/>
          <a:lstStyle/>
          <a:p>
            <a:fld id="{9E843DB9-9987-4157-AB9C-CEA8D7D910BB}" type="slidenum">
              <a:rPr lang="nl-NL" smtClean="0"/>
              <a:pPr/>
              <a:t>‹#›</a:t>
            </a:fld>
            <a:endParaRPr lang="nl-NL"/>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18354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1</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896748"/>
            <a:ext cx="3788851" cy="1567341"/>
          </a:xfrm>
        </p:spPr>
        <p:txBody>
          <a:bodyPr/>
          <a:lstStyle>
            <a:lvl1pPr>
              <a:defRPr sz="5400"/>
            </a:lvl1pPr>
          </a:lstStyle>
          <a:p>
            <a:r>
              <a:rPr lang="nl-NL"/>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3. </a:t>
            </a:r>
            <a:r>
              <a:rPr lang="nl-NL" err="1"/>
              <a:t>Lorem</a:t>
            </a:r>
            <a:r>
              <a:rPr lang="nl-NL"/>
              <a:t> </a:t>
            </a:r>
            <a:r>
              <a:rPr lang="nl-NL" err="1"/>
              <a:t>ipsum</a:t>
            </a:r>
            <a:endParaRPr lang="nl-NL"/>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4. </a:t>
            </a:r>
            <a:r>
              <a:rPr lang="nl-NL" err="1"/>
              <a:t>Lorem</a:t>
            </a:r>
            <a:r>
              <a:rPr lang="nl-NL"/>
              <a:t> </a:t>
            </a:r>
            <a:r>
              <a:rPr lang="nl-NL" err="1"/>
              <a:t>ipsum</a:t>
            </a:r>
            <a:endParaRPr lang="nl-NL"/>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54" name="Rechthoek 53">
            <a:extLst>
              <a:ext uri="{FF2B5EF4-FFF2-40B4-BE49-F238E27FC236}">
                <a16:creationId xmlns:a16="http://schemas.microsoft.com/office/drawing/2014/main" id="{C084C556-15A5-0DC4-3420-20573DBC0895}"/>
              </a:ext>
            </a:extLst>
          </p:cNvPr>
          <p:cNvSpPr/>
          <p:nvPr userDrawn="1"/>
        </p:nvSpPr>
        <p:spPr>
          <a:xfrm>
            <a:off x="11903250" y="0"/>
            <a:ext cx="288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131009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517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989138"/>
            <a:ext cx="10752136" cy="3563937"/>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p:nvPr>
        </p:nvSpPr>
        <p:spPr>
          <a:xfrm>
            <a:off x="732032" y="1235907"/>
            <a:ext cx="10739243" cy="392868"/>
          </a:xfrm>
        </p:spPr>
        <p:txBody>
          <a:bodyPr/>
          <a:lstStyle/>
          <a:p>
            <a:r>
              <a:rPr lang="nl-NL"/>
              <a:t>Klik om stijl te bewerken</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8" name="Tijdelijke aanduiding voor datum 7">
            <a:extLst>
              <a:ext uri="{FF2B5EF4-FFF2-40B4-BE49-F238E27FC236}">
                <a16:creationId xmlns:a16="http://schemas.microsoft.com/office/drawing/2014/main" id="{FC13FDF2-1FA2-9DC2-C997-F19B1DA234C2}"/>
              </a:ext>
            </a:extLst>
          </p:cNvPr>
          <p:cNvSpPr>
            <a:spLocks noGrp="1"/>
          </p:cNvSpPr>
          <p:nvPr>
            <p:ph type="dt" sz="half" idx="22"/>
          </p:nvPr>
        </p:nvSpPr>
        <p:spPr/>
        <p:txBody>
          <a:bodyPr/>
          <a:lstStyle/>
          <a:p>
            <a:endParaRPr lang="nl-NL"/>
          </a:p>
        </p:txBody>
      </p:sp>
      <p:sp>
        <p:nvSpPr>
          <p:cNvPr id="10" name="Tijdelijke aanduiding voor voettekst 9">
            <a:extLst>
              <a:ext uri="{FF2B5EF4-FFF2-40B4-BE49-F238E27FC236}">
                <a16:creationId xmlns:a16="http://schemas.microsoft.com/office/drawing/2014/main" id="{D64DEA02-D8A1-AEF6-B508-15B5F1C8A6EF}"/>
              </a:ext>
            </a:extLst>
          </p:cNvPr>
          <p:cNvSpPr>
            <a:spLocks noGrp="1"/>
          </p:cNvSpPr>
          <p:nvPr>
            <p:ph type="ftr" sz="quarter" idx="23"/>
          </p:nvPr>
        </p:nvSpPr>
        <p:spPr/>
        <p:txBody>
          <a:bodyPr/>
          <a:lstStyle/>
          <a:p>
            <a:pPr marL="0" indent="0">
              <a:buFont typeface="Arial" panose="020B0604020202020204" pitchFamily="34" charset="0"/>
              <a:buNone/>
            </a:pPr>
            <a:r>
              <a:rPr lang="nl-NL"/>
              <a:t>Ace Yourself</a:t>
            </a:r>
          </a:p>
        </p:txBody>
      </p:sp>
      <p:sp>
        <p:nvSpPr>
          <p:cNvPr id="11" name="Tijdelijke aanduiding voor dianummer 10">
            <a:extLst>
              <a:ext uri="{FF2B5EF4-FFF2-40B4-BE49-F238E27FC236}">
                <a16:creationId xmlns:a16="http://schemas.microsoft.com/office/drawing/2014/main" id="{404311C1-9F78-4BB2-A067-E0A3DE248D6E}"/>
              </a:ext>
            </a:extLst>
          </p:cNvPr>
          <p:cNvSpPr>
            <a:spLocks noGrp="1"/>
          </p:cNvSpPr>
          <p:nvPr>
            <p:ph type="sldNum" sz="quarter" idx="24"/>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53482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 tekstvak">
    <p:bg>
      <p:bgPr>
        <a:solidFill>
          <a:schemeClr val="accent6"/>
        </a:solidFill>
        <a:effectLst/>
      </p:bgPr>
    </p:bg>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2DF46C48-C9D7-0466-34EB-8FD4E838A47C}"/>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 name="Rechthoek: afgeronde hoeken 3">
            <a:extLst>
              <a:ext uri="{FF2B5EF4-FFF2-40B4-BE49-F238E27FC236}">
                <a16:creationId xmlns:a16="http://schemas.microsoft.com/office/drawing/2014/main" id="{97805320-782F-053D-1D7D-4A21141AD9EC}"/>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5" name="Vrije vorm: vorm 4">
            <a:extLst>
              <a:ext uri="{FF2B5EF4-FFF2-40B4-BE49-F238E27FC236}">
                <a16:creationId xmlns:a16="http://schemas.microsoft.com/office/drawing/2014/main" id="{C384848F-855B-D964-0BC4-8FDCB5594B47}"/>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6" name="Rechthoek: afgeronde hoeken 5">
            <a:extLst>
              <a:ext uri="{FF2B5EF4-FFF2-40B4-BE49-F238E27FC236}">
                <a16:creationId xmlns:a16="http://schemas.microsoft.com/office/drawing/2014/main" id="{E13D6EDF-9066-6EC2-C91E-319A7D12EA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482788" y="890961"/>
            <a:ext cx="5605669" cy="5028400"/>
          </a:xfrm>
          <a:prstGeom prst="roundRect">
            <a:avLst>
              <a:gd name="adj" fmla="val 7005"/>
            </a:avLst>
          </a:prstGeom>
          <a:solidFill>
            <a:schemeClr val="accent5"/>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482787" y="6070219"/>
            <a:ext cx="5605669" cy="424289"/>
          </a:xfrm>
          <a:prstGeom prst="roundRect">
            <a:avLst>
              <a:gd name="adj" fmla="val 41999"/>
            </a:avLst>
          </a:prstGeom>
          <a:solidFill>
            <a:schemeClr val="accent5"/>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a:t>Plaats hier je titel</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 </a:t>
            </a:r>
            <a:r>
              <a:rPr lang="nl-NL" sz="1600" b="0" cap="none" baseline="0" noProof="0" err="1">
                <a:solidFill>
                  <a:schemeClr val="accent1"/>
                </a:solidFill>
                <a:latin typeface="+mj-lt"/>
              </a:rPr>
              <a:t>tekstvak</a:t>
            </a:r>
            <a:endParaRPr lang="nl-NL" sz="1600" b="0" cap="none" baseline="0" noProof="0">
              <a:solidFill>
                <a:schemeClr val="accent1"/>
              </a:solidFill>
              <a:latin typeface="+mj-lt"/>
            </a:endParaRPr>
          </a:p>
        </p:txBody>
      </p:sp>
      <p:sp>
        <p:nvSpPr>
          <p:cNvPr id="8" name="Tijdelijke aanduiding voor datum 7">
            <a:extLst>
              <a:ext uri="{FF2B5EF4-FFF2-40B4-BE49-F238E27FC236}">
                <a16:creationId xmlns:a16="http://schemas.microsoft.com/office/drawing/2014/main" id="{74CDDAA1-BDC9-FA88-8197-31A472C2A762}"/>
              </a:ext>
            </a:extLst>
          </p:cNvPr>
          <p:cNvSpPr>
            <a:spLocks noGrp="1"/>
          </p:cNvSpPr>
          <p:nvPr>
            <p:ph type="dt" sz="half" idx="17"/>
          </p:nvPr>
        </p:nvSpPr>
        <p:spPr/>
        <p:txBody>
          <a:bodyPr/>
          <a:lstStyle/>
          <a:p>
            <a:endParaRPr lang="nl-NL"/>
          </a:p>
        </p:txBody>
      </p:sp>
      <p:sp>
        <p:nvSpPr>
          <p:cNvPr id="10" name="Tijdelijke aanduiding voor voettekst 9">
            <a:extLst>
              <a:ext uri="{FF2B5EF4-FFF2-40B4-BE49-F238E27FC236}">
                <a16:creationId xmlns:a16="http://schemas.microsoft.com/office/drawing/2014/main" id="{05DA43D0-DCAC-402C-34CC-4A64AF7158E8}"/>
              </a:ext>
            </a:extLst>
          </p:cNvPr>
          <p:cNvSpPr>
            <a:spLocks noGrp="1"/>
          </p:cNvSpPr>
          <p:nvPr>
            <p:ph type="ftr" sz="quarter" idx="18"/>
          </p:nvPr>
        </p:nvSpPr>
        <p:spPr/>
        <p:txBody>
          <a:bodyPr/>
          <a:lstStyle/>
          <a:p>
            <a:pPr marL="0" indent="0">
              <a:buFont typeface="Arial" panose="020B0604020202020204" pitchFamily="34" charset="0"/>
              <a:buNone/>
            </a:pPr>
            <a:r>
              <a:rPr lang="nl-NL"/>
              <a:t>Ace Yourself</a:t>
            </a:r>
          </a:p>
        </p:txBody>
      </p:sp>
      <p:sp>
        <p:nvSpPr>
          <p:cNvPr id="13" name="Tijdelijke aanduiding voor dianummer 12">
            <a:extLst>
              <a:ext uri="{FF2B5EF4-FFF2-40B4-BE49-F238E27FC236}">
                <a16:creationId xmlns:a16="http://schemas.microsoft.com/office/drawing/2014/main" id="{493F380E-CE61-93BE-B20E-1FDDA7F46329}"/>
              </a:ext>
            </a:extLst>
          </p:cNvPr>
          <p:cNvSpPr>
            <a:spLocks noGrp="1"/>
          </p:cNvSpPr>
          <p:nvPr>
            <p:ph type="sldNum" sz="quarter" idx="19"/>
          </p:nvPr>
        </p:nvSpPr>
        <p:spPr/>
        <p:txBody>
          <a:bodyPr/>
          <a:lstStyle/>
          <a:p>
            <a:fld id="{9E843DB9-9987-4157-AB9C-CEA8D7D910BB}" type="slidenum">
              <a:rPr lang="nl-NL" smtClean="0"/>
              <a:pPr/>
              <a:t>‹#›</a:t>
            </a:fld>
            <a:endParaRPr lang="nl-NL"/>
          </a:p>
        </p:txBody>
      </p:sp>
      <p:sp>
        <p:nvSpPr>
          <p:cNvPr id="7" name="Vrije vorm: vorm 6">
            <a:extLst>
              <a:ext uri="{FF2B5EF4-FFF2-40B4-BE49-F238E27FC236}">
                <a16:creationId xmlns:a16="http://schemas.microsoft.com/office/drawing/2014/main" id="{71001571-EB04-78D1-2B49-501D058E9327}"/>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380146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3"/>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4"/>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666 -0.00046 L 4.79167E-6 -1.48148E-6 " pathEditMode="relative" rAng="0" ptsTypes="AA">
                                      <p:cBhvr>
                                        <p:cTn id="19" dur="500" fill="hold"/>
                                        <p:tgtEl>
                                          <p:spTgt spid="5"/>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1">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317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#1</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lnSpc>
                <a:spcPct val="100000"/>
              </a:lnSpc>
              <a:buNone/>
              <a:defRPr b="1">
                <a:solidFill>
                  <a:schemeClr val="accent3"/>
                </a:solidFill>
              </a:defRPr>
            </a:lvl1pPr>
          </a:lstStyle>
          <a:p>
            <a:pPr lvl="0"/>
            <a:r>
              <a:rPr lang="nl-NL"/>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 name="Vrije vorm: vorm 3">
            <a:extLst>
              <a:ext uri="{FF2B5EF4-FFF2-40B4-BE49-F238E27FC236}">
                <a16:creationId xmlns:a16="http://schemas.microsoft.com/office/drawing/2014/main" id="{EB95D17F-27E2-4A46-E6A1-B5E70A140553}"/>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36194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5685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sopgave 4 blokken">
    <p:bg>
      <p:bgPr>
        <a:solidFill>
          <a:schemeClr val="accent6"/>
        </a:solidFill>
        <a:effectLst/>
      </p:bgPr>
    </p:bg>
    <p:spTree>
      <p:nvGrpSpPr>
        <p:cNvPr id="1" name=""/>
        <p:cNvGrpSpPr/>
        <p:nvPr/>
      </p:nvGrpSpPr>
      <p:grpSpPr>
        <a:xfrm>
          <a:off x="0" y="0"/>
          <a:ext cx="0" cy="0"/>
          <a:chOff x="0" y="0"/>
          <a:chExt cx="0" cy="0"/>
        </a:xfrm>
      </p:grpSpPr>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a:t>1. </a:t>
            </a:r>
            <a:r>
              <a:rPr lang="nl-NL" err="1"/>
              <a:t>Lorem</a:t>
            </a:r>
            <a:r>
              <a:rPr lang="nl-NL"/>
              <a:t> </a:t>
            </a:r>
            <a:r>
              <a:rPr lang="nl-NL" err="1"/>
              <a:t>ipsum</a:t>
            </a:r>
            <a:r>
              <a:rPr lang="nl-NL"/>
              <a:t> </a:t>
            </a:r>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4 blokken</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45330"/>
            <a:ext cx="3788851" cy="1567341"/>
          </a:xfrm>
        </p:spPr>
        <p:txBody>
          <a:bodyPr/>
          <a:lstStyle>
            <a:lvl1pPr>
              <a:defRPr sz="5400"/>
            </a:lvl1pPr>
          </a:lstStyle>
          <a:p>
            <a:r>
              <a:rPr lang="nl-NL"/>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3. </a:t>
            </a:r>
            <a:r>
              <a:rPr lang="nl-NL" err="1"/>
              <a:t>Lorem</a:t>
            </a:r>
            <a:r>
              <a:rPr lang="nl-NL"/>
              <a:t> </a:t>
            </a:r>
            <a:r>
              <a:rPr lang="nl-NL" err="1"/>
              <a:t>ipsum</a:t>
            </a:r>
            <a:endParaRPr lang="nl-NL"/>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4. </a:t>
            </a:r>
            <a:r>
              <a:rPr lang="nl-NL" err="1"/>
              <a:t>Lorem</a:t>
            </a:r>
            <a:r>
              <a:rPr lang="nl-NL"/>
              <a:t> </a:t>
            </a:r>
            <a:r>
              <a:rPr lang="nl-NL" err="1"/>
              <a:t>ipsum</a:t>
            </a:r>
            <a:endParaRPr lang="nl-NL"/>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a:t>  </a:t>
            </a:r>
          </a:p>
        </p:txBody>
      </p:sp>
      <p:sp>
        <p:nvSpPr>
          <p:cNvPr id="4" name="Vrije vorm: vorm 3">
            <a:extLst>
              <a:ext uri="{FF2B5EF4-FFF2-40B4-BE49-F238E27FC236}">
                <a16:creationId xmlns:a16="http://schemas.microsoft.com/office/drawing/2014/main" id="{320136C1-33B7-4CE8-DEF0-6882D7C2A0A8}"/>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9921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6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CE8E1-85D7-BE8A-FC9E-EDAF45FC8618}"/>
              </a:ext>
            </a:extLst>
          </p:cNvPr>
          <p:cNvSpPr>
            <a:spLocks noGrp="1"/>
          </p:cNvSpPr>
          <p:nvPr>
            <p:ph type="title"/>
          </p:nvPr>
        </p:nvSpPr>
        <p:spPr/>
        <p:txBody>
          <a:bodyPr/>
          <a:lstStyle/>
          <a:p>
            <a:r>
              <a:rPr lang="nl-NL"/>
              <a:t>Klik om stijl te bewerken</a:t>
            </a:r>
          </a:p>
        </p:txBody>
      </p:sp>
      <p:sp>
        <p:nvSpPr>
          <p:cNvPr id="7" name="Rechthoek 6">
            <a:extLst>
              <a:ext uri="{FF2B5EF4-FFF2-40B4-BE49-F238E27FC236}">
                <a16:creationId xmlns:a16="http://schemas.microsoft.com/office/drawing/2014/main" id="{7BEC6082-2C16-41AF-27CF-F226CE71A21A}"/>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6 blokken</a:t>
            </a:r>
          </a:p>
        </p:txBody>
      </p:sp>
      <p:sp>
        <p:nvSpPr>
          <p:cNvPr id="8" name="Tijdelijke aanduiding voor tekst 17">
            <a:extLst>
              <a:ext uri="{FF2B5EF4-FFF2-40B4-BE49-F238E27FC236}">
                <a16:creationId xmlns:a16="http://schemas.microsoft.com/office/drawing/2014/main" id="{267E7339-BAE4-B05E-54AE-F263D3CDBEFB}"/>
              </a:ext>
            </a:extLst>
          </p:cNvPr>
          <p:cNvSpPr>
            <a:spLocks noGrp="1"/>
          </p:cNvSpPr>
          <p:nvPr>
            <p:ph type="body" sz="quarter" idx="14" hasCustomPrompt="1"/>
          </p:nvPr>
        </p:nvSpPr>
        <p:spPr>
          <a:xfrm>
            <a:off x="720001" y="199356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9" name="Tijdelijke aanduiding voor tekst 17">
            <a:extLst>
              <a:ext uri="{FF2B5EF4-FFF2-40B4-BE49-F238E27FC236}">
                <a16:creationId xmlns:a16="http://schemas.microsoft.com/office/drawing/2014/main" id="{6F5F25FE-C56D-4D8C-3082-9DE7E15CEEF5}"/>
              </a:ext>
            </a:extLst>
          </p:cNvPr>
          <p:cNvSpPr>
            <a:spLocks noGrp="1"/>
          </p:cNvSpPr>
          <p:nvPr>
            <p:ph type="body" sz="quarter" idx="15" hasCustomPrompt="1"/>
          </p:nvPr>
        </p:nvSpPr>
        <p:spPr>
          <a:xfrm>
            <a:off x="720001" y="276998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0" name="Tijdelijke aanduiding voor tekst 17">
            <a:extLst>
              <a:ext uri="{FF2B5EF4-FFF2-40B4-BE49-F238E27FC236}">
                <a16:creationId xmlns:a16="http://schemas.microsoft.com/office/drawing/2014/main" id="{2940AD08-19F0-643B-AC91-62389FE83875}"/>
              </a:ext>
            </a:extLst>
          </p:cNvPr>
          <p:cNvSpPr>
            <a:spLocks noGrp="1"/>
          </p:cNvSpPr>
          <p:nvPr>
            <p:ph type="body" sz="quarter" idx="16" hasCustomPrompt="1"/>
          </p:nvPr>
        </p:nvSpPr>
        <p:spPr>
          <a:xfrm>
            <a:off x="720001" y="354144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1" name="Tijdelijke aanduiding voor tekst 17">
            <a:extLst>
              <a:ext uri="{FF2B5EF4-FFF2-40B4-BE49-F238E27FC236}">
                <a16:creationId xmlns:a16="http://schemas.microsoft.com/office/drawing/2014/main" id="{F7C9D09D-8A89-EB33-0840-D20A30200CB2}"/>
              </a:ext>
            </a:extLst>
          </p:cNvPr>
          <p:cNvSpPr>
            <a:spLocks noGrp="1"/>
          </p:cNvSpPr>
          <p:nvPr>
            <p:ph type="body" sz="quarter" idx="17" hasCustomPrompt="1"/>
          </p:nvPr>
        </p:nvSpPr>
        <p:spPr>
          <a:xfrm>
            <a:off x="732034" y="429118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2" name="Tijdelijke aanduiding voor tekst 17">
            <a:extLst>
              <a:ext uri="{FF2B5EF4-FFF2-40B4-BE49-F238E27FC236}">
                <a16:creationId xmlns:a16="http://schemas.microsoft.com/office/drawing/2014/main" id="{88A5800C-56E4-44E8-EC57-118DAEFD6992}"/>
              </a:ext>
            </a:extLst>
          </p:cNvPr>
          <p:cNvSpPr>
            <a:spLocks noGrp="1"/>
          </p:cNvSpPr>
          <p:nvPr>
            <p:ph type="body" sz="quarter" idx="18" hasCustomPrompt="1"/>
          </p:nvPr>
        </p:nvSpPr>
        <p:spPr>
          <a:xfrm>
            <a:off x="720001" y="506420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3" name="Tijdelijke aanduiding voor tekst 17">
            <a:extLst>
              <a:ext uri="{FF2B5EF4-FFF2-40B4-BE49-F238E27FC236}">
                <a16:creationId xmlns:a16="http://schemas.microsoft.com/office/drawing/2014/main" id="{A7F0D3EA-322F-619C-9AF1-68494E26B0A8}"/>
              </a:ext>
            </a:extLst>
          </p:cNvPr>
          <p:cNvSpPr>
            <a:spLocks noGrp="1"/>
          </p:cNvSpPr>
          <p:nvPr>
            <p:ph type="body" sz="quarter" idx="19" hasCustomPrompt="1"/>
          </p:nvPr>
        </p:nvSpPr>
        <p:spPr>
          <a:xfrm>
            <a:off x="720001" y="583722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4" name="Tijdelijke aanduiding voor tekst 32">
            <a:extLst>
              <a:ext uri="{FF2B5EF4-FFF2-40B4-BE49-F238E27FC236}">
                <a16:creationId xmlns:a16="http://schemas.microsoft.com/office/drawing/2014/main" id="{0B39928B-6D73-5AF9-ED30-970866C96117}"/>
              </a:ext>
            </a:extLst>
          </p:cNvPr>
          <p:cNvSpPr>
            <a:spLocks noGrp="1"/>
          </p:cNvSpPr>
          <p:nvPr>
            <p:ph type="body" sz="quarter" idx="25" hasCustomPrompt="1"/>
          </p:nvPr>
        </p:nvSpPr>
        <p:spPr>
          <a:xfrm>
            <a:off x="914554" y="192012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5" name="Tijdelijke aanduiding voor tekst 32">
            <a:extLst>
              <a:ext uri="{FF2B5EF4-FFF2-40B4-BE49-F238E27FC236}">
                <a16:creationId xmlns:a16="http://schemas.microsoft.com/office/drawing/2014/main" id="{4BA6CADB-E7C4-8EF9-B53B-903E2BA872BA}"/>
              </a:ext>
            </a:extLst>
          </p:cNvPr>
          <p:cNvSpPr>
            <a:spLocks noGrp="1"/>
          </p:cNvSpPr>
          <p:nvPr>
            <p:ph type="body" sz="quarter" idx="26" hasCustomPrompt="1"/>
          </p:nvPr>
        </p:nvSpPr>
        <p:spPr>
          <a:xfrm>
            <a:off x="914554" y="269654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6" name="Tijdelijke aanduiding voor tekst 32">
            <a:extLst>
              <a:ext uri="{FF2B5EF4-FFF2-40B4-BE49-F238E27FC236}">
                <a16:creationId xmlns:a16="http://schemas.microsoft.com/office/drawing/2014/main" id="{B033A58B-1AD2-6F0B-8A5D-64B1F90FCC12}"/>
              </a:ext>
            </a:extLst>
          </p:cNvPr>
          <p:cNvSpPr>
            <a:spLocks noGrp="1"/>
          </p:cNvSpPr>
          <p:nvPr>
            <p:ph type="body" sz="quarter" idx="27" hasCustomPrompt="1"/>
          </p:nvPr>
        </p:nvSpPr>
        <p:spPr>
          <a:xfrm>
            <a:off x="914554" y="3467999"/>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7" name="Tijdelijke aanduiding voor tekst 32">
            <a:extLst>
              <a:ext uri="{FF2B5EF4-FFF2-40B4-BE49-F238E27FC236}">
                <a16:creationId xmlns:a16="http://schemas.microsoft.com/office/drawing/2014/main" id="{5BA5B9DA-18B2-BA03-3766-DB872F3AB78C}"/>
              </a:ext>
            </a:extLst>
          </p:cNvPr>
          <p:cNvSpPr>
            <a:spLocks noGrp="1"/>
          </p:cNvSpPr>
          <p:nvPr>
            <p:ph type="body" sz="quarter" idx="28" hasCustomPrompt="1"/>
          </p:nvPr>
        </p:nvSpPr>
        <p:spPr>
          <a:xfrm>
            <a:off x="914554" y="421774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8" name="Tijdelijke aanduiding voor tekst 32">
            <a:extLst>
              <a:ext uri="{FF2B5EF4-FFF2-40B4-BE49-F238E27FC236}">
                <a16:creationId xmlns:a16="http://schemas.microsoft.com/office/drawing/2014/main" id="{63855664-023E-C43D-D6C8-829068CDAD20}"/>
              </a:ext>
            </a:extLst>
          </p:cNvPr>
          <p:cNvSpPr>
            <a:spLocks noGrp="1"/>
          </p:cNvSpPr>
          <p:nvPr>
            <p:ph type="body" sz="quarter" idx="29" hasCustomPrompt="1"/>
          </p:nvPr>
        </p:nvSpPr>
        <p:spPr>
          <a:xfrm>
            <a:off x="914554" y="499076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9" name="Tijdelijke aanduiding voor tekst 32">
            <a:extLst>
              <a:ext uri="{FF2B5EF4-FFF2-40B4-BE49-F238E27FC236}">
                <a16:creationId xmlns:a16="http://schemas.microsoft.com/office/drawing/2014/main" id="{B555D847-F564-C201-0488-58B210511C87}"/>
              </a:ext>
            </a:extLst>
          </p:cNvPr>
          <p:cNvSpPr>
            <a:spLocks noGrp="1"/>
          </p:cNvSpPr>
          <p:nvPr>
            <p:ph type="body" sz="quarter" idx="30" hasCustomPrompt="1"/>
          </p:nvPr>
        </p:nvSpPr>
        <p:spPr>
          <a:xfrm>
            <a:off x="914554" y="5763778"/>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grpSp>
        <p:nvGrpSpPr>
          <p:cNvPr id="154" name="Groep 153">
            <a:extLst>
              <a:ext uri="{FF2B5EF4-FFF2-40B4-BE49-F238E27FC236}">
                <a16:creationId xmlns:a16="http://schemas.microsoft.com/office/drawing/2014/main" id="{A8E75DC8-58E7-96FD-8098-246319878967}"/>
              </a:ext>
            </a:extLst>
          </p:cNvPr>
          <p:cNvGrpSpPr/>
          <p:nvPr userDrawn="1"/>
        </p:nvGrpSpPr>
        <p:grpSpPr>
          <a:xfrm>
            <a:off x="6681468" y="2058016"/>
            <a:ext cx="4033182" cy="3979708"/>
            <a:chOff x="7378916" y="2367402"/>
            <a:chExt cx="2848716" cy="2810946"/>
          </a:xfrm>
        </p:grpSpPr>
        <p:sp>
          <p:nvSpPr>
            <p:cNvPr id="90" name="Vrije vorm: vorm 89">
              <a:extLst>
                <a:ext uri="{FF2B5EF4-FFF2-40B4-BE49-F238E27FC236}">
                  <a16:creationId xmlns:a16="http://schemas.microsoft.com/office/drawing/2014/main" id="{D31C04C8-DC23-EDFF-2D0F-49379C495EFC}"/>
                </a:ext>
              </a:extLst>
            </p:cNvPr>
            <p:cNvSpPr/>
            <p:nvPr/>
          </p:nvSpPr>
          <p:spPr>
            <a:xfrm>
              <a:off x="7378916" y="3237440"/>
              <a:ext cx="987106" cy="413654"/>
            </a:xfrm>
            <a:custGeom>
              <a:avLst/>
              <a:gdLst>
                <a:gd name="connsiteX0" fmla="*/ 977632 w 987106"/>
                <a:gd name="connsiteY0" fmla="*/ 413654 h 413654"/>
                <a:gd name="connsiteX1" fmla="*/ 987106 w 987106"/>
                <a:gd name="connsiteY1" fmla="*/ 362709 h 413654"/>
                <a:gd name="connsiteX2" fmla="*/ 845097 w 987106"/>
                <a:gd name="connsiteY2" fmla="*/ 220700 h 413654"/>
                <a:gd name="connsiteX3" fmla="*/ 817739 w 987106"/>
                <a:gd name="connsiteY3" fmla="*/ 223406 h 413654"/>
                <a:gd name="connsiteX4" fmla="*/ 555084 w 987106"/>
                <a:gd name="connsiteY4" fmla="*/ 0 h 413654"/>
                <a:gd name="connsiteX5" fmla="*/ 296006 w 987106"/>
                <a:gd name="connsiteY5" fmla="*/ 205619 h 413654"/>
                <a:gd name="connsiteX6" fmla="*/ 201269 w 987106"/>
                <a:gd name="connsiteY6" fmla="*/ 181935 h 413654"/>
                <a:gd name="connsiteX7" fmla="*/ 0 w 987106"/>
                <a:gd name="connsiteY7" fmla="*/ 383300 h 413654"/>
                <a:gd name="connsiteX8" fmla="*/ 2320 w 987106"/>
                <a:gd name="connsiteY8" fmla="*/ 413654 h 413654"/>
                <a:gd name="connsiteX9" fmla="*/ 977729 w 987106"/>
                <a:gd name="connsiteY9" fmla="*/ 413654 h 413654"/>
                <a:gd name="connsiteX10" fmla="*/ 977632 w 987106"/>
                <a:gd name="connsiteY10" fmla="*/ 413654 h 4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106" h="413654">
                  <a:moveTo>
                    <a:pt x="977632" y="413654"/>
                  </a:moveTo>
                  <a:cubicBezTo>
                    <a:pt x="983723" y="397800"/>
                    <a:pt x="987106" y="380690"/>
                    <a:pt x="987106" y="362709"/>
                  </a:cubicBezTo>
                  <a:cubicBezTo>
                    <a:pt x="987106" y="284309"/>
                    <a:pt x="923497" y="220700"/>
                    <a:pt x="845097" y="220700"/>
                  </a:cubicBezTo>
                  <a:cubicBezTo>
                    <a:pt x="835720" y="220700"/>
                    <a:pt x="826536" y="221666"/>
                    <a:pt x="817739" y="223406"/>
                  </a:cubicBezTo>
                  <a:cubicBezTo>
                    <a:pt x="797245" y="96671"/>
                    <a:pt x="687523" y="0"/>
                    <a:pt x="555084" y="0"/>
                  </a:cubicBezTo>
                  <a:cubicBezTo>
                    <a:pt x="422645" y="0"/>
                    <a:pt x="323364" y="87777"/>
                    <a:pt x="296006" y="205619"/>
                  </a:cubicBezTo>
                  <a:cubicBezTo>
                    <a:pt x="267778" y="190538"/>
                    <a:pt x="235587" y="181935"/>
                    <a:pt x="201269" y="181935"/>
                  </a:cubicBezTo>
                  <a:cubicBezTo>
                    <a:pt x="90097" y="181935"/>
                    <a:pt x="0" y="272128"/>
                    <a:pt x="0" y="383300"/>
                  </a:cubicBezTo>
                  <a:cubicBezTo>
                    <a:pt x="0" y="393644"/>
                    <a:pt x="773" y="403794"/>
                    <a:pt x="2320" y="413654"/>
                  </a:cubicBezTo>
                  <a:lnTo>
                    <a:pt x="977729" y="413654"/>
                  </a:lnTo>
                  <a:lnTo>
                    <a:pt x="977632" y="413654"/>
                  </a:lnTo>
                  <a:close/>
                </a:path>
              </a:pathLst>
            </a:custGeom>
            <a:solidFill>
              <a:srgbClr val="FFFFFF"/>
            </a:solidFill>
            <a:ln w="9657" cap="flat">
              <a:noFill/>
              <a:prstDash val="solid"/>
              <a:miter/>
            </a:ln>
          </p:spPr>
          <p:txBody>
            <a:bodyPr rtlCol="0" anchor="ctr"/>
            <a:lstStyle/>
            <a:p>
              <a:endParaRPr lang="nl-NL"/>
            </a:p>
          </p:txBody>
        </p:sp>
        <p:grpSp>
          <p:nvGrpSpPr>
            <p:cNvPr id="91" name="Graphic 87">
              <a:extLst>
                <a:ext uri="{FF2B5EF4-FFF2-40B4-BE49-F238E27FC236}">
                  <a16:creationId xmlns:a16="http://schemas.microsoft.com/office/drawing/2014/main" id="{D1488646-16F6-E548-DA60-8A09206967D6}"/>
                </a:ext>
              </a:extLst>
            </p:cNvPr>
            <p:cNvGrpSpPr/>
            <p:nvPr/>
          </p:nvGrpSpPr>
          <p:grpSpPr>
            <a:xfrm>
              <a:off x="7907532" y="2367402"/>
              <a:ext cx="2320100" cy="2810946"/>
              <a:chOff x="7907532" y="2367402"/>
              <a:chExt cx="2320100" cy="2810946"/>
            </a:xfrm>
          </p:grpSpPr>
          <p:sp>
            <p:nvSpPr>
              <p:cNvPr id="92" name="Vrije vorm: vorm 91">
                <a:extLst>
                  <a:ext uri="{FF2B5EF4-FFF2-40B4-BE49-F238E27FC236}">
                    <a16:creationId xmlns:a16="http://schemas.microsoft.com/office/drawing/2014/main" id="{6B67DA0C-84CD-3F7D-FE2B-E9C7C2163C03}"/>
                  </a:ext>
                </a:extLst>
              </p:cNvPr>
              <p:cNvSpPr/>
              <p:nvPr/>
            </p:nvSpPr>
            <p:spPr>
              <a:xfrm>
                <a:off x="7907532" y="2584912"/>
                <a:ext cx="2320100" cy="2320100"/>
              </a:xfrm>
              <a:custGeom>
                <a:avLst/>
                <a:gdLst>
                  <a:gd name="connsiteX0" fmla="*/ 2320101 w 2320100"/>
                  <a:gd name="connsiteY0" fmla="*/ 1160050 h 2320100"/>
                  <a:gd name="connsiteX1" fmla="*/ 1160050 w 2320100"/>
                  <a:gd name="connsiteY1" fmla="*/ 2320100 h 2320100"/>
                  <a:gd name="connsiteX2" fmla="*/ 0 w 2320100"/>
                  <a:gd name="connsiteY2" fmla="*/ 1160050 h 2320100"/>
                  <a:gd name="connsiteX3" fmla="*/ 1160050 w 2320100"/>
                  <a:gd name="connsiteY3" fmla="*/ 0 h 2320100"/>
                  <a:gd name="connsiteX4" fmla="*/ 2320101 w 2320100"/>
                  <a:gd name="connsiteY4" fmla="*/ 1160050 h 23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100" h="2320100">
                    <a:moveTo>
                      <a:pt x="2320101" y="1160050"/>
                    </a:moveTo>
                    <a:cubicBezTo>
                      <a:pt x="2320101" y="1800728"/>
                      <a:pt x="1800728" y="2320100"/>
                      <a:pt x="1160050" y="2320100"/>
                    </a:cubicBezTo>
                    <a:cubicBezTo>
                      <a:pt x="519372" y="2320100"/>
                      <a:pt x="0" y="1800728"/>
                      <a:pt x="0" y="1160050"/>
                    </a:cubicBezTo>
                    <a:cubicBezTo>
                      <a:pt x="0" y="519372"/>
                      <a:pt x="519372" y="0"/>
                      <a:pt x="1160050" y="0"/>
                    </a:cubicBezTo>
                    <a:cubicBezTo>
                      <a:pt x="1800728" y="0"/>
                      <a:pt x="2320101" y="519372"/>
                      <a:pt x="2320101" y="1160050"/>
                    </a:cubicBezTo>
                    <a:close/>
                  </a:path>
                </a:pathLst>
              </a:custGeom>
              <a:solidFill>
                <a:srgbClr val="3D5853"/>
              </a:solidFill>
              <a:ln w="9657" cap="flat">
                <a:noFill/>
                <a:prstDash val="solid"/>
                <a:miter/>
              </a:ln>
            </p:spPr>
            <p:txBody>
              <a:bodyPr rtlCol="0" anchor="ctr"/>
              <a:lstStyle/>
              <a:p>
                <a:endParaRPr lang="nl-NL"/>
              </a:p>
            </p:txBody>
          </p:sp>
          <p:grpSp>
            <p:nvGrpSpPr>
              <p:cNvPr id="93" name="Graphic 87">
                <a:extLst>
                  <a:ext uri="{FF2B5EF4-FFF2-40B4-BE49-F238E27FC236}">
                    <a16:creationId xmlns:a16="http://schemas.microsoft.com/office/drawing/2014/main" id="{ADE214E6-80EE-A2D9-09B6-1BD4082111D2}"/>
                  </a:ext>
                </a:extLst>
              </p:cNvPr>
              <p:cNvGrpSpPr/>
              <p:nvPr/>
            </p:nvGrpSpPr>
            <p:grpSpPr>
              <a:xfrm>
                <a:off x="8026611" y="2367402"/>
                <a:ext cx="2068756" cy="2810946"/>
                <a:chOff x="8026611" y="2367402"/>
                <a:chExt cx="2068756" cy="2810946"/>
              </a:xfrm>
            </p:grpSpPr>
            <p:sp>
              <p:nvSpPr>
                <p:cNvPr id="94" name="Vrije vorm: vorm 93">
                  <a:extLst>
                    <a:ext uri="{FF2B5EF4-FFF2-40B4-BE49-F238E27FC236}">
                      <a16:creationId xmlns:a16="http://schemas.microsoft.com/office/drawing/2014/main" id="{507D5EE1-6CF8-133D-4BED-DFFB6694EB5A}"/>
                    </a:ext>
                  </a:extLst>
                </p:cNvPr>
                <p:cNvSpPr/>
                <p:nvPr/>
              </p:nvSpPr>
              <p:spPr>
                <a:xfrm>
                  <a:off x="9664940" y="2576720"/>
                  <a:ext cx="112225" cy="53479"/>
                </a:xfrm>
                <a:custGeom>
                  <a:avLst/>
                  <a:gdLst>
                    <a:gd name="connsiteX0" fmla="*/ 0 w 112225"/>
                    <a:gd name="connsiteY0" fmla="*/ 53479 h 53479"/>
                    <a:gd name="connsiteX1" fmla="*/ 112225 w 112225"/>
                    <a:gd name="connsiteY1" fmla="*/ 0 h 53479"/>
                  </a:gdLst>
                  <a:ahLst/>
                  <a:cxnLst>
                    <a:cxn ang="0">
                      <a:pos x="connsiteX0" y="connsiteY0"/>
                    </a:cxn>
                    <a:cxn ang="0">
                      <a:pos x="connsiteX1" y="connsiteY1"/>
                    </a:cxn>
                  </a:cxnLst>
                  <a:rect l="l" t="t" r="r" b="b"/>
                  <a:pathLst>
                    <a:path w="112225" h="53479">
                      <a:moveTo>
                        <a:pt x="0" y="53479"/>
                      </a:moveTo>
                      <a:lnTo>
                        <a:pt x="112225" y="0"/>
                      </a:lnTo>
                    </a:path>
                  </a:pathLst>
                </a:custGeom>
                <a:noFill/>
                <a:ln w="15712" cap="rnd">
                  <a:solidFill>
                    <a:srgbClr val="773A5C"/>
                  </a:solid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DCAD9326-9421-00F3-8A3F-0BD94A514536}"/>
                    </a:ext>
                  </a:extLst>
                </p:cNvPr>
                <p:cNvSpPr/>
                <p:nvPr/>
              </p:nvSpPr>
              <p:spPr>
                <a:xfrm>
                  <a:off x="8871862" y="2847028"/>
                  <a:ext cx="229999" cy="319815"/>
                </a:xfrm>
                <a:custGeom>
                  <a:avLst/>
                  <a:gdLst>
                    <a:gd name="connsiteX0" fmla="*/ 0 w 229999"/>
                    <a:gd name="connsiteY0" fmla="*/ 0 h 319815"/>
                    <a:gd name="connsiteX1" fmla="*/ 229999 w 229999"/>
                    <a:gd name="connsiteY1" fmla="*/ 319815 h 319815"/>
                  </a:gdLst>
                  <a:ahLst/>
                  <a:cxnLst>
                    <a:cxn ang="0">
                      <a:pos x="connsiteX0" y="connsiteY0"/>
                    </a:cxn>
                    <a:cxn ang="0">
                      <a:pos x="connsiteX1" y="connsiteY1"/>
                    </a:cxn>
                  </a:cxnLst>
                  <a:rect l="l" t="t" r="r" b="b"/>
                  <a:pathLst>
                    <a:path w="229999" h="319815">
                      <a:moveTo>
                        <a:pt x="0" y="0"/>
                      </a:moveTo>
                      <a:cubicBezTo>
                        <a:pt x="0" y="0"/>
                        <a:pt x="216195" y="71450"/>
                        <a:pt x="229999" y="319815"/>
                      </a:cubicBezTo>
                    </a:path>
                  </a:pathLst>
                </a:custGeom>
                <a:noFill/>
                <a:ln w="82489" cap="rnd">
                  <a:solidFill>
                    <a:srgbClr val="2C3338"/>
                  </a:solid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8536C071-C915-D341-6F18-CC462225374C}"/>
                    </a:ext>
                  </a:extLst>
                </p:cNvPr>
                <p:cNvSpPr/>
                <p:nvPr/>
              </p:nvSpPr>
              <p:spPr>
                <a:xfrm>
                  <a:off x="8779454" y="2958015"/>
                  <a:ext cx="216281" cy="73832"/>
                </a:xfrm>
                <a:custGeom>
                  <a:avLst/>
                  <a:gdLst>
                    <a:gd name="connsiteX0" fmla="*/ 216282 w 216281"/>
                    <a:gd name="connsiteY0" fmla="*/ 73832 h 73832"/>
                    <a:gd name="connsiteX1" fmla="*/ 0 w 216281"/>
                    <a:gd name="connsiteY1" fmla="*/ 42374 h 73832"/>
                  </a:gdLst>
                  <a:ahLst/>
                  <a:cxnLst>
                    <a:cxn ang="0">
                      <a:pos x="connsiteX0" y="connsiteY0"/>
                    </a:cxn>
                    <a:cxn ang="0">
                      <a:pos x="connsiteX1" y="connsiteY1"/>
                    </a:cxn>
                  </a:cxnLst>
                  <a:rect l="l" t="t" r="r" b="b"/>
                  <a:pathLst>
                    <a:path w="216281" h="73832">
                      <a:moveTo>
                        <a:pt x="216282" y="73832"/>
                      </a:moveTo>
                      <a:cubicBezTo>
                        <a:pt x="216282" y="73832"/>
                        <a:pt x="107662" y="-68754"/>
                        <a:pt x="0" y="42374"/>
                      </a:cubicBezTo>
                    </a:path>
                  </a:pathLst>
                </a:custGeom>
                <a:noFill/>
                <a:ln w="82489" cap="rnd">
                  <a:solidFill>
                    <a:srgbClr val="2C3338"/>
                  </a:solid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5F1763E7-CDBD-CA22-EAF5-3F7823F7FC9C}"/>
                    </a:ext>
                  </a:extLst>
                </p:cNvPr>
                <p:cNvSpPr/>
                <p:nvPr/>
              </p:nvSpPr>
              <p:spPr>
                <a:xfrm>
                  <a:off x="8831869" y="3006916"/>
                  <a:ext cx="479738" cy="159928"/>
                </a:xfrm>
                <a:custGeom>
                  <a:avLst/>
                  <a:gdLst>
                    <a:gd name="connsiteX0" fmla="*/ 414186 w 479738"/>
                    <a:gd name="connsiteY0" fmla="*/ 0 h 159928"/>
                    <a:gd name="connsiteX1" fmla="*/ 65553 w 479738"/>
                    <a:gd name="connsiteY1" fmla="*/ 0 h 159928"/>
                    <a:gd name="connsiteX2" fmla="*/ 0 w 479738"/>
                    <a:gd name="connsiteY2" fmla="*/ 65552 h 159928"/>
                    <a:gd name="connsiteX3" fmla="*/ 0 w 479738"/>
                    <a:gd name="connsiteY3" fmla="*/ 94376 h 159928"/>
                    <a:gd name="connsiteX4" fmla="*/ 65553 w 479738"/>
                    <a:gd name="connsiteY4" fmla="*/ 159928 h 159928"/>
                    <a:gd name="connsiteX5" fmla="*/ 414186 w 479738"/>
                    <a:gd name="connsiteY5" fmla="*/ 159928 h 159928"/>
                    <a:gd name="connsiteX6" fmla="*/ 479739 w 479738"/>
                    <a:gd name="connsiteY6" fmla="*/ 94376 h 159928"/>
                    <a:gd name="connsiteX7" fmla="*/ 479739 w 479738"/>
                    <a:gd name="connsiteY7" fmla="*/ 65552 h 159928"/>
                    <a:gd name="connsiteX8" fmla="*/ 414186 w 479738"/>
                    <a:gd name="connsiteY8" fmla="*/ 0 h 15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38" h="159928">
                      <a:moveTo>
                        <a:pt x="414186" y="0"/>
                      </a:moveTo>
                      <a:lnTo>
                        <a:pt x="65553" y="0"/>
                      </a:lnTo>
                      <a:cubicBezTo>
                        <a:pt x="29349" y="0"/>
                        <a:pt x="0" y="29349"/>
                        <a:pt x="0" y="65552"/>
                      </a:cubicBezTo>
                      <a:lnTo>
                        <a:pt x="0" y="94376"/>
                      </a:lnTo>
                      <a:cubicBezTo>
                        <a:pt x="0" y="130579"/>
                        <a:pt x="29349" y="159928"/>
                        <a:pt x="65553" y="159928"/>
                      </a:cubicBezTo>
                      <a:lnTo>
                        <a:pt x="414186" y="159928"/>
                      </a:lnTo>
                      <a:cubicBezTo>
                        <a:pt x="450390" y="159928"/>
                        <a:pt x="479739" y="130579"/>
                        <a:pt x="479739" y="94376"/>
                      </a:cubicBezTo>
                      <a:lnTo>
                        <a:pt x="479739" y="65552"/>
                      </a:lnTo>
                      <a:cubicBezTo>
                        <a:pt x="479739" y="29349"/>
                        <a:pt x="450390" y="0"/>
                        <a:pt x="414186" y="0"/>
                      </a:cubicBezTo>
                      <a:close/>
                    </a:path>
                  </a:pathLst>
                </a:custGeom>
                <a:solidFill>
                  <a:srgbClr val="2C3338"/>
                </a:solidFill>
                <a:ln w="965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188F3E36-A975-81B5-5119-42F4E3281ABE}"/>
                    </a:ext>
                  </a:extLst>
                </p:cNvPr>
                <p:cNvSpPr/>
                <p:nvPr/>
              </p:nvSpPr>
              <p:spPr>
                <a:xfrm>
                  <a:off x="8881636"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FB74ED89-9E87-8430-EFC0-7F646624DA49}"/>
                    </a:ext>
                  </a:extLst>
                </p:cNvPr>
                <p:cNvSpPr/>
                <p:nvPr/>
              </p:nvSpPr>
              <p:spPr>
                <a:xfrm>
                  <a:off x="8866661" y="4692703"/>
                  <a:ext cx="381443" cy="446319"/>
                </a:xfrm>
                <a:custGeom>
                  <a:avLst/>
                  <a:gdLst>
                    <a:gd name="connsiteX0" fmla="*/ 381444 w 381443"/>
                    <a:gd name="connsiteY0" fmla="*/ 0 h 446319"/>
                    <a:gd name="connsiteX1" fmla="*/ 0 w 381443"/>
                    <a:gd name="connsiteY1" fmla="*/ 0 h 446319"/>
                    <a:gd name="connsiteX2" fmla="*/ 0 w 381443"/>
                    <a:gd name="connsiteY2" fmla="*/ 446320 h 446319"/>
                    <a:gd name="connsiteX3" fmla="*/ 381444 w 381443"/>
                    <a:gd name="connsiteY3" fmla="*/ 446320 h 446319"/>
                    <a:gd name="connsiteX4" fmla="*/ 381444 w 381443"/>
                    <a:gd name="connsiteY4" fmla="*/ 0 h 44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 h="446319">
                      <a:moveTo>
                        <a:pt x="381444" y="0"/>
                      </a:moveTo>
                      <a:lnTo>
                        <a:pt x="0" y="0"/>
                      </a:lnTo>
                      <a:lnTo>
                        <a:pt x="0" y="446320"/>
                      </a:lnTo>
                      <a:lnTo>
                        <a:pt x="381444" y="446320"/>
                      </a:lnTo>
                      <a:lnTo>
                        <a:pt x="381444" y="0"/>
                      </a:lnTo>
                      <a:close/>
                    </a:path>
                  </a:pathLst>
                </a:custGeom>
                <a:solidFill>
                  <a:srgbClr val="DD7C24"/>
                </a:solidFill>
                <a:ln w="965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8A1B0994-6D8A-DD4F-BE24-DFF9801F9D3E}"/>
                    </a:ext>
                  </a:extLst>
                </p:cNvPr>
                <p:cNvSpPr/>
                <p:nvPr/>
              </p:nvSpPr>
              <p:spPr>
                <a:xfrm>
                  <a:off x="907302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677464FD-D97E-82C8-54F6-57E85CE54768}"/>
                    </a:ext>
                  </a:extLst>
                </p:cNvPr>
                <p:cNvSpPr/>
                <p:nvPr/>
              </p:nvSpPr>
              <p:spPr>
                <a:xfrm>
                  <a:off x="8803032" y="4729980"/>
                  <a:ext cx="511205" cy="153996"/>
                </a:xfrm>
                <a:custGeom>
                  <a:avLst/>
                  <a:gdLst>
                    <a:gd name="connsiteX0" fmla="*/ 477109 w 511205"/>
                    <a:gd name="connsiteY0" fmla="*/ 0 h 153996"/>
                    <a:gd name="connsiteX1" fmla="*/ 34096 w 511205"/>
                    <a:gd name="connsiteY1" fmla="*/ 0 h 153996"/>
                    <a:gd name="connsiteX2" fmla="*/ 0 w 511205"/>
                    <a:gd name="connsiteY2" fmla="*/ 34096 h 153996"/>
                    <a:gd name="connsiteX3" fmla="*/ 0 w 511205"/>
                    <a:gd name="connsiteY3" fmla="*/ 119901 h 153996"/>
                    <a:gd name="connsiteX4" fmla="*/ 34096 w 511205"/>
                    <a:gd name="connsiteY4" fmla="*/ 153997 h 153996"/>
                    <a:gd name="connsiteX5" fmla="*/ 477109 w 511205"/>
                    <a:gd name="connsiteY5" fmla="*/ 153997 h 153996"/>
                    <a:gd name="connsiteX6" fmla="*/ 511205 w 511205"/>
                    <a:gd name="connsiteY6" fmla="*/ 119901 h 153996"/>
                    <a:gd name="connsiteX7" fmla="*/ 511205 w 511205"/>
                    <a:gd name="connsiteY7" fmla="*/ 34096 h 153996"/>
                    <a:gd name="connsiteX8" fmla="*/ 477109 w 511205"/>
                    <a:gd name="connsiteY8" fmla="*/ 0 h 1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96">
                      <a:moveTo>
                        <a:pt x="477109" y="0"/>
                      </a:moveTo>
                      <a:lnTo>
                        <a:pt x="34096" y="0"/>
                      </a:lnTo>
                      <a:cubicBezTo>
                        <a:pt x="15264" y="0"/>
                        <a:pt x="0" y="15264"/>
                        <a:pt x="0" y="34096"/>
                      </a:cubicBezTo>
                      <a:lnTo>
                        <a:pt x="0" y="119901"/>
                      </a:lnTo>
                      <a:cubicBezTo>
                        <a:pt x="0" y="138732"/>
                        <a:pt x="15264" y="153997"/>
                        <a:pt x="34096" y="153997"/>
                      </a:cubicBezTo>
                      <a:lnTo>
                        <a:pt x="477109" y="153997"/>
                      </a:lnTo>
                      <a:cubicBezTo>
                        <a:pt x="495941" y="153997"/>
                        <a:pt x="511205" y="138732"/>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8C3127DF-32CB-3327-012B-CA1E3DE36D52}"/>
                    </a:ext>
                  </a:extLst>
                </p:cNvPr>
                <p:cNvSpPr/>
                <p:nvPr/>
              </p:nvSpPr>
              <p:spPr>
                <a:xfrm>
                  <a:off x="880303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B9542F3E-A6D0-B2F2-B23A-DF05C352A16E}"/>
                    </a:ext>
                  </a:extLst>
                </p:cNvPr>
                <p:cNvSpPr/>
                <p:nvPr/>
              </p:nvSpPr>
              <p:spPr>
                <a:xfrm>
                  <a:off x="9027183" y="4797466"/>
                  <a:ext cx="62913" cy="45212"/>
                </a:xfrm>
                <a:custGeom>
                  <a:avLst/>
                  <a:gdLst>
                    <a:gd name="connsiteX0" fmla="*/ 62913 w 62913"/>
                    <a:gd name="connsiteY0" fmla="*/ 0 h 45212"/>
                    <a:gd name="connsiteX1" fmla="*/ 0 w 62913"/>
                    <a:gd name="connsiteY1" fmla="*/ 0 h 45212"/>
                    <a:gd name="connsiteX2" fmla="*/ 0 w 62913"/>
                    <a:gd name="connsiteY2" fmla="*/ 45213 h 45212"/>
                    <a:gd name="connsiteX3" fmla="*/ 62913 w 62913"/>
                    <a:gd name="connsiteY3" fmla="*/ 45213 h 45212"/>
                    <a:gd name="connsiteX4" fmla="*/ 62913 w 62913"/>
                    <a:gd name="connsiteY4" fmla="*/ 0 h 4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12">
                      <a:moveTo>
                        <a:pt x="62913" y="0"/>
                      </a:moveTo>
                      <a:lnTo>
                        <a:pt x="0" y="0"/>
                      </a:lnTo>
                      <a:lnTo>
                        <a:pt x="0" y="45213"/>
                      </a:lnTo>
                      <a:lnTo>
                        <a:pt x="62913" y="45213"/>
                      </a:lnTo>
                      <a:lnTo>
                        <a:pt x="62913" y="0"/>
                      </a:lnTo>
                      <a:close/>
                    </a:path>
                  </a:pathLst>
                </a:custGeom>
                <a:solidFill>
                  <a:srgbClr val="FABE64"/>
                </a:solidFill>
                <a:ln w="965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7D2BF420-6D9C-2FA3-50D1-9F7EC914B283}"/>
                    </a:ext>
                  </a:extLst>
                </p:cNvPr>
                <p:cNvSpPr/>
                <p:nvPr/>
              </p:nvSpPr>
              <p:spPr>
                <a:xfrm>
                  <a:off x="888168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78347D28-053C-4839-CEE8-497B5E83A385}"/>
                    </a:ext>
                  </a:extLst>
                </p:cNvPr>
                <p:cNvSpPr/>
                <p:nvPr/>
              </p:nvSpPr>
              <p:spPr>
                <a:xfrm>
                  <a:off x="9073034"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8E80226-63FF-C818-7319-0102400EF950}"/>
                    </a:ext>
                  </a:extLst>
                </p:cNvPr>
                <p:cNvSpPr/>
                <p:nvPr/>
              </p:nvSpPr>
              <p:spPr>
                <a:xfrm>
                  <a:off x="907303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BA6F1CC7-4E74-57E0-46BF-63A2E5F71DE6}"/>
                    </a:ext>
                  </a:extLst>
                </p:cNvPr>
                <p:cNvSpPr/>
                <p:nvPr/>
              </p:nvSpPr>
              <p:spPr>
                <a:xfrm>
                  <a:off x="8803042" y="4729980"/>
                  <a:ext cx="511205" cy="153986"/>
                </a:xfrm>
                <a:custGeom>
                  <a:avLst/>
                  <a:gdLst>
                    <a:gd name="connsiteX0" fmla="*/ 477109 w 511205"/>
                    <a:gd name="connsiteY0" fmla="*/ 0 h 153986"/>
                    <a:gd name="connsiteX1" fmla="*/ 34096 w 511205"/>
                    <a:gd name="connsiteY1" fmla="*/ 0 h 153986"/>
                    <a:gd name="connsiteX2" fmla="*/ 0 w 511205"/>
                    <a:gd name="connsiteY2" fmla="*/ 34096 h 153986"/>
                    <a:gd name="connsiteX3" fmla="*/ 0 w 511205"/>
                    <a:gd name="connsiteY3" fmla="*/ 119901 h 153986"/>
                    <a:gd name="connsiteX4" fmla="*/ 34096 w 511205"/>
                    <a:gd name="connsiteY4" fmla="*/ 153987 h 153986"/>
                    <a:gd name="connsiteX5" fmla="*/ 477109 w 511205"/>
                    <a:gd name="connsiteY5" fmla="*/ 153987 h 153986"/>
                    <a:gd name="connsiteX6" fmla="*/ 511205 w 511205"/>
                    <a:gd name="connsiteY6" fmla="*/ 119901 h 153986"/>
                    <a:gd name="connsiteX7" fmla="*/ 511205 w 511205"/>
                    <a:gd name="connsiteY7" fmla="*/ 34096 h 153986"/>
                    <a:gd name="connsiteX8" fmla="*/ 477109 w 511205"/>
                    <a:gd name="connsiteY8" fmla="*/ 0 h 1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86">
                      <a:moveTo>
                        <a:pt x="477109" y="0"/>
                      </a:moveTo>
                      <a:lnTo>
                        <a:pt x="34096" y="0"/>
                      </a:lnTo>
                      <a:cubicBezTo>
                        <a:pt x="15264" y="0"/>
                        <a:pt x="0" y="15264"/>
                        <a:pt x="0" y="34096"/>
                      </a:cubicBezTo>
                      <a:lnTo>
                        <a:pt x="0" y="119901"/>
                      </a:lnTo>
                      <a:cubicBezTo>
                        <a:pt x="0" y="138723"/>
                        <a:pt x="15264" y="153987"/>
                        <a:pt x="34096" y="153987"/>
                      </a:cubicBezTo>
                      <a:lnTo>
                        <a:pt x="477109" y="153987"/>
                      </a:lnTo>
                      <a:cubicBezTo>
                        <a:pt x="495941" y="153987"/>
                        <a:pt x="511205" y="138723"/>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47A001C5-4B76-904D-3BBD-1FC6C0D82034}"/>
                    </a:ext>
                  </a:extLst>
                </p:cNvPr>
                <p:cNvSpPr/>
                <p:nvPr/>
              </p:nvSpPr>
              <p:spPr>
                <a:xfrm>
                  <a:off x="880304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06F956C6-8D45-BC1C-7A19-2742805DDD9D}"/>
                    </a:ext>
                  </a:extLst>
                </p:cNvPr>
                <p:cNvSpPr/>
                <p:nvPr/>
              </p:nvSpPr>
              <p:spPr>
                <a:xfrm>
                  <a:off x="9371341" y="4497148"/>
                  <a:ext cx="394765" cy="122556"/>
                </a:xfrm>
                <a:custGeom>
                  <a:avLst/>
                  <a:gdLst>
                    <a:gd name="connsiteX0" fmla="*/ 0 w 394765"/>
                    <a:gd name="connsiteY0" fmla="*/ 99059 h 122556"/>
                    <a:gd name="connsiteX1" fmla="*/ 394765 w 394765"/>
                    <a:gd name="connsiteY1" fmla="*/ 0 h 122556"/>
                  </a:gdLst>
                  <a:ahLst/>
                  <a:cxnLst>
                    <a:cxn ang="0">
                      <a:pos x="connsiteX0" y="connsiteY0"/>
                    </a:cxn>
                    <a:cxn ang="0">
                      <a:pos x="connsiteX1" y="connsiteY1"/>
                    </a:cxn>
                  </a:cxnLst>
                  <a:rect l="l" t="t" r="r" b="b"/>
                  <a:pathLst>
                    <a:path w="394765" h="122556">
                      <a:moveTo>
                        <a:pt x="0" y="99059"/>
                      </a:moveTo>
                      <a:cubicBezTo>
                        <a:pt x="0" y="99059"/>
                        <a:pt x="224692" y="194724"/>
                        <a:pt x="394765" y="0"/>
                      </a:cubicBezTo>
                    </a:path>
                  </a:pathLst>
                </a:custGeom>
                <a:noFill/>
                <a:ln w="102129" cap="flat">
                  <a:solidFill>
                    <a:srgbClr val="EA4D63"/>
                  </a:solid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CD1DE41F-B194-A850-4C98-945450421571}"/>
                    </a:ext>
                  </a:extLst>
                </p:cNvPr>
                <p:cNvSpPr/>
                <p:nvPr/>
              </p:nvSpPr>
              <p:spPr>
                <a:xfrm>
                  <a:off x="9351359" y="4500174"/>
                  <a:ext cx="423350" cy="181473"/>
                </a:xfrm>
                <a:custGeom>
                  <a:avLst/>
                  <a:gdLst>
                    <a:gd name="connsiteX0" fmla="*/ 39993 w 423350"/>
                    <a:gd name="connsiteY0" fmla="*/ 49002 h 181473"/>
                    <a:gd name="connsiteX1" fmla="*/ 43096 w 423350"/>
                    <a:gd name="connsiteY1" fmla="*/ 50182 h 181473"/>
                    <a:gd name="connsiteX2" fmla="*/ 47465 w 423350"/>
                    <a:gd name="connsiteY2" fmla="*/ 51709 h 181473"/>
                    <a:gd name="connsiteX3" fmla="*/ 56746 w 423350"/>
                    <a:gd name="connsiteY3" fmla="*/ 54658 h 181473"/>
                    <a:gd name="connsiteX4" fmla="*/ 76167 w 423350"/>
                    <a:gd name="connsiteY4" fmla="*/ 59772 h 181473"/>
                    <a:gd name="connsiteX5" fmla="*/ 116276 w 423350"/>
                    <a:gd name="connsiteY5" fmla="*/ 66539 h 181473"/>
                    <a:gd name="connsiteX6" fmla="*/ 196658 w 423350"/>
                    <a:gd name="connsiteY6" fmla="*/ 65156 h 181473"/>
                    <a:gd name="connsiteX7" fmla="*/ 235393 w 423350"/>
                    <a:gd name="connsiteY7" fmla="*/ 56630 h 181473"/>
                    <a:gd name="connsiteX8" fmla="*/ 272351 w 423350"/>
                    <a:gd name="connsiteY8" fmla="*/ 42787 h 181473"/>
                    <a:gd name="connsiteX9" fmla="*/ 339247 w 423350"/>
                    <a:gd name="connsiteY9" fmla="*/ 0 h 181473"/>
                    <a:gd name="connsiteX10" fmla="*/ 423351 w 423350"/>
                    <a:gd name="connsiteY10" fmla="*/ 99329 h 181473"/>
                    <a:gd name="connsiteX11" fmla="*/ 323673 w 423350"/>
                    <a:gd name="connsiteY11" fmla="*/ 154780 h 181473"/>
                    <a:gd name="connsiteX12" fmla="*/ 269248 w 423350"/>
                    <a:gd name="connsiteY12" fmla="*/ 171417 h 181473"/>
                    <a:gd name="connsiteX13" fmla="*/ 213759 w 423350"/>
                    <a:gd name="connsiteY13" fmla="*/ 180059 h 181473"/>
                    <a:gd name="connsiteX14" fmla="*/ 104675 w 423350"/>
                    <a:gd name="connsiteY14" fmla="*/ 175110 h 181473"/>
                    <a:gd name="connsiteX15" fmla="*/ 52502 w 423350"/>
                    <a:gd name="connsiteY15" fmla="*/ 162803 h 181473"/>
                    <a:gd name="connsiteX16" fmla="*/ 26981 w 423350"/>
                    <a:gd name="connsiteY16" fmla="*/ 154267 h 181473"/>
                    <a:gd name="connsiteX17" fmla="*/ 14201 w 423350"/>
                    <a:gd name="connsiteY17" fmla="*/ 149270 h 181473"/>
                    <a:gd name="connsiteX18" fmla="*/ 7666 w 423350"/>
                    <a:gd name="connsiteY18" fmla="*/ 146485 h 181473"/>
                    <a:gd name="connsiteX19" fmla="*/ 0 w 423350"/>
                    <a:gd name="connsiteY19" fmla="*/ 143025 h 181473"/>
                    <a:gd name="connsiteX20" fmla="*/ 40070 w 423350"/>
                    <a:gd name="connsiteY20" fmla="*/ 48964 h 181473"/>
                    <a:gd name="connsiteX21" fmla="*/ 39993 w 423350"/>
                    <a:gd name="connsiteY21" fmla="*/ 49002 h 18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350" h="181473">
                      <a:moveTo>
                        <a:pt x="39993" y="49002"/>
                      </a:moveTo>
                      <a:lnTo>
                        <a:pt x="43096" y="50182"/>
                      </a:lnTo>
                      <a:lnTo>
                        <a:pt x="47465" y="51709"/>
                      </a:lnTo>
                      <a:cubicBezTo>
                        <a:pt x="50452" y="52734"/>
                        <a:pt x="53556" y="53720"/>
                        <a:pt x="56746" y="54658"/>
                      </a:cubicBezTo>
                      <a:cubicBezTo>
                        <a:pt x="63078" y="56553"/>
                        <a:pt x="69603" y="58283"/>
                        <a:pt x="76167" y="59772"/>
                      </a:cubicBezTo>
                      <a:cubicBezTo>
                        <a:pt x="89343" y="62797"/>
                        <a:pt x="102790" y="65079"/>
                        <a:pt x="116276" y="66539"/>
                      </a:cubicBezTo>
                      <a:cubicBezTo>
                        <a:pt x="143257" y="69448"/>
                        <a:pt x="170353" y="68897"/>
                        <a:pt x="196658" y="65156"/>
                      </a:cubicBezTo>
                      <a:cubicBezTo>
                        <a:pt x="209795" y="63155"/>
                        <a:pt x="222691" y="60245"/>
                        <a:pt x="235393" y="56630"/>
                      </a:cubicBezTo>
                      <a:cubicBezTo>
                        <a:pt x="248009" y="52850"/>
                        <a:pt x="260325" y="48171"/>
                        <a:pt x="272351" y="42787"/>
                      </a:cubicBezTo>
                      <a:cubicBezTo>
                        <a:pt x="296257" y="31737"/>
                        <a:pt x="318637" y="17266"/>
                        <a:pt x="339247" y="0"/>
                      </a:cubicBezTo>
                      <a:lnTo>
                        <a:pt x="423351" y="99329"/>
                      </a:lnTo>
                      <a:cubicBezTo>
                        <a:pt x="392880" y="121941"/>
                        <a:pt x="359219" y="140937"/>
                        <a:pt x="323673" y="154780"/>
                      </a:cubicBezTo>
                      <a:cubicBezTo>
                        <a:pt x="305818" y="161537"/>
                        <a:pt x="287654" y="167163"/>
                        <a:pt x="269248" y="171417"/>
                      </a:cubicBezTo>
                      <a:cubicBezTo>
                        <a:pt x="250803" y="175506"/>
                        <a:pt x="232281" y="178454"/>
                        <a:pt x="213759" y="180059"/>
                      </a:cubicBezTo>
                      <a:cubicBezTo>
                        <a:pt x="176724" y="183056"/>
                        <a:pt x="140028" y="181239"/>
                        <a:pt x="104675" y="175110"/>
                      </a:cubicBezTo>
                      <a:cubicBezTo>
                        <a:pt x="86984" y="172045"/>
                        <a:pt x="69603" y="167908"/>
                        <a:pt x="52502" y="162803"/>
                      </a:cubicBezTo>
                      <a:cubicBezTo>
                        <a:pt x="43927" y="160280"/>
                        <a:pt x="35468" y="157409"/>
                        <a:pt x="26981" y="154267"/>
                      </a:cubicBezTo>
                      <a:cubicBezTo>
                        <a:pt x="22727" y="152692"/>
                        <a:pt x="18483" y="151039"/>
                        <a:pt x="14201" y="149270"/>
                      </a:cubicBezTo>
                      <a:lnTo>
                        <a:pt x="7666" y="146485"/>
                      </a:lnTo>
                      <a:lnTo>
                        <a:pt x="0" y="143025"/>
                      </a:lnTo>
                      <a:lnTo>
                        <a:pt x="40070" y="48964"/>
                      </a:lnTo>
                      <a:lnTo>
                        <a:pt x="39993" y="49002"/>
                      </a:lnTo>
                      <a:close/>
                    </a:path>
                  </a:pathLst>
                </a:custGeom>
                <a:solidFill>
                  <a:srgbClr val="202528"/>
                </a:solidFill>
                <a:ln w="9657"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1BC12786-EF6A-8B65-A80D-2EB7FA1C912E}"/>
                    </a:ext>
                  </a:extLst>
                </p:cNvPr>
                <p:cNvSpPr/>
                <p:nvPr/>
              </p:nvSpPr>
              <p:spPr>
                <a:xfrm>
                  <a:off x="9319235" y="4544101"/>
                  <a:ext cx="104201" cy="104201"/>
                </a:xfrm>
                <a:custGeom>
                  <a:avLst/>
                  <a:gdLst>
                    <a:gd name="connsiteX0" fmla="*/ 52106 w 104201"/>
                    <a:gd name="connsiteY0" fmla="*/ 104202 h 104201"/>
                    <a:gd name="connsiteX1" fmla="*/ 104201 w 104201"/>
                    <a:gd name="connsiteY1" fmla="*/ 52106 h 104201"/>
                    <a:gd name="connsiteX2" fmla="*/ 52106 w 104201"/>
                    <a:gd name="connsiteY2" fmla="*/ 0 h 104201"/>
                    <a:gd name="connsiteX3" fmla="*/ 0 w 104201"/>
                    <a:gd name="connsiteY3" fmla="*/ 52106 h 104201"/>
                    <a:gd name="connsiteX4" fmla="*/ 52106 w 10420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1" h="104201">
                      <a:moveTo>
                        <a:pt x="52106" y="104202"/>
                      </a:moveTo>
                      <a:cubicBezTo>
                        <a:pt x="80875" y="104202"/>
                        <a:pt x="104201" y="80875"/>
                        <a:pt x="104201" y="52106"/>
                      </a:cubicBezTo>
                      <a:cubicBezTo>
                        <a:pt x="104201" y="23327"/>
                        <a:pt x="8087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3F3F0A07-B403-2DDA-38FB-7F44C75C10B9}"/>
                    </a:ext>
                  </a:extLst>
                </p:cNvPr>
                <p:cNvSpPr/>
                <p:nvPr/>
              </p:nvSpPr>
              <p:spPr>
                <a:xfrm>
                  <a:off x="9714513" y="4445593"/>
                  <a:ext cx="103176" cy="103186"/>
                </a:xfrm>
                <a:custGeom>
                  <a:avLst/>
                  <a:gdLst>
                    <a:gd name="connsiteX0" fmla="*/ 51584 w 103176"/>
                    <a:gd name="connsiteY0" fmla="*/ 103186 h 103186"/>
                    <a:gd name="connsiteX1" fmla="*/ 103177 w 103176"/>
                    <a:gd name="connsiteY1" fmla="*/ 51593 h 103186"/>
                    <a:gd name="connsiteX2" fmla="*/ 51584 w 103176"/>
                    <a:gd name="connsiteY2" fmla="*/ 0 h 103186"/>
                    <a:gd name="connsiteX3" fmla="*/ 0 w 103176"/>
                    <a:gd name="connsiteY3" fmla="*/ 51593 h 103186"/>
                    <a:gd name="connsiteX4" fmla="*/ 51584 w 103176"/>
                    <a:gd name="connsiteY4" fmla="*/ 103186 h 10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6" h="103186">
                      <a:moveTo>
                        <a:pt x="51584" y="103186"/>
                      </a:moveTo>
                      <a:cubicBezTo>
                        <a:pt x="80082" y="103186"/>
                        <a:pt x="103177" y="80092"/>
                        <a:pt x="103177" y="51593"/>
                      </a:cubicBezTo>
                      <a:cubicBezTo>
                        <a:pt x="103177" y="23104"/>
                        <a:pt x="80082" y="0"/>
                        <a:pt x="51584" y="0"/>
                      </a:cubicBezTo>
                      <a:cubicBezTo>
                        <a:pt x="23095" y="0"/>
                        <a:pt x="0" y="23104"/>
                        <a:pt x="0" y="51593"/>
                      </a:cubicBezTo>
                      <a:cubicBezTo>
                        <a:pt x="0" y="80092"/>
                        <a:pt x="23095" y="103186"/>
                        <a:pt x="51584" y="103186"/>
                      </a:cubicBezTo>
                      <a:close/>
                    </a:path>
                  </a:pathLst>
                </a:custGeom>
                <a:solidFill>
                  <a:srgbClr val="EA4D63"/>
                </a:solidFill>
                <a:ln w="9657"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9EA4C688-6BD6-33BB-6337-D4FAE987CEF2}"/>
                    </a:ext>
                  </a:extLst>
                </p:cNvPr>
                <p:cNvSpPr/>
                <p:nvPr/>
              </p:nvSpPr>
              <p:spPr>
                <a:xfrm>
                  <a:off x="8753179" y="4535642"/>
                  <a:ext cx="610853" cy="271335"/>
                </a:xfrm>
                <a:custGeom>
                  <a:avLst/>
                  <a:gdLst>
                    <a:gd name="connsiteX0" fmla="*/ 564133 w 610853"/>
                    <a:gd name="connsiteY0" fmla="*/ 0 h 271335"/>
                    <a:gd name="connsiteX1" fmla="*/ 46721 w 610853"/>
                    <a:gd name="connsiteY1" fmla="*/ 0 h 271335"/>
                    <a:gd name="connsiteX2" fmla="*/ 0 w 610853"/>
                    <a:gd name="connsiteY2" fmla="*/ 46721 h 271335"/>
                    <a:gd name="connsiteX3" fmla="*/ 0 w 610853"/>
                    <a:gd name="connsiteY3" fmla="*/ 224615 h 271335"/>
                    <a:gd name="connsiteX4" fmla="*/ 46721 w 610853"/>
                    <a:gd name="connsiteY4" fmla="*/ 271336 h 271335"/>
                    <a:gd name="connsiteX5" fmla="*/ 564133 w 610853"/>
                    <a:gd name="connsiteY5" fmla="*/ 271336 h 271335"/>
                    <a:gd name="connsiteX6" fmla="*/ 610854 w 610853"/>
                    <a:gd name="connsiteY6" fmla="*/ 224615 h 271335"/>
                    <a:gd name="connsiteX7" fmla="*/ 610854 w 610853"/>
                    <a:gd name="connsiteY7" fmla="*/ 46721 h 271335"/>
                    <a:gd name="connsiteX8" fmla="*/ 564133 w 610853"/>
                    <a:gd name="connsiteY8" fmla="*/ 0 h 2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53" h="271335">
                      <a:moveTo>
                        <a:pt x="564133" y="0"/>
                      </a:moveTo>
                      <a:lnTo>
                        <a:pt x="46721" y="0"/>
                      </a:lnTo>
                      <a:cubicBezTo>
                        <a:pt x="20920" y="0"/>
                        <a:pt x="0" y="20920"/>
                        <a:pt x="0" y="46721"/>
                      </a:cubicBezTo>
                      <a:lnTo>
                        <a:pt x="0" y="224615"/>
                      </a:lnTo>
                      <a:cubicBezTo>
                        <a:pt x="0" y="250416"/>
                        <a:pt x="20920" y="271336"/>
                        <a:pt x="46721" y="271336"/>
                      </a:cubicBezTo>
                      <a:lnTo>
                        <a:pt x="564133" y="271336"/>
                      </a:lnTo>
                      <a:cubicBezTo>
                        <a:pt x="589934" y="271336"/>
                        <a:pt x="610854" y="250416"/>
                        <a:pt x="610854" y="224615"/>
                      </a:cubicBezTo>
                      <a:lnTo>
                        <a:pt x="610854" y="46721"/>
                      </a:lnTo>
                      <a:cubicBezTo>
                        <a:pt x="610854" y="20920"/>
                        <a:pt x="589934" y="0"/>
                        <a:pt x="564133" y="0"/>
                      </a:cubicBezTo>
                      <a:close/>
                    </a:path>
                  </a:pathLst>
                </a:custGeom>
                <a:solidFill>
                  <a:srgbClr val="5E8C9A"/>
                </a:solidFill>
                <a:ln w="9657"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03877FA8-ECD0-CEEE-F5D0-7C53B207BB8B}"/>
                    </a:ext>
                  </a:extLst>
                </p:cNvPr>
                <p:cNvSpPr/>
                <p:nvPr/>
              </p:nvSpPr>
              <p:spPr>
                <a:xfrm>
                  <a:off x="8976895" y="4615705"/>
                  <a:ext cx="163499" cy="163509"/>
                </a:xfrm>
                <a:custGeom>
                  <a:avLst/>
                  <a:gdLst>
                    <a:gd name="connsiteX0" fmla="*/ 81755 w 163499"/>
                    <a:gd name="connsiteY0" fmla="*/ 163509 h 163509"/>
                    <a:gd name="connsiteX1" fmla="*/ 163500 w 163499"/>
                    <a:gd name="connsiteY1" fmla="*/ 81755 h 163509"/>
                    <a:gd name="connsiteX2" fmla="*/ 81755 w 163499"/>
                    <a:gd name="connsiteY2" fmla="*/ 0 h 163509"/>
                    <a:gd name="connsiteX3" fmla="*/ 0 w 163499"/>
                    <a:gd name="connsiteY3" fmla="*/ 81755 h 163509"/>
                    <a:gd name="connsiteX4" fmla="*/ 81755 w 163499"/>
                    <a:gd name="connsiteY4" fmla="*/ 163509 h 1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9" h="163509">
                      <a:moveTo>
                        <a:pt x="81755" y="163509"/>
                      </a:moveTo>
                      <a:cubicBezTo>
                        <a:pt x="126900" y="163509"/>
                        <a:pt x="163500" y="126910"/>
                        <a:pt x="163500" y="81755"/>
                      </a:cubicBezTo>
                      <a:cubicBezTo>
                        <a:pt x="163500" y="36609"/>
                        <a:pt x="126900" y="0"/>
                        <a:pt x="81755" y="0"/>
                      </a:cubicBezTo>
                      <a:cubicBezTo>
                        <a:pt x="36600" y="0"/>
                        <a:pt x="0" y="36609"/>
                        <a:pt x="0" y="81755"/>
                      </a:cubicBezTo>
                      <a:cubicBezTo>
                        <a:pt x="0" y="126910"/>
                        <a:pt x="36600" y="163509"/>
                        <a:pt x="81755" y="163509"/>
                      </a:cubicBezTo>
                      <a:close/>
                    </a:path>
                  </a:pathLst>
                </a:custGeom>
                <a:solidFill>
                  <a:srgbClr val="FFFFFF"/>
                </a:solidFill>
                <a:ln w="9657"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25EE7A02-2DB1-A0DB-3E03-E97762AFBCF8}"/>
                    </a:ext>
                  </a:extLst>
                </p:cNvPr>
                <p:cNvSpPr/>
                <p:nvPr/>
              </p:nvSpPr>
              <p:spPr>
                <a:xfrm>
                  <a:off x="8748694" y="4559008"/>
                  <a:ext cx="171059" cy="619341"/>
                </a:xfrm>
                <a:custGeom>
                  <a:avLst/>
                  <a:gdLst>
                    <a:gd name="connsiteX0" fmla="*/ 0 w 171059"/>
                    <a:gd name="connsiteY0" fmla="*/ 619341 h 619341"/>
                    <a:gd name="connsiteX1" fmla="*/ 171059 w 171059"/>
                    <a:gd name="connsiteY1" fmla="*/ 619341 h 619341"/>
                    <a:gd name="connsiteX2" fmla="*/ 171059 w 171059"/>
                    <a:gd name="connsiteY2" fmla="*/ 57017 h 619341"/>
                    <a:gd name="connsiteX3" fmla="*/ 0 w 171059"/>
                    <a:gd name="connsiteY3" fmla="*/ 0 h 619341"/>
                    <a:gd name="connsiteX4" fmla="*/ 0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0" y="619341"/>
                      </a:moveTo>
                      <a:lnTo>
                        <a:pt x="171059" y="619341"/>
                      </a:lnTo>
                      <a:lnTo>
                        <a:pt x="171059" y="57017"/>
                      </a:lnTo>
                      <a:lnTo>
                        <a:pt x="0" y="0"/>
                      </a:lnTo>
                      <a:lnTo>
                        <a:pt x="0" y="619341"/>
                      </a:lnTo>
                      <a:close/>
                    </a:path>
                  </a:pathLst>
                </a:custGeom>
                <a:solidFill>
                  <a:srgbClr val="202528"/>
                </a:solidFill>
                <a:ln w="9657"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596CC50E-4409-2F7B-75CE-8DFF728D0F9E}"/>
                    </a:ext>
                  </a:extLst>
                </p:cNvPr>
                <p:cNvSpPr/>
                <p:nvPr/>
              </p:nvSpPr>
              <p:spPr>
                <a:xfrm>
                  <a:off x="9202206" y="4559008"/>
                  <a:ext cx="171059" cy="619341"/>
                </a:xfrm>
                <a:custGeom>
                  <a:avLst/>
                  <a:gdLst>
                    <a:gd name="connsiteX0" fmla="*/ 171059 w 171059"/>
                    <a:gd name="connsiteY0" fmla="*/ 619341 h 619341"/>
                    <a:gd name="connsiteX1" fmla="*/ 0 w 171059"/>
                    <a:gd name="connsiteY1" fmla="*/ 619341 h 619341"/>
                    <a:gd name="connsiteX2" fmla="*/ 0 w 171059"/>
                    <a:gd name="connsiteY2" fmla="*/ 57017 h 619341"/>
                    <a:gd name="connsiteX3" fmla="*/ 171059 w 171059"/>
                    <a:gd name="connsiteY3" fmla="*/ 0 h 619341"/>
                    <a:gd name="connsiteX4" fmla="*/ 171059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171059" y="619341"/>
                      </a:moveTo>
                      <a:lnTo>
                        <a:pt x="0" y="619341"/>
                      </a:lnTo>
                      <a:lnTo>
                        <a:pt x="0" y="57017"/>
                      </a:lnTo>
                      <a:lnTo>
                        <a:pt x="171059" y="0"/>
                      </a:lnTo>
                      <a:lnTo>
                        <a:pt x="171059" y="619341"/>
                      </a:lnTo>
                      <a:close/>
                    </a:path>
                  </a:pathLst>
                </a:custGeom>
                <a:solidFill>
                  <a:srgbClr val="202528"/>
                </a:solidFill>
                <a:ln w="9657"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19CD6895-9A28-51EB-CBD5-5335692E2646}"/>
                    </a:ext>
                  </a:extLst>
                </p:cNvPr>
                <p:cNvSpPr/>
                <p:nvPr/>
              </p:nvSpPr>
              <p:spPr>
                <a:xfrm>
                  <a:off x="9240913"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59F2E46F-606B-0D12-C352-E17D1A2AF921}"/>
                    </a:ext>
                  </a:extLst>
                </p:cNvPr>
                <p:cNvSpPr/>
                <p:nvPr/>
              </p:nvSpPr>
              <p:spPr>
                <a:xfrm>
                  <a:off x="8788019"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2EA5A488-9EDC-4434-0AE0-C9D619D5D601}"/>
                    </a:ext>
                  </a:extLst>
                </p:cNvPr>
                <p:cNvSpPr/>
                <p:nvPr/>
              </p:nvSpPr>
              <p:spPr>
                <a:xfrm>
                  <a:off x="8635505" y="4603718"/>
                  <a:ext cx="115422" cy="397752"/>
                </a:xfrm>
                <a:custGeom>
                  <a:avLst/>
                  <a:gdLst>
                    <a:gd name="connsiteX0" fmla="*/ 115422 w 115422"/>
                    <a:gd name="connsiteY0" fmla="*/ 0 h 397752"/>
                    <a:gd name="connsiteX1" fmla="*/ 29143 w 115422"/>
                    <a:gd name="connsiteY1" fmla="*/ 397752 h 397752"/>
                  </a:gdLst>
                  <a:ahLst/>
                  <a:cxnLst>
                    <a:cxn ang="0">
                      <a:pos x="connsiteX0" y="connsiteY0"/>
                    </a:cxn>
                    <a:cxn ang="0">
                      <a:pos x="connsiteX1" y="connsiteY1"/>
                    </a:cxn>
                  </a:cxnLst>
                  <a:rect l="l" t="t" r="r" b="b"/>
                  <a:pathLst>
                    <a:path w="115422" h="397752">
                      <a:moveTo>
                        <a:pt x="115422" y="0"/>
                      </a:moveTo>
                      <a:cubicBezTo>
                        <a:pt x="115422" y="0"/>
                        <a:pt x="-69944" y="158975"/>
                        <a:pt x="29143" y="397752"/>
                      </a:cubicBezTo>
                    </a:path>
                  </a:pathLst>
                </a:custGeom>
                <a:noFill/>
                <a:ln w="102129" cap="flat">
                  <a:solidFill>
                    <a:srgbClr val="EA4D63"/>
                  </a:solid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9AB6A3C4-FD5E-84CF-F987-913B84E673F1}"/>
                    </a:ext>
                  </a:extLst>
                </p:cNvPr>
                <p:cNvSpPr/>
                <p:nvPr/>
              </p:nvSpPr>
              <p:spPr>
                <a:xfrm>
                  <a:off x="8575078" y="4564827"/>
                  <a:ext cx="209161" cy="353631"/>
                </a:xfrm>
                <a:custGeom>
                  <a:avLst/>
                  <a:gdLst>
                    <a:gd name="connsiteX0" fmla="*/ 209123 w 209161"/>
                    <a:gd name="connsiteY0" fmla="*/ 77694 h 353631"/>
                    <a:gd name="connsiteX1" fmla="*/ 204280 w 209161"/>
                    <a:gd name="connsiteY1" fmla="*/ 82770 h 353631"/>
                    <a:gd name="connsiteX2" fmla="*/ 198422 w 209161"/>
                    <a:gd name="connsiteY2" fmla="*/ 89256 h 353631"/>
                    <a:gd name="connsiteX3" fmla="*/ 186947 w 209161"/>
                    <a:gd name="connsiteY3" fmla="*/ 103215 h 353631"/>
                    <a:gd name="connsiteX4" fmla="*/ 166105 w 209161"/>
                    <a:gd name="connsiteY4" fmla="*/ 133261 h 353631"/>
                    <a:gd name="connsiteX5" fmla="*/ 135315 w 209161"/>
                    <a:gd name="connsiteY5" fmla="*/ 198456 h 353631"/>
                    <a:gd name="connsiteX6" fmla="*/ 126112 w 209161"/>
                    <a:gd name="connsiteY6" fmla="*/ 232513 h 353631"/>
                    <a:gd name="connsiteX7" fmla="*/ 121356 w 209161"/>
                    <a:gd name="connsiteY7" fmla="*/ 267005 h 353631"/>
                    <a:gd name="connsiteX8" fmla="*/ 125164 w 209161"/>
                    <a:gd name="connsiteY8" fmla="*/ 335970 h 353631"/>
                    <a:gd name="connsiteX9" fmla="*/ 2595 w 209161"/>
                    <a:gd name="connsiteY9" fmla="*/ 353632 h 353631"/>
                    <a:gd name="connsiteX10" fmla="*/ 3659 w 209161"/>
                    <a:gd name="connsiteY10" fmla="*/ 253790 h 353631"/>
                    <a:gd name="connsiteX11" fmla="*/ 13684 w 209161"/>
                    <a:gd name="connsiteY11" fmla="*/ 204991 h 353631"/>
                    <a:gd name="connsiteX12" fmla="*/ 29654 w 209161"/>
                    <a:gd name="connsiteY12" fmla="*/ 158270 h 353631"/>
                    <a:gd name="connsiteX13" fmla="*/ 76607 w 209161"/>
                    <a:gd name="connsiteY13" fmla="*/ 73451 h 353631"/>
                    <a:gd name="connsiteX14" fmla="*/ 106488 w 209161"/>
                    <a:gd name="connsiteY14" fmla="*/ 35778 h 353631"/>
                    <a:gd name="connsiteX15" fmla="*/ 123086 w 209161"/>
                    <a:gd name="connsiteY15" fmla="*/ 18087 h 353631"/>
                    <a:gd name="connsiteX16" fmla="*/ 132009 w 209161"/>
                    <a:gd name="connsiteY16" fmla="*/ 9435 h 353631"/>
                    <a:gd name="connsiteX17" fmla="*/ 136765 w 209161"/>
                    <a:gd name="connsiteY17" fmla="*/ 5066 h 353631"/>
                    <a:gd name="connsiteX18" fmla="*/ 139327 w 209161"/>
                    <a:gd name="connsiteY18" fmla="*/ 2784 h 353631"/>
                    <a:gd name="connsiteX19" fmla="*/ 142585 w 209161"/>
                    <a:gd name="connsiteY19" fmla="*/ 0 h 353631"/>
                    <a:gd name="connsiteX20" fmla="*/ 209162 w 209161"/>
                    <a:gd name="connsiteY20" fmla="*/ 77617 h 353631"/>
                    <a:gd name="connsiteX21" fmla="*/ 209123 w 209161"/>
                    <a:gd name="connsiteY21" fmla="*/ 77694 h 3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161" h="353631">
                      <a:moveTo>
                        <a:pt x="209123" y="77694"/>
                      </a:moveTo>
                      <a:lnTo>
                        <a:pt x="204280" y="82770"/>
                      </a:lnTo>
                      <a:cubicBezTo>
                        <a:pt x="202356" y="84858"/>
                        <a:pt x="200394" y="87013"/>
                        <a:pt x="198422" y="89256"/>
                      </a:cubicBezTo>
                      <a:cubicBezTo>
                        <a:pt x="194535" y="93742"/>
                        <a:pt x="190640" y="98382"/>
                        <a:pt x="186947" y="103215"/>
                      </a:cubicBezTo>
                      <a:cubicBezTo>
                        <a:pt x="179474" y="112815"/>
                        <a:pt x="172475" y="122878"/>
                        <a:pt x="166105" y="133261"/>
                      </a:cubicBezTo>
                      <a:cubicBezTo>
                        <a:pt x="153286" y="154026"/>
                        <a:pt x="143020" y="176009"/>
                        <a:pt x="135315" y="198456"/>
                      </a:cubicBezTo>
                      <a:cubicBezTo>
                        <a:pt x="131574" y="209708"/>
                        <a:pt x="128548" y="221115"/>
                        <a:pt x="126112" y="232513"/>
                      </a:cubicBezTo>
                      <a:cubicBezTo>
                        <a:pt x="123869" y="243997"/>
                        <a:pt x="122216" y="255482"/>
                        <a:pt x="121356" y="267005"/>
                      </a:cubicBezTo>
                      <a:cubicBezTo>
                        <a:pt x="119703" y="290080"/>
                        <a:pt x="121114" y="313165"/>
                        <a:pt x="125164" y="335970"/>
                      </a:cubicBezTo>
                      <a:lnTo>
                        <a:pt x="2595" y="353632"/>
                      </a:lnTo>
                      <a:cubicBezTo>
                        <a:pt x="-1097" y="320561"/>
                        <a:pt x="-943" y="286823"/>
                        <a:pt x="3659" y="253790"/>
                      </a:cubicBezTo>
                      <a:cubicBezTo>
                        <a:pt x="5979" y="237269"/>
                        <a:pt x="9401" y="220990"/>
                        <a:pt x="13684" y="204991"/>
                      </a:cubicBezTo>
                      <a:cubicBezTo>
                        <a:pt x="18169" y="189059"/>
                        <a:pt x="23476" y="173447"/>
                        <a:pt x="29654" y="158270"/>
                      </a:cubicBezTo>
                      <a:cubicBezTo>
                        <a:pt x="42231" y="128031"/>
                        <a:pt x="57998" y="99600"/>
                        <a:pt x="76607" y="73451"/>
                      </a:cubicBezTo>
                      <a:cubicBezTo>
                        <a:pt x="85887" y="60361"/>
                        <a:pt x="95835" y="47813"/>
                        <a:pt x="106488" y="35778"/>
                      </a:cubicBezTo>
                      <a:cubicBezTo>
                        <a:pt x="111795" y="29765"/>
                        <a:pt x="117344" y="23868"/>
                        <a:pt x="123086" y="18087"/>
                      </a:cubicBezTo>
                      <a:cubicBezTo>
                        <a:pt x="125957" y="15177"/>
                        <a:pt x="128906" y="12306"/>
                        <a:pt x="132009" y="9435"/>
                      </a:cubicBezTo>
                      <a:lnTo>
                        <a:pt x="136765" y="5066"/>
                      </a:lnTo>
                      <a:lnTo>
                        <a:pt x="139327" y="2784"/>
                      </a:lnTo>
                      <a:lnTo>
                        <a:pt x="142585" y="0"/>
                      </a:lnTo>
                      <a:lnTo>
                        <a:pt x="209162" y="77617"/>
                      </a:lnTo>
                      <a:lnTo>
                        <a:pt x="209123" y="77694"/>
                      </a:lnTo>
                      <a:close/>
                    </a:path>
                  </a:pathLst>
                </a:custGeom>
                <a:solidFill>
                  <a:srgbClr val="202528"/>
                </a:solidFill>
                <a:ln w="9657"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DF8E4792-D849-F1EF-0963-AD994B5891FE}"/>
                    </a:ext>
                  </a:extLst>
                </p:cNvPr>
                <p:cNvSpPr/>
                <p:nvPr/>
              </p:nvSpPr>
              <p:spPr>
                <a:xfrm>
                  <a:off x="8698821" y="4551612"/>
                  <a:ext cx="104211" cy="104201"/>
                </a:xfrm>
                <a:custGeom>
                  <a:avLst/>
                  <a:gdLst>
                    <a:gd name="connsiteX0" fmla="*/ 52106 w 104211"/>
                    <a:gd name="connsiteY0" fmla="*/ 104202 h 104201"/>
                    <a:gd name="connsiteX1" fmla="*/ 104211 w 104211"/>
                    <a:gd name="connsiteY1" fmla="*/ 52106 h 104201"/>
                    <a:gd name="connsiteX2" fmla="*/ 52106 w 104211"/>
                    <a:gd name="connsiteY2" fmla="*/ 0 h 104201"/>
                    <a:gd name="connsiteX3" fmla="*/ 0 w 104211"/>
                    <a:gd name="connsiteY3" fmla="*/ 52106 h 104201"/>
                    <a:gd name="connsiteX4" fmla="*/ 52106 w 10421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1" h="104201">
                      <a:moveTo>
                        <a:pt x="52106" y="104202"/>
                      </a:moveTo>
                      <a:cubicBezTo>
                        <a:pt x="80885" y="104202"/>
                        <a:pt x="104211" y="80875"/>
                        <a:pt x="104211" y="52106"/>
                      </a:cubicBezTo>
                      <a:cubicBezTo>
                        <a:pt x="104211" y="23327"/>
                        <a:pt x="8088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6396EB62-D166-A808-F7B0-F7AE6DA8AE49}"/>
                    </a:ext>
                  </a:extLst>
                </p:cNvPr>
                <p:cNvSpPr/>
                <p:nvPr/>
              </p:nvSpPr>
              <p:spPr>
                <a:xfrm>
                  <a:off x="8772301" y="4555740"/>
                  <a:ext cx="572658" cy="168226"/>
                </a:xfrm>
                <a:custGeom>
                  <a:avLst/>
                  <a:gdLst>
                    <a:gd name="connsiteX0" fmla="*/ 0 w 572658"/>
                    <a:gd name="connsiteY0" fmla="*/ 0 h 168226"/>
                    <a:gd name="connsiteX1" fmla="*/ 286349 w 572658"/>
                    <a:gd name="connsiteY1" fmla="*/ 168227 h 168226"/>
                    <a:gd name="connsiteX2" fmla="*/ 572659 w 572658"/>
                    <a:gd name="connsiteY2" fmla="*/ 0 h 168226"/>
                    <a:gd name="connsiteX3" fmla="*/ 286078 w 572658"/>
                    <a:gd name="connsiteY3" fmla="*/ 76873 h 168226"/>
                    <a:gd name="connsiteX4" fmla="*/ 0 w 572658"/>
                    <a:gd name="connsiteY4" fmla="*/ 0 h 16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58" h="168226">
                      <a:moveTo>
                        <a:pt x="0" y="0"/>
                      </a:moveTo>
                      <a:lnTo>
                        <a:pt x="286349" y="168227"/>
                      </a:lnTo>
                      <a:lnTo>
                        <a:pt x="572659" y="0"/>
                      </a:lnTo>
                      <a:lnTo>
                        <a:pt x="286078" y="76873"/>
                      </a:lnTo>
                      <a:lnTo>
                        <a:pt x="0" y="0"/>
                      </a:lnTo>
                      <a:close/>
                    </a:path>
                  </a:pathLst>
                </a:custGeom>
                <a:solidFill>
                  <a:srgbClr val="2C3338"/>
                </a:solidFill>
                <a:ln w="9657"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E9B8A7BD-DDC0-6ACB-C659-141F35763D61}"/>
                    </a:ext>
                  </a:extLst>
                </p:cNvPr>
                <p:cNvSpPr/>
                <p:nvPr/>
              </p:nvSpPr>
              <p:spPr>
                <a:xfrm>
                  <a:off x="8839806" y="4566200"/>
                  <a:ext cx="460085" cy="131259"/>
                </a:xfrm>
                <a:custGeom>
                  <a:avLst/>
                  <a:gdLst>
                    <a:gd name="connsiteX0" fmla="*/ 0 w 460085"/>
                    <a:gd name="connsiteY0" fmla="*/ 15728 h 131259"/>
                    <a:gd name="connsiteX1" fmla="*/ 218834 w 460085"/>
                    <a:gd name="connsiteY1" fmla="*/ 131260 h 131259"/>
                    <a:gd name="connsiteX2" fmla="*/ 460086 w 460085"/>
                    <a:gd name="connsiteY2" fmla="*/ 0 h 131259"/>
                  </a:gdLst>
                  <a:ahLst/>
                  <a:cxnLst>
                    <a:cxn ang="0">
                      <a:pos x="connsiteX0" y="connsiteY0"/>
                    </a:cxn>
                    <a:cxn ang="0">
                      <a:pos x="connsiteX1" y="connsiteY1"/>
                    </a:cxn>
                    <a:cxn ang="0">
                      <a:pos x="connsiteX2" y="connsiteY2"/>
                    </a:cxn>
                  </a:cxnLst>
                  <a:rect l="l" t="t" r="r" b="b"/>
                  <a:pathLst>
                    <a:path w="460085" h="131259">
                      <a:moveTo>
                        <a:pt x="0" y="15728"/>
                      </a:moveTo>
                      <a:lnTo>
                        <a:pt x="218834" y="131260"/>
                      </a:lnTo>
                      <a:lnTo>
                        <a:pt x="460086" y="0"/>
                      </a:lnTo>
                    </a:path>
                  </a:pathLst>
                </a:custGeom>
                <a:noFill/>
                <a:ln w="7856" cap="flat">
                  <a:solidFill>
                    <a:srgbClr val="FABE64"/>
                  </a:solid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3BBA8B9-A8B9-244B-543C-34502E341549}"/>
                    </a:ext>
                  </a:extLst>
                </p:cNvPr>
                <p:cNvSpPr/>
                <p:nvPr/>
              </p:nvSpPr>
              <p:spPr>
                <a:xfrm>
                  <a:off x="8530179" y="3058154"/>
                  <a:ext cx="1056931" cy="1536747"/>
                </a:xfrm>
                <a:custGeom>
                  <a:avLst/>
                  <a:gdLst>
                    <a:gd name="connsiteX0" fmla="*/ 739000 w 1056931"/>
                    <a:gd name="connsiteY0" fmla="*/ 0 h 1536747"/>
                    <a:gd name="connsiteX1" fmla="*/ 317931 w 1056931"/>
                    <a:gd name="connsiteY1" fmla="*/ 0 h 1536747"/>
                    <a:gd name="connsiteX2" fmla="*/ 0 w 1056931"/>
                    <a:gd name="connsiteY2" fmla="*/ 317931 h 1536747"/>
                    <a:gd name="connsiteX3" fmla="*/ 0 w 1056931"/>
                    <a:gd name="connsiteY3" fmla="*/ 1218826 h 1536747"/>
                    <a:gd name="connsiteX4" fmla="*/ 317931 w 1056931"/>
                    <a:gd name="connsiteY4" fmla="*/ 1536747 h 1536747"/>
                    <a:gd name="connsiteX5" fmla="*/ 739000 w 1056931"/>
                    <a:gd name="connsiteY5" fmla="*/ 1536747 h 1536747"/>
                    <a:gd name="connsiteX6" fmla="*/ 1056931 w 1056931"/>
                    <a:gd name="connsiteY6" fmla="*/ 1218826 h 1536747"/>
                    <a:gd name="connsiteX7" fmla="*/ 1056931 w 1056931"/>
                    <a:gd name="connsiteY7" fmla="*/ 317931 h 1536747"/>
                    <a:gd name="connsiteX8" fmla="*/ 739000 w 1056931"/>
                    <a:gd name="connsiteY8" fmla="*/ 0 h 15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931" h="1536747">
                      <a:moveTo>
                        <a:pt x="739000" y="0"/>
                      </a:moveTo>
                      <a:lnTo>
                        <a:pt x="317931" y="0"/>
                      </a:lnTo>
                      <a:cubicBezTo>
                        <a:pt x="142338" y="0"/>
                        <a:pt x="0" y="142341"/>
                        <a:pt x="0" y="317931"/>
                      </a:cubicBezTo>
                      <a:lnTo>
                        <a:pt x="0" y="1218826"/>
                      </a:lnTo>
                      <a:cubicBezTo>
                        <a:pt x="0" y="1394409"/>
                        <a:pt x="142338" y="1536747"/>
                        <a:pt x="317931" y="1536747"/>
                      </a:cubicBezTo>
                      <a:lnTo>
                        <a:pt x="739000" y="1536747"/>
                      </a:lnTo>
                      <a:cubicBezTo>
                        <a:pt x="914584" y="1536747"/>
                        <a:pt x="1056931" y="1394409"/>
                        <a:pt x="1056931" y="1218826"/>
                      </a:cubicBezTo>
                      <a:lnTo>
                        <a:pt x="1056931" y="317931"/>
                      </a:lnTo>
                      <a:cubicBezTo>
                        <a:pt x="1056931" y="142341"/>
                        <a:pt x="914584" y="0"/>
                        <a:pt x="739000" y="0"/>
                      </a:cubicBezTo>
                      <a:close/>
                    </a:path>
                  </a:pathLst>
                </a:custGeom>
                <a:solidFill>
                  <a:srgbClr val="EA4D63"/>
                </a:solidFill>
                <a:ln w="9657"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A3F708A9-95C1-A111-3DAB-D8944D92149B}"/>
                    </a:ext>
                  </a:extLst>
                </p:cNvPr>
                <p:cNvSpPr/>
                <p:nvPr/>
              </p:nvSpPr>
              <p:spPr>
                <a:xfrm>
                  <a:off x="8404545" y="3567783"/>
                  <a:ext cx="697277" cy="697277"/>
                </a:xfrm>
                <a:custGeom>
                  <a:avLst/>
                  <a:gdLst>
                    <a:gd name="connsiteX0" fmla="*/ 348634 w 697277"/>
                    <a:gd name="connsiteY0" fmla="*/ 697277 h 697277"/>
                    <a:gd name="connsiteX1" fmla="*/ 697277 w 697277"/>
                    <a:gd name="connsiteY1" fmla="*/ 348643 h 697277"/>
                    <a:gd name="connsiteX2" fmla="*/ 348634 w 697277"/>
                    <a:gd name="connsiteY2" fmla="*/ 0 h 697277"/>
                    <a:gd name="connsiteX3" fmla="*/ 0 w 697277"/>
                    <a:gd name="connsiteY3" fmla="*/ 348643 h 697277"/>
                    <a:gd name="connsiteX4" fmla="*/ 348634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34" y="697277"/>
                      </a:moveTo>
                      <a:cubicBezTo>
                        <a:pt x="541183" y="697277"/>
                        <a:pt x="697277" y="541192"/>
                        <a:pt x="697277" y="348643"/>
                      </a:cubicBezTo>
                      <a:cubicBezTo>
                        <a:pt x="697277" y="156094"/>
                        <a:pt x="541183" y="0"/>
                        <a:pt x="348634" y="0"/>
                      </a:cubicBezTo>
                      <a:cubicBezTo>
                        <a:pt x="156085" y="0"/>
                        <a:pt x="0" y="156094"/>
                        <a:pt x="0" y="348643"/>
                      </a:cubicBezTo>
                      <a:cubicBezTo>
                        <a:pt x="0" y="541192"/>
                        <a:pt x="156085" y="697277"/>
                        <a:pt x="348634" y="697277"/>
                      </a:cubicBezTo>
                      <a:close/>
                    </a:path>
                  </a:pathLst>
                </a:custGeom>
                <a:solidFill>
                  <a:srgbClr val="EA4D63"/>
                </a:solidFill>
                <a:ln w="9657"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3BEFB047-3FC3-4E79-9D9E-0743266B99A4}"/>
                    </a:ext>
                  </a:extLst>
                </p:cNvPr>
                <p:cNvSpPr/>
                <p:nvPr/>
              </p:nvSpPr>
              <p:spPr>
                <a:xfrm>
                  <a:off x="9015428" y="3567783"/>
                  <a:ext cx="697277" cy="697277"/>
                </a:xfrm>
                <a:custGeom>
                  <a:avLst/>
                  <a:gdLst>
                    <a:gd name="connsiteX0" fmla="*/ 348643 w 697277"/>
                    <a:gd name="connsiteY0" fmla="*/ 697277 h 697277"/>
                    <a:gd name="connsiteX1" fmla="*/ 697277 w 697277"/>
                    <a:gd name="connsiteY1" fmla="*/ 348643 h 697277"/>
                    <a:gd name="connsiteX2" fmla="*/ 348643 w 697277"/>
                    <a:gd name="connsiteY2" fmla="*/ 0 h 697277"/>
                    <a:gd name="connsiteX3" fmla="*/ 0 w 697277"/>
                    <a:gd name="connsiteY3" fmla="*/ 348643 h 697277"/>
                    <a:gd name="connsiteX4" fmla="*/ 348643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43" y="697277"/>
                      </a:moveTo>
                      <a:cubicBezTo>
                        <a:pt x="541193" y="697277"/>
                        <a:pt x="697277" y="541192"/>
                        <a:pt x="697277" y="348643"/>
                      </a:cubicBezTo>
                      <a:cubicBezTo>
                        <a:pt x="697277" y="156094"/>
                        <a:pt x="541193" y="0"/>
                        <a:pt x="348643" y="0"/>
                      </a:cubicBezTo>
                      <a:cubicBezTo>
                        <a:pt x="156094" y="0"/>
                        <a:pt x="0" y="156094"/>
                        <a:pt x="0" y="348643"/>
                      </a:cubicBezTo>
                      <a:cubicBezTo>
                        <a:pt x="0" y="541192"/>
                        <a:pt x="156094" y="697277"/>
                        <a:pt x="348643" y="697277"/>
                      </a:cubicBezTo>
                      <a:close/>
                    </a:path>
                  </a:pathLst>
                </a:custGeom>
                <a:solidFill>
                  <a:srgbClr val="EA4D63"/>
                </a:solidFill>
                <a:ln w="9657"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7DD9563F-A0E1-3C64-062B-9589E7C27ED6}"/>
                    </a:ext>
                  </a:extLst>
                </p:cNvPr>
                <p:cNvSpPr/>
                <p:nvPr/>
              </p:nvSpPr>
              <p:spPr>
                <a:xfrm>
                  <a:off x="8464820" y="3599907"/>
                  <a:ext cx="633029" cy="633029"/>
                </a:xfrm>
                <a:custGeom>
                  <a:avLst/>
                  <a:gdLst>
                    <a:gd name="connsiteX0" fmla="*/ 316510 w 633029"/>
                    <a:gd name="connsiteY0" fmla="*/ 633030 h 633029"/>
                    <a:gd name="connsiteX1" fmla="*/ 633030 w 633029"/>
                    <a:gd name="connsiteY1" fmla="*/ 316520 h 633029"/>
                    <a:gd name="connsiteX2" fmla="*/ 316510 w 633029"/>
                    <a:gd name="connsiteY2" fmla="*/ 0 h 633029"/>
                    <a:gd name="connsiteX3" fmla="*/ 0 w 633029"/>
                    <a:gd name="connsiteY3" fmla="*/ 316520 h 633029"/>
                    <a:gd name="connsiteX4" fmla="*/ 31651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10" y="633030"/>
                      </a:moveTo>
                      <a:cubicBezTo>
                        <a:pt x="491320" y="633030"/>
                        <a:pt x="633030" y="491320"/>
                        <a:pt x="633030" y="316520"/>
                      </a:cubicBezTo>
                      <a:cubicBezTo>
                        <a:pt x="633030" y="141710"/>
                        <a:pt x="491320" y="0"/>
                        <a:pt x="316510" y="0"/>
                      </a:cubicBezTo>
                      <a:cubicBezTo>
                        <a:pt x="141710" y="0"/>
                        <a:pt x="0" y="141710"/>
                        <a:pt x="0" y="316520"/>
                      </a:cubicBezTo>
                      <a:cubicBezTo>
                        <a:pt x="0" y="491320"/>
                        <a:pt x="141710" y="633030"/>
                        <a:pt x="316510" y="633030"/>
                      </a:cubicBezTo>
                      <a:close/>
                    </a:path>
                  </a:pathLst>
                </a:custGeom>
                <a:solidFill>
                  <a:srgbClr val="FCFEFC"/>
                </a:solidFill>
                <a:ln w="9657"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A4852019-AC56-2B1D-2724-12BC676CE42E}"/>
                    </a:ext>
                  </a:extLst>
                </p:cNvPr>
                <p:cNvSpPr/>
                <p:nvPr/>
              </p:nvSpPr>
              <p:spPr>
                <a:xfrm>
                  <a:off x="8613983" y="3749061"/>
                  <a:ext cx="334713" cy="334722"/>
                </a:xfrm>
                <a:custGeom>
                  <a:avLst/>
                  <a:gdLst>
                    <a:gd name="connsiteX0" fmla="*/ 167357 w 334713"/>
                    <a:gd name="connsiteY0" fmla="*/ 334723 h 334722"/>
                    <a:gd name="connsiteX1" fmla="*/ 334713 w 334713"/>
                    <a:gd name="connsiteY1" fmla="*/ 167366 h 334722"/>
                    <a:gd name="connsiteX2" fmla="*/ 167357 w 334713"/>
                    <a:gd name="connsiteY2" fmla="*/ 0 h 334722"/>
                    <a:gd name="connsiteX3" fmla="*/ 0 w 334713"/>
                    <a:gd name="connsiteY3" fmla="*/ 167366 h 334722"/>
                    <a:gd name="connsiteX4" fmla="*/ 167357 w 334713"/>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13" h="334722">
                      <a:moveTo>
                        <a:pt x="167357" y="334723"/>
                      </a:moveTo>
                      <a:cubicBezTo>
                        <a:pt x="259784" y="334723"/>
                        <a:pt x="334713" y="259793"/>
                        <a:pt x="334713" y="167366"/>
                      </a:cubicBezTo>
                      <a:cubicBezTo>
                        <a:pt x="334713" y="74930"/>
                        <a:pt x="259784"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146FACC2-C788-5476-D6AA-12819370CDD8}"/>
                    </a:ext>
                  </a:extLst>
                </p:cNvPr>
                <p:cNvSpPr/>
                <p:nvPr/>
              </p:nvSpPr>
              <p:spPr>
                <a:xfrm>
                  <a:off x="9019401" y="3599907"/>
                  <a:ext cx="633029" cy="633029"/>
                </a:xfrm>
                <a:custGeom>
                  <a:avLst/>
                  <a:gdLst>
                    <a:gd name="connsiteX0" fmla="*/ 316520 w 633029"/>
                    <a:gd name="connsiteY0" fmla="*/ 633030 h 633029"/>
                    <a:gd name="connsiteX1" fmla="*/ 633030 w 633029"/>
                    <a:gd name="connsiteY1" fmla="*/ 316520 h 633029"/>
                    <a:gd name="connsiteX2" fmla="*/ 316520 w 633029"/>
                    <a:gd name="connsiteY2" fmla="*/ 0 h 633029"/>
                    <a:gd name="connsiteX3" fmla="*/ 0 w 633029"/>
                    <a:gd name="connsiteY3" fmla="*/ 316520 h 633029"/>
                    <a:gd name="connsiteX4" fmla="*/ 31652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20" y="633030"/>
                      </a:moveTo>
                      <a:cubicBezTo>
                        <a:pt x="491320" y="633030"/>
                        <a:pt x="633030" y="491320"/>
                        <a:pt x="633030" y="316520"/>
                      </a:cubicBezTo>
                      <a:cubicBezTo>
                        <a:pt x="633030" y="141710"/>
                        <a:pt x="491320" y="0"/>
                        <a:pt x="316520" y="0"/>
                      </a:cubicBezTo>
                      <a:cubicBezTo>
                        <a:pt x="141710" y="0"/>
                        <a:pt x="0" y="141710"/>
                        <a:pt x="0" y="316520"/>
                      </a:cubicBezTo>
                      <a:cubicBezTo>
                        <a:pt x="0" y="491320"/>
                        <a:pt x="141710" y="633030"/>
                        <a:pt x="316520" y="633030"/>
                      </a:cubicBezTo>
                      <a:close/>
                    </a:path>
                  </a:pathLst>
                </a:custGeom>
                <a:solidFill>
                  <a:srgbClr val="FCFEFC"/>
                </a:solidFill>
                <a:ln w="9657"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7A0E6EB3-586E-7B9E-ACAA-19A2C4A1FF36}"/>
                    </a:ext>
                  </a:extLst>
                </p:cNvPr>
                <p:cNvSpPr/>
                <p:nvPr/>
              </p:nvSpPr>
              <p:spPr>
                <a:xfrm>
                  <a:off x="9168555" y="3749061"/>
                  <a:ext cx="334722" cy="334722"/>
                </a:xfrm>
                <a:custGeom>
                  <a:avLst/>
                  <a:gdLst>
                    <a:gd name="connsiteX0" fmla="*/ 167357 w 334722"/>
                    <a:gd name="connsiteY0" fmla="*/ 334723 h 334722"/>
                    <a:gd name="connsiteX1" fmla="*/ 334723 w 334722"/>
                    <a:gd name="connsiteY1" fmla="*/ 167366 h 334722"/>
                    <a:gd name="connsiteX2" fmla="*/ 167357 w 334722"/>
                    <a:gd name="connsiteY2" fmla="*/ 0 h 334722"/>
                    <a:gd name="connsiteX3" fmla="*/ 0 w 334722"/>
                    <a:gd name="connsiteY3" fmla="*/ 167366 h 334722"/>
                    <a:gd name="connsiteX4" fmla="*/ 167357 w 334722"/>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2" h="334722">
                      <a:moveTo>
                        <a:pt x="167357" y="334723"/>
                      </a:moveTo>
                      <a:cubicBezTo>
                        <a:pt x="259793" y="334723"/>
                        <a:pt x="334723" y="259793"/>
                        <a:pt x="334723" y="167366"/>
                      </a:cubicBezTo>
                      <a:cubicBezTo>
                        <a:pt x="334723" y="74930"/>
                        <a:pt x="259793"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531269E-7806-A587-2168-52383A71081B}"/>
                    </a:ext>
                  </a:extLst>
                </p:cNvPr>
                <p:cNvSpPr/>
                <p:nvPr/>
              </p:nvSpPr>
              <p:spPr>
                <a:xfrm>
                  <a:off x="8614022" y="3434242"/>
                  <a:ext cx="178522" cy="47185"/>
                </a:xfrm>
                <a:custGeom>
                  <a:avLst/>
                  <a:gdLst>
                    <a:gd name="connsiteX0" fmla="*/ 0 w 178522"/>
                    <a:gd name="connsiteY0" fmla="*/ 47185 h 47185"/>
                    <a:gd name="connsiteX1" fmla="*/ 178522 w 178522"/>
                    <a:gd name="connsiteY1" fmla="*/ 0 h 47185"/>
                  </a:gdLst>
                  <a:ahLst/>
                  <a:cxnLst>
                    <a:cxn ang="0">
                      <a:pos x="connsiteX0" y="connsiteY0"/>
                    </a:cxn>
                    <a:cxn ang="0">
                      <a:pos x="connsiteX1" y="connsiteY1"/>
                    </a:cxn>
                  </a:cxnLst>
                  <a:rect l="l" t="t" r="r" b="b"/>
                  <a:pathLst>
                    <a:path w="178522" h="47185">
                      <a:moveTo>
                        <a:pt x="0" y="47185"/>
                      </a:moveTo>
                      <a:cubicBezTo>
                        <a:pt x="0" y="47185"/>
                        <a:pt x="76283" y="5230"/>
                        <a:pt x="178522" y="0"/>
                      </a:cubicBezTo>
                    </a:path>
                  </a:pathLst>
                </a:custGeom>
                <a:noFill/>
                <a:ln w="82489" cap="rnd">
                  <a:solidFill>
                    <a:srgbClr val="2C3338"/>
                  </a:solid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F9125D48-D557-E137-B967-82FA2AAC2A1E}"/>
                    </a:ext>
                  </a:extLst>
                </p:cNvPr>
                <p:cNvSpPr/>
                <p:nvPr/>
              </p:nvSpPr>
              <p:spPr>
                <a:xfrm>
                  <a:off x="9274796" y="3434242"/>
                  <a:ext cx="178531" cy="47185"/>
                </a:xfrm>
                <a:custGeom>
                  <a:avLst/>
                  <a:gdLst>
                    <a:gd name="connsiteX0" fmla="*/ 178532 w 178531"/>
                    <a:gd name="connsiteY0" fmla="*/ 47185 h 47185"/>
                    <a:gd name="connsiteX1" fmla="*/ 0 w 178531"/>
                    <a:gd name="connsiteY1" fmla="*/ 0 h 47185"/>
                  </a:gdLst>
                  <a:ahLst/>
                  <a:cxnLst>
                    <a:cxn ang="0">
                      <a:pos x="connsiteX0" y="connsiteY0"/>
                    </a:cxn>
                    <a:cxn ang="0">
                      <a:pos x="connsiteX1" y="connsiteY1"/>
                    </a:cxn>
                  </a:cxnLst>
                  <a:rect l="l" t="t" r="r" b="b"/>
                  <a:pathLst>
                    <a:path w="178531" h="47185">
                      <a:moveTo>
                        <a:pt x="178532" y="47185"/>
                      </a:moveTo>
                      <a:cubicBezTo>
                        <a:pt x="178532" y="47185"/>
                        <a:pt x="102239" y="5230"/>
                        <a:pt x="0" y="0"/>
                      </a:cubicBezTo>
                    </a:path>
                  </a:pathLst>
                </a:custGeom>
                <a:noFill/>
                <a:ln w="82489" cap="rnd">
                  <a:solidFill>
                    <a:srgbClr val="2C3338"/>
                  </a:solid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A70328E9-747E-4234-AEF5-16C52EE7A6D4}"/>
                    </a:ext>
                  </a:extLst>
                </p:cNvPr>
                <p:cNvSpPr/>
                <p:nvPr/>
              </p:nvSpPr>
              <p:spPr>
                <a:xfrm>
                  <a:off x="9027183" y="4797456"/>
                  <a:ext cx="62913" cy="45222"/>
                </a:xfrm>
                <a:custGeom>
                  <a:avLst/>
                  <a:gdLst>
                    <a:gd name="connsiteX0" fmla="*/ 62913 w 62913"/>
                    <a:gd name="connsiteY0" fmla="*/ 0 h 45222"/>
                    <a:gd name="connsiteX1" fmla="*/ 0 w 62913"/>
                    <a:gd name="connsiteY1" fmla="*/ 0 h 45222"/>
                    <a:gd name="connsiteX2" fmla="*/ 0 w 62913"/>
                    <a:gd name="connsiteY2" fmla="*/ 45223 h 45222"/>
                    <a:gd name="connsiteX3" fmla="*/ 62913 w 62913"/>
                    <a:gd name="connsiteY3" fmla="*/ 45223 h 45222"/>
                    <a:gd name="connsiteX4" fmla="*/ 62913 w 62913"/>
                    <a:gd name="connsiteY4" fmla="*/ 0 h 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22">
                      <a:moveTo>
                        <a:pt x="62913" y="0"/>
                      </a:moveTo>
                      <a:lnTo>
                        <a:pt x="0" y="0"/>
                      </a:lnTo>
                      <a:lnTo>
                        <a:pt x="0" y="45223"/>
                      </a:lnTo>
                      <a:lnTo>
                        <a:pt x="62913" y="45223"/>
                      </a:lnTo>
                      <a:lnTo>
                        <a:pt x="62913" y="0"/>
                      </a:lnTo>
                      <a:close/>
                    </a:path>
                  </a:pathLst>
                </a:custGeom>
                <a:solidFill>
                  <a:srgbClr val="FABE64"/>
                </a:solidFill>
                <a:ln w="9657"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CBC71A98-461C-77BB-0111-A06A8FE51FCC}"/>
                    </a:ext>
                  </a:extLst>
                </p:cNvPr>
                <p:cNvSpPr/>
                <p:nvPr/>
              </p:nvSpPr>
              <p:spPr>
                <a:xfrm>
                  <a:off x="8669346"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F6683092-E6F4-B08D-D320-0BB76AC4FD40}"/>
                    </a:ext>
                  </a:extLst>
                </p:cNvPr>
                <p:cNvSpPr/>
                <p:nvPr/>
              </p:nvSpPr>
              <p:spPr>
                <a:xfrm>
                  <a:off x="8770841" y="3942141"/>
                  <a:ext cx="111132" cy="111123"/>
                </a:xfrm>
                <a:custGeom>
                  <a:avLst/>
                  <a:gdLst>
                    <a:gd name="connsiteX0" fmla="*/ 55566 w 111132"/>
                    <a:gd name="connsiteY0" fmla="*/ 111123 h 111123"/>
                    <a:gd name="connsiteX1" fmla="*/ 111133 w 111132"/>
                    <a:gd name="connsiteY1" fmla="*/ 55566 h 111123"/>
                    <a:gd name="connsiteX2" fmla="*/ 55566 w 111132"/>
                    <a:gd name="connsiteY2" fmla="*/ 0 h 111123"/>
                    <a:gd name="connsiteX3" fmla="*/ 0 w 111132"/>
                    <a:gd name="connsiteY3" fmla="*/ 55566 h 111123"/>
                    <a:gd name="connsiteX4" fmla="*/ 55566 w 111132"/>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32" h="111123">
                      <a:moveTo>
                        <a:pt x="55566" y="111123"/>
                      </a:moveTo>
                      <a:cubicBezTo>
                        <a:pt x="86250" y="111123"/>
                        <a:pt x="111133" y="86250"/>
                        <a:pt x="111133" y="55566"/>
                      </a:cubicBezTo>
                      <a:cubicBezTo>
                        <a:pt x="111133" y="24873"/>
                        <a:pt x="86250" y="0"/>
                        <a:pt x="55566" y="0"/>
                      </a:cubicBezTo>
                      <a:cubicBezTo>
                        <a:pt x="24883" y="0"/>
                        <a:pt x="0" y="24873"/>
                        <a:pt x="0" y="55566"/>
                      </a:cubicBezTo>
                      <a:cubicBezTo>
                        <a:pt x="0" y="86250"/>
                        <a:pt x="24883" y="111123"/>
                        <a:pt x="55566" y="111123"/>
                      </a:cubicBezTo>
                      <a:close/>
                    </a:path>
                  </a:pathLst>
                </a:custGeom>
                <a:solidFill>
                  <a:srgbClr val="FCFEFC"/>
                </a:solidFill>
                <a:ln w="9657"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719DDFDA-E5A0-F9E0-4C75-5F7DDAA015BD}"/>
                    </a:ext>
                  </a:extLst>
                </p:cNvPr>
                <p:cNvSpPr/>
                <p:nvPr/>
              </p:nvSpPr>
              <p:spPr>
                <a:xfrm>
                  <a:off x="9383850"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B6051687-6282-7EBD-2102-C75EBA1262F3}"/>
                    </a:ext>
                  </a:extLst>
                </p:cNvPr>
                <p:cNvSpPr/>
                <p:nvPr/>
              </p:nvSpPr>
              <p:spPr>
                <a:xfrm>
                  <a:off x="9257743" y="3942141"/>
                  <a:ext cx="111123" cy="111123"/>
                </a:xfrm>
                <a:custGeom>
                  <a:avLst/>
                  <a:gdLst>
                    <a:gd name="connsiteX0" fmla="*/ 55557 w 111123"/>
                    <a:gd name="connsiteY0" fmla="*/ 111123 h 111123"/>
                    <a:gd name="connsiteX1" fmla="*/ 111123 w 111123"/>
                    <a:gd name="connsiteY1" fmla="*/ 55566 h 111123"/>
                    <a:gd name="connsiteX2" fmla="*/ 55557 w 111123"/>
                    <a:gd name="connsiteY2" fmla="*/ 0 h 111123"/>
                    <a:gd name="connsiteX3" fmla="*/ 0 w 111123"/>
                    <a:gd name="connsiteY3" fmla="*/ 55566 h 111123"/>
                    <a:gd name="connsiteX4" fmla="*/ 55557 w 111123"/>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 h="111123">
                      <a:moveTo>
                        <a:pt x="55557" y="111123"/>
                      </a:moveTo>
                      <a:cubicBezTo>
                        <a:pt x="86250" y="111123"/>
                        <a:pt x="111123" y="86250"/>
                        <a:pt x="111123" y="55566"/>
                      </a:cubicBezTo>
                      <a:cubicBezTo>
                        <a:pt x="111123" y="24873"/>
                        <a:pt x="86250" y="0"/>
                        <a:pt x="55557" y="0"/>
                      </a:cubicBezTo>
                      <a:cubicBezTo>
                        <a:pt x="24873" y="0"/>
                        <a:pt x="0" y="24873"/>
                        <a:pt x="0" y="55566"/>
                      </a:cubicBezTo>
                      <a:cubicBezTo>
                        <a:pt x="0" y="86250"/>
                        <a:pt x="24873" y="111123"/>
                        <a:pt x="55557" y="111123"/>
                      </a:cubicBezTo>
                      <a:close/>
                    </a:path>
                  </a:pathLst>
                </a:custGeom>
                <a:solidFill>
                  <a:srgbClr val="FCFEFC"/>
                </a:solidFill>
                <a:ln w="965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78AC9D3F-BB21-E7BB-6A92-5D7F96C56ABE}"/>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44662" cap="rnd">
                  <a:solidFill>
                    <a:srgbClr val="AA394C"/>
                  </a:solidFill>
                  <a:prstDash val="solid"/>
                  <a:round/>
                </a:ln>
              </p:spPr>
              <p:txBody>
                <a:bodyPr rtlCol="0" anchor="ctr"/>
                <a:lstStyle/>
                <a:p>
                  <a:endParaRPr lang="nl-NL"/>
                </a:p>
              </p:txBody>
            </p:sp>
            <p:sp>
              <p:nvSpPr>
                <p:cNvPr id="139" name="Vrije vorm: vorm 138">
                  <a:extLst>
                    <a:ext uri="{FF2B5EF4-FFF2-40B4-BE49-F238E27FC236}">
                      <a16:creationId xmlns:a16="http://schemas.microsoft.com/office/drawing/2014/main" id="{30907546-CF31-48B4-F250-81C425A19BE7}"/>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11156" cap="rnd">
                  <a:solidFill>
                    <a:srgbClr val="515151"/>
                  </a:solidFill>
                  <a:prstDash val="solid"/>
                  <a:round/>
                </a:ln>
              </p:spPr>
              <p:txBody>
                <a:bodyPr rtlCol="0" anchor="ctr"/>
                <a:lstStyle/>
                <a:p>
                  <a:endParaRPr lang="nl-NL"/>
                </a:p>
              </p:txBody>
            </p:sp>
            <p:sp>
              <p:nvSpPr>
                <p:cNvPr id="140" name="Vrije vorm: vorm 139">
                  <a:extLst>
                    <a:ext uri="{FF2B5EF4-FFF2-40B4-BE49-F238E27FC236}">
                      <a16:creationId xmlns:a16="http://schemas.microsoft.com/office/drawing/2014/main" id="{6F86D56E-3303-1BF5-9473-CD86A0035CF0}"/>
                    </a:ext>
                  </a:extLst>
                </p:cNvPr>
                <p:cNvSpPr/>
                <p:nvPr/>
              </p:nvSpPr>
              <p:spPr>
                <a:xfrm>
                  <a:off x="8026611" y="2367402"/>
                  <a:ext cx="2068756" cy="700386"/>
                </a:xfrm>
                <a:custGeom>
                  <a:avLst/>
                  <a:gdLst>
                    <a:gd name="connsiteX0" fmla="*/ 2068756 w 2068756"/>
                    <a:gd name="connsiteY0" fmla="*/ 348010 h 700386"/>
                    <a:gd name="connsiteX1" fmla="*/ 2068756 w 2068756"/>
                    <a:gd name="connsiteY1" fmla="*/ 380374 h 700386"/>
                    <a:gd name="connsiteX2" fmla="*/ 1034398 w 2068756"/>
                    <a:gd name="connsiteY2" fmla="*/ 700386 h 700386"/>
                    <a:gd name="connsiteX3" fmla="*/ 960116 w 2068756"/>
                    <a:gd name="connsiteY3" fmla="*/ 677421 h 700386"/>
                    <a:gd name="connsiteX4" fmla="*/ 341992 w 2068756"/>
                    <a:gd name="connsiteY4" fmla="*/ 486192 h 700386"/>
                    <a:gd name="connsiteX5" fmla="*/ 0 w 2068756"/>
                    <a:gd name="connsiteY5" fmla="*/ 380374 h 700386"/>
                    <a:gd name="connsiteX6" fmla="*/ 0 w 2068756"/>
                    <a:gd name="connsiteY6" fmla="*/ 348679 h 700386"/>
                    <a:gd name="connsiteX7" fmla="*/ 1033963 w 2068756"/>
                    <a:gd name="connsiteY7" fmla="*/ 0 h 700386"/>
                    <a:gd name="connsiteX8" fmla="*/ 2068756 w 2068756"/>
                    <a:gd name="connsiteY8" fmla="*/ 348010 h 70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56" h="700386">
                      <a:moveTo>
                        <a:pt x="2068756" y="348010"/>
                      </a:moveTo>
                      <a:lnTo>
                        <a:pt x="2068756" y="380374"/>
                      </a:lnTo>
                      <a:lnTo>
                        <a:pt x="1034398" y="700386"/>
                      </a:lnTo>
                      <a:lnTo>
                        <a:pt x="960116" y="677421"/>
                      </a:lnTo>
                      <a:lnTo>
                        <a:pt x="341992" y="486192"/>
                      </a:lnTo>
                      <a:lnTo>
                        <a:pt x="0" y="380374"/>
                      </a:lnTo>
                      <a:lnTo>
                        <a:pt x="0" y="348679"/>
                      </a:lnTo>
                      <a:lnTo>
                        <a:pt x="1033963" y="0"/>
                      </a:lnTo>
                      <a:lnTo>
                        <a:pt x="2068756" y="348010"/>
                      </a:lnTo>
                      <a:close/>
                    </a:path>
                  </a:pathLst>
                </a:custGeom>
                <a:solidFill>
                  <a:srgbClr val="353D42"/>
                </a:solidFill>
                <a:ln w="965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26BB307C-3AD2-71D1-02CC-2B24C4AD7C28}"/>
                    </a:ext>
                  </a:extLst>
                </p:cNvPr>
                <p:cNvSpPr/>
                <p:nvPr/>
              </p:nvSpPr>
              <p:spPr>
                <a:xfrm>
                  <a:off x="8368603" y="2746753"/>
                  <a:ext cx="829049" cy="298070"/>
                </a:xfrm>
                <a:custGeom>
                  <a:avLst/>
                  <a:gdLst>
                    <a:gd name="connsiteX0" fmla="*/ 829049 w 829049"/>
                    <a:gd name="connsiteY0" fmla="*/ 39442 h 298070"/>
                    <a:gd name="connsiteX1" fmla="*/ 618123 w 829049"/>
                    <a:gd name="connsiteY1" fmla="*/ 298070 h 298070"/>
                    <a:gd name="connsiteX2" fmla="*/ 0 w 829049"/>
                    <a:gd name="connsiteY2" fmla="*/ 106842 h 298070"/>
                    <a:gd name="connsiteX3" fmla="*/ 291579 w 829049"/>
                    <a:gd name="connsiteY3" fmla="*/ 0 h 298070"/>
                    <a:gd name="connsiteX4" fmla="*/ 829049 w 829049"/>
                    <a:gd name="connsiteY4" fmla="*/ 39442 h 29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49" h="298070">
                      <a:moveTo>
                        <a:pt x="829049" y="39442"/>
                      </a:moveTo>
                      <a:lnTo>
                        <a:pt x="618123" y="298070"/>
                      </a:lnTo>
                      <a:lnTo>
                        <a:pt x="0" y="106842"/>
                      </a:lnTo>
                      <a:lnTo>
                        <a:pt x="291579" y="0"/>
                      </a:lnTo>
                      <a:lnTo>
                        <a:pt x="829049" y="39442"/>
                      </a:lnTo>
                      <a:close/>
                    </a:path>
                  </a:pathLst>
                </a:custGeom>
                <a:solidFill>
                  <a:srgbClr val="1E2326">
                    <a:alpha val="42000"/>
                  </a:srgbClr>
                </a:solidFill>
                <a:ln w="965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5A43EB20-0852-64BA-37A0-8B006227F897}"/>
                    </a:ext>
                  </a:extLst>
                </p:cNvPr>
                <p:cNvSpPr/>
                <p:nvPr/>
              </p:nvSpPr>
              <p:spPr>
                <a:xfrm>
                  <a:off x="8536788" y="2708343"/>
                  <a:ext cx="1048259" cy="590389"/>
                </a:xfrm>
                <a:custGeom>
                  <a:avLst/>
                  <a:gdLst>
                    <a:gd name="connsiteX0" fmla="*/ 1039273 w 1048259"/>
                    <a:gd name="connsiteY0" fmla="*/ 590270 h 590389"/>
                    <a:gd name="connsiteX1" fmla="*/ 9003 w 1048259"/>
                    <a:gd name="connsiteY1" fmla="*/ 590270 h 590389"/>
                    <a:gd name="connsiteX2" fmla="*/ 196 w 1048259"/>
                    <a:gd name="connsiteY2" fmla="*/ 581028 h 590389"/>
                    <a:gd name="connsiteX3" fmla="*/ 109831 w 1048259"/>
                    <a:gd name="connsiteY3" fmla="*/ 98182 h 590389"/>
                    <a:gd name="connsiteX4" fmla="*/ 123393 w 1048259"/>
                    <a:gd name="connsiteY4" fmla="*/ 38371 h 590389"/>
                    <a:gd name="connsiteX5" fmla="*/ 917255 w 1048259"/>
                    <a:gd name="connsiteY5" fmla="*/ 38371 h 590389"/>
                    <a:gd name="connsiteX6" fmla="*/ 928381 w 1048259"/>
                    <a:gd name="connsiteY6" fmla="*/ 87407 h 590389"/>
                    <a:gd name="connsiteX7" fmla="*/ 1048041 w 1048259"/>
                    <a:gd name="connsiteY7" fmla="*/ 580874 h 590389"/>
                    <a:gd name="connsiteX8" fmla="*/ 1039273 w 1048259"/>
                    <a:gd name="connsiteY8" fmla="*/ 590231 h 590389"/>
                    <a:gd name="connsiteX9" fmla="*/ 1039273 w 1048259"/>
                    <a:gd name="connsiteY9" fmla="*/ 590270 h 59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259" h="590389">
                      <a:moveTo>
                        <a:pt x="1039273" y="590270"/>
                      </a:moveTo>
                      <a:cubicBezTo>
                        <a:pt x="698295" y="530895"/>
                        <a:pt x="349971" y="530895"/>
                        <a:pt x="9003" y="590270"/>
                      </a:cubicBezTo>
                      <a:cubicBezTo>
                        <a:pt x="3618" y="591217"/>
                        <a:pt x="-1022" y="586384"/>
                        <a:pt x="196" y="581028"/>
                      </a:cubicBezTo>
                      <a:lnTo>
                        <a:pt x="109831" y="98182"/>
                      </a:lnTo>
                      <a:lnTo>
                        <a:pt x="123393" y="38371"/>
                      </a:lnTo>
                      <a:cubicBezTo>
                        <a:pt x="387334" y="-13457"/>
                        <a:pt x="644304" y="-12120"/>
                        <a:pt x="917255" y="38371"/>
                      </a:cubicBezTo>
                      <a:lnTo>
                        <a:pt x="928381" y="87407"/>
                      </a:lnTo>
                      <a:lnTo>
                        <a:pt x="1048041" y="580874"/>
                      </a:lnTo>
                      <a:cubicBezTo>
                        <a:pt x="1049336" y="586258"/>
                        <a:pt x="1044696" y="591179"/>
                        <a:pt x="1039273" y="590231"/>
                      </a:cubicBezTo>
                      <a:lnTo>
                        <a:pt x="1039273" y="590270"/>
                      </a:lnTo>
                      <a:close/>
                    </a:path>
                  </a:pathLst>
                </a:custGeom>
                <a:solidFill>
                  <a:srgbClr val="2C3338"/>
                </a:solidFill>
                <a:ln w="965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8B31717F-C5F4-AA11-2DA2-9C035295D4D6}"/>
                    </a:ext>
                  </a:extLst>
                </p:cNvPr>
                <p:cNvSpPr/>
                <p:nvPr/>
              </p:nvSpPr>
              <p:spPr>
                <a:xfrm>
                  <a:off x="8646619" y="2708383"/>
                  <a:ext cx="822910" cy="106675"/>
                </a:xfrm>
                <a:custGeom>
                  <a:avLst/>
                  <a:gdLst>
                    <a:gd name="connsiteX0" fmla="*/ 822911 w 822910"/>
                    <a:gd name="connsiteY0" fmla="*/ 106675 h 106675"/>
                    <a:gd name="connsiteX1" fmla="*/ 0 w 822910"/>
                    <a:gd name="connsiteY1" fmla="*/ 98182 h 106675"/>
                    <a:gd name="connsiteX2" fmla="*/ 13563 w 822910"/>
                    <a:gd name="connsiteY2" fmla="*/ 38371 h 106675"/>
                    <a:gd name="connsiteX3" fmla="*/ 807424 w 822910"/>
                    <a:gd name="connsiteY3" fmla="*/ 38371 h 106675"/>
                    <a:gd name="connsiteX4" fmla="*/ 822911 w 822910"/>
                    <a:gd name="connsiteY4" fmla="*/ 106675 h 10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10" h="106675">
                      <a:moveTo>
                        <a:pt x="822911" y="106675"/>
                      </a:moveTo>
                      <a:cubicBezTo>
                        <a:pt x="550048" y="44545"/>
                        <a:pt x="272825" y="29248"/>
                        <a:pt x="0" y="98182"/>
                      </a:cubicBezTo>
                      <a:lnTo>
                        <a:pt x="13563" y="38371"/>
                      </a:lnTo>
                      <a:cubicBezTo>
                        <a:pt x="277503" y="-13457"/>
                        <a:pt x="534484" y="-12120"/>
                        <a:pt x="807424" y="38371"/>
                      </a:cubicBezTo>
                      <a:lnTo>
                        <a:pt x="822911" y="106675"/>
                      </a:lnTo>
                      <a:close/>
                    </a:path>
                  </a:pathLst>
                </a:custGeom>
                <a:solidFill>
                  <a:srgbClr val="1E2326"/>
                </a:solidFill>
                <a:ln w="965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A6C83325-C077-6B10-4661-7EA786D421AB}"/>
                    </a:ext>
                  </a:extLst>
                </p:cNvPr>
                <p:cNvSpPr/>
                <p:nvPr/>
              </p:nvSpPr>
              <p:spPr>
                <a:xfrm>
                  <a:off x="9639264" y="4059087"/>
                  <a:ext cx="167163" cy="628502"/>
                </a:xfrm>
                <a:custGeom>
                  <a:avLst/>
                  <a:gdLst>
                    <a:gd name="connsiteX0" fmla="*/ 167163 w 167163"/>
                    <a:gd name="connsiteY0" fmla="*/ 2984 h 628502"/>
                    <a:gd name="connsiteX1" fmla="*/ 99919 w 167163"/>
                    <a:gd name="connsiteY1" fmla="*/ 8688 h 628502"/>
                    <a:gd name="connsiteX2" fmla="*/ 65871 w 167163"/>
                    <a:gd name="connsiteY2" fmla="*/ 295984 h 628502"/>
                    <a:gd name="connsiteX3" fmla="*/ 0 w 167163"/>
                    <a:gd name="connsiteY3" fmla="*/ 628503 h 628502"/>
                    <a:gd name="connsiteX4" fmla="*/ 42274 w 167163"/>
                    <a:gd name="connsiteY4" fmla="*/ 617685 h 628502"/>
                    <a:gd name="connsiteX5" fmla="*/ 167125 w 167163"/>
                    <a:gd name="connsiteY5" fmla="*/ 2984 h 628502"/>
                    <a:gd name="connsiteX6" fmla="*/ 167163 w 167163"/>
                    <a:gd name="connsiteY6" fmla="*/ 2984 h 6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63" h="628502">
                      <a:moveTo>
                        <a:pt x="167163" y="2984"/>
                      </a:moveTo>
                      <a:cubicBezTo>
                        <a:pt x="167163" y="2984"/>
                        <a:pt x="146601" y="-6644"/>
                        <a:pt x="99919" y="8688"/>
                      </a:cubicBezTo>
                      <a:cubicBezTo>
                        <a:pt x="99919" y="8688"/>
                        <a:pt x="82422" y="192798"/>
                        <a:pt x="65871" y="295984"/>
                      </a:cubicBezTo>
                      <a:cubicBezTo>
                        <a:pt x="49312" y="399170"/>
                        <a:pt x="0" y="628503"/>
                        <a:pt x="0" y="628503"/>
                      </a:cubicBezTo>
                      <a:lnTo>
                        <a:pt x="42274" y="617685"/>
                      </a:lnTo>
                      <a:lnTo>
                        <a:pt x="167125" y="2984"/>
                      </a:lnTo>
                      <a:lnTo>
                        <a:pt x="167163" y="2984"/>
                      </a:lnTo>
                      <a:close/>
                    </a:path>
                  </a:pathLst>
                </a:custGeom>
                <a:solidFill>
                  <a:srgbClr val="FDDDDC"/>
                </a:solidFill>
                <a:ln w="965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9EE6E32-B9BC-9516-A9AA-45A27183F9F9}"/>
                    </a:ext>
                  </a:extLst>
                </p:cNvPr>
                <p:cNvSpPr/>
                <p:nvPr/>
              </p:nvSpPr>
              <p:spPr>
                <a:xfrm>
                  <a:off x="9663297" y="4076427"/>
                  <a:ext cx="213285" cy="641673"/>
                </a:xfrm>
                <a:custGeom>
                  <a:avLst/>
                  <a:gdLst>
                    <a:gd name="connsiteX0" fmla="*/ 213285 w 213285"/>
                    <a:gd name="connsiteY0" fmla="*/ 18406 h 641673"/>
                    <a:gd name="connsiteX1" fmla="*/ 117532 w 213285"/>
                    <a:gd name="connsiteY1" fmla="*/ 618278 h 641673"/>
                    <a:gd name="connsiteX2" fmla="*/ 79115 w 213285"/>
                    <a:gd name="connsiteY2" fmla="*/ 641643 h 641673"/>
                    <a:gd name="connsiteX3" fmla="*/ 0 w 213285"/>
                    <a:gd name="connsiteY3" fmla="*/ 604560 h 641673"/>
                    <a:gd name="connsiteX4" fmla="*/ 95163 w 213285"/>
                    <a:gd name="connsiteY4" fmla="*/ 0 h 641673"/>
                    <a:gd name="connsiteX5" fmla="*/ 213285 w 213285"/>
                    <a:gd name="connsiteY5" fmla="*/ 18445 h 641673"/>
                    <a:gd name="connsiteX6" fmla="*/ 213285 w 213285"/>
                    <a:gd name="connsiteY6" fmla="*/ 18406 h 6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85" h="641673">
                      <a:moveTo>
                        <a:pt x="213285" y="18406"/>
                      </a:moveTo>
                      <a:cubicBezTo>
                        <a:pt x="168691" y="210501"/>
                        <a:pt x="137234" y="410735"/>
                        <a:pt x="117532" y="618278"/>
                      </a:cubicBezTo>
                      <a:cubicBezTo>
                        <a:pt x="117532" y="618278"/>
                        <a:pt x="115251" y="642658"/>
                        <a:pt x="79115" y="641643"/>
                      </a:cubicBezTo>
                      <a:cubicBezTo>
                        <a:pt x="42941" y="640580"/>
                        <a:pt x="4012" y="629134"/>
                        <a:pt x="0" y="604560"/>
                      </a:cubicBezTo>
                      <a:lnTo>
                        <a:pt x="95163" y="0"/>
                      </a:lnTo>
                      <a:lnTo>
                        <a:pt x="213285" y="18445"/>
                      </a:lnTo>
                      <a:lnTo>
                        <a:pt x="213285" y="18406"/>
                      </a:lnTo>
                      <a:close/>
                    </a:path>
                  </a:pathLst>
                </a:custGeom>
                <a:solidFill>
                  <a:srgbClr val="FAC6C3"/>
                </a:solidFill>
                <a:ln w="965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14C9FED1-3C22-88CC-26B1-2FD6B79D6A5C}"/>
                    </a:ext>
                  </a:extLst>
                </p:cNvPr>
                <p:cNvSpPr/>
                <p:nvPr/>
              </p:nvSpPr>
              <p:spPr>
                <a:xfrm>
                  <a:off x="9758352" y="4062050"/>
                  <a:ext cx="118367" cy="47859"/>
                </a:xfrm>
                <a:custGeom>
                  <a:avLst/>
                  <a:gdLst>
                    <a:gd name="connsiteX0" fmla="*/ 118269 w 118367"/>
                    <a:gd name="connsiteY0" fmla="*/ 32947 h 47859"/>
                    <a:gd name="connsiteX1" fmla="*/ 62567 w 118367"/>
                    <a:gd name="connsiteY1" fmla="*/ 1771 h 47859"/>
                    <a:gd name="connsiteX2" fmla="*/ 98 w 118367"/>
                    <a:gd name="connsiteY2" fmla="*/ 14908 h 47859"/>
                    <a:gd name="connsiteX3" fmla="*/ 55800 w 118367"/>
                    <a:gd name="connsiteY3" fmla="*/ 46085 h 47859"/>
                    <a:gd name="connsiteX4" fmla="*/ 118269 w 118367"/>
                    <a:gd name="connsiteY4" fmla="*/ 32947 h 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7" h="47859">
                      <a:moveTo>
                        <a:pt x="118269" y="32947"/>
                      </a:moveTo>
                      <a:cubicBezTo>
                        <a:pt x="120135" y="20718"/>
                        <a:pt x="95193" y="6759"/>
                        <a:pt x="62567" y="1771"/>
                      </a:cubicBezTo>
                      <a:cubicBezTo>
                        <a:pt x="29931" y="-3208"/>
                        <a:pt x="1964" y="2670"/>
                        <a:pt x="98" y="14908"/>
                      </a:cubicBezTo>
                      <a:cubicBezTo>
                        <a:pt x="-1767" y="27147"/>
                        <a:pt x="23164" y="41106"/>
                        <a:pt x="55800" y="46085"/>
                      </a:cubicBezTo>
                      <a:cubicBezTo>
                        <a:pt x="88436" y="51073"/>
                        <a:pt x="116403" y="45186"/>
                        <a:pt x="118269" y="32947"/>
                      </a:cubicBezTo>
                      <a:close/>
                    </a:path>
                  </a:pathLst>
                </a:custGeom>
                <a:solidFill>
                  <a:srgbClr val="FFACA3"/>
                </a:solidFill>
                <a:ln w="965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83FF69ED-73F0-C17C-2B55-95EE66933601}"/>
                    </a:ext>
                  </a:extLst>
                </p:cNvPr>
                <p:cNvSpPr/>
                <p:nvPr/>
              </p:nvSpPr>
              <p:spPr>
                <a:xfrm>
                  <a:off x="9758363" y="4074735"/>
                  <a:ext cx="60061" cy="33312"/>
                </a:xfrm>
                <a:custGeom>
                  <a:avLst/>
                  <a:gdLst>
                    <a:gd name="connsiteX0" fmla="*/ 55702 w 60061"/>
                    <a:gd name="connsiteY0" fmla="*/ 33313 h 33312"/>
                    <a:gd name="connsiteX1" fmla="*/ 60062 w 60061"/>
                    <a:gd name="connsiteY1" fmla="*/ 0 h 33312"/>
                    <a:gd name="connsiteX2" fmla="*/ 20 w 60061"/>
                    <a:gd name="connsiteY2" fmla="*/ 2127 h 33312"/>
                    <a:gd name="connsiteX3" fmla="*/ 55741 w 60061"/>
                    <a:gd name="connsiteY3" fmla="*/ 33313 h 33312"/>
                    <a:gd name="connsiteX4" fmla="*/ 55702 w 60061"/>
                    <a:gd name="connsiteY4" fmla="*/ 33313 h 3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1" h="33312">
                      <a:moveTo>
                        <a:pt x="55702" y="33313"/>
                      </a:moveTo>
                      <a:lnTo>
                        <a:pt x="60062" y="0"/>
                      </a:lnTo>
                      <a:lnTo>
                        <a:pt x="20" y="2127"/>
                      </a:lnTo>
                      <a:cubicBezTo>
                        <a:pt x="20" y="2127"/>
                        <a:pt x="-2697" y="22892"/>
                        <a:pt x="55741" y="33313"/>
                      </a:cubicBezTo>
                      <a:lnTo>
                        <a:pt x="55702" y="33313"/>
                      </a:lnTo>
                      <a:close/>
                    </a:path>
                  </a:pathLst>
                </a:custGeom>
                <a:solidFill>
                  <a:srgbClr val="F79D97"/>
                </a:solidFill>
                <a:ln w="965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ADEB4DF3-8532-4221-AB1D-59B06442F575}"/>
                    </a:ext>
                  </a:extLst>
                </p:cNvPr>
                <p:cNvSpPr/>
                <p:nvPr/>
              </p:nvSpPr>
              <p:spPr>
                <a:xfrm>
                  <a:off x="9691969" y="4336201"/>
                  <a:ext cx="135822" cy="99983"/>
                </a:xfrm>
                <a:custGeom>
                  <a:avLst/>
                  <a:gdLst>
                    <a:gd name="connsiteX0" fmla="*/ 135774 w 135822"/>
                    <a:gd name="connsiteY0" fmla="*/ 18638 h 99983"/>
                    <a:gd name="connsiteX1" fmla="*/ 12142 w 135822"/>
                    <a:gd name="connsiteY1" fmla="*/ 0 h 99983"/>
                    <a:gd name="connsiteX2" fmla="*/ 0 w 135822"/>
                    <a:gd name="connsiteY2" fmla="*/ 81909 h 99983"/>
                    <a:gd name="connsiteX3" fmla="*/ 123826 w 135822"/>
                    <a:gd name="connsiteY3" fmla="*/ 99639 h 99983"/>
                    <a:gd name="connsiteX4" fmla="*/ 135823 w 135822"/>
                    <a:gd name="connsiteY4" fmla="*/ 18638 h 99983"/>
                    <a:gd name="connsiteX5" fmla="*/ 135774 w 135822"/>
                    <a:gd name="connsiteY5" fmla="*/ 18638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2" h="99983">
                      <a:moveTo>
                        <a:pt x="135774" y="18638"/>
                      </a:moveTo>
                      <a:cubicBezTo>
                        <a:pt x="135774" y="18638"/>
                        <a:pt x="72155" y="18793"/>
                        <a:pt x="12142" y="0"/>
                      </a:cubicBezTo>
                      <a:cubicBezTo>
                        <a:pt x="12142" y="0"/>
                        <a:pt x="9512" y="33815"/>
                        <a:pt x="0" y="81909"/>
                      </a:cubicBezTo>
                      <a:cubicBezTo>
                        <a:pt x="0" y="81909"/>
                        <a:pt x="62556" y="102906"/>
                        <a:pt x="123826" y="99639"/>
                      </a:cubicBezTo>
                      <a:cubicBezTo>
                        <a:pt x="123826" y="99639"/>
                        <a:pt x="129249" y="73218"/>
                        <a:pt x="135823" y="18638"/>
                      </a:cubicBezTo>
                      <a:lnTo>
                        <a:pt x="135774" y="18638"/>
                      </a:lnTo>
                      <a:close/>
                    </a:path>
                  </a:pathLst>
                </a:custGeom>
                <a:solidFill>
                  <a:srgbClr val="FE6363"/>
                </a:solidFill>
                <a:ln w="965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04DF43A-5151-5F61-5D4C-2AF718989ADE}"/>
                    </a:ext>
                  </a:extLst>
                </p:cNvPr>
                <p:cNvSpPr/>
                <p:nvPr/>
              </p:nvSpPr>
              <p:spPr>
                <a:xfrm>
                  <a:off x="9771104" y="4461360"/>
                  <a:ext cx="48528" cy="76998"/>
                </a:xfrm>
                <a:custGeom>
                  <a:avLst/>
                  <a:gdLst>
                    <a:gd name="connsiteX0" fmla="*/ 24264 w 48528"/>
                    <a:gd name="connsiteY0" fmla="*/ 76998 h 76998"/>
                    <a:gd name="connsiteX1" fmla="*/ 48529 w 48528"/>
                    <a:gd name="connsiteY1" fmla="*/ 38504 h 76998"/>
                    <a:gd name="connsiteX2" fmla="*/ 24264 w 48528"/>
                    <a:gd name="connsiteY2" fmla="*/ 0 h 76998"/>
                    <a:gd name="connsiteX3" fmla="*/ 0 w 48528"/>
                    <a:gd name="connsiteY3" fmla="*/ 38504 h 76998"/>
                    <a:gd name="connsiteX4" fmla="*/ 24264 w 48528"/>
                    <a:gd name="connsiteY4" fmla="*/ 76998 h 7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8" h="76998">
                      <a:moveTo>
                        <a:pt x="24264" y="76998"/>
                      </a:moveTo>
                      <a:cubicBezTo>
                        <a:pt x="37663" y="76998"/>
                        <a:pt x="48529" y="59762"/>
                        <a:pt x="48529" y="38504"/>
                      </a:cubicBezTo>
                      <a:cubicBezTo>
                        <a:pt x="48529" y="17236"/>
                        <a:pt x="37663" y="0"/>
                        <a:pt x="24264" y="0"/>
                      </a:cubicBezTo>
                      <a:cubicBezTo>
                        <a:pt x="10866" y="0"/>
                        <a:pt x="0" y="17236"/>
                        <a:pt x="0" y="38504"/>
                      </a:cubicBezTo>
                      <a:cubicBezTo>
                        <a:pt x="0" y="59762"/>
                        <a:pt x="10866" y="76998"/>
                        <a:pt x="24264" y="76998"/>
                      </a:cubicBezTo>
                      <a:close/>
                    </a:path>
                  </a:pathLst>
                </a:custGeom>
                <a:solidFill>
                  <a:srgbClr val="EA4D63"/>
                </a:solidFill>
                <a:ln w="965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5A93C8-9860-AFE6-6863-A8F56B4EA15F}"/>
                    </a:ext>
                  </a:extLst>
                </p:cNvPr>
                <p:cNvSpPr/>
                <p:nvPr/>
              </p:nvSpPr>
              <p:spPr>
                <a:xfrm>
                  <a:off x="9771336" y="2575036"/>
                  <a:ext cx="68395" cy="668610"/>
                </a:xfrm>
                <a:custGeom>
                  <a:avLst/>
                  <a:gdLst>
                    <a:gd name="connsiteX0" fmla="*/ 0 w 68395"/>
                    <a:gd name="connsiteY0" fmla="*/ 4358 h 668610"/>
                    <a:gd name="connsiteX1" fmla="*/ 52850 w 68395"/>
                    <a:gd name="connsiteY1" fmla="*/ 668610 h 668610"/>
                  </a:gdLst>
                  <a:ahLst/>
                  <a:cxnLst>
                    <a:cxn ang="0">
                      <a:pos x="connsiteX0" y="connsiteY0"/>
                    </a:cxn>
                    <a:cxn ang="0">
                      <a:pos x="connsiteX1" y="connsiteY1"/>
                    </a:cxn>
                  </a:cxnLst>
                  <a:rect l="l" t="t" r="r" b="b"/>
                  <a:pathLst>
                    <a:path w="68395" h="668610">
                      <a:moveTo>
                        <a:pt x="0" y="4358"/>
                      </a:moveTo>
                      <a:cubicBezTo>
                        <a:pt x="111838" y="-62806"/>
                        <a:pt x="52850" y="668610"/>
                        <a:pt x="52850" y="668610"/>
                      </a:cubicBezTo>
                    </a:path>
                  </a:pathLst>
                </a:custGeom>
                <a:noFill/>
                <a:ln w="15712" cap="rnd">
                  <a:solidFill>
                    <a:srgbClr val="773A5C"/>
                  </a:solid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9A234D8C-914D-867F-86FC-05FD84F40CCE}"/>
                    </a:ext>
                  </a:extLst>
                </p:cNvPr>
                <p:cNvSpPr/>
                <p:nvPr/>
              </p:nvSpPr>
              <p:spPr>
                <a:xfrm>
                  <a:off x="9748680" y="3154693"/>
                  <a:ext cx="161591" cy="291111"/>
                </a:xfrm>
                <a:custGeom>
                  <a:avLst/>
                  <a:gdLst>
                    <a:gd name="connsiteX0" fmla="*/ 92462 w 161591"/>
                    <a:gd name="connsiteY0" fmla="*/ 8612 h 291111"/>
                    <a:gd name="connsiteX1" fmla="*/ 159184 w 161591"/>
                    <a:gd name="connsiteY1" fmla="*/ 223161 h 291111"/>
                    <a:gd name="connsiteX2" fmla="*/ 109167 w 161591"/>
                    <a:gd name="connsiteY2" fmla="*/ 291111 h 291111"/>
                    <a:gd name="connsiteX3" fmla="*/ 52431 w 161591"/>
                    <a:gd name="connsiteY3" fmla="*/ 291111 h 291111"/>
                    <a:gd name="connsiteX4" fmla="*/ 2403 w 161591"/>
                    <a:gd name="connsiteY4" fmla="*/ 223161 h 291111"/>
                    <a:gd name="connsiteX5" fmla="*/ 69135 w 161591"/>
                    <a:gd name="connsiteY5" fmla="*/ 8612 h 291111"/>
                    <a:gd name="connsiteX6" fmla="*/ 92539 w 161591"/>
                    <a:gd name="connsiteY6" fmla="*/ 8612 h 291111"/>
                    <a:gd name="connsiteX7" fmla="*/ 92462 w 161591"/>
                    <a:gd name="connsiteY7" fmla="*/ 8612 h 29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91" h="291111">
                      <a:moveTo>
                        <a:pt x="92462" y="8612"/>
                      </a:moveTo>
                      <a:lnTo>
                        <a:pt x="159184" y="223161"/>
                      </a:lnTo>
                      <a:cubicBezTo>
                        <a:pt x="169692" y="256899"/>
                        <a:pt x="144481" y="291111"/>
                        <a:pt x="109167" y="291111"/>
                      </a:cubicBezTo>
                      <a:lnTo>
                        <a:pt x="52431" y="291111"/>
                      </a:lnTo>
                      <a:cubicBezTo>
                        <a:pt x="17117" y="291111"/>
                        <a:pt x="-8095" y="256861"/>
                        <a:pt x="2403" y="223161"/>
                      </a:cubicBezTo>
                      <a:lnTo>
                        <a:pt x="69135" y="8612"/>
                      </a:lnTo>
                      <a:cubicBezTo>
                        <a:pt x="72722" y="-2871"/>
                        <a:pt x="89001" y="-2871"/>
                        <a:pt x="92539" y="8612"/>
                      </a:cubicBezTo>
                      <a:lnTo>
                        <a:pt x="92462" y="8612"/>
                      </a:lnTo>
                      <a:close/>
                    </a:path>
                  </a:pathLst>
                </a:custGeom>
                <a:solidFill>
                  <a:srgbClr val="773A5C"/>
                </a:solidFill>
                <a:ln w="9657" cap="flat">
                  <a:noFill/>
                  <a:prstDash val="solid"/>
                  <a:miter/>
                </a:ln>
              </p:spPr>
              <p:txBody>
                <a:bodyPr rtlCol="0" anchor="ctr"/>
                <a:lstStyle/>
                <a:p>
                  <a:endParaRPr lang="nl-NL"/>
                </a:p>
              </p:txBody>
            </p:sp>
            <p:sp>
              <p:nvSpPr>
                <p:cNvPr id="152" name="Vrije vorm: vorm 151">
                  <a:extLst>
                    <a:ext uri="{FF2B5EF4-FFF2-40B4-BE49-F238E27FC236}">
                      <a16:creationId xmlns:a16="http://schemas.microsoft.com/office/drawing/2014/main" id="{0D788812-6E75-76B1-CA94-5FCFAF3A9D2F}"/>
                    </a:ext>
                  </a:extLst>
                </p:cNvPr>
                <p:cNvSpPr/>
                <p:nvPr/>
              </p:nvSpPr>
              <p:spPr>
                <a:xfrm>
                  <a:off x="9773844" y="3328185"/>
                  <a:ext cx="28832" cy="94022"/>
                </a:xfrm>
                <a:custGeom>
                  <a:avLst/>
                  <a:gdLst>
                    <a:gd name="connsiteX0" fmla="*/ 28833 w 28832"/>
                    <a:gd name="connsiteY0" fmla="*/ 94022 h 94022"/>
                    <a:gd name="connsiteX1" fmla="*/ 5632 w 28832"/>
                    <a:gd name="connsiteY1" fmla="*/ 82306 h 94022"/>
                    <a:gd name="connsiteX2" fmla="*/ 1311 w 28832"/>
                    <a:gd name="connsiteY2" fmla="*/ 56668 h 94022"/>
                    <a:gd name="connsiteX3" fmla="*/ 18924 w 28832"/>
                    <a:gd name="connsiteY3" fmla="*/ 0 h 94022"/>
                  </a:gdLst>
                  <a:ahLst/>
                  <a:cxnLst>
                    <a:cxn ang="0">
                      <a:pos x="connsiteX0" y="connsiteY0"/>
                    </a:cxn>
                    <a:cxn ang="0">
                      <a:pos x="connsiteX1" y="connsiteY1"/>
                    </a:cxn>
                    <a:cxn ang="0">
                      <a:pos x="connsiteX2" y="connsiteY2"/>
                    </a:cxn>
                    <a:cxn ang="0">
                      <a:pos x="connsiteX3" y="connsiteY3"/>
                    </a:cxn>
                  </a:cxnLst>
                  <a:rect l="l" t="t" r="r" b="b"/>
                  <a:pathLst>
                    <a:path w="28832" h="94022">
                      <a:moveTo>
                        <a:pt x="28833" y="94022"/>
                      </a:moveTo>
                      <a:cubicBezTo>
                        <a:pt x="19591" y="94022"/>
                        <a:pt x="11142" y="89740"/>
                        <a:pt x="5632" y="82306"/>
                      </a:cubicBezTo>
                      <a:cubicBezTo>
                        <a:pt x="131" y="74833"/>
                        <a:pt x="-1406" y="65514"/>
                        <a:pt x="1311" y="56668"/>
                      </a:cubicBezTo>
                      <a:lnTo>
                        <a:pt x="18924" y="0"/>
                      </a:lnTo>
                    </a:path>
                  </a:pathLst>
                </a:custGeom>
                <a:noFill/>
                <a:ln w="7856" cap="rnd">
                  <a:solidFill>
                    <a:srgbClr val="934672"/>
                  </a:solidFill>
                  <a:prstDash val="solid"/>
                  <a:miter/>
                </a:ln>
              </p:spPr>
              <p:txBody>
                <a:bodyPr rtlCol="0" anchor="ctr"/>
                <a:lstStyle/>
                <a:p>
                  <a:endParaRPr lang="nl-NL"/>
                </a:p>
              </p:txBody>
            </p:sp>
          </p:grpSp>
          <p:sp>
            <p:nvSpPr>
              <p:cNvPr id="153" name="Vrije vorm: vorm 152">
                <a:extLst>
                  <a:ext uri="{FF2B5EF4-FFF2-40B4-BE49-F238E27FC236}">
                    <a16:creationId xmlns:a16="http://schemas.microsoft.com/office/drawing/2014/main" id="{7DD070D6-201F-5168-3DF5-7CFB428C4173}"/>
                  </a:ext>
                </a:extLst>
              </p:cNvPr>
              <p:cNvSpPr/>
              <p:nvPr/>
            </p:nvSpPr>
            <p:spPr>
              <a:xfrm>
                <a:off x="9766686" y="2802421"/>
                <a:ext cx="319013" cy="319013"/>
              </a:xfrm>
              <a:custGeom>
                <a:avLst/>
                <a:gdLst>
                  <a:gd name="connsiteX0" fmla="*/ 159507 w 319013"/>
                  <a:gd name="connsiteY0" fmla="*/ 319014 h 319013"/>
                  <a:gd name="connsiteX1" fmla="*/ 0 w 319013"/>
                  <a:gd name="connsiteY1" fmla="*/ 159507 h 319013"/>
                  <a:gd name="connsiteX2" fmla="*/ 159507 w 319013"/>
                  <a:gd name="connsiteY2" fmla="*/ 0 h 319013"/>
                  <a:gd name="connsiteX3" fmla="*/ 319014 w 319013"/>
                  <a:gd name="connsiteY3" fmla="*/ 159507 h 319013"/>
                  <a:gd name="connsiteX4" fmla="*/ 159507 w 319013"/>
                  <a:gd name="connsiteY4" fmla="*/ 319014 h 31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 h="319013">
                    <a:moveTo>
                      <a:pt x="159507" y="319014"/>
                    </a:moveTo>
                    <a:cubicBezTo>
                      <a:pt x="159507" y="230928"/>
                      <a:pt x="88086" y="159507"/>
                      <a:pt x="0" y="159507"/>
                    </a:cubicBezTo>
                    <a:cubicBezTo>
                      <a:pt x="88086" y="159507"/>
                      <a:pt x="159507" y="88086"/>
                      <a:pt x="159507" y="0"/>
                    </a:cubicBezTo>
                    <a:cubicBezTo>
                      <a:pt x="159507" y="88086"/>
                      <a:pt x="230927" y="159507"/>
                      <a:pt x="319014" y="159507"/>
                    </a:cubicBezTo>
                    <a:cubicBezTo>
                      <a:pt x="230927" y="159507"/>
                      <a:pt x="159507" y="230928"/>
                      <a:pt x="159507" y="319014"/>
                    </a:cubicBezTo>
                    <a:close/>
                  </a:path>
                </a:pathLst>
              </a:custGeom>
              <a:solidFill>
                <a:srgbClr val="FDFDFD"/>
              </a:solidFill>
              <a:ln w="9657" cap="flat">
                <a:noFill/>
                <a:prstDash val="solid"/>
                <a:miter/>
              </a:ln>
            </p:spPr>
            <p:txBody>
              <a:bodyPr rtlCol="0" anchor="ctr"/>
              <a:lstStyle/>
              <a:p>
                <a:endParaRPr lang="nl-NL"/>
              </a:p>
            </p:txBody>
          </p:sp>
        </p:grpSp>
      </p:grpSp>
      <p:sp>
        <p:nvSpPr>
          <p:cNvPr id="157" name="Tijdelijke aanduiding voor tekst 156">
            <a:extLst>
              <a:ext uri="{FF2B5EF4-FFF2-40B4-BE49-F238E27FC236}">
                <a16:creationId xmlns:a16="http://schemas.microsoft.com/office/drawing/2014/main" id="{8E2E7A7E-22DC-9427-4DFC-AB0C7BCC0953}"/>
              </a:ext>
            </a:extLst>
          </p:cNvPr>
          <p:cNvSpPr>
            <a:spLocks noGrp="1"/>
          </p:cNvSpPr>
          <p:nvPr>
            <p:ph type="body" sz="quarter" idx="31" hasCustomPrompt="1"/>
          </p:nvPr>
        </p:nvSpPr>
        <p:spPr>
          <a:xfrm>
            <a:off x="5488932" y="1835725"/>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58" name="Tijdelijke aanduiding voor tekst 156">
            <a:extLst>
              <a:ext uri="{FF2B5EF4-FFF2-40B4-BE49-F238E27FC236}">
                <a16:creationId xmlns:a16="http://schemas.microsoft.com/office/drawing/2014/main" id="{E52390B4-229A-9CC7-E366-84D6FBFBA97C}"/>
              </a:ext>
            </a:extLst>
          </p:cNvPr>
          <p:cNvSpPr>
            <a:spLocks noGrp="1"/>
          </p:cNvSpPr>
          <p:nvPr>
            <p:ph type="body" sz="quarter" idx="32" hasCustomPrompt="1"/>
          </p:nvPr>
        </p:nvSpPr>
        <p:spPr>
          <a:xfrm>
            <a:off x="4349635" y="4654359"/>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59" name="Tijdelijke aanduiding voor tekst 156">
            <a:extLst>
              <a:ext uri="{FF2B5EF4-FFF2-40B4-BE49-F238E27FC236}">
                <a16:creationId xmlns:a16="http://schemas.microsoft.com/office/drawing/2014/main" id="{2281E80B-637D-CCF5-22CE-853479595FBF}"/>
              </a:ext>
            </a:extLst>
          </p:cNvPr>
          <p:cNvSpPr>
            <a:spLocks noGrp="1"/>
          </p:cNvSpPr>
          <p:nvPr>
            <p:ph type="body" sz="quarter" idx="33" hasCustomPrompt="1"/>
          </p:nvPr>
        </p:nvSpPr>
        <p:spPr>
          <a:xfrm>
            <a:off x="811304" y="618967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0" name="Tijdelijke aanduiding voor tekst 156">
            <a:extLst>
              <a:ext uri="{FF2B5EF4-FFF2-40B4-BE49-F238E27FC236}">
                <a16:creationId xmlns:a16="http://schemas.microsoft.com/office/drawing/2014/main" id="{5BE81B41-84D6-883F-05B4-91EA09FC3A74}"/>
              </a:ext>
            </a:extLst>
          </p:cNvPr>
          <p:cNvSpPr>
            <a:spLocks noGrp="1"/>
          </p:cNvSpPr>
          <p:nvPr>
            <p:ph type="body" sz="quarter" idx="34" hasCustomPrompt="1"/>
          </p:nvPr>
        </p:nvSpPr>
        <p:spPr>
          <a:xfrm>
            <a:off x="1386421" y="3131597"/>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1" name="Tijdelijke aanduiding voor tekst 156">
            <a:extLst>
              <a:ext uri="{FF2B5EF4-FFF2-40B4-BE49-F238E27FC236}">
                <a16:creationId xmlns:a16="http://schemas.microsoft.com/office/drawing/2014/main" id="{C4592B0C-AD8B-2E9B-3A07-6040B608191F}"/>
              </a:ext>
            </a:extLst>
          </p:cNvPr>
          <p:cNvSpPr>
            <a:spLocks noGrp="1"/>
          </p:cNvSpPr>
          <p:nvPr>
            <p:ph type="body" sz="quarter" idx="35" hasCustomPrompt="1"/>
          </p:nvPr>
        </p:nvSpPr>
        <p:spPr>
          <a:xfrm>
            <a:off x="1820258" y="5747763"/>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2" name="Tijdelijke aanduiding voor tekst 156">
            <a:extLst>
              <a:ext uri="{FF2B5EF4-FFF2-40B4-BE49-F238E27FC236}">
                <a16:creationId xmlns:a16="http://schemas.microsoft.com/office/drawing/2014/main" id="{14E40CD0-1382-C181-021D-8C78038CA955}"/>
              </a:ext>
            </a:extLst>
          </p:cNvPr>
          <p:cNvSpPr>
            <a:spLocks noGrp="1"/>
          </p:cNvSpPr>
          <p:nvPr>
            <p:ph type="body" sz="quarter" idx="36" hasCustomPrompt="1"/>
          </p:nvPr>
        </p:nvSpPr>
        <p:spPr>
          <a:xfrm flipH="1">
            <a:off x="3260827" y="3616055"/>
            <a:ext cx="141448" cy="141448"/>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3" name="Tijdelijke aanduiding voor tekst 156">
            <a:extLst>
              <a:ext uri="{FF2B5EF4-FFF2-40B4-BE49-F238E27FC236}">
                <a16:creationId xmlns:a16="http://schemas.microsoft.com/office/drawing/2014/main" id="{D335C589-347F-93F3-F374-22DECA0460F0}"/>
              </a:ext>
            </a:extLst>
          </p:cNvPr>
          <p:cNvSpPr>
            <a:spLocks noGrp="1"/>
          </p:cNvSpPr>
          <p:nvPr>
            <p:ph type="body" sz="quarter" idx="37" hasCustomPrompt="1"/>
          </p:nvPr>
        </p:nvSpPr>
        <p:spPr>
          <a:xfrm>
            <a:off x="3424085" y="3456329"/>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4" name="Tijdelijke aanduiding voor tekst 156">
            <a:extLst>
              <a:ext uri="{FF2B5EF4-FFF2-40B4-BE49-F238E27FC236}">
                <a16:creationId xmlns:a16="http://schemas.microsoft.com/office/drawing/2014/main" id="{1253708C-C5F9-F37C-A381-70354AC9498C}"/>
              </a:ext>
            </a:extLst>
          </p:cNvPr>
          <p:cNvSpPr>
            <a:spLocks noGrp="1"/>
          </p:cNvSpPr>
          <p:nvPr>
            <p:ph type="body" sz="quarter" idx="38" hasCustomPrompt="1"/>
          </p:nvPr>
        </p:nvSpPr>
        <p:spPr>
          <a:xfrm>
            <a:off x="5635541" y="2963433"/>
            <a:ext cx="183697" cy="18369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5" name="Tijdelijke aanduiding voor tekst 156">
            <a:extLst>
              <a:ext uri="{FF2B5EF4-FFF2-40B4-BE49-F238E27FC236}">
                <a16:creationId xmlns:a16="http://schemas.microsoft.com/office/drawing/2014/main" id="{4D365C52-ECCD-FC17-503C-4712F4D0B765}"/>
              </a:ext>
            </a:extLst>
          </p:cNvPr>
          <p:cNvSpPr>
            <a:spLocks noGrp="1"/>
          </p:cNvSpPr>
          <p:nvPr>
            <p:ph type="body" sz="quarter" idx="39" hasCustomPrompt="1"/>
          </p:nvPr>
        </p:nvSpPr>
        <p:spPr>
          <a:xfrm>
            <a:off x="5760165" y="3179980"/>
            <a:ext cx="118145" cy="118145"/>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6" name="Tijdelijke aanduiding voor tekst 156">
            <a:extLst>
              <a:ext uri="{FF2B5EF4-FFF2-40B4-BE49-F238E27FC236}">
                <a16:creationId xmlns:a16="http://schemas.microsoft.com/office/drawing/2014/main" id="{2238EB45-156B-D4C5-5C4A-43CBC7BC3AA4}"/>
              </a:ext>
            </a:extLst>
          </p:cNvPr>
          <p:cNvSpPr>
            <a:spLocks noGrp="1"/>
          </p:cNvSpPr>
          <p:nvPr>
            <p:ph type="body" sz="quarter" idx="40" hasCustomPrompt="1"/>
          </p:nvPr>
        </p:nvSpPr>
        <p:spPr>
          <a:xfrm>
            <a:off x="5570363" y="54145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7" name="Tijdelijke aanduiding voor tekst 156">
            <a:extLst>
              <a:ext uri="{FF2B5EF4-FFF2-40B4-BE49-F238E27FC236}">
                <a16:creationId xmlns:a16="http://schemas.microsoft.com/office/drawing/2014/main" id="{9750D6D0-B553-1DCB-FC38-711903983AD5}"/>
              </a:ext>
            </a:extLst>
          </p:cNvPr>
          <p:cNvSpPr>
            <a:spLocks noGrp="1"/>
          </p:cNvSpPr>
          <p:nvPr>
            <p:ph type="body" sz="quarter" idx="41" hasCustomPrompt="1"/>
          </p:nvPr>
        </p:nvSpPr>
        <p:spPr>
          <a:xfrm>
            <a:off x="5942026" y="595871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8" name="Tijdelijke aanduiding voor tekst 156">
            <a:extLst>
              <a:ext uri="{FF2B5EF4-FFF2-40B4-BE49-F238E27FC236}">
                <a16:creationId xmlns:a16="http://schemas.microsoft.com/office/drawing/2014/main" id="{433D67A4-214A-D08F-E539-E89F351F6261}"/>
              </a:ext>
            </a:extLst>
          </p:cNvPr>
          <p:cNvSpPr>
            <a:spLocks noGrp="1"/>
          </p:cNvSpPr>
          <p:nvPr>
            <p:ph type="body" sz="quarter" idx="42" hasCustomPrompt="1"/>
          </p:nvPr>
        </p:nvSpPr>
        <p:spPr>
          <a:xfrm>
            <a:off x="1378582" y="18373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3" name="Vrije vorm: vorm 2">
            <a:extLst>
              <a:ext uri="{FF2B5EF4-FFF2-40B4-BE49-F238E27FC236}">
                <a16:creationId xmlns:a16="http://schemas.microsoft.com/office/drawing/2014/main" id="{39F07F2F-6BA8-8B2B-8FDB-D8C85973745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314006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defRPr/>
            </a:lvl1pPr>
          </a:lstStyle>
          <a:p>
            <a:r>
              <a:rPr lang="nl-NL"/>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4022419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chemeClr val="accent5"/>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69DB66CA-B82D-7644-42A8-662D02EF10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363" y="1755904"/>
            <a:ext cx="971550" cy="409575"/>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28741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10 blokken</a:t>
            </a:r>
          </a:p>
        </p:txBody>
      </p:sp>
      <p:sp>
        <p:nvSpPr>
          <p:cNvPr id="15" name="Titel 14">
            <a:extLst>
              <a:ext uri="{FF2B5EF4-FFF2-40B4-BE49-F238E27FC236}">
                <a16:creationId xmlns:a16="http://schemas.microsoft.com/office/drawing/2014/main" id="{8E8B9AAE-4C9C-5992-E36A-E1739E777CF6}"/>
              </a:ext>
            </a:extLst>
          </p:cNvPr>
          <p:cNvSpPr>
            <a:spLocks noGrp="1"/>
          </p:cNvSpPr>
          <p:nvPr>
            <p:ph type="title" hasCustomPrompt="1"/>
          </p:nvPr>
        </p:nvSpPr>
        <p:spPr>
          <a:xfrm>
            <a:off x="732033" y="1235907"/>
            <a:ext cx="5363968" cy="399600"/>
          </a:xfrm>
        </p:spPr>
        <p:txBody>
          <a:bodyPr/>
          <a:lstStyle/>
          <a:p>
            <a:r>
              <a:rPr lang="nl-NL"/>
              <a:t>Plaats hier je titel</a:t>
            </a:r>
          </a:p>
        </p:txBody>
      </p:sp>
      <p:sp>
        <p:nvSpPr>
          <p:cNvPr id="18" name="Tijdelijke aanduiding voor tekst 17">
            <a:extLst>
              <a:ext uri="{FF2B5EF4-FFF2-40B4-BE49-F238E27FC236}">
                <a16:creationId xmlns:a16="http://schemas.microsoft.com/office/drawing/2014/main" id="{3D75AB56-F30D-8869-C318-1C9ADBD68B0C}"/>
              </a:ext>
            </a:extLst>
          </p:cNvPr>
          <p:cNvSpPr>
            <a:spLocks noGrp="1"/>
          </p:cNvSpPr>
          <p:nvPr>
            <p:ph type="body" sz="quarter" idx="14" hasCustomPrompt="1"/>
          </p:nvPr>
        </p:nvSpPr>
        <p:spPr>
          <a:xfrm>
            <a:off x="732033" y="1989138"/>
            <a:ext cx="5075001" cy="621553"/>
          </a:xfrm>
          <a:prstGeom prst="roundRect">
            <a:avLst/>
          </a:prstGeom>
          <a:solidFill>
            <a:schemeClr val="accent6"/>
          </a:solidFill>
        </p:spPr>
        <p:txBody>
          <a:bodyPr lIns="144000" rIns="504000" anchor="ctr" anchorCtr="1"/>
          <a:lstStyle>
            <a:lvl1pPr marL="0" indent="0">
              <a:buNone/>
              <a:defRPr>
                <a:solidFill>
                  <a:schemeClr val="accent3"/>
                </a:solidFill>
              </a:defRPr>
            </a:lvl1pPr>
          </a:lstStyle>
          <a:p>
            <a:pPr lvl="0"/>
            <a:r>
              <a:rPr lang="nl-NL" err="1"/>
              <a:t>Lorem</a:t>
            </a:r>
            <a:r>
              <a:rPr lang="nl-NL"/>
              <a:t> </a:t>
            </a:r>
            <a:r>
              <a:rPr lang="nl-NL" err="1"/>
              <a:t>ipsums</a:t>
            </a:r>
            <a:endParaRPr lang="nl-NL"/>
          </a:p>
        </p:txBody>
      </p:sp>
      <p:sp>
        <p:nvSpPr>
          <p:cNvPr id="22" name="Tijdelijke aanduiding voor tekst 17">
            <a:extLst>
              <a:ext uri="{FF2B5EF4-FFF2-40B4-BE49-F238E27FC236}">
                <a16:creationId xmlns:a16="http://schemas.microsoft.com/office/drawing/2014/main" id="{A6248990-5A8C-DD76-76AC-7BC3280D79EC}"/>
              </a:ext>
            </a:extLst>
          </p:cNvPr>
          <p:cNvSpPr>
            <a:spLocks noGrp="1"/>
          </p:cNvSpPr>
          <p:nvPr>
            <p:ph type="body" sz="quarter" idx="15" hasCustomPrompt="1"/>
          </p:nvPr>
        </p:nvSpPr>
        <p:spPr>
          <a:xfrm>
            <a:off x="732033" y="2724734"/>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3" name="Tijdelijke aanduiding voor tekst 17">
            <a:extLst>
              <a:ext uri="{FF2B5EF4-FFF2-40B4-BE49-F238E27FC236}">
                <a16:creationId xmlns:a16="http://schemas.microsoft.com/office/drawing/2014/main" id="{A6BE3E23-ECD6-2A67-FAEC-A44818FF90A2}"/>
              </a:ext>
            </a:extLst>
          </p:cNvPr>
          <p:cNvSpPr>
            <a:spLocks noGrp="1"/>
          </p:cNvSpPr>
          <p:nvPr>
            <p:ph type="body" sz="quarter" idx="16" hasCustomPrompt="1"/>
          </p:nvPr>
        </p:nvSpPr>
        <p:spPr>
          <a:xfrm>
            <a:off x="732033" y="3460330"/>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4" name="Tijdelijke aanduiding voor tekst 17">
            <a:extLst>
              <a:ext uri="{FF2B5EF4-FFF2-40B4-BE49-F238E27FC236}">
                <a16:creationId xmlns:a16="http://schemas.microsoft.com/office/drawing/2014/main" id="{A6F733B8-3049-A0D3-7C88-822C3060096F}"/>
              </a:ext>
            </a:extLst>
          </p:cNvPr>
          <p:cNvSpPr>
            <a:spLocks noGrp="1"/>
          </p:cNvSpPr>
          <p:nvPr>
            <p:ph type="body" sz="quarter" idx="17" hasCustomPrompt="1"/>
          </p:nvPr>
        </p:nvSpPr>
        <p:spPr>
          <a:xfrm>
            <a:off x="732033" y="4195926"/>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5" name="Tijdelijke aanduiding voor tekst 17">
            <a:extLst>
              <a:ext uri="{FF2B5EF4-FFF2-40B4-BE49-F238E27FC236}">
                <a16:creationId xmlns:a16="http://schemas.microsoft.com/office/drawing/2014/main" id="{718FB673-6FCB-EA05-810C-DE486AD59752}"/>
              </a:ext>
            </a:extLst>
          </p:cNvPr>
          <p:cNvSpPr>
            <a:spLocks noGrp="1"/>
          </p:cNvSpPr>
          <p:nvPr>
            <p:ph type="body" sz="quarter" idx="18" hasCustomPrompt="1"/>
          </p:nvPr>
        </p:nvSpPr>
        <p:spPr>
          <a:xfrm>
            <a:off x="732033" y="4931522"/>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6" name="Tijdelijke aanduiding voor tekst 17">
            <a:extLst>
              <a:ext uri="{FF2B5EF4-FFF2-40B4-BE49-F238E27FC236}">
                <a16:creationId xmlns:a16="http://schemas.microsoft.com/office/drawing/2014/main" id="{C466892C-1084-C2D6-9362-5DD529DB8FFF}"/>
              </a:ext>
            </a:extLst>
          </p:cNvPr>
          <p:cNvSpPr>
            <a:spLocks noGrp="1"/>
          </p:cNvSpPr>
          <p:nvPr>
            <p:ph type="body" sz="quarter" idx="19" hasCustomPrompt="1"/>
          </p:nvPr>
        </p:nvSpPr>
        <p:spPr>
          <a:xfrm>
            <a:off x="6096000" y="1989138"/>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7" name="Tijdelijke aanduiding voor tekst 17">
            <a:extLst>
              <a:ext uri="{FF2B5EF4-FFF2-40B4-BE49-F238E27FC236}">
                <a16:creationId xmlns:a16="http://schemas.microsoft.com/office/drawing/2014/main" id="{56D1775F-538E-F5C6-5533-0064283AE878}"/>
              </a:ext>
            </a:extLst>
          </p:cNvPr>
          <p:cNvSpPr>
            <a:spLocks noGrp="1"/>
          </p:cNvSpPr>
          <p:nvPr>
            <p:ph type="body" sz="quarter" idx="20" hasCustomPrompt="1"/>
          </p:nvPr>
        </p:nvSpPr>
        <p:spPr>
          <a:xfrm>
            <a:off x="6096000" y="2724734"/>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8" name="Tijdelijke aanduiding voor tekst 17">
            <a:extLst>
              <a:ext uri="{FF2B5EF4-FFF2-40B4-BE49-F238E27FC236}">
                <a16:creationId xmlns:a16="http://schemas.microsoft.com/office/drawing/2014/main" id="{1CFEC27B-E658-0991-FF3E-EEB1BA5969A3}"/>
              </a:ext>
            </a:extLst>
          </p:cNvPr>
          <p:cNvSpPr>
            <a:spLocks noGrp="1"/>
          </p:cNvSpPr>
          <p:nvPr>
            <p:ph type="body" sz="quarter" idx="21" hasCustomPrompt="1"/>
          </p:nvPr>
        </p:nvSpPr>
        <p:spPr>
          <a:xfrm>
            <a:off x="6096000" y="3460330"/>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9" name="Tijdelijke aanduiding voor tekst 17">
            <a:extLst>
              <a:ext uri="{FF2B5EF4-FFF2-40B4-BE49-F238E27FC236}">
                <a16:creationId xmlns:a16="http://schemas.microsoft.com/office/drawing/2014/main" id="{68A73963-01E2-FB9C-BAA0-533D703A3C68}"/>
              </a:ext>
            </a:extLst>
          </p:cNvPr>
          <p:cNvSpPr>
            <a:spLocks noGrp="1"/>
          </p:cNvSpPr>
          <p:nvPr>
            <p:ph type="body" sz="quarter" idx="22" hasCustomPrompt="1"/>
          </p:nvPr>
        </p:nvSpPr>
        <p:spPr>
          <a:xfrm>
            <a:off x="6096000" y="4195926"/>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30" name="Tijdelijke aanduiding voor tekst 17">
            <a:extLst>
              <a:ext uri="{FF2B5EF4-FFF2-40B4-BE49-F238E27FC236}">
                <a16:creationId xmlns:a16="http://schemas.microsoft.com/office/drawing/2014/main" id="{3E354840-193C-5BA9-0BEC-851D01EC2643}"/>
              </a:ext>
            </a:extLst>
          </p:cNvPr>
          <p:cNvSpPr>
            <a:spLocks noGrp="1"/>
          </p:cNvSpPr>
          <p:nvPr>
            <p:ph type="body" sz="quarter" idx="23" hasCustomPrompt="1"/>
          </p:nvPr>
        </p:nvSpPr>
        <p:spPr>
          <a:xfrm>
            <a:off x="6096000" y="4931522"/>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33" name="Tijdelijke aanduiding voor tekst 32">
            <a:extLst>
              <a:ext uri="{FF2B5EF4-FFF2-40B4-BE49-F238E27FC236}">
                <a16:creationId xmlns:a16="http://schemas.microsoft.com/office/drawing/2014/main" id="{381D9B71-E43A-5639-8100-82FD7A694B10}"/>
              </a:ext>
            </a:extLst>
          </p:cNvPr>
          <p:cNvSpPr>
            <a:spLocks noGrp="1"/>
          </p:cNvSpPr>
          <p:nvPr>
            <p:ph type="body" sz="quarter" idx="25" hasCustomPrompt="1"/>
          </p:nvPr>
        </p:nvSpPr>
        <p:spPr>
          <a:xfrm>
            <a:off x="5341774" y="2071723"/>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1</a:t>
            </a:r>
          </a:p>
        </p:txBody>
      </p:sp>
      <p:sp>
        <p:nvSpPr>
          <p:cNvPr id="35" name="Tijdelijke aanduiding voor tekst 32">
            <a:extLst>
              <a:ext uri="{FF2B5EF4-FFF2-40B4-BE49-F238E27FC236}">
                <a16:creationId xmlns:a16="http://schemas.microsoft.com/office/drawing/2014/main" id="{2037BBBB-D34B-5D61-8F3A-CF0DEBE155AF}"/>
              </a:ext>
            </a:extLst>
          </p:cNvPr>
          <p:cNvSpPr>
            <a:spLocks noGrp="1"/>
          </p:cNvSpPr>
          <p:nvPr>
            <p:ph type="body" sz="quarter" idx="26" hasCustomPrompt="1"/>
          </p:nvPr>
        </p:nvSpPr>
        <p:spPr>
          <a:xfrm>
            <a:off x="5341774" y="280731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2</a:t>
            </a:r>
          </a:p>
        </p:txBody>
      </p:sp>
      <p:sp>
        <p:nvSpPr>
          <p:cNvPr id="36" name="Tijdelijke aanduiding voor tekst 32">
            <a:extLst>
              <a:ext uri="{FF2B5EF4-FFF2-40B4-BE49-F238E27FC236}">
                <a16:creationId xmlns:a16="http://schemas.microsoft.com/office/drawing/2014/main" id="{F75F5A78-DC25-4BA7-7F75-26F0F10D1619}"/>
              </a:ext>
            </a:extLst>
          </p:cNvPr>
          <p:cNvSpPr>
            <a:spLocks noGrp="1"/>
          </p:cNvSpPr>
          <p:nvPr>
            <p:ph type="body" sz="quarter" idx="27" hasCustomPrompt="1"/>
          </p:nvPr>
        </p:nvSpPr>
        <p:spPr>
          <a:xfrm>
            <a:off x="5341774" y="3542915"/>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3</a:t>
            </a:r>
          </a:p>
        </p:txBody>
      </p:sp>
      <p:sp>
        <p:nvSpPr>
          <p:cNvPr id="37" name="Tijdelijke aanduiding voor tekst 32">
            <a:extLst>
              <a:ext uri="{FF2B5EF4-FFF2-40B4-BE49-F238E27FC236}">
                <a16:creationId xmlns:a16="http://schemas.microsoft.com/office/drawing/2014/main" id="{F191D09C-FBF4-4629-2CE1-F6EB538F2360}"/>
              </a:ext>
            </a:extLst>
          </p:cNvPr>
          <p:cNvSpPr>
            <a:spLocks noGrp="1"/>
          </p:cNvSpPr>
          <p:nvPr>
            <p:ph type="body" sz="quarter" idx="28" hasCustomPrompt="1"/>
          </p:nvPr>
        </p:nvSpPr>
        <p:spPr>
          <a:xfrm>
            <a:off x="5341774" y="4278511"/>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4</a:t>
            </a:r>
          </a:p>
        </p:txBody>
      </p:sp>
      <p:sp>
        <p:nvSpPr>
          <p:cNvPr id="38" name="Tijdelijke aanduiding voor tekst 32">
            <a:extLst>
              <a:ext uri="{FF2B5EF4-FFF2-40B4-BE49-F238E27FC236}">
                <a16:creationId xmlns:a16="http://schemas.microsoft.com/office/drawing/2014/main" id="{8DF32B9C-9AAB-C3D8-AB07-93F325B86264}"/>
              </a:ext>
            </a:extLst>
          </p:cNvPr>
          <p:cNvSpPr>
            <a:spLocks noGrp="1"/>
          </p:cNvSpPr>
          <p:nvPr>
            <p:ph type="body" sz="quarter" idx="29" hasCustomPrompt="1"/>
          </p:nvPr>
        </p:nvSpPr>
        <p:spPr>
          <a:xfrm>
            <a:off x="5341774" y="501834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5</a:t>
            </a:r>
          </a:p>
        </p:txBody>
      </p:sp>
      <p:sp>
        <p:nvSpPr>
          <p:cNvPr id="39" name="Tijdelijke aanduiding voor tekst 32">
            <a:extLst>
              <a:ext uri="{FF2B5EF4-FFF2-40B4-BE49-F238E27FC236}">
                <a16:creationId xmlns:a16="http://schemas.microsoft.com/office/drawing/2014/main" id="{6D047215-48C7-3F01-662A-B9033C8C771C}"/>
              </a:ext>
            </a:extLst>
          </p:cNvPr>
          <p:cNvSpPr>
            <a:spLocks noGrp="1"/>
          </p:cNvSpPr>
          <p:nvPr>
            <p:ph type="body" sz="quarter" idx="30" hasCustomPrompt="1"/>
          </p:nvPr>
        </p:nvSpPr>
        <p:spPr>
          <a:xfrm>
            <a:off x="10704552" y="2071723"/>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6</a:t>
            </a:r>
          </a:p>
        </p:txBody>
      </p:sp>
      <p:sp>
        <p:nvSpPr>
          <p:cNvPr id="40" name="Tijdelijke aanduiding voor tekst 32">
            <a:extLst>
              <a:ext uri="{FF2B5EF4-FFF2-40B4-BE49-F238E27FC236}">
                <a16:creationId xmlns:a16="http://schemas.microsoft.com/office/drawing/2014/main" id="{D3A0A6CE-4C1B-3C89-FBA0-9F87F83EDF95}"/>
              </a:ext>
            </a:extLst>
          </p:cNvPr>
          <p:cNvSpPr>
            <a:spLocks noGrp="1"/>
          </p:cNvSpPr>
          <p:nvPr>
            <p:ph type="body" sz="quarter" idx="31" hasCustomPrompt="1"/>
          </p:nvPr>
        </p:nvSpPr>
        <p:spPr>
          <a:xfrm>
            <a:off x="10704552" y="280731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7</a:t>
            </a:r>
          </a:p>
        </p:txBody>
      </p:sp>
      <p:sp>
        <p:nvSpPr>
          <p:cNvPr id="41" name="Tijdelijke aanduiding voor tekst 32">
            <a:extLst>
              <a:ext uri="{FF2B5EF4-FFF2-40B4-BE49-F238E27FC236}">
                <a16:creationId xmlns:a16="http://schemas.microsoft.com/office/drawing/2014/main" id="{C79A6F99-D785-5465-0E5C-CF4A76E6D894}"/>
              </a:ext>
            </a:extLst>
          </p:cNvPr>
          <p:cNvSpPr>
            <a:spLocks noGrp="1"/>
          </p:cNvSpPr>
          <p:nvPr>
            <p:ph type="body" sz="quarter" idx="32" hasCustomPrompt="1"/>
          </p:nvPr>
        </p:nvSpPr>
        <p:spPr>
          <a:xfrm>
            <a:off x="10704552" y="3542915"/>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8</a:t>
            </a:r>
          </a:p>
        </p:txBody>
      </p:sp>
      <p:sp>
        <p:nvSpPr>
          <p:cNvPr id="42" name="Tijdelijke aanduiding voor tekst 32">
            <a:extLst>
              <a:ext uri="{FF2B5EF4-FFF2-40B4-BE49-F238E27FC236}">
                <a16:creationId xmlns:a16="http://schemas.microsoft.com/office/drawing/2014/main" id="{F7384474-7E31-39D6-58F9-25100DCFC6E9}"/>
              </a:ext>
            </a:extLst>
          </p:cNvPr>
          <p:cNvSpPr>
            <a:spLocks noGrp="1"/>
          </p:cNvSpPr>
          <p:nvPr>
            <p:ph type="body" sz="quarter" idx="33" hasCustomPrompt="1"/>
          </p:nvPr>
        </p:nvSpPr>
        <p:spPr>
          <a:xfrm>
            <a:off x="10704552" y="4278511"/>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9</a:t>
            </a:r>
          </a:p>
        </p:txBody>
      </p:sp>
      <p:sp>
        <p:nvSpPr>
          <p:cNvPr id="43" name="Tijdelijke aanduiding voor tekst 32">
            <a:extLst>
              <a:ext uri="{FF2B5EF4-FFF2-40B4-BE49-F238E27FC236}">
                <a16:creationId xmlns:a16="http://schemas.microsoft.com/office/drawing/2014/main" id="{EBE14DFD-436C-C834-74E1-297AA0B68BAA}"/>
              </a:ext>
            </a:extLst>
          </p:cNvPr>
          <p:cNvSpPr>
            <a:spLocks noGrp="1"/>
          </p:cNvSpPr>
          <p:nvPr>
            <p:ph type="body" sz="quarter" idx="34" hasCustomPrompt="1"/>
          </p:nvPr>
        </p:nvSpPr>
        <p:spPr>
          <a:xfrm>
            <a:off x="10704552" y="501834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10</a:t>
            </a:r>
          </a:p>
        </p:txBody>
      </p:sp>
      <p:pic>
        <p:nvPicPr>
          <p:cNvPr id="44" name="Graphic 43">
            <a:extLst>
              <a:ext uri="{FF2B5EF4-FFF2-40B4-BE49-F238E27FC236}">
                <a16:creationId xmlns:a16="http://schemas.microsoft.com/office/drawing/2014/main" id="{80D6E1E1-A3CE-4CB5-A817-0785402846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5810" y="703866"/>
            <a:ext cx="971550" cy="409575"/>
          </a:xfrm>
          <a:prstGeom prst="rect">
            <a:avLst/>
          </a:prstGeom>
        </p:spPr>
      </p:pic>
      <p:pic>
        <p:nvPicPr>
          <p:cNvPr id="45" name="Graphic 44">
            <a:extLst>
              <a:ext uri="{FF2B5EF4-FFF2-40B4-BE49-F238E27FC236}">
                <a16:creationId xmlns:a16="http://schemas.microsoft.com/office/drawing/2014/main" id="{58DC09F8-28CE-5F50-8531-ED486B0455D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1774" y="5812722"/>
            <a:ext cx="1949622" cy="514994"/>
          </a:xfrm>
          <a:prstGeom prst="rect">
            <a:avLst/>
          </a:prstGeom>
        </p:spPr>
      </p:pic>
    </p:spTree>
    <p:extLst>
      <p:ext uri="{BB962C8B-B14F-4D97-AF65-F5344CB8AC3E}">
        <p14:creationId xmlns:p14="http://schemas.microsoft.com/office/powerpoint/2010/main" val="10683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abeelding #1">
    <p:bg>
      <p:bgPr>
        <a:solidFill>
          <a:schemeClr val="accent5"/>
        </a:solidFill>
        <a:effectLst/>
      </p:bgPr>
    </p:bg>
    <p:spTree>
      <p:nvGrpSpPr>
        <p:cNvPr id="1" name=""/>
        <p:cNvGrpSpPr/>
        <p:nvPr/>
      </p:nvGrpSpPr>
      <p:grpSpPr>
        <a:xfrm>
          <a:off x="0" y="0"/>
          <a:ext cx="0" cy="0"/>
          <a:chOff x="0" y="0"/>
          <a:chExt cx="0" cy="0"/>
        </a:xfrm>
      </p:grpSpPr>
      <p:grpSp>
        <p:nvGrpSpPr>
          <p:cNvPr id="9" name="Graphic 31">
            <a:extLst>
              <a:ext uri="{FF2B5EF4-FFF2-40B4-BE49-F238E27FC236}">
                <a16:creationId xmlns:a16="http://schemas.microsoft.com/office/drawing/2014/main" id="{77C5CB8E-FC33-DDBB-2CF1-660ECADB3AA9}"/>
              </a:ext>
            </a:extLst>
          </p:cNvPr>
          <p:cNvGrpSpPr/>
          <p:nvPr/>
        </p:nvGrpSpPr>
        <p:grpSpPr>
          <a:xfrm>
            <a:off x="900897" y="1430886"/>
            <a:ext cx="1281744" cy="1281744"/>
            <a:chOff x="900897" y="1430886"/>
            <a:chExt cx="1281744" cy="1281744"/>
          </a:xfrm>
          <a:solidFill>
            <a:srgbClr val="FCBE5B"/>
          </a:solidFill>
        </p:grpSpPr>
        <p:sp>
          <p:nvSpPr>
            <p:cNvPr id="10" name="Vrije vorm: vorm 9">
              <a:extLst>
                <a:ext uri="{FF2B5EF4-FFF2-40B4-BE49-F238E27FC236}">
                  <a16:creationId xmlns:a16="http://schemas.microsoft.com/office/drawing/2014/main" id="{EF7AE4A3-09FD-7382-8BAC-6BEF2B3A62F6}"/>
                </a:ext>
              </a:extLst>
            </p:cNvPr>
            <p:cNvSpPr/>
            <p:nvPr/>
          </p:nvSpPr>
          <p:spPr>
            <a:xfrm>
              <a:off x="1141020" y="1671009"/>
              <a:ext cx="801498" cy="801498"/>
            </a:xfrm>
            <a:custGeom>
              <a:avLst/>
              <a:gdLst>
                <a:gd name="connsiteX0" fmla="*/ 801499 w 801498"/>
                <a:gd name="connsiteY0" fmla="*/ 400749 h 801498"/>
                <a:gd name="connsiteX1" fmla="*/ 400749 w 801498"/>
                <a:gd name="connsiteY1" fmla="*/ 801499 h 801498"/>
                <a:gd name="connsiteX2" fmla="*/ 0 w 801498"/>
                <a:gd name="connsiteY2" fmla="*/ 400749 h 801498"/>
                <a:gd name="connsiteX3" fmla="*/ 400749 w 801498"/>
                <a:gd name="connsiteY3" fmla="*/ 0 h 801498"/>
                <a:gd name="connsiteX4" fmla="*/ 801499 w 801498"/>
                <a:gd name="connsiteY4" fmla="*/ 400749 h 80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8" h="801498">
                  <a:moveTo>
                    <a:pt x="801499" y="400749"/>
                  </a:moveTo>
                  <a:cubicBezTo>
                    <a:pt x="801499" y="622077"/>
                    <a:pt x="622077" y="801499"/>
                    <a:pt x="400749" y="801499"/>
                  </a:cubicBezTo>
                  <a:cubicBezTo>
                    <a:pt x="179422" y="801499"/>
                    <a:pt x="0" y="622077"/>
                    <a:pt x="0" y="400749"/>
                  </a:cubicBezTo>
                  <a:cubicBezTo>
                    <a:pt x="0" y="179422"/>
                    <a:pt x="179422" y="0"/>
                    <a:pt x="400749" y="0"/>
                  </a:cubicBezTo>
                  <a:cubicBezTo>
                    <a:pt x="622077" y="0"/>
                    <a:pt x="801499" y="179422"/>
                    <a:pt x="801499" y="400749"/>
                  </a:cubicBezTo>
                  <a:close/>
                </a:path>
              </a:pathLst>
            </a:custGeom>
            <a:solidFill>
              <a:srgbClr val="FCBE5B"/>
            </a:solidFill>
            <a:ln w="524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F4E9C0C-DB19-684F-13E2-066381B32F3F}"/>
                </a:ext>
              </a:extLst>
            </p:cNvPr>
            <p:cNvSpPr/>
            <p:nvPr/>
          </p:nvSpPr>
          <p:spPr>
            <a:xfrm>
              <a:off x="900897" y="1925136"/>
              <a:ext cx="164206" cy="37589"/>
            </a:xfrm>
            <a:custGeom>
              <a:avLst/>
              <a:gdLst>
                <a:gd name="connsiteX0" fmla="*/ 164206 w 164206"/>
                <a:gd name="connsiteY0" fmla="*/ 37590 h 37589"/>
                <a:gd name="connsiteX1" fmla="*/ 0 w 164206"/>
                <a:gd name="connsiteY1" fmla="*/ 0 h 37589"/>
              </a:gdLst>
              <a:ahLst/>
              <a:cxnLst>
                <a:cxn ang="0">
                  <a:pos x="connsiteX0" y="connsiteY0"/>
                </a:cxn>
                <a:cxn ang="0">
                  <a:pos x="connsiteX1" y="connsiteY1"/>
                </a:cxn>
              </a:cxnLst>
              <a:rect l="l" t="t" r="r" b="b"/>
              <a:pathLst>
                <a:path w="164206" h="37589">
                  <a:moveTo>
                    <a:pt x="164206" y="37590"/>
                  </a:moveTo>
                  <a:lnTo>
                    <a:pt x="0" y="0"/>
                  </a:lnTo>
                </a:path>
              </a:pathLst>
            </a:custGeom>
            <a:ln w="20978" cap="rnd">
              <a:solidFill>
                <a:srgbClr val="FCBE5B"/>
              </a:solidFill>
              <a:prstDash val="solid"/>
              <a:round/>
            </a:ln>
          </p:spPr>
          <p:txBody>
            <a:bodyPr rtlCol="0" anchor="ctr"/>
            <a:lstStyle/>
            <a:p>
              <a:endParaRPr lang="nl-NL"/>
            </a:p>
          </p:txBody>
        </p:sp>
        <p:sp>
          <p:nvSpPr>
            <p:cNvPr id="12" name="Vrije vorm: vorm 11">
              <a:extLst>
                <a:ext uri="{FF2B5EF4-FFF2-40B4-BE49-F238E27FC236}">
                  <a16:creationId xmlns:a16="http://schemas.microsoft.com/office/drawing/2014/main" id="{30D03D07-330C-CFA6-8096-7B7F1A60A904}"/>
                </a:ext>
              </a:extLst>
            </p:cNvPr>
            <p:cNvSpPr/>
            <p:nvPr/>
          </p:nvSpPr>
          <p:spPr>
            <a:xfrm>
              <a:off x="1192298" y="1514911"/>
              <a:ext cx="89552" cy="142726"/>
            </a:xfrm>
            <a:custGeom>
              <a:avLst/>
              <a:gdLst>
                <a:gd name="connsiteX0" fmla="*/ 89553 w 89552"/>
                <a:gd name="connsiteY0" fmla="*/ 142726 h 142726"/>
                <a:gd name="connsiteX1" fmla="*/ 0 w 89552"/>
                <a:gd name="connsiteY1" fmla="*/ 0 h 142726"/>
              </a:gdLst>
              <a:ahLst/>
              <a:cxnLst>
                <a:cxn ang="0">
                  <a:pos x="connsiteX0" y="connsiteY0"/>
                </a:cxn>
                <a:cxn ang="0">
                  <a:pos x="connsiteX1" y="connsiteY1"/>
                </a:cxn>
              </a:cxnLst>
              <a:rect l="l" t="t" r="r" b="b"/>
              <a:pathLst>
                <a:path w="89552" h="142726">
                  <a:moveTo>
                    <a:pt x="89553" y="142726"/>
                  </a:moveTo>
                  <a:lnTo>
                    <a:pt x="0" y="0"/>
                  </a:lnTo>
                </a:path>
              </a:pathLst>
            </a:custGeom>
            <a:ln w="20978" cap="rnd">
              <a:solidFill>
                <a:srgbClr val="FCBE5B"/>
              </a:solidFill>
              <a:prstDash val="solid"/>
              <a:round/>
            </a:ln>
          </p:spPr>
          <p:txBody>
            <a:bodyPr rtlCol="0" anchor="ctr"/>
            <a:lstStyle/>
            <a:p>
              <a:endParaRPr lang="nl-NL"/>
            </a:p>
          </p:txBody>
        </p:sp>
        <p:sp>
          <p:nvSpPr>
            <p:cNvPr id="13" name="Vrije vorm: vorm 12">
              <a:extLst>
                <a:ext uri="{FF2B5EF4-FFF2-40B4-BE49-F238E27FC236}">
                  <a16:creationId xmlns:a16="http://schemas.microsoft.com/office/drawing/2014/main" id="{05D58562-D43A-F74B-062D-43FD8230146F}"/>
                </a:ext>
              </a:extLst>
            </p:cNvPr>
            <p:cNvSpPr/>
            <p:nvPr/>
          </p:nvSpPr>
          <p:spPr>
            <a:xfrm>
              <a:off x="1650801" y="1430886"/>
              <a:ext cx="37589" cy="164206"/>
            </a:xfrm>
            <a:custGeom>
              <a:avLst/>
              <a:gdLst>
                <a:gd name="connsiteX0" fmla="*/ 0 w 37589"/>
                <a:gd name="connsiteY0" fmla="*/ 164206 h 164206"/>
                <a:gd name="connsiteX1" fmla="*/ 37590 w 37589"/>
                <a:gd name="connsiteY1" fmla="*/ 0 h 164206"/>
              </a:gdLst>
              <a:ahLst/>
              <a:cxnLst>
                <a:cxn ang="0">
                  <a:pos x="connsiteX0" y="connsiteY0"/>
                </a:cxn>
                <a:cxn ang="0">
                  <a:pos x="connsiteX1" y="connsiteY1"/>
                </a:cxn>
              </a:cxnLst>
              <a:rect l="l" t="t" r="r" b="b"/>
              <a:pathLst>
                <a:path w="37589" h="164206">
                  <a:moveTo>
                    <a:pt x="0" y="164206"/>
                  </a:moveTo>
                  <a:lnTo>
                    <a:pt x="37590" y="0"/>
                  </a:lnTo>
                </a:path>
              </a:pathLst>
            </a:custGeom>
            <a:ln w="20978" cap="rnd">
              <a:solidFill>
                <a:srgbClr val="FCBE5B"/>
              </a:solidFill>
              <a:prstDash val="solid"/>
              <a:round/>
            </a:ln>
          </p:spPr>
          <p:txBody>
            <a:bodyPr rtlCol="0" anchor="ctr"/>
            <a:lstStyle/>
            <a:p>
              <a:endParaRPr lang="nl-NL"/>
            </a:p>
          </p:txBody>
        </p:sp>
        <p:sp>
          <p:nvSpPr>
            <p:cNvPr id="14" name="Vrije vorm: vorm 13">
              <a:extLst>
                <a:ext uri="{FF2B5EF4-FFF2-40B4-BE49-F238E27FC236}">
                  <a16:creationId xmlns:a16="http://schemas.microsoft.com/office/drawing/2014/main" id="{E8A17033-2E14-2341-1893-8F31C89EEC36}"/>
                </a:ext>
              </a:extLst>
            </p:cNvPr>
            <p:cNvSpPr/>
            <p:nvPr/>
          </p:nvSpPr>
          <p:spPr>
            <a:xfrm>
              <a:off x="1955944" y="1722287"/>
              <a:ext cx="142673" cy="89552"/>
            </a:xfrm>
            <a:custGeom>
              <a:avLst/>
              <a:gdLst>
                <a:gd name="connsiteX0" fmla="*/ 0 w 142673"/>
                <a:gd name="connsiteY0" fmla="*/ 89553 h 89552"/>
                <a:gd name="connsiteX1" fmla="*/ 142673 w 142673"/>
                <a:gd name="connsiteY1" fmla="*/ 0 h 89552"/>
              </a:gdLst>
              <a:ahLst/>
              <a:cxnLst>
                <a:cxn ang="0">
                  <a:pos x="connsiteX0" y="connsiteY0"/>
                </a:cxn>
                <a:cxn ang="0">
                  <a:pos x="connsiteX1" y="connsiteY1"/>
                </a:cxn>
              </a:cxnLst>
              <a:rect l="l" t="t" r="r" b="b"/>
              <a:pathLst>
                <a:path w="142673" h="89552">
                  <a:moveTo>
                    <a:pt x="0" y="89553"/>
                  </a:moveTo>
                  <a:lnTo>
                    <a:pt x="142673" y="0"/>
                  </a:lnTo>
                </a:path>
              </a:pathLst>
            </a:custGeom>
            <a:ln w="20978" cap="rnd">
              <a:solidFill>
                <a:srgbClr val="FCBE5B"/>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172C8DCC-DD60-DF5B-24A1-1871E73EBEB1}"/>
                </a:ext>
              </a:extLst>
            </p:cNvPr>
            <p:cNvSpPr/>
            <p:nvPr/>
          </p:nvSpPr>
          <p:spPr>
            <a:xfrm>
              <a:off x="2018436" y="2180790"/>
              <a:ext cx="164206" cy="37589"/>
            </a:xfrm>
            <a:custGeom>
              <a:avLst/>
              <a:gdLst>
                <a:gd name="connsiteX0" fmla="*/ 0 w 164206"/>
                <a:gd name="connsiteY0" fmla="*/ 0 h 37589"/>
                <a:gd name="connsiteX1" fmla="*/ 164206 w 164206"/>
                <a:gd name="connsiteY1" fmla="*/ 37590 h 37589"/>
              </a:gdLst>
              <a:ahLst/>
              <a:cxnLst>
                <a:cxn ang="0">
                  <a:pos x="connsiteX0" y="connsiteY0"/>
                </a:cxn>
                <a:cxn ang="0">
                  <a:pos x="connsiteX1" y="connsiteY1"/>
                </a:cxn>
              </a:cxnLst>
              <a:rect l="l" t="t" r="r" b="b"/>
              <a:pathLst>
                <a:path w="164206" h="37589">
                  <a:moveTo>
                    <a:pt x="0" y="0"/>
                  </a:moveTo>
                  <a:lnTo>
                    <a:pt x="164206" y="37590"/>
                  </a:lnTo>
                </a:path>
              </a:pathLst>
            </a:custGeom>
            <a:ln w="20978" cap="rnd">
              <a:solidFill>
                <a:srgbClr val="FCBE5B"/>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A60CA009-C890-BED5-6BAB-92F2CFE01D59}"/>
                </a:ext>
              </a:extLst>
            </p:cNvPr>
            <p:cNvSpPr/>
            <p:nvPr/>
          </p:nvSpPr>
          <p:spPr>
            <a:xfrm>
              <a:off x="1801740" y="2485933"/>
              <a:ext cx="89552" cy="142673"/>
            </a:xfrm>
            <a:custGeom>
              <a:avLst/>
              <a:gdLst>
                <a:gd name="connsiteX0" fmla="*/ 0 w 89552"/>
                <a:gd name="connsiteY0" fmla="*/ 0 h 142673"/>
                <a:gd name="connsiteX1" fmla="*/ 89553 w 89552"/>
                <a:gd name="connsiteY1" fmla="*/ 142673 h 142673"/>
              </a:gdLst>
              <a:ahLst/>
              <a:cxnLst>
                <a:cxn ang="0">
                  <a:pos x="connsiteX0" y="connsiteY0"/>
                </a:cxn>
                <a:cxn ang="0">
                  <a:pos x="connsiteX1" y="connsiteY1"/>
                </a:cxn>
              </a:cxnLst>
              <a:rect l="l" t="t" r="r" b="b"/>
              <a:pathLst>
                <a:path w="89552" h="142673">
                  <a:moveTo>
                    <a:pt x="0" y="0"/>
                  </a:moveTo>
                  <a:lnTo>
                    <a:pt x="89553" y="142673"/>
                  </a:lnTo>
                </a:path>
              </a:pathLst>
            </a:custGeom>
            <a:ln w="20978" cap="rnd">
              <a:solidFill>
                <a:srgbClr val="FCBE5B"/>
              </a:solidFill>
              <a:prstDash val="solid"/>
              <a:round/>
            </a:ln>
          </p:spPr>
          <p:txBody>
            <a:bodyPr rtlCol="0" anchor="ctr"/>
            <a:lstStyle/>
            <a:p>
              <a:endParaRPr lang="nl-NL"/>
            </a:p>
          </p:txBody>
        </p:sp>
        <p:sp>
          <p:nvSpPr>
            <p:cNvPr id="18" name="Vrije vorm: vorm 17">
              <a:extLst>
                <a:ext uri="{FF2B5EF4-FFF2-40B4-BE49-F238E27FC236}">
                  <a16:creationId xmlns:a16="http://schemas.microsoft.com/office/drawing/2014/main" id="{EF688F75-D644-65F2-D886-95A202F2A517}"/>
                </a:ext>
              </a:extLst>
            </p:cNvPr>
            <p:cNvSpPr/>
            <p:nvPr/>
          </p:nvSpPr>
          <p:spPr>
            <a:xfrm>
              <a:off x="1395147" y="2548425"/>
              <a:ext cx="37589" cy="164206"/>
            </a:xfrm>
            <a:custGeom>
              <a:avLst/>
              <a:gdLst>
                <a:gd name="connsiteX0" fmla="*/ 37590 w 37589"/>
                <a:gd name="connsiteY0" fmla="*/ 0 h 164206"/>
                <a:gd name="connsiteX1" fmla="*/ 0 w 37589"/>
                <a:gd name="connsiteY1" fmla="*/ 164206 h 164206"/>
              </a:gdLst>
              <a:ahLst/>
              <a:cxnLst>
                <a:cxn ang="0">
                  <a:pos x="connsiteX0" y="connsiteY0"/>
                </a:cxn>
                <a:cxn ang="0">
                  <a:pos x="connsiteX1" y="connsiteY1"/>
                </a:cxn>
              </a:cxnLst>
              <a:rect l="l" t="t" r="r" b="b"/>
              <a:pathLst>
                <a:path w="37589" h="164206">
                  <a:moveTo>
                    <a:pt x="37590" y="0"/>
                  </a:moveTo>
                  <a:lnTo>
                    <a:pt x="0" y="164206"/>
                  </a:lnTo>
                </a:path>
              </a:pathLst>
            </a:custGeom>
            <a:ln w="20978" cap="rnd">
              <a:solidFill>
                <a:srgbClr val="FCBE5B"/>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D89F2A76-3C23-570B-8A37-AA67DF748014}"/>
                </a:ext>
              </a:extLst>
            </p:cNvPr>
            <p:cNvSpPr/>
            <p:nvPr/>
          </p:nvSpPr>
          <p:spPr>
            <a:xfrm>
              <a:off x="984922" y="2331729"/>
              <a:ext cx="142726" cy="89552"/>
            </a:xfrm>
            <a:custGeom>
              <a:avLst/>
              <a:gdLst>
                <a:gd name="connsiteX0" fmla="*/ 142726 w 142726"/>
                <a:gd name="connsiteY0" fmla="*/ 0 h 89552"/>
                <a:gd name="connsiteX1" fmla="*/ 0 w 142726"/>
                <a:gd name="connsiteY1" fmla="*/ 89553 h 89552"/>
              </a:gdLst>
              <a:ahLst/>
              <a:cxnLst>
                <a:cxn ang="0">
                  <a:pos x="connsiteX0" y="connsiteY0"/>
                </a:cxn>
                <a:cxn ang="0">
                  <a:pos x="connsiteX1" y="connsiteY1"/>
                </a:cxn>
              </a:cxnLst>
              <a:rect l="l" t="t" r="r" b="b"/>
              <a:pathLst>
                <a:path w="142726" h="89552">
                  <a:moveTo>
                    <a:pt x="142726" y="0"/>
                  </a:moveTo>
                  <a:lnTo>
                    <a:pt x="0" y="89553"/>
                  </a:lnTo>
                </a:path>
              </a:pathLst>
            </a:custGeom>
            <a:ln w="20978" cap="rnd">
              <a:solidFill>
                <a:srgbClr val="FCBE5B"/>
              </a:solidFill>
              <a:prstDash val="solid"/>
              <a:round/>
            </a:ln>
          </p:spPr>
          <p:txBody>
            <a:bodyPr rtlCol="0" anchor="ctr"/>
            <a:lstStyle/>
            <a:p>
              <a:endParaRPr lang="nl-NL"/>
            </a:p>
          </p:txBody>
        </p:sp>
      </p:grpSp>
      <p:pic>
        <p:nvPicPr>
          <p:cNvPr id="59" name="Graphic 58">
            <a:extLst>
              <a:ext uri="{FF2B5EF4-FFF2-40B4-BE49-F238E27FC236}">
                <a16:creationId xmlns:a16="http://schemas.microsoft.com/office/drawing/2014/main" id="{68A6F4C2-AB9C-75F3-97DC-9C1DE821122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58639"/>
          <a:stretch/>
        </p:blipFill>
        <p:spPr>
          <a:xfrm>
            <a:off x="2801785" y="3284929"/>
            <a:ext cx="9090178" cy="3312721"/>
          </a:xfrm>
          <a:prstGeom prst="rect">
            <a:avLst/>
          </a:prstGeom>
        </p:spPr>
      </p:pic>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#1</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6095998" y="1235907"/>
            <a:ext cx="5375639" cy="392868"/>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pic>
        <p:nvPicPr>
          <p:cNvPr id="25" name="Afbeelding 24" descr="Afbeelding met tekst, schermopname, Mobiel apparaat, Mobiele telefoon&#10;&#10;Automatisch gegenereerde beschrijving">
            <a:extLst>
              <a:ext uri="{FF2B5EF4-FFF2-40B4-BE49-F238E27FC236}">
                <a16:creationId xmlns:a16="http://schemas.microsoft.com/office/drawing/2014/main" id="{27B9848E-2359-20CE-BCFC-72A175DA91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72177" y="446788"/>
            <a:ext cx="4023823" cy="6346918"/>
          </a:xfrm>
          <a:prstGeom prst="rect">
            <a:avLst/>
          </a:prstGeom>
        </p:spPr>
      </p:pic>
      <p:sp>
        <p:nvSpPr>
          <p:cNvPr id="26" name="Vrije vorm: vorm 25">
            <a:extLst>
              <a:ext uri="{FF2B5EF4-FFF2-40B4-BE49-F238E27FC236}">
                <a16:creationId xmlns:a16="http://schemas.microsoft.com/office/drawing/2014/main" id="{250EB16E-CD81-2F66-08CD-E77740E578C8}"/>
              </a:ext>
            </a:extLst>
          </p:cNvPr>
          <p:cNvSpPr/>
          <p:nvPr userDrawn="1"/>
        </p:nvSpPr>
        <p:spPr>
          <a:xfrm>
            <a:off x="2801785"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30" name="Tijdelijke aanduiding voor afbeelding 29">
            <a:extLst>
              <a:ext uri="{FF2B5EF4-FFF2-40B4-BE49-F238E27FC236}">
                <a16:creationId xmlns:a16="http://schemas.microsoft.com/office/drawing/2014/main" id="{33EF0DA1-C281-A55F-A228-A093A7787F28}"/>
              </a:ext>
            </a:extLst>
          </p:cNvPr>
          <p:cNvSpPr>
            <a:spLocks noGrp="1"/>
          </p:cNvSpPr>
          <p:nvPr>
            <p:ph type="pic" sz="quarter" idx="13" hasCustomPrompt="1"/>
          </p:nvPr>
        </p:nvSpPr>
        <p:spPr>
          <a:xfrm>
            <a:off x="2801784"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36" name="Graphic 35">
            <a:extLst>
              <a:ext uri="{FF2B5EF4-FFF2-40B4-BE49-F238E27FC236}">
                <a16:creationId xmlns:a16="http://schemas.microsoft.com/office/drawing/2014/main" id="{BFAF0F33-975C-D537-6BF7-A3D2D424128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828" y="2290293"/>
            <a:ext cx="1949622" cy="514994"/>
          </a:xfrm>
          <a:prstGeom prst="rect">
            <a:avLst/>
          </a:prstGeom>
        </p:spPr>
      </p:pic>
      <p:pic>
        <p:nvPicPr>
          <p:cNvPr id="43" name="Graphic 42">
            <a:extLst>
              <a:ext uri="{FF2B5EF4-FFF2-40B4-BE49-F238E27FC236}">
                <a16:creationId xmlns:a16="http://schemas.microsoft.com/office/drawing/2014/main" id="{607D4B1D-3BBA-3944-2CC6-44325ECE23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1291" y="1989138"/>
            <a:ext cx="1190630" cy="1862570"/>
          </a:xfrm>
          <a:prstGeom prst="rect">
            <a:avLst/>
          </a:prstGeom>
        </p:spPr>
      </p:pic>
      <p:sp>
        <p:nvSpPr>
          <p:cNvPr id="3" name="Tijdelijke aanduiding voor datum 2">
            <a:extLst>
              <a:ext uri="{FF2B5EF4-FFF2-40B4-BE49-F238E27FC236}">
                <a16:creationId xmlns:a16="http://schemas.microsoft.com/office/drawing/2014/main" id="{124D19F0-2D5E-93EB-109A-1208C1699AB2}"/>
              </a:ext>
            </a:extLst>
          </p:cNvPr>
          <p:cNvSpPr>
            <a:spLocks noGrp="1"/>
          </p:cNvSpPr>
          <p:nvPr>
            <p:ph type="dt" sz="half" idx="14"/>
          </p:nvPr>
        </p:nvSpPr>
        <p:spPr/>
        <p:txBody>
          <a:bodyPr/>
          <a:lstStyle/>
          <a:p>
            <a:endParaRPr lang="nl-NL"/>
          </a:p>
        </p:txBody>
      </p:sp>
      <p:sp>
        <p:nvSpPr>
          <p:cNvPr id="7" name="Tijdelijke aanduiding voor voettekst 6">
            <a:extLst>
              <a:ext uri="{FF2B5EF4-FFF2-40B4-BE49-F238E27FC236}">
                <a16:creationId xmlns:a16="http://schemas.microsoft.com/office/drawing/2014/main" id="{ADFD0BB9-40C6-AC97-8E10-6AEA171C4B2F}"/>
              </a:ext>
            </a:extLst>
          </p:cNvPr>
          <p:cNvSpPr>
            <a:spLocks noGrp="1"/>
          </p:cNvSpPr>
          <p:nvPr>
            <p:ph type="ftr" sz="quarter" idx="15"/>
          </p:nvPr>
        </p:nvSpPr>
        <p:spPr/>
        <p:txBody>
          <a:bodyPr/>
          <a:lstStyle/>
          <a:p>
            <a:pPr marL="0" indent="0">
              <a:buFont typeface="Arial" panose="020B0604020202020204" pitchFamily="34" charset="0"/>
              <a:buNone/>
            </a:pPr>
            <a:r>
              <a:rPr lang="nl-NL"/>
              <a:t>Ace Yourself</a:t>
            </a:r>
          </a:p>
        </p:txBody>
      </p:sp>
      <p:sp>
        <p:nvSpPr>
          <p:cNvPr id="8" name="Tijdelijke aanduiding voor dianummer 7">
            <a:extLst>
              <a:ext uri="{FF2B5EF4-FFF2-40B4-BE49-F238E27FC236}">
                <a16:creationId xmlns:a16="http://schemas.microsoft.com/office/drawing/2014/main" id="{47F863E1-2079-1FC6-7DC0-6E4C0C686FCA}"/>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20" name="Vrije vorm: vorm 19">
            <a:extLst>
              <a:ext uri="{FF2B5EF4-FFF2-40B4-BE49-F238E27FC236}">
                <a16:creationId xmlns:a16="http://schemas.microsoft.com/office/drawing/2014/main" id="{2A6B1391-DF70-9EAF-E1F0-9D23860EE6F7}"/>
              </a:ext>
            </a:extLst>
          </p:cNvPr>
          <p:cNvSpPr/>
          <p:nvPr userDrawn="1"/>
        </p:nvSpPr>
        <p:spPr>
          <a:xfrm>
            <a:off x="561802" y="3926661"/>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F42DD1C-306C-EB1D-EC47-69D3B01C3F95}"/>
              </a:ext>
            </a:extLst>
          </p:cNvPr>
          <p:cNvSpPr/>
          <p:nvPr userDrawn="1"/>
        </p:nvSpPr>
        <p:spPr>
          <a:xfrm>
            <a:off x="9257275" y="498373"/>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Tree>
    <p:extLst>
      <p:ext uri="{BB962C8B-B14F-4D97-AF65-F5344CB8AC3E}">
        <p14:creationId xmlns:p14="http://schemas.microsoft.com/office/powerpoint/2010/main" val="21145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 fill="hold"/>
                                            <p:tgtEl>
                                              <p:spTgt spid="9"/>
                                            </p:tgtEl>
                                            <p:attrNameLst>
                                              <p:attrName>ppt_w</p:attrName>
                                            </p:attrNameLst>
                                          </p:cBhvr>
                                          <p:tavLst>
                                            <p:tav tm="0">
                                              <p:val>
                                                <p:fltVal val="0"/>
                                              </p:val>
                                            </p:tav>
                                            <p:tav tm="100000">
                                              <p:val>
                                                <p:strVal val="#ppt_w"/>
                                              </p:val>
                                            </p:tav>
                                          </p:tavLst>
                                        </p:anim>
                                        <p:anim calcmode="lin" valueType="num">
                                          <p:cBhvr>
                                            <p:cTn id="23" dur="20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750"/>
                                      </p:stCondLst>
                                      <p:childTnLst>
                                        <p:animScale p14:bounceEnd="99000">
                                          <p:cBhvr>
                                            <p:cTn id="25" dur="1000" fill="hold"/>
                                            <p:tgtEl>
                                              <p:spTgt spid="9"/>
                                            </p:tgtEl>
                                          </p:cBhvr>
                                          <p:by x="110000" y="110000"/>
                                        </p:animScale>
                                      </p:childTnLst>
                                    </p:cTn>
                                  </p:par>
                                  <p:par>
                                    <p:cTn id="26" presetID="6" presetClass="emph" presetSubtype="0" accel="50000" decel="50000" fill="hold" nodeType="withEffect">
                                      <p:stCondLst>
                                        <p:cond delay="750"/>
                                      </p:stCondLst>
                                      <p:childTnLst>
                                        <p:animScale>
                                          <p:cBhvr>
                                            <p:cTn id="27" dur="250" fill="hold"/>
                                            <p:tgtEl>
                                              <p:spTgt spid="9"/>
                                            </p:tgtEl>
                                          </p:cBhvr>
                                          <p:by x="91000" y="91000"/>
                                        </p:animScale>
                                      </p:childTnLst>
                                    </p:cTn>
                                  </p:par>
                                  <p:par>
                                    <p:cTn id="28" presetID="23" presetClass="entr" presetSubtype="16" fill="hold" nodeType="withEffect">
                                      <p:stCondLst>
                                        <p:cond delay="1000"/>
                                      </p:stCondLst>
                                      <p:childTnLst>
                                        <p:set>
                                          <p:cBhvr>
                                            <p:cTn id="29" dur="1" fill="hold">
                                              <p:stCondLst>
                                                <p:cond delay="0"/>
                                              </p:stCondLst>
                                            </p:cTn>
                                            <p:tgtEl>
                                              <p:spTgt spid="43"/>
                                            </p:tgtEl>
                                            <p:attrNameLst>
                                              <p:attrName>style.visibility</p:attrName>
                                            </p:attrNameLst>
                                          </p:cBhvr>
                                          <p:to>
                                            <p:strVal val="visible"/>
                                          </p:to>
                                        </p:set>
                                        <p:anim calcmode="lin" valueType="num">
                                          <p:cBhvr>
                                            <p:cTn id="30" dur="200" fill="hold"/>
                                            <p:tgtEl>
                                              <p:spTgt spid="43"/>
                                            </p:tgtEl>
                                            <p:attrNameLst>
                                              <p:attrName>ppt_w</p:attrName>
                                            </p:attrNameLst>
                                          </p:cBhvr>
                                          <p:tavLst>
                                            <p:tav tm="0">
                                              <p:val>
                                                <p:fltVal val="0"/>
                                              </p:val>
                                            </p:tav>
                                            <p:tav tm="100000">
                                              <p:val>
                                                <p:strVal val="#ppt_w"/>
                                              </p:val>
                                            </p:tav>
                                          </p:tavLst>
                                        </p:anim>
                                        <p:anim calcmode="lin" valueType="num">
                                          <p:cBhvr>
                                            <p:cTn id="31" dur="200" fill="hold"/>
                                            <p:tgtEl>
                                              <p:spTgt spid="43"/>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1000"/>
                                      </p:stCondLst>
                                      <p:childTnLst>
                                        <p:animScale p14:bounceEnd="99000">
                                          <p:cBhvr>
                                            <p:cTn id="33" dur="1000" fill="hold"/>
                                            <p:tgtEl>
                                              <p:spTgt spid="43"/>
                                            </p:tgtEl>
                                          </p:cBhvr>
                                          <p:by x="110000" y="110000"/>
                                        </p:animScale>
                                      </p:childTnLst>
                                    </p:cTn>
                                  </p:par>
                                  <p:par>
                                    <p:cTn id="34" presetID="6" presetClass="emph" presetSubtype="0" accel="50000" decel="50000" fill="hold" nodeType="withEffect">
                                      <p:stCondLst>
                                        <p:cond delay="1000"/>
                                      </p:stCondLst>
                                      <p:childTnLst>
                                        <p:animScale>
                                          <p:cBhvr>
                                            <p:cTn id="35" dur="250" fill="hold"/>
                                            <p:tgtEl>
                                              <p:spTgt spid="43"/>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7" dur="48250" fill="hold"/>
                                            <p:tgtEl>
                                              <p:spTgt spid="22"/>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9" dur="48250" fill="hold"/>
                                            <p:tgtEl>
                                              <p:spTgt spid="20"/>
                                            </p:tgtEl>
                                            <p:attrNameLst>
                                              <p:attrName>ppt_x</p:attrName>
                                              <p:attrName>ppt_y</p:attrName>
                                            </p:attrNameLst>
                                          </p:cBhvr>
                                          <p:rCtr x="12500" y="0"/>
                                        </p:animMotion>
                                      </p:childTnLst>
                                    </p:cTn>
                                  </p:par>
                                  <p:par>
                                    <p:cTn id="40"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41" dur="2000" fill="hold"/>
                                            <p:tgtEl>
                                              <p:spTgt spid="36"/>
                                            </p:tgtEl>
                                            <p:attrNameLst>
                                              <p:attrName>ppt_x</p:attrName>
                                              <p:attrName>ppt_y</p:attrName>
                                            </p:attrNameLst>
                                          </p:cBhvr>
                                          <p:rCtr x="0" y="579"/>
                                        </p:animMotion>
                                      </p:childTnLst>
                                    </p:cTn>
                                  </p:par>
                                  <p:par>
                                    <p:cTn id="42" presetID="6" presetClass="emph" presetSubtype="0" repeatCount="indefinite" autoRev="1" fill="hold" nodeType="withEffect">
                                      <p:stCondLst>
                                        <p:cond delay="1800"/>
                                      </p:stCondLst>
                                      <p:childTnLst>
                                        <p:animScale>
                                          <p:cBhvr>
                                            <p:cTn id="43"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20"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 fill="hold"/>
                                            <p:tgtEl>
                                              <p:spTgt spid="9"/>
                                            </p:tgtEl>
                                            <p:attrNameLst>
                                              <p:attrName>ppt_w</p:attrName>
                                            </p:attrNameLst>
                                          </p:cBhvr>
                                          <p:tavLst>
                                            <p:tav tm="0">
                                              <p:val>
                                                <p:fltVal val="0"/>
                                              </p:val>
                                            </p:tav>
                                            <p:tav tm="100000">
                                              <p:val>
                                                <p:strVal val="#ppt_w"/>
                                              </p:val>
                                            </p:tav>
                                          </p:tavLst>
                                        </p:anim>
                                        <p:anim calcmode="lin" valueType="num">
                                          <p:cBhvr>
                                            <p:cTn id="23" dur="20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750"/>
                                      </p:stCondLst>
                                      <p:childTnLst>
                                        <p:animScale>
                                          <p:cBhvr>
                                            <p:cTn id="25" dur="1000" fill="hold"/>
                                            <p:tgtEl>
                                              <p:spTgt spid="9"/>
                                            </p:tgtEl>
                                          </p:cBhvr>
                                          <p:by x="110000" y="110000"/>
                                        </p:animScale>
                                      </p:childTnLst>
                                    </p:cTn>
                                  </p:par>
                                  <p:par>
                                    <p:cTn id="26" presetID="6" presetClass="emph" presetSubtype="0" accel="50000" decel="50000" fill="hold" nodeType="withEffect">
                                      <p:stCondLst>
                                        <p:cond delay="750"/>
                                      </p:stCondLst>
                                      <p:childTnLst>
                                        <p:animScale>
                                          <p:cBhvr>
                                            <p:cTn id="27" dur="250" fill="hold"/>
                                            <p:tgtEl>
                                              <p:spTgt spid="9"/>
                                            </p:tgtEl>
                                          </p:cBhvr>
                                          <p:by x="91000" y="91000"/>
                                        </p:animScale>
                                      </p:childTnLst>
                                    </p:cTn>
                                  </p:par>
                                  <p:par>
                                    <p:cTn id="28" presetID="23" presetClass="entr" presetSubtype="16" fill="hold" nodeType="withEffect">
                                      <p:stCondLst>
                                        <p:cond delay="1000"/>
                                      </p:stCondLst>
                                      <p:childTnLst>
                                        <p:set>
                                          <p:cBhvr>
                                            <p:cTn id="29" dur="1" fill="hold">
                                              <p:stCondLst>
                                                <p:cond delay="0"/>
                                              </p:stCondLst>
                                            </p:cTn>
                                            <p:tgtEl>
                                              <p:spTgt spid="43"/>
                                            </p:tgtEl>
                                            <p:attrNameLst>
                                              <p:attrName>style.visibility</p:attrName>
                                            </p:attrNameLst>
                                          </p:cBhvr>
                                          <p:to>
                                            <p:strVal val="visible"/>
                                          </p:to>
                                        </p:set>
                                        <p:anim calcmode="lin" valueType="num">
                                          <p:cBhvr>
                                            <p:cTn id="30" dur="200" fill="hold"/>
                                            <p:tgtEl>
                                              <p:spTgt spid="43"/>
                                            </p:tgtEl>
                                            <p:attrNameLst>
                                              <p:attrName>ppt_w</p:attrName>
                                            </p:attrNameLst>
                                          </p:cBhvr>
                                          <p:tavLst>
                                            <p:tav tm="0">
                                              <p:val>
                                                <p:fltVal val="0"/>
                                              </p:val>
                                            </p:tav>
                                            <p:tav tm="100000">
                                              <p:val>
                                                <p:strVal val="#ppt_w"/>
                                              </p:val>
                                            </p:tav>
                                          </p:tavLst>
                                        </p:anim>
                                        <p:anim calcmode="lin" valueType="num">
                                          <p:cBhvr>
                                            <p:cTn id="31" dur="200" fill="hold"/>
                                            <p:tgtEl>
                                              <p:spTgt spid="43"/>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1000"/>
                                      </p:stCondLst>
                                      <p:childTnLst>
                                        <p:animScale>
                                          <p:cBhvr>
                                            <p:cTn id="33" dur="1000" fill="hold"/>
                                            <p:tgtEl>
                                              <p:spTgt spid="43"/>
                                            </p:tgtEl>
                                          </p:cBhvr>
                                          <p:by x="110000" y="110000"/>
                                        </p:animScale>
                                      </p:childTnLst>
                                    </p:cTn>
                                  </p:par>
                                  <p:par>
                                    <p:cTn id="34" presetID="6" presetClass="emph" presetSubtype="0" accel="50000" decel="50000" fill="hold" nodeType="withEffect">
                                      <p:stCondLst>
                                        <p:cond delay="1000"/>
                                      </p:stCondLst>
                                      <p:childTnLst>
                                        <p:animScale>
                                          <p:cBhvr>
                                            <p:cTn id="35" dur="250" fill="hold"/>
                                            <p:tgtEl>
                                              <p:spTgt spid="43"/>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7" dur="48250" fill="hold"/>
                                            <p:tgtEl>
                                              <p:spTgt spid="22"/>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9" dur="48250" fill="hold"/>
                                            <p:tgtEl>
                                              <p:spTgt spid="20"/>
                                            </p:tgtEl>
                                            <p:attrNameLst>
                                              <p:attrName>ppt_x</p:attrName>
                                              <p:attrName>ppt_y</p:attrName>
                                            </p:attrNameLst>
                                          </p:cBhvr>
                                          <p:rCtr x="12500" y="0"/>
                                        </p:animMotion>
                                      </p:childTnLst>
                                    </p:cTn>
                                  </p:par>
                                  <p:par>
                                    <p:cTn id="40"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41" dur="2000" fill="hold"/>
                                            <p:tgtEl>
                                              <p:spTgt spid="36"/>
                                            </p:tgtEl>
                                            <p:attrNameLst>
                                              <p:attrName>ppt_x</p:attrName>
                                              <p:attrName>ppt_y</p:attrName>
                                            </p:attrNameLst>
                                          </p:cBhvr>
                                          <p:rCtr x="0" y="579"/>
                                        </p:animMotion>
                                      </p:childTnLst>
                                    </p:cTn>
                                  </p:par>
                                  <p:par>
                                    <p:cTn id="42" presetID="6" presetClass="emph" presetSubtype="0" repeatCount="indefinite" autoRev="1" fill="hold" nodeType="withEffect">
                                      <p:stCondLst>
                                        <p:cond delay="1800"/>
                                      </p:stCondLst>
                                      <p:childTnLst>
                                        <p:animScale>
                                          <p:cBhvr>
                                            <p:cTn id="43"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20" grpId="0" animBg="1"/>
          <p:bldP spid="22" grpId="0" animBg="1"/>
        </p:bldLst>
      </p:timing>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ckup abeelding #2">
    <p:bg>
      <p:bgPr>
        <a:solidFill>
          <a:schemeClr val="accent5"/>
        </a:solidFill>
        <a:effectLst/>
      </p:bgPr>
    </p:bg>
    <p:spTree>
      <p:nvGrpSpPr>
        <p:cNvPr id="1" name=""/>
        <p:cNvGrpSpPr/>
        <p:nvPr/>
      </p:nvGrpSpPr>
      <p:grpSpPr>
        <a:xfrm>
          <a:off x="0" y="0"/>
          <a:ext cx="0" cy="0"/>
          <a:chOff x="0" y="0"/>
          <a:chExt cx="0" cy="0"/>
        </a:xfrm>
      </p:grpSpPr>
      <p:pic>
        <p:nvPicPr>
          <p:cNvPr id="10" name="Afbeelding 6">
            <a:extLst>
              <a:ext uri="{FF2B5EF4-FFF2-40B4-BE49-F238E27FC236}">
                <a16:creationId xmlns:a16="http://schemas.microsoft.com/office/drawing/2014/main" id="{7D3A777B-6BB2-CA88-655B-3D5EBBAD1C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097"/>
          <a:stretch/>
        </p:blipFill>
        <p:spPr>
          <a:xfrm>
            <a:off x="4350345" y="1037259"/>
            <a:ext cx="7541618" cy="4985562"/>
          </a:xfrm>
          <a:prstGeom prst="rect">
            <a:avLst/>
          </a:prstGeom>
        </p:spPr>
      </p:pic>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5411883" y="1430356"/>
            <a:ext cx="6480080" cy="3856751"/>
          </a:xfrm>
          <a:prstGeom prst="rect">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#2</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3843131" cy="751442"/>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6" name="Vrije vorm: vorm 15">
            <a:extLst>
              <a:ext uri="{FF2B5EF4-FFF2-40B4-BE49-F238E27FC236}">
                <a16:creationId xmlns:a16="http://schemas.microsoft.com/office/drawing/2014/main" id="{74A8C6B4-BFC8-A114-AD18-E851E5055F01}"/>
              </a:ext>
            </a:extLst>
          </p:cNvPr>
          <p:cNvSpPr/>
          <p:nvPr/>
        </p:nvSpPr>
        <p:spPr>
          <a:xfrm>
            <a:off x="870060" y="322411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pic>
        <p:nvPicPr>
          <p:cNvPr id="90" name="Graphic 89">
            <a:extLst>
              <a:ext uri="{FF2B5EF4-FFF2-40B4-BE49-F238E27FC236}">
                <a16:creationId xmlns:a16="http://schemas.microsoft.com/office/drawing/2014/main" id="{889468D0-6D33-485E-8C4D-4E9CDCEDC1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2186" y="5399095"/>
            <a:ext cx="971550" cy="409575"/>
          </a:xfrm>
          <a:prstGeom prst="rect">
            <a:avLst/>
          </a:prstGeom>
        </p:spPr>
      </p:pic>
      <p:sp>
        <p:nvSpPr>
          <p:cNvPr id="91" name="Vrije vorm: vorm 90">
            <a:extLst>
              <a:ext uri="{FF2B5EF4-FFF2-40B4-BE49-F238E27FC236}">
                <a16:creationId xmlns:a16="http://schemas.microsoft.com/office/drawing/2014/main" id="{E7B1B774-2123-70DA-C37A-1166F6F7B13D}"/>
              </a:ext>
            </a:extLst>
          </p:cNvPr>
          <p:cNvSpPr/>
          <p:nvPr userDrawn="1"/>
        </p:nvSpPr>
        <p:spPr>
          <a:xfrm>
            <a:off x="3340610" y="208851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3CFE7049-6759-A907-182B-641D4F2FE347}"/>
              </a:ext>
            </a:extLst>
          </p:cNvPr>
          <p:cNvGrpSpPr/>
          <p:nvPr/>
        </p:nvGrpSpPr>
        <p:grpSpPr>
          <a:xfrm>
            <a:off x="1428554" y="2501543"/>
            <a:ext cx="2570570" cy="2695891"/>
            <a:chOff x="-2342925" y="2418237"/>
            <a:chExt cx="2333825" cy="2447604"/>
          </a:xfrm>
        </p:grpSpPr>
        <p:sp>
          <p:nvSpPr>
            <p:cNvPr id="18" name="Vrije vorm: vorm 17">
              <a:extLst>
                <a:ext uri="{FF2B5EF4-FFF2-40B4-BE49-F238E27FC236}">
                  <a16:creationId xmlns:a16="http://schemas.microsoft.com/office/drawing/2014/main" id="{9D4F72FE-D65B-9072-0868-FD88ECF6401A}"/>
                </a:ext>
              </a:extLst>
            </p:cNvPr>
            <p:cNvSpPr/>
            <p:nvPr/>
          </p:nvSpPr>
          <p:spPr>
            <a:xfrm>
              <a:off x="-2342925" y="256587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grpSp>
          <p:nvGrpSpPr>
            <p:cNvPr id="19" name="Graphic 11">
              <a:extLst>
                <a:ext uri="{FF2B5EF4-FFF2-40B4-BE49-F238E27FC236}">
                  <a16:creationId xmlns:a16="http://schemas.microsoft.com/office/drawing/2014/main" id="{AF263C32-0DD8-52C3-D2EB-6CB192A993C7}"/>
                </a:ext>
              </a:extLst>
            </p:cNvPr>
            <p:cNvGrpSpPr/>
            <p:nvPr/>
          </p:nvGrpSpPr>
          <p:grpSpPr>
            <a:xfrm>
              <a:off x="-2101753" y="2418237"/>
              <a:ext cx="2092652" cy="2447604"/>
              <a:chOff x="-2101753" y="2418237"/>
              <a:chExt cx="2092652" cy="2447604"/>
            </a:xfrm>
          </p:grpSpPr>
          <p:sp>
            <p:nvSpPr>
              <p:cNvPr id="20" name="Vrije vorm: vorm 19">
                <a:extLst>
                  <a:ext uri="{FF2B5EF4-FFF2-40B4-BE49-F238E27FC236}">
                    <a16:creationId xmlns:a16="http://schemas.microsoft.com/office/drawing/2014/main" id="{0929E88D-F0D6-9388-3A12-985ADF3968A9}"/>
                  </a:ext>
                </a:extLst>
              </p:cNvPr>
              <p:cNvSpPr/>
              <p:nvPr/>
            </p:nvSpPr>
            <p:spPr>
              <a:xfrm>
                <a:off x="-2023098" y="2418273"/>
                <a:ext cx="1611229" cy="869911"/>
              </a:xfrm>
              <a:custGeom>
                <a:avLst/>
                <a:gdLst>
                  <a:gd name="connsiteX0" fmla="*/ 300 w 1611229"/>
                  <a:gd name="connsiteY0" fmla="*/ 868158 h 869911"/>
                  <a:gd name="connsiteX1" fmla="*/ 405 w 1611229"/>
                  <a:gd name="connsiteY1" fmla="*/ 773824 h 869911"/>
                  <a:gd name="connsiteX2" fmla="*/ 10977 w 1611229"/>
                  <a:gd name="connsiteY2" fmla="*/ 671207 h 869911"/>
                  <a:gd name="connsiteX3" fmla="*/ 42729 w 1611229"/>
                  <a:gd name="connsiteY3" fmla="*/ 545297 h 869911"/>
                  <a:gd name="connsiteX4" fmla="*/ 121275 w 1611229"/>
                  <a:gd name="connsiteY4" fmla="*/ 379952 h 869911"/>
                  <a:gd name="connsiteX5" fmla="*/ 204409 w 1611229"/>
                  <a:gd name="connsiteY5" fmla="*/ 269054 h 869911"/>
                  <a:gd name="connsiteX6" fmla="*/ 345722 w 1611229"/>
                  <a:gd name="connsiteY6" fmla="*/ 144059 h 869911"/>
                  <a:gd name="connsiteX7" fmla="*/ 460279 w 1611229"/>
                  <a:gd name="connsiteY7" fmla="*/ 77597 h 869911"/>
                  <a:gd name="connsiteX8" fmla="*/ 595458 w 1611229"/>
                  <a:gd name="connsiteY8" fmla="*/ 27909 h 869911"/>
                  <a:gd name="connsiteX9" fmla="*/ 728732 w 1611229"/>
                  <a:gd name="connsiteY9" fmla="*/ 4158 h 869911"/>
                  <a:gd name="connsiteX10" fmla="*/ 765279 w 1611229"/>
                  <a:gd name="connsiteY10" fmla="*/ 1515 h 869911"/>
                  <a:gd name="connsiteX11" fmla="*/ 781491 w 1611229"/>
                  <a:gd name="connsiteY11" fmla="*/ 1339 h 869911"/>
                  <a:gd name="connsiteX12" fmla="*/ 788644 w 1611229"/>
                  <a:gd name="connsiteY12" fmla="*/ 0 h 869911"/>
                  <a:gd name="connsiteX13" fmla="*/ 821315 w 1611229"/>
                  <a:gd name="connsiteY13" fmla="*/ 564 h 869911"/>
                  <a:gd name="connsiteX14" fmla="*/ 845727 w 1611229"/>
                  <a:gd name="connsiteY14" fmla="*/ 1445 h 869911"/>
                  <a:gd name="connsiteX15" fmla="*/ 862853 w 1611229"/>
                  <a:gd name="connsiteY15" fmla="*/ 2643 h 869911"/>
                  <a:gd name="connsiteX16" fmla="*/ 929776 w 1611229"/>
                  <a:gd name="connsiteY16" fmla="*/ 9902 h 869911"/>
                  <a:gd name="connsiteX17" fmla="*/ 1074756 w 1611229"/>
                  <a:gd name="connsiteY17" fmla="*/ 46446 h 869911"/>
                  <a:gd name="connsiteX18" fmla="*/ 1251054 w 1611229"/>
                  <a:gd name="connsiteY18" fmla="*/ 134650 h 869911"/>
                  <a:gd name="connsiteX19" fmla="*/ 1396949 w 1611229"/>
                  <a:gd name="connsiteY19" fmla="*/ 259151 h 869911"/>
                  <a:gd name="connsiteX20" fmla="*/ 1475177 w 1611229"/>
                  <a:gd name="connsiteY20" fmla="*/ 358104 h 869911"/>
                  <a:gd name="connsiteX21" fmla="*/ 1534280 w 1611229"/>
                  <a:gd name="connsiteY21" fmla="*/ 462484 h 869911"/>
                  <a:gd name="connsiteX22" fmla="*/ 1576914 w 1611229"/>
                  <a:gd name="connsiteY22" fmla="*/ 573594 h 869911"/>
                  <a:gd name="connsiteX23" fmla="*/ 1603879 w 1611229"/>
                  <a:gd name="connsiteY23" fmla="*/ 700527 h 869911"/>
                  <a:gd name="connsiteX24" fmla="*/ 1609861 w 1611229"/>
                  <a:gd name="connsiteY24" fmla="*/ 785136 h 869911"/>
                  <a:gd name="connsiteX25" fmla="*/ 1610813 w 1611229"/>
                  <a:gd name="connsiteY25" fmla="*/ 787251 h 869911"/>
                  <a:gd name="connsiteX26" fmla="*/ 1611099 w 1611229"/>
                  <a:gd name="connsiteY26" fmla="*/ 861329 h 869911"/>
                  <a:gd name="connsiteX27" fmla="*/ 1610918 w 1611229"/>
                  <a:gd name="connsiteY27" fmla="*/ 869815 h 869911"/>
                  <a:gd name="connsiteX28" fmla="*/ 1599926 w 1611229"/>
                  <a:gd name="connsiteY28" fmla="*/ 869854 h 869911"/>
                  <a:gd name="connsiteX29" fmla="*/ 11576 w 1611229"/>
                  <a:gd name="connsiteY29" fmla="*/ 869854 h 869911"/>
                  <a:gd name="connsiteX30" fmla="*/ 4494 w 1611229"/>
                  <a:gd name="connsiteY30" fmla="*/ 869777 h 869911"/>
                  <a:gd name="connsiteX31" fmla="*/ 300 w 1611229"/>
                  <a:gd name="connsiteY31" fmla="*/ 868196 h 869911"/>
                  <a:gd name="connsiteX32" fmla="*/ 735895 w 1611229"/>
                  <a:gd name="connsiteY32" fmla="*/ 813399 h 869911"/>
                  <a:gd name="connsiteX33" fmla="*/ 859262 w 1611229"/>
                  <a:gd name="connsiteY33" fmla="*/ 813399 h 869911"/>
                  <a:gd name="connsiteX34" fmla="*/ 873426 w 1611229"/>
                  <a:gd name="connsiteY34" fmla="*/ 799264 h 869911"/>
                  <a:gd name="connsiteX35" fmla="*/ 873426 w 1611229"/>
                  <a:gd name="connsiteY35" fmla="*/ 798492 h 869911"/>
                  <a:gd name="connsiteX36" fmla="*/ 873426 w 1611229"/>
                  <a:gd name="connsiteY36" fmla="*/ 711239 h 869911"/>
                  <a:gd name="connsiteX37" fmla="*/ 872797 w 1611229"/>
                  <a:gd name="connsiteY37" fmla="*/ 705038 h 869911"/>
                  <a:gd name="connsiteX38" fmla="*/ 861272 w 1611229"/>
                  <a:gd name="connsiteY38" fmla="*/ 695381 h 869911"/>
                  <a:gd name="connsiteX39" fmla="*/ 856548 w 1611229"/>
                  <a:gd name="connsiteY39" fmla="*/ 695381 h 869911"/>
                  <a:gd name="connsiteX40" fmla="*/ 687574 w 1611229"/>
                  <a:gd name="connsiteY40" fmla="*/ 695381 h 869911"/>
                  <a:gd name="connsiteX41" fmla="*/ 682850 w 1611229"/>
                  <a:gd name="connsiteY41" fmla="*/ 695381 h 869911"/>
                  <a:gd name="connsiteX42" fmla="*/ 670696 w 1611229"/>
                  <a:gd name="connsiteY42" fmla="*/ 707891 h 869911"/>
                  <a:gd name="connsiteX43" fmla="*/ 670696 w 1611229"/>
                  <a:gd name="connsiteY43" fmla="*/ 802188 h 869911"/>
                  <a:gd name="connsiteX44" fmla="*/ 682431 w 1611229"/>
                  <a:gd name="connsiteY44" fmla="*/ 813361 h 869911"/>
                  <a:gd name="connsiteX45" fmla="*/ 735895 w 1611229"/>
                  <a:gd name="connsiteY45" fmla="*/ 813361 h 869911"/>
                  <a:gd name="connsiteX46" fmla="*/ 735895 w 1611229"/>
                  <a:gd name="connsiteY46" fmla="*/ 813399 h 86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1229" h="869911">
                    <a:moveTo>
                      <a:pt x="300" y="868158"/>
                    </a:moveTo>
                    <a:cubicBezTo>
                      <a:pt x="300" y="836687"/>
                      <a:pt x="-440" y="805226"/>
                      <a:pt x="405" y="773824"/>
                    </a:cubicBezTo>
                    <a:cubicBezTo>
                      <a:pt x="1322" y="739395"/>
                      <a:pt x="5304" y="705213"/>
                      <a:pt x="10977" y="671207"/>
                    </a:cubicBezTo>
                    <a:cubicBezTo>
                      <a:pt x="18131" y="628320"/>
                      <a:pt x="28703" y="586386"/>
                      <a:pt x="42729" y="545297"/>
                    </a:cubicBezTo>
                    <a:cubicBezTo>
                      <a:pt x="62534" y="487151"/>
                      <a:pt x="88823" y="432107"/>
                      <a:pt x="121275" y="379952"/>
                    </a:cubicBezTo>
                    <a:cubicBezTo>
                      <a:pt x="145773" y="340555"/>
                      <a:pt x="173500" y="303588"/>
                      <a:pt x="204409" y="269054"/>
                    </a:cubicBezTo>
                    <a:cubicBezTo>
                      <a:pt x="246586" y="221868"/>
                      <a:pt x="293773" y="180285"/>
                      <a:pt x="345722" y="144059"/>
                    </a:cubicBezTo>
                    <a:cubicBezTo>
                      <a:pt x="382088" y="118722"/>
                      <a:pt x="420284" y="96626"/>
                      <a:pt x="460279" y="77597"/>
                    </a:cubicBezTo>
                    <a:cubicBezTo>
                      <a:pt x="503799" y="56912"/>
                      <a:pt x="548871" y="40384"/>
                      <a:pt x="595458" y="27909"/>
                    </a:cubicBezTo>
                    <a:cubicBezTo>
                      <a:pt x="639225" y="16210"/>
                      <a:pt x="683555" y="7893"/>
                      <a:pt x="728732" y="4158"/>
                    </a:cubicBezTo>
                    <a:cubicBezTo>
                      <a:pt x="740438" y="3172"/>
                      <a:pt x="752173" y="2432"/>
                      <a:pt x="765279" y="1515"/>
                    </a:cubicBezTo>
                    <a:cubicBezTo>
                      <a:pt x="771623" y="1410"/>
                      <a:pt x="776557" y="1515"/>
                      <a:pt x="781491" y="1339"/>
                    </a:cubicBezTo>
                    <a:cubicBezTo>
                      <a:pt x="783882" y="1234"/>
                      <a:pt x="786282" y="458"/>
                      <a:pt x="788644" y="0"/>
                    </a:cubicBezTo>
                    <a:cubicBezTo>
                      <a:pt x="799179" y="0"/>
                      <a:pt x="809685" y="0"/>
                      <a:pt x="821315" y="564"/>
                    </a:cubicBezTo>
                    <a:cubicBezTo>
                      <a:pt x="829944" y="1163"/>
                      <a:pt x="837488" y="1198"/>
                      <a:pt x="845727" y="1445"/>
                    </a:cubicBezTo>
                    <a:cubicBezTo>
                      <a:pt x="851899" y="1938"/>
                      <a:pt x="857395" y="2079"/>
                      <a:pt x="862853" y="2643"/>
                    </a:cubicBezTo>
                    <a:cubicBezTo>
                      <a:pt x="885199" y="4933"/>
                      <a:pt x="907649" y="6484"/>
                      <a:pt x="929776" y="9902"/>
                    </a:cubicBezTo>
                    <a:cubicBezTo>
                      <a:pt x="979220" y="17514"/>
                      <a:pt x="1027569" y="29671"/>
                      <a:pt x="1074756" y="46446"/>
                    </a:cubicBezTo>
                    <a:cubicBezTo>
                      <a:pt x="1137164" y="68647"/>
                      <a:pt x="1195942" y="97966"/>
                      <a:pt x="1251054" y="134650"/>
                    </a:cubicBezTo>
                    <a:cubicBezTo>
                      <a:pt x="1304651" y="170313"/>
                      <a:pt x="1353219" y="211895"/>
                      <a:pt x="1396949" y="259151"/>
                    </a:cubicBezTo>
                    <a:cubicBezTo>
                      <a:pt x="1425638" y="290127"/>
                      <a:pt x="1451708" y="323111"/>
                      <a:pt x="1475177" y="358104"/>
                    </a:cubicBezTo>
                    <a:cubicBezTo>
                      <a:pt x="1497485" y="391405"/>
                      <a:pt x="1517221" y="426151"/>
                      <a:pt x="1534280" y="462484"/>
                    </a:cubicBezTo>
                    <a:cubicBezTo>
                      <a:pt x="1551187" y="498499"/>
                      <a:pt x="1565570" y="535464"/>
                      <a:pt x="1576914" y="573594"/>
                    </a:cubicBezTo>
                    <a:cubicBezTo>
                      <a:pt x="1589287" y="615176"/>
                      <a:pt x="1598517" y="657429"/>
                      <a:pt x="1603879" y="700527"/>
                    </a:cubicBezTo>
                    <a:cubicBezTo>
                      <a:pt x="1607327" y="728542"/>
                      <a:pt x="1610356" y="756522"/>
                      <a:pt x="1609861" y="785136"/>
                    </a:cubicBezTo>
                    <a:cubicBezTo>
                      <a:pt x="1609794" y="786053"/>
                      <a:pt x="1610080" y="786405"/>
                      <a:pt x="1610813" y="787251"/>
                    </a:cubicBezTo>
                    <a:cubicBezTo>
                      <a:pt x="1611061" y="812408"/>
                      <a:pt x="1611061" y="836868"/>
                      <a:pt x="1611099" y="861329"/>
                    </a:cubicBezTo>
                    <a:cubicBezTo>
                      <a:pt x="1611099" y="864177"/>
                      <a:pt x="1611490" y="866996"/>
                      <a:pt x="1610918" y="869815"/>
                    </a:cubicBezTo>
                    <a:cubicBezTo>
                      <a:pt x="1606765" y="869815"/>
                      <a:pt x="1603346" y="869854"/>
                      <a:pt x="1599926" y="869854"/>
                    </a:cubicBezTo>
                    <a:cubicBezTo>
                      <a:pt x="1070489" y="869854"/>
                      <a:pt x="541013" y="869854"/>
                      <a:pt x="11576" y="869854"/>
                    </a:cubicBezTo>
                    <a:cubicBezTo>
                      <a:pt x="9215" y="869854"/>
                      <a:pt x="6820" y="870025"/>
                      <a:pt x="4494" y="869777"/>
                    </a:cubicBezTo>
                    <a:cubicBezTo>
                      <a:pt x="3049" y="869606"/>
                      <a:pt x="1674" y="868758"/>
                      <a:pt x="300" y="868196"/>
                    </a:cubicBezTo>
                    <a:moveTo>
                      <a:pt x="735895" y="813399"/>
                    </a:moveTo>
                    <a:cubicBezTo>
                      <a:pt x="777014" y="813399"/>
                      <a:pt x="818143" y="813399"/>
                      <a:pt x="859262" y="813399"/>
                    </a:cubicBezTo>
                    <a:cubicBezTo>
                      <a:pt x="869873" y="813399"/>
                      <a:pt x="873217" y="809979"/>
                      <a:pt x="873426" y="799264"/>
                    </a:cubicBezTo>
                    <a:cubicBezTo>
                      <a:pt x="873426" y="799026"/>
                      <a:pt x="873426" y="798740"/>
                      <a:pt x="873426" y="798492"/>
                    </a:cubicBezTo>
                    <a:cubicBezTo>
                      <a:pt x="873426" y="769420"/>
                      <a:pt x="873426" y="740347"/>
                      <a:pt x="873426" y="711239"/>
                    </a:cubicBezTo>
                    <a:cubicBezTo>
                      <a:pt x="873426" y="709160"/>
                      <a:pt x="873293" y="707046"/>
                      <a:pt x="872797" y="705038"/>
                    </a:cubicBezTo>
                    <a:cubicBezTo>
                      <a:pt x="871245" y="698553"/>
                      <a:pt x="867863" y="695769"/>
                      <a:pt x="861272" y="695381"/>
                    </a:cubicBezTo>
                    <a:cubicBezTo>
                      <a:pt x="859720" y="695275"/>
                      <a:pt x="858138" y="695381"/>
                      <a:pt x="856548" y="695381"/>
                    </a:cubicBezTo>
                    <a:cubicBezTo>
                      <a:pt x="800236" y="695381"/>
                      <a:pt x="743886" y="695381"/>
                      <a:pt x="687574" y="695381"/>
                    </a:cubicBezTo>
                    <a:cubicBezTo>
                      <a:pt x="685993" y="695381"/>
                      <a:pt x="684441" y="695311"/>
                      <a:pt x="682850" y="695381"/>
                    </a:cubicBezTo>
                    <a:cubicBezTo>
                      <a:pt x="675211" y="695839"/>
                      <a:pt x="670734" y="700139"/>
                      <a:pt x="670696" y="707891"/>
                    </a:cubicBezTo>
                    <a:cubicBezTo>
                      <a:pt x="670553" y="739325"/>
                      <a:pt x="670553" y="770759"/>
                      <a:pt x="670696" y="802188"/>
                    </a:cubicBezTo>
                    <a:cubicBezTo>
                      <a:pt x="670696" y="810189"/>
                      <a:pt x="674287" y="813361"/>
                      <a:pt x="682431" y="813361"/>
                    </a:cubicBezTo>
                    <a:cubicBezTo>
                      <a:pt x="699738" y="813437"/>
                      <a:pt x="716997" y="813361"/>
                      <a:pt x="735895" y="813361"/>
                    </a:cubicBezTo>
                    <a:lnTo>
                      <a:pt x="735895" y="813399"/>
                    </a:lnTo>
                    <a:close/>
                  </a:path>
                </a:pathLst>
              </a:custGeom>
              <a:solidFill>
                <a:srgbClr val="2C3338"/>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9645D9A-5E8D-D3CE-0304-FE56D2CE44E5}"/>
                  </a:ext>
                </a:extLst>
              </p:cNvPr>
              <p:cNvSpPr/>
              <p:nvPr/>
            </p:nvSpPr>
            <p:spPr>
              <a:xfrm>
                <a:off x="-2044473" y="3286678"/>
                <a:ext cx="2035372" cy="75628"/>
              </a:xfrm>
              <a:custGeom>
                <a:avLst/>
                <a:gdLst>
                  <a:gd name="connsiteX0" fmla="*/ 1632265 w 2035372"/>
                  <a:gd name="connsiteY0" fmla="*/ 1372 h 75628"/>
                  <a:gd name="connsiteX1" fmla="*/ 1639275 w 2035372"/>
                  <a:gd name="connsiteY1" fmla="*/ 1019 h 75628"/>
                  <a:gd name="connsiteX2" fmla="*/ 2018875 w 2035372"/>
                  <a:gd name="connsiteY2" fmla="*/ 1019 h 75628"/>
                  <a:gd name="connsiteX3" fmla="*/ 2023600 w 2035372"/>
                  <a:gd name="connsiteY3" fmla="*/ 1124 h 75628"/>
                  <a:gd name="connsiteX4" fmla="*/ 2034915 w 2035372"/>
                  <a:gd name="connsiteY4" fmla="*/ 9058 h 75628"/>
                  <a:gd name="connsiteX5" fmla="*/ 2035372 w 2035372"/>
                  <a:gd name="connsiteY5" fmla="*/ 66818 h 75628"/>
                  <a:gd name="connsiteX6" fmla="*/ 2020075 w 2035372"/>
                  <a:gd name="connsiteY6" fmla="*/ 75628 h 75628"/>
                  <a:gd name="connsiteX7" fmla="*/ 1667612 w 2035372"/>
                  <a:gd name="connsiteY7" fmla="*/ 75514 h 75628"/>
                  <a:gd name="connsiteX8" fmla="*/ 1656725 w 2035372"/>
                  <a:gd name="connsiteY8" fmla="*/ 75514 h 75628"/>
                  <a:gd name="connsiteX9" fmla="*/ 1644247 w 2035372"/>
                  <a:gd name="connsiteY9" fmla="*/ 75409 h 75628"/>
                  <a:gd name="connsiteX10" fmla="*/ 1177218 w 2035372"/>
                  <a:gd name="connsiteY10" fmla="*/ 75409 h 75628"/>
                  <a:gd name="connsiteX11" fmla="*/ 1165445 w 2035372"/>
                  <a:gd name="connsiteY11" fmla="*/ 75552 h 75628"/>
                  <a:gd name="connsiteX12" fmla="*/ 1014626 w 2035372"/>
                  <a:gd name="connsiteY12" fmla="*/ 75448 h 75628"/>
                  <a:gd name="connsiteX13" fmla="*/ 661305 w 2035372"/>
                  <a:gd name="connsiteY13" fmla="*/ 75381 h 75628"/>
                  <a:gd name="connsiteX14" fmla="*/ 652676 w 2035372"/>
                  <a:gd name="connsiteY14" fmla="*/ 75514 h 75628"/>
                  <a:gd name="connsiteX15" fmla="*/ 501819 w 2035372"/>
                  <a:gd name="connsiteY15" fmla="*/ 75448 h 75628"/>
                  <a:gd name="connsiteX16" fmla="*/ 19210 w 2035372"/>
                  <a:gd name="connsiteY16" fmla="*/ 75381 h 75628"/>
                  <a:gd name="connsiteX17" fmla="*/ 10576 w 2035372"/>
                  <a:gd name="connsiteY17" fmla="*/ 75590 h 75628"/>
                  <a:gd name="connsiteX18" fmla="*/ 5 w 2035372"/>
                  <a:gd name="connsiteY18" fmla="*/ 60331 h 75628"/>
                  <a:gd name="connsiteX19" fmla="*/ 75 w 2035372"/>
                  <a:gd name="connsiteY19" fmla="*/ 16354 h 75628"/>
                  <a:gd name="connsiteX20" fmla="*/ 15193 w 2035372"/>
                  <a:gd name="connsiteY20" fmla="*/ 914 h 75628"/>
                  <a:gd name="connsiteX21" fmla="*/ 21113 w 2035372"/>
                  <a:gd name="connsiteY21" fmla="*/ 0 h 75628"/>
                  <a:gd name="connsiteX22" fmla="*/ 25871 w 2035372"/>
                  <a:gd name="connsiteY22" fmla="*/ 1267 h 75628"/>
                  <a:gd name="connsiteX23" fmla="*/ 32954 w 2035372"/>
                  <a:gd name="connsiteY23" fmla="*/ 1343 h 75628"/>
                  <a:gd name="connsiteX24" fmla="*/ 1621301 w 2035372"/>
                  <a:gd name="connsiteY24" fmla="*/ 1343 h 75628"/>
                  <a:gd name="connsiteX25" fmla="*/ 1632303 w 2035372"/>
                  <a:gd name="connsiteY25" fmla="*/ 1305 h 75628"/>
                  <a:gd name="connsiteX26" fmla="*/ 1632265 w 2035372"/>
                  <a:gd name="connsiteY26" fmla="*/ 1372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5372" h="75628">
                    <a:moveTo>
                      <a:pt x="1632265" y="1372"/>
                    </a:moveTo>
                    <a:cubicBezTo>
                      <a:pt x="1635122" y="1267"/>
                      <a:pt x="1637199" y="1019"/>
                      <a:pt x="1639275" y="1019"/>
                    </a:cubicBezTo>
                    <a:cubicBezTo>
                      <a:pt x="1765824" y="1019"/>
                      <a:pt x="1892364" y="1019"/>
                      <a:pt x="2018875" y="1019"/>
                    </a:cubicBezTo>
                    <a:cubicBezTo>
                      <a:pt x="2020466" y="1019"/>
                      <a:pt x="2022047" y="914"/>
                      <a:pt x="2023600" y="1124"/>
                    </a:cubicBezTo>
                    <a:cubicBezTo>
                      <a:pt x="2028572" y="1695"/>
                      <a:pt x="2032696" y="3591"/>
                      <a:pt x="2034915" y="9058"/>
                    </a:cubicBezTo>
                    <a:cubicBezTo>
                      <a:pt x="2035372" y="28261"/>
                      <a:pt x="2035372" y="47187"/>
                      <a:pt x="2035372" y="66818"/>
                    </a:cubicBezTo>
                    <a:cubicBezTo>
                      <a:pt x="2032267" y="74038"/>
                      <a:pt x="2027019" y="75628"/>
                      <a:pt x="2020075" y="75628"/>
                    </a:cubicBezTo>
                    <a:cubicBezTo>
                      <a:pt x="1902584" y="75486"/>
                      <a:pt x="1785103" y="75514"/>
                      <a:pt x="1667612" y="75514"/>
                    </a:cubicBezTo>
                    <a:cubicBezTo>
                      <a:pt x="1664469" y="75514"/>
                      <a:pt x="1661335" y="75514"/>
                      <a:pt x="1656725" y="75514"/>
                    </a:cubicBezTo>
                    <a:cubicBezTo>
                      <a:pt x="1651572" y="75448"/>
                      <a:pt x="1647914" y="75409"/>
                      <a:pt x="1644247" y="75409"/>
                    </a:cubicBezTo>
                    <a:cubicBezTo>
                      <a:pt x="1488561" y="75409"/>
                      <a:pt x="1332866" y="75409"/>
                      <a:pt x="1177218" y="75409"/>
                    </a:cubicBezTo>
                    <a:cubicBezTo>
                      <a:pt x="1173303" y="75409"/>
                      <a:pt x="1169359" y="75514"/>
                      <a:pt x="1165445" y="75552"/>
                    </a:cubicBezTo>
                    <a:cubicBezTo>
                      <a:pt x="1115657" y="75552"/>
                      <a:pt x="1065861" y="75552"/>
                      <a:pt x="1014626" y="75448"/>
                    </a:cubicBezTo>
                    <a:cubicBezTo>
                      <a:pt x="895868" y="75381"/>
                      <a:pt x="778587" y="75381"/>
                      <a:pt x="661305" y="75381"/>
                    </a:cubicBezTo>
                    <a:cubicBezTo>
                      <a:pt x="658419" y="75381"/>
                      <a:pt x="655562" y="75486"/>
                      <a:pt x="652676" y="75514"/>
                    </a:cubicBezTo>
                    <a:cubicBezTo>
                      <a:pt x="602879" y="75514"/>
                      <a:pt x="553092" y="75514"/>
                      <a:pt x="501819" y="75448"/>
                    </a:cubicBezTo>
                    <a:cubicBezTo>
                      <a:pt x="339960" y="75381"/>
                      <a:pt x="179588" y="75381"/>
                      <a:pt x="19210" y="75381"/>
                    </a:cubicBezTo>
                    <a:cubicBezTo>
                      <a:pt x="16321" y="75381"/>
                      <a:pt x="13466" y="75514"/>
                      <a:pt x="10576" y="75590"/>
                    </a:cubicBezTo>
                    <a:cubicBezTo>
                      <a:pt x="2965" y="73333"/>
                      <a:pt x="-136" y="68256"/>
                      <a:pt x="5" y="60331"/>
                    </a:cubicBezTo>
                    <a:cubicBezTo>
                      <a:pt x="287" y="45672"/>
                      <a:pt x="75" y="31013"/>
                      <a:pt x="75" y="16354"/>
                    </a:cubicBezTo>
                    <a:cubicBezTo>
                      <a:pt x="75" y="5601"/>
                      <a:pt x="4269" y="1372"/>
                      <a:pt x="15193" y="914"/>
                    </a:cubicBezTo>
                    <a:cubicBezTo>
                      <a:pt x="16991" y="848"/>
                      <a:pt x="18787" y="495"/>
                      <a:pt x="21113" y="0"/>
                    </a:cubicBezTo>
                    <a:cubicBezTo>
                      <a:pt x="23051" y="248"/>
                      <a:pt x="24426" y="1095"/>
                      <a:pt x="25871" y="1267"/>
                    </a:cubicBezTo>
                    <a:cubicBezTo>
                      <a:pt x="28197" y="1553"/>
                      <a:pt x="30592" y="1343"/>
                      <a:pt x="32954" y="1343"/>
                    </a:cubicBezTo>
                    <a:cubicBezTo>
                      <a:pt x="562388" y="1343"/>
                      <a:pt x="1091864" y="1343"/>
                      <a:pt x="1621301" y="1343"/>
                    </a:cubicBezTo>
                    <a:cubicBezTo>
                      <a:pt x="1624721" y="1343"/>
                      <a:pt x="1628103" y="1267"/>
                      <a:pt x="1632303" y="1305"/>
                    </a:cubicBezTo>
                    <a:lnTo>
                      <a:pt x="1632265" y="1372"/>
                    </a:lnTo>
                    <a:close/>
                  </a:path>
                </a:pathLst>
              </a:custGeom>
              <a:solidFill>
                <a:srgbClr val="506C6D"/>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F96BB1B2-762E-C666-6ADE-D4A8DFB493E2}"/>
                  </a:ext>
                </a:extLst>
              </p:cNvPr>
              <p:cNvSpPr/>
              <p:nvPr/>
            </p:nvSpPr>
            <p:spPr>
              <a:xfrm>
                <a:off x="-1201154" y="2418237"/>
                <a:ext cx="23145" cy="1095"/>
              </a:xfrm>
              <a:custGeom>
                <a:avLst/>
                <a:gdLst>
                  <a:gd name="connsiteX0" fmla="*/ 22517 w 23145"/>
                  <a:gd name="connsiteY0" fmla="*/ 0 h 1095"/>
                  <a:gd name="connsiteX1" fmla="*/ 23079 w 23145"/>
                  <a:gd name="connsiteY1" fmla="*/ 952 h 1095"/>
                  <a:gd name="connsiteX2" fmla="*/ 0 w 23145"/>
                  <a:gd name="connsiteY2" fmla="*/ 564 h 1095"/>
                  <a:gd name="connsiteX3" fmla="*/ 22479 w 23145"/>
                  <a:gd name="connsiteY3" fmla="*/ 0 h 1095"/>
                  <a:gd name="connsiteX4" fmla="*/ 22517 w 23145"/>
                  <a:gd name="connsiteY4" fmla="*/ 0 h 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1095">
                    <a:moveTo>
                      <a:pt x="22517" y="0"/>
                    </a:moveTo>
                    <a:cubicBezTo>
                      <a:pt x="23260" y="0"/>
                      <a:pt x="23184" y="634"/>
                      <a:pt x="23079" y="952"/>
                    </a:cubicBezTo>
                    <a:cubicBezTo>
                      <a:pt x="15469" y="1198"/>
                      <a:pt x="7925" y="1163"/>
                      <a:pt x="0" y="564"/>
                    </a:cubicBezTo>
                    <a:cubicBezTo>
                      <a:pt x="7010" y="0"/>
                      <a:pt x="14373" y="0"/>
                      <a:pt x="22479" y="0"/>
                    </a:cubicBezTo>
                    <a:lnTo>
                      <a:pt x="22517" y="0"/>
                    </a:lnTo>
                    <a:close/>
                  </a:path>
                </a:pathLst>
              </a:custGeom>
              <a:solidFill>
                <a:srgbClr val="ADE6F0"/>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A1D118E-3D07-6A5A-E845-25C4E48534D7}"/>
                  </a:ext>
                </a:extLst>
              </p:cNvPr>
              <p:cNvSpPr/>
              <p:nvPr/>
            </p:nvSpPr>
            <p:spPr>
              <a:xfrm>
                <a:off x="-1258142" y="2418237"/>
                <a:ext cx="22869" cy="1450"/>
              </a:xfrm>
              <a:custGeom>
                <a:avLst/>
                <a:gdLst>
                  <a:gd name="connsiteX0" fmla="*/ 22869 w 22869"/>
                  <a:gd name="connsiteY0" fmla="*/ 0 h 1450"/>
                  <a:gd name="connsiteX1" fmla="*/ 16421 w 22869"/>
                  <a:gd name="connsiteY1" fmla="*/ 1339 h 1450"/>
                  <a:gd name="connsiteX2" fmla="*/ 924 w 22869"/>
                  <a:gd name="connsiteY2" fmla="*/ 1339 h 1450"/>
                  <a:gd name="connsiteX3" fmla="*/ 0 w 22869"/>
                  <a:gd name="connsiteY3" fmla="*/ 317 h 1450"/>
                  <a:gd name="connsiteX4" fmla="*/ 22841 w 22869"/>
                  <a:gd name="connsiteY4" fmla="*/ 0 h 1450"/>
                  <a:gd name="connsiteX5" fmla="*/ 22869 w 22869"/>
                  <a:gd name="connsiteY5" fmla="*/ 0 h 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9" h="1450">
                    <a:moveTo>
                      <a:pt x="22869" y="0"/>
                    </a:moveTo>
                    <a:cubicBezTo>
                      <a:pt x="21222" y="458"/>
                      <a:pt x="18859" y="1233"/>
                      <a:pt x="16421" y="1339"/>
                    </a:cubicBezTo>
                    <a:cubicBezTo>
                      <a:pt x="11487" y="1551"/>
                      <a:pt x="6553" y="1410"/>
                      <a:pt x="924" y="1339"/>
                    </a:cubicBezTo>
                    <a:cubicBezTo>
                      <a:pt x="219" y="1269"/>
                      <a:pt x="76" y="634"/>
                      <a:pt x="0" y="317"/>
                    </a:cubicBezTo>
                    <a:cubicBezTo>
                      <a:pt x="7334" y="0"/>
                      <a:pt x="14735" y="0"/>
                      <a:pt x="22841" y="0"/>
                    </a:cubicBezTo>
                    <a:lnTo>
                      <a:pt x="22869" y="0"/>
                    </a:lnTo>
                    <a:close/>
                  </a:path>
                </a:pathLst>
              </a:custGeom>
              <a:solidFill>
                <a:srgbClr val="ADE6F0"/>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E3B40AAA-1F79-E876-D4D4-2C99188C35B5}"/>
                  </a:ext>
                </a:extLst>
              </p:cNvPr>
              <p:cNvSpPr/>
              <p:nvPr/>
            </p:nvSpPr>
            <p:spPr>
              <a:xfrm>
                <a:off x="-2101753" y="3511417"/>
                <a:ext cx="1782313" cy="1008169"/>
              </a:xfrm>
              <a:custGeom>
                <a:avLst/>
                <a:gdLst>
                  <a:gd name="connsiteX0" fmla="*/ 1340111 w 1782313"/>
                  <a:gd name="connsiteY0" fmla="*/ 302975 h 1008169"/>
                  <a:gd name="connsiteX1" fmla="*/ 1348464 w 1782313"/>
                  <a:gd name="connsiteY1" fmla="*/ 277639 h 1008169"/>
                  <a:gd name="connsiteX2" fmla="*/ 1356741 w 1782313"/>
                  <a:gd name="connsiteY2" fmla="*/ 217946 h 1008169"/>
                  <a:gd name="connsiteX3" fmla="*/ 1356675 w 1782313"/>
                  <a:gd name="connsiteY3" fmla="*/ 70080 h 1008169"/>
                  <a:gd name="connsiteX4" fmla="*/ 1356675 w 1782313"/>
                  <a:gd name="connsiteY4" fmla="*/ 60383 h 1008169"/>
                  <a:gd name="connsiteX5" fmla="*/ 1366076 w 1782313"/>
                  <a:gd name="connsiteY5" fmla="*/ 60069 h 1008169"/>
                  <a:gd name="connsiteX6" fmla="*/ 1507636 w 1782313"/>
                  <a:gd name="connsiteY6" fmla="*/ 60069 h 1008169"/>
                  <a:gd name="connsiteX7" fmla="*/ 1764811 w 1782313"/>
                  <a:gd name="connsiteY7" fmla="*/ 60069 h 1008169"/>
                  <a:gd name="connsiteX8" fmla="*/ 1770317 w 1782313"/>
                  <a:gd name="connsiteY8" fmla="*/ 60069 h 1008169"/>
                  <a:gd name="connsiteX9" fmla="*/ 1776337 w 1782313"/>
                  <a:gd name="connsiteY9" fmla="*/ 65355 h 1008169"/>
                  <a:gd name="connsiteX10" fmla="*/ 1779547 w 1782313"/>
                  <a:gd name="connsiteY10" fmla="*/ 98093 h 1008169"/>
                  <a:gd name="connsiteX11" fmla="*/ 1782290 w 1782313"/>
                  <a:gd name="connsiteY11" fmla="*/ 164663 h 1008169"/>
                  <a:gd name="connsiteX12" fmla="*/ 1776870 w 1782313"/>
                  <a:gd name="connsiteY12" fmla="*/ 246702 h 1008169"/>
                  <a:gd name="connsiteX13" fmla="*/ 1759392 w 1782313"/>
                  <a:gd name="connsiteY13" fmla="*/ 339837 h 1008169"/>
                  <a:gd name="connsiteX14" fmla="*/ 1711214 w 1782313"/>
                  <a:gd name="connsiteY14" fmla="*/ 472406 h 1008169"/>
                  <a:gd name="connsiteX15" fmla="*/ 1639605 w 1782313"/>
                  <a:gd name="connsiteY15" fmla="*/ 593136 h 1008169"/>
                  <a:gd name="connsiteX16" fmla="*/ 1573645 w 1782313"/>
                  <a:gd name="connsiteY16" fmla="*/ 672955 h 1008169"/>
                  <a:gd name="connsiteX17" fmla="*/ 1411748 w 1782313"/>
                  <a:gd name="connsiteY17" fmla="*/ 807781 h 1008169"/>
                  <a:gd name="connsiteX18" fmla="*/ 1265187 w 1782313"/>
                  <a:gd name="connsiteY18" fmla="*/ 884601 h 1008169"/>
                  <a:gd name="connsiteX19" fmla="*/ 1184072 w 1782313"/>
                  <a:gd name="connsiteY19" fmla="*/ 920443 h 1008169"/>
                  <a:gd name="connsiteX20" fmla="*/ 1127294 w 1782313"/>
                  <a:gd name="connsiteY20" fmla="*/ 1006282 h 1008169"/>
                  <a:gd name="connsiteX21" fmla="*/ 907123 w 1782313"/>
                  <a:gd name="connsiteY21" fmla="*/ 1007025 h 1008169"/>
                  <a:gd name="connsiteX22" fmla="*/ 897112 w 1782313"/>
                  <a:gd name="connsiteY22" fmla="*/ 1007559 h 1008169"/>
                  <a:gd name="connsiteX23" fmla="*/ 882806 w 1782313"/>
                  <a:gd name="connsiteY23" fmla="*/ 1008149 h 1008169"/>
                  <a:gd name="connsiteX24" fmla="*/ 873005 w 1782313"/>
                  <a:gd name="connsiteY24" fmla="*/ 1007025 h 1008169"/>
                  <a:gd name="connsiteX25" fmla="*/ 654844 w 1782313"/>
                  <a:gd name="connsiteY25" fmla="*/ 1006883 h 1008169"/>
                  <a:gd name="connsiteX26" fmla="*/ 652482 w 1782313"/>
                  <a:gd name="connsiteY26" fmla="*/ 989861 h 1008169"/>
                  <a:gd name="connsiteX27" fmla="*/ 591588 w 1782313"/>
                  <a:gd name="connsiteY27" fmla="*/ 917166 h 1008169"/>
                  <a:gd name="connsiteX28" fmla="*/ 468173 w 1782313"/>
                  <a:gd name="connsiteY28" fmla="*/ 862369 h 1008169"/>
                  <a:gd name="connsiteX29" fmla="*/ 316154 w 1782313"/>
                  <a:gd name="connsiteY29" fmla="*/ 769824 h 1008169"/>
                  <a:gd name="connsiteX30" fmla="*/ 234715 w 1782313"/>
                  <a:gd name="connsiteY30" fmla="*/ 699701 h 1008169"/>
                  <a:gd name="connsiteX31" fmla="*/ 127939 w 1782313"/>
                  <a:gd name="connsiteY31" fmla="*/ 572485 h 1008169"/>
                  <a:gd name="connsiteX32" fmla="*/ 43435 w 1782313"/>
                  <a:gd name="connsiteY32" fmla="*/ 407141 h 1008169"/>
                  <a:gd name="connsiteX33" fmla="*/ 13869 w 1782313"/>
                  <a:gd name="connsiteY33" fmla="*/ 301499 h 1008169"/>
                  <a:gd name="connsiteX34" fmla="*/ 5024 w 1782313"/>
                  <a:gd name="connsiteY34" fmla="*/ 244235 h 1008169"/>
                  <a:gd name="connsiteX35" fmla="*/ 900 w 1782313"/>
                  <a:gd name="connsiteY35" fmla="*/ 119657 h 1008169"/>
                  <a:gd name="connsiteX36" fmla="*/ 7420 w 1782313"/>
                  <a:gd name="connsiteY36" fmla="*/ 62183 h 1008169"/>
                  <a:gd name="connsiteX37" fmla="*/ 417853 w 1782313"/>
                  <a:gd name="connsiteY37" fmla="*/ 61545 h 1008169"/>
                  <a:gd name="connsiteX38" fmla="*/ 424939 w 1782313"/>
                  <a:gd name="connsiteY38" fmla="*/ 61650 h 1008169"/>
                  <a:gd name="connsiteX39" fmla="*/ 425187 w 1782313"/>
                  <a:gd name="connsiteY39" fmla="*/ 91501 h 1008169"/>
                  <a:gd name="connsiteX40" fmla="*/ 425187 w 1782313"/>
                  <a:gd name="connsiteY40" fmla="*/ 192924 h 1008169"/>
                  <a:gd name="connsiteX41" fmla="*/ 424301 w 1782313"/>
                  <a:gd name="connsiteY41" fmla="*/ 203954 h 1008169"/>
                  <a:gd name="connsiteX42" fmla="*/ 419091 w 1782313"/>
                  <a:gd name="connsiteY42" fmla="*/ 210859 h 1008169"/>
                  <a:gd name="connsiteX43" fmla="*/ 406546 w 1782313"/>
                  <a:gd name="connsiteY43" fmla="*/ 242854 h 1008169"/>
                  <a:gd name="connsiteX44" fmla="*/ 402032 w 1782313"/>
                  <a:gd name="connsiteY44" fmla="*/ 297899 h 1008169"/>
                  <a:gd name="connsiteX45" fmla="*/ 419443 w 1782313"/>
                  <a:gd name="connsiteY45" fmla="*/ 353506 h 1008169"/>
                  <a:gd name="connsiteX46" fmla="*/ 431245 w 1782313"/>
                  <a:gd name="connsiteY46" fmla="*/ 371060 h 1008169"/>
                  <a:gd name="connsiteX47" fmla="*/ 432864 w 1782313"/>
                  <a:gd name="connsiteY47" fmla="*/ 367850 h 1008169"/>
                  <a:gd name="connsiteX48" fmla="*/ 444951 w 1782313"/>
                  <a:gd name="connsiteY48" fmla="*/ 319539 h 1008169"/>
                  <a:gd name="connsiteX49" fmla="*/ 448409 w 1782313"/>
                  <a:gd name="connsiteY49" fmla="*/ 314996 h 1008169"/>
                  <a:gd name="connsiteX50" fmla="*/ 489109 w 1782313"/>
                  <a:gd name="connsiteY50" fmla="*/ 369612 h 1008169"/>
                  <a:gd name="connsiteX51" fmla="*/ 608924 w 1782313"/>
                  <a:gd name="connsiteY51" fmla="*/ 426705 h 1008169"/>
                  <a:gd name="connsiteX52" fmla="*/ 760629 w 1782313"/>
                  <a:gd name="connsiteY52" fmla="*/ 386243 h 1008169"/>
                  <a:gd name="connsiteX53" fmla="*/ 840410 w 1782313"/>
                  <a:gd name="connsiteY53" fmla="*/ 258608 h 1008169"/>
                  <a:gd name="connsiteX54" fmla="*/ 843934 w 1782313"/>
                  <a:gd name="connsiteY54" fmla="*/ 219565 h 1008169"/>
                  <a:gd name="connsiteX55" fmla="*/ 843896 w 1782313"/>
                  <a:gd name="connsiteY55" fmla="*/ 50487 h 1008169"/>
                  <a:gd name="connsiteX56" fmla="*/ 853631 w 1782313"/>
                  <a:gd name="connsiteY56" fmla="*/ 18807 h 1008169"/>
                  <a:gd name="connsiteX57" fmla="*/ 904799 w 1782313"/>
                  <a:gd name="connsiteY57" fmla="*/ 1995 h 1008169"/>
                  <a:gd name="connsiteX58" fmla="*/ 937917 w 1782313"/>
                  <a:gd name="connsiteY58" fmla="*/ 44524 h 1008169"/>
                  <a:gd name="connsiteX59" fmla="*/ 938099 w 1782313"/>
                  <a:gd name="connsiteY59" fmla="*/ 55525 h 1008169"/>
                  <a:gd name="connsiteX60" fmla="*/ 938099 w 1782313"/>
                  <a:gd name="connsiteY60" fmla="*/ 219108 h 1008169"/>
                  <a:gd name="connsiteX61" fmla="*/ 975170 w 1782313"/>
                  <a:gd name="connsiteY61" fmla="*/ 337970 h 1008169"/>
                  <a:gd name="connsiteX62" fmla="*/ 1111825 w 1782313"/>
                  <a:gd name="connsiteY62" fmla="*/ 425048 h 1008169"/>
                  <a:gd name="connsiteX63" fmla="*/ 1303039 w 1782313"/>
                  <a:gd name="connsiteY63" fmla="*/ 359040 h 1008169"/>
                  <a:gd name="connsiteX64" fmla="*/ 1327033 w 1782313"/>
                  <a:gd name="connsiteY64" fmla="*/ 327998 h 1008169"/>
                  <a:gd name="connsiteX65" fmla="*/ 1332215 w 1782313"/>
                  <a:gd name="connsiteY65" fmla="*/ 335294 h 1008169"/>
                  <a:gd name="connsiteX66" fmla="*/ 1340139 w 1782313"/>
                  <a:gd name="connsiteY66" fmla="*/ 303042 h 1008169"/>
                  <a:gd name="connsiteX67" fmla="*/ 912762 w 1782313"/>
                  <a:gd name="connsiteY67" fmla="*/ 349629 h 1008169"/>
                  <a:gd name="connsiteX68" fmla="*/ 882949 w 1782313"/>
                  <a:gd name="connsiteY68" fmla="*/ 349381 h 1008169"/>
                  <a:gd name="connsiteX69" fmla="*/ 843439 w 1782313"/>
                  <a:gd name="connsiteY69" fmla="*/ 385967 h 1008169"/>
                  <a:gd name="connsiteX70" fmla="*/ 876777 w 1782313"/>
                  <a:gd name="connsiteY70" fmla="*/ 431106 h 1008169"/>
                  <a:gd name="connsiteX71" fmla="*/ 912686 w 1782313"/>
                  <a:gd name="connsiteY71" fmla="*/ 431172 h 1008169"/>
                  <a:gd name="connsiteX72" fmla="*/ 945604 w 1782313"/>
                  <a:gd name="connsiteY72" fmla="*/ 378566 h 1008169"/>
                  <a:gd name="connsiteX73" fmla="*/ 912762 w 1782313"/>
                  <a:gd name="connsiteY73" fmla="*/ 349600 h 1008169"/>
                  <a:gd name="connsiteX74" fmla="*/ 1428874 w 1782313"/>
                  <a:gd name="connsiteY74" fmla="*/ 214803 h 1008169"/>
                  <a:gd name="connsiteX75" fmla="*/ 1428874 w 1782313"/>
                  <a:gd name="connsiteY75" fmla="*/ 99293 h 1008169"/>
                  <a:gd name="connsiteX76" fmla="*/ 1428598 w 1782313"/>
                  <a:gd name="connsiteY76" fmla="*/ 90654 h 1008169"/>
                  <a:gd name="connsiteX77" fmla="*/ 1412072 w 1782313"/>
                  <a:gd name="connsiteY77" fmla="*/ 75576 h 1008169"/>
                  <a:gd name="connsiteX78" fmla="*/ 1393956 w 1782313"/>
                  <a:gd name="connsiteY78" fmla="*/ 88539 h 1008169"/>
                  <a:gd name="connsiteX79" fmla="*/ 1393003 w 1782313"/>
                  <a:gd name="connsiteY79" fmla="*/ 97845 h 1008169"/>
                  <a:gd name="connsiteX80" fmla="*/ 1392965 w 1782313"/>
                  <a:gd name="connsiteY80" fmla="*/ 221222 h 1008169"/>
                  <a:gd name="connsiteX81" fmla="*/ 1392965 w 1782313"/>
                  <a:gd name="connsiteY81" fmla="*/ 225937 h 1008169"/>
                  <a:gd name="connsiteX82" fmla="*/ 1410586 w 1782313"/>
                  <a:gd name="connsiteY82" fmla="*/ 243739 h 1008169"/>
                  <a:gd name="connsiteX83" fmla="*/ 1428741 w 1782313"/>
                  <a:gd name="connsiteY83" fmla="*/ 225804 h 1008169"/>
                  <a:gd name="connsiteX84" fmla="*/ 1428807 w 1782313"/>
                  <a:gd name="connsiteY84" fmla="*/ 214841 h 1008169"/>
                  <a:gd name="connsiteX85" fmla="*/ 1483643 w 1782313"/>
                  <a:gd name="connsiteY85" fmla="*/ 120257 h 1008169"/>
                  <a:gd name="connsiteX86" fmla="*/ 1457668 w 1782313"/>
                  <a:gd name="connsiteY86" fmla="*/ 137460 h 1008169"/>
                  <a:gd name="connsiteX87" fmla="*/ 1457668 w 1782313"/>
                  <a:gd name="connsiteY87" fmla="*/ 177455 h 1008169"/>
                  <a:gd name="connsiteX88" fmla="*/ 1459926 w 1782313"/>
                  <a:gd name="connsiteY88" fmla="*/ 187247 h 1008169"/>
                  <a:gd name="connsiteX89" fmla="*/ 1479661 w 1782313"/>
                  <a:gd name="connsiteY89" fmla="*/ 196553 h 1008169"/>
                  <a:gd name="connsiteX90" fmla="*/ 1493263 w 1782313"/>
                  <a:gd name="connsiteY90" fmla="*/ 180341 h 1008169"/>
                  <a:gd name="connsiteX91" fmla="*/ 1493435 w 1782313"/>
                  <a:gd name="connsiteY91" fmla="*/ 137212 h 1008169"/>
                  <a:gd name="connsiteX92" fmla="*/ 1483643 w 1782313"/>
                  <a:gd name="connsiteY92" fmla="*/ 120219 h 1008169"/>
                  <a:gd name="connsiteX93" fmla="*/ 1483643 w 1782313"/>
                  <a:gd name="connsiteY93" fmla="*/ 120257 h 100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82313" h="1008169">
                    <a:moveTo>
                      <a:pt x="1340111" y="302975"/>
                    </a:moveTo>
                    <a:cubicBezTo>
                      <a:pt x="1342930" y="294555"/>
                      <a:pt x="1345997" y="286164"/>
                      <a:pt x="1348464" y="277639"/>
                    </a:cubicBezTo>
                    <a:cubicBezTo>
                      <a:pt x="1354132" y="258151"/>
                      <a:pt x="1356808" y="238272"/>
                      <a:pt x="1356741" y="217946"/>
                    </a:cubicBezTo>
                    <a:cubicBezTo>
                      <a:pt x="1356570" y="168644"/>
                      <a:pt x="1356675" y="119381"/>
                      <a:pt x="1356675" y="70080"/>
                    </a:cubicBezTo>
                    <a:cubicBezTo>
                      <a:pt x="1356675" y="67222"/>
                      <a:pt x="1356675" y="64336"/>
                      <a:pt x="1356675" y="60383"/>
                    </a:cubicBezTo>
                    <a:cubicBezTo>
                      <a:pt x="1360056" y="60279"/>
                      <a:pt x="1363047" y="60069"/>
                      <a:pt x="1366076" y="60069"/>
                    </a:cubicBezTo>
                    <a:cubicBezTo>
                      <a:pt x="1413263" y="60069"/>
                      <a:pt x="1460450" y="60069"/>
                      <a:pt x="1507636" y="60069"/>
                    </a:cubicBezTo>
                    <a:cubicBezTo>
                      <a:pt x="1593371" y="60069"/>
                      <a:pt x="1679077" y="60069"/>
                      <a:pt x="1764811" y="60069"/>
                    </a:cubicBezTo>
                    <a:cubicBezTo>
                      <a:pt x="1766650" y="60069"/>
                      <a:pt x="1768479" y="60174"/>
                      <a:pt x="1770317" y="60069"/>
                    </a:cubicBezTo>
                    <a:cubicBezTo>
                      <a:pt x="1774117" y="59821"/>
                      <a:pt x="1775984" y="61231"/>
                      <a:pt x="1776337" y="65355"/>
                    </a:cubicBezTo>
                    <a:cubicBezTo>
                      <a:pt x="1777223" y="76280"/>
                      <a:pt x="1778947" y="87129"/>
                      <a:pt x="1779547" y="98093"/>
                    </a:cubicBezTo>
                    <a:cubicBezTo>
                      <a:pt x="1780813" y="120257"/>
                      <a:pt x="1782537" y="142460"/>
                      <a:pt x="1782290" y="164663"/>
                    </a:cubicBezTo>
                    <a:cubicBezTo>
                      <a:pt x="1782014" y="192038"/>
                      <a:pt x="1780251" y="219422"/>
                      <a:pt x="1776870" y="246702"/>
                    </a:cubicBezTo>
                    <a:cubicBezTo>
                      <a:pt x="1772917" y="278134"/>
                      <a:pt x="1767278" y="309176"/>
                      <a:pt x="1759392" y="339837"/>
                    </a:cubicBezTo>
                    <a:cubicBezTo>
                      <a:pt x="1747619" y="385576"/>
                      <a:pt x="1731445" y="429696"/>
                      <a:pt x="1711214" y="472406"/>
                    </a:cubicBezTo>
                    <a:cubicBezTo>
                      <a:pt x="1691098" y="514907"/>
                      <a:pt x="1667132" y="555083"/>
                      <a:pt x="1639605" y="593136"/>
                    </a:cubicBezTo>
                    <a:cubicBezTo>
                      <a:pt x="1619346" y="621149"/>
                      <a:pt x="1597219" y="647657"/>
                      <a:pt x="1573645" y="672955"/>
                    </a:cubicBezTo>
                    <a:cubicBezTo>
                      <a:pt x="1525362" y="724790"/>
                      <a:pt x="1471127" y="769367"/>
                      <a:pt x="1411748" y="807781"/>
                    </a:cubicBezTo>
                    <a:cubicBezTo>
                      <a:pt x="1365266" y="837880"/>
                      <a:pt x="1316393" y="863388"/>
                      <a:pt x="1265187" y="884601"/>
                    </a:cubicBezTo>
                    <a:cubicBezTo>
                      <a:pt x="1237879" y="895916"/>
                      <a:pt x="1210675" y="907584"/>
                      <a:pt x="1184072" y="920443"/>
                    </a:cubicBezTo>
                    <a:cubicBezTo>
                      <a:pt x="1148753" y="937464"/>
                      <a:pt x="1130008" y="966182"/>
                      <a:pt x="1127294" y="1006282"/>
                    </a:cubicBezTo>
                    <a:cubicBezTo>
                      <a:pt x="1053361" y="1007025"/>
                      <a:pt x="980247" y="1006987"/>
                      <a:pt x="907123" y="1007025"/>
                    </a:cubicBezTo>
                    <a:cubicBezTo>
                      <a:pt x="903980" y="1007025"/>
                      <a:pt x="900846" y="1007416"/>
                      <a:pt x="897112" y="1007559"/>
                    </a:cubicBezTo>
                    <a:cubicBezTo>
                      <a:pt x="892112" y="1007873"/>
                      <a:pt x="887702" y="1008264"/>
                      <a:pt x="882806" y="1008149"/>
                    </a:cubicBezTo>
                    <a:cubicBezTo>
                      <a:pt x="879215" y="1007444"/>
                      <a:pt x="876110" y="1007025"/>
                      <a:pt x="873005" y="1007025"/>
                    </a:cubicBezTo>
                    <a:cubicBezTo>
                      <a:pt x="800272" y="1006959"/>
                      <a:pt x="727577" y="1006921"/>
                      <a:pt x="654844" y="1006883"/>
                    </a:cubicBezTo>
                    <a:cubicBezTo>
                      <a:pt x="654063" y="1001215"/>
                      <a:pt x="653682" y="995433"/>
                      <a:pt x="652482" y="989861"/>
                    </a:cubicBezTo>
                    <a:cubicBezTo>
                      <a:pt x="644871" y="955047"/>
                      <a:pt x="624250" y="931292"/>
                      <a:pt x="591588" y="917166"/>
                    </a:cubicBezTo>
                    <a:cubicBezTo>
                      <a:pt x="550288" y="899298"/>
                      <a:pt x="509054" y="881257"/>
                      <a:pt x="468173" y="862369"/>
                    </a:cubicBezTo>
                    <a:cubicBezTo>
                      <a:pt x="414052" y="837309"/>
                      <a:pt x="363732" y="805772"/>
                      <a:pt x="316154" y="769824"/>
                    </a:cubicBezTo>
                    <a:cubicBezTo>
                      <a:pt x="287541" y="748155"/>
                      <a:pt x="260509" y="724723"/>
                      <a:pt x="234715" y="699701"/>
                    </a:cubicBezTo>
                    <a:cubicBezTo>
                      <a:pt x="194720" y="660934"/>
                      <a:pt x="159087" y="618548"/>
                      <a:pt x="127939" y="572485"/>
                    </a:cubicBezTo>
                    <a:cubicBezTo>
                      <a:pt x="93017" y="520898"/>
                      <a:pt x="64755" y="465786"/>
                      <a:pt x="43435" y="407141"/>
                    </a:cubicBezTo>
                    <a:cubicBezTo>
                      <a:pt x="30890" y="372641"/>
                      <a:pt x="20917" y="337437"/>
                      <a:pt x="13869" y="301499"/>
                    </a:cubicBezTo>
                    <a:cubicBezTo>
                      <a:pt x="10169" y="282535"/>
                      <a:pt x="7737" y="263332"/>
                      <a:pt x="5024" y="244235"/>
                    </a:cubicBezTo>
                    <a:cubicBezTo>
                      <a:pt x="-861" y="202858"/>
                      <a:pt x="-579" y="161243"/>
                      <a:pt x="900" y="119657"/>
                    </a:cubicBezTo>
                    <a:cubicBezTo>
                      <a:pt x="1570" y="100664"/>
                      <a:pt x="4601" y="81776"/>
                      <a:pt x="7420" y="62183"/>
                    </a:cubicBezTo>
                    <a:cubicBezTo>
                      <a:pt x="144818" y="61545"/>
                      <a:pt x="281340" y="61545"/>
                      <a:pt x="417853" y="61545"/>
                    </a:cubicBezTo>
                    <a:cubicBezTo>
                      <a:pt x="420215" y="61545"/>
                      <a:pt x="422577" y="61621"/>
                      <a:pt x="424939" y="61650"/>
                    </a:cubicBezTo>
                    <a:cubicBezTo>
                      <a:pt x="425044" y="71594"/>
                      <a:pt x="425187" y="81567"/>
                      <a:pt x="425187" y="91501"/>
                    </a:cubicBezTo>
                    <a:cubicBezTo>
                      <a:pt x="425187" y="125296"/>
                      <a:pt x="425187" y="159091"/>
                      <a:pt x="425187" y="192924"/>
                    </a:cubicBezTo>
                    <a:cubicBezTo>
                      <a:pt x="425187" y="196343"/>
                      <a:pt x="425006" y="199725"/>
                      <a:pt x="424301" y="203954"/>
                    </a:cubicBezTo>
                    <a:cubicBezTo>
                      <a:pt x="422120" y="206811"/>
                      <a:pt x="420043" y="208564"/>
                      <a:pt x="419091" y="210859"/>
                    </a:cubicBezTo>
                    <a:cubicBezTo>
                      <a:pt x="414681" y="221432"/>
                      <a:pt x="410137" y="232005"/>
                      <a:pt x="406546" y="242854"/>
                    </a:cubicBezTo>
                    <a:cubicBezTo>
                      <a:pt x="400584" y="260761"/>
                      <a:pt x="400165" y="279506"/>
                      <a:pt x="402032" y="297899"/>
                    </a:cubicBezTo>
                    <a:cubicBezTo>
                      <a:pt x="404041" y="317387"/>
                      <a:pt x="409499" y="336313"/>
                      <a:pt x="419443" y="353506"/>
                    </a:cubicBezTo>
                    <a:cubicBezTo>
                      <a:pt x="422863" y="359430"/>
                      <a:pt x="425644" y="365917"/>
                      <a:pt x="431245" y="371060"/>
                    </a:cubicBezTo>
                    <a:cubicBezTo>
                      <a:pt x="431988" y="369612"/>
                      <a:pt x="432797" y="368765"/>
                      <a:pt x="432864" y="367850"/>
                    </a:cubicBezTo>
                    <a:cubicBezTo>
                      <a:pt x="434207" y="351077"/>
                      <a:pt x="439179" y="335179"/>
                      <a:pt x="444951" y="319539"/>
                    </a:cubicBezTo>
                    <a:cubicBezTo>
                      <a:pt x="445589" y="317844"/>
                      <a:pt x="447209" y="316510"/>
                      <a:pt x="448409" y="314996"/>
                    </a:cubicBezTo>
                    <a:cubicBezTo>
                      <a:pt x="459124" y="335322"/>
                      <a:pt x="472440" y="353753"/>
                      <a:pt x="489109" y="369612"/>
                    </a:cubicBezTo>
                    <a:cubicBezTo>
                      <a:pt x="522799" y="401645"/>
                      <a:pt x="562585" y="421238"/>
                      <a:pt x="608924" y="426705"/>
                    </a:cubicBezTo>
                    <a:cubicBezTo>
                      <a:pt x="664779" y="433258"/>
                      <a:pt x="715633" y="420076"/>
                      <a:pt x="760629" y="386243"/>
                    </a:cubicBezTo>
                    <a:cubicBezTo>
                      <a:pt x="803482" y="354039"/>
                      <a:pt x="829809" y="311119"/>
                      <a:pt x="840410" y="258608"/>
                    </a:cubicBezTo>
                    <a:cubicBezTo>
                      <a:pt x="843020" y="245749"/>
                      <a:pt x="843934" y="232710"/>
                      <a:pt x="843934" y="219565"/>
                    </a:cubicBezTo>
                    <a:cubicBezTo>
                      <a:pt x="843830" y="163215"/>
                      <a:pt x="843896" y="106827"/>
                      <a:pt x="843896" y="50487"/>
                    </a:cubicBezTo>
                    <a:cubicBezTo>
                      <a:pt x="843896" y="38923"/>
                      <a:pt x="846506" y="28246"/>
                      <a:pt x="853631" y="18807"/>
                    </a:cubicBezTo>
                    <a:cubicBezTo>
                      <a:pt x="865604" y="3014"/>
                      <a:pt x="885730" y="-3682"/>
                      <a:pt x="904799" y="1995"/>
                    </a:cubicBezTo>
                    <a:cubicBezTo>
                      <a:pt x="923335" y="7529"/>
                      <a:pt x="936965" y="25007"/>
                      <a:pt x="937917" y="44524"/>
                    </a:cubicBezTo>
                    <a:cubicBezTo>
                      <a:pt x="938099" y="48191"/>
                      <a:pt x="938099" y="51858"/>
                      <a:pt x="938099" y="55525"/>
                    </a:cubicBezTo>
                    <a:cubicBezTo>
                      <a:pt x="938099" y="110037"/>
                      <a:pt x="938099" y="164558"/>
                      <a:pt x="938099" y="219108"/>
                    </a:cubicBezTo>
                    <a:cubicBezTo>
                      <a:pt x="938099" y="262551"/>
                      <a:pt x="950252" y="302413"/>
                      <a:pt x="975170" y="337970"/>
                    </a:cubicBezTo>
                    <a:cubicBezTo>
                      <a:pt x="1008650" y="385681"/>
                      <a:pt x="1054104" y="415704"/>
                      <a:pt x="1111825" y="425048"/>
                    </a:cubicBezTo>
                    <a:cubicBezTo>
                      <a:pt x="1187025" y="437202"/>
                      <a:pt x="1250957" y="414399"/>
                      <a:pt x="1303039" y="359040"/>
                    </a:cubicBezTo>
                    <a:cubicBezTo>
                      <a:pt x="1311774" y="349772"/>
                      <a:pt x="1318546" y="338637"/>
                      <a:pt x="1327033" y="327998"/>
                    </a:cubicBezTo>
                    <a:cubicBezTo>
                      <a:pt x="1329147" y="329903"/>
                      <a:pt x="1330414" y="332122"/>
                      <a:pt x="1332215" y="335294"/>
                    </a:cubicBezTo>
                    <a:cubicBezTo>
                      <a:pt x="1336625" y="324188"/>
                      <a:pt x="1340111" y="314044"/>
                      <a:pt x="1340139" y="303042"/>
                    </a:cubicBezTo>
                    <a:moveTo>
                      <a:pt x="912762" y="349629"/>
                    </a:moveTo>
                    <a:cubicBezTo>
                      <a:pt x="902818" y="349524"/>
                      <a:pt x="892883" y="349172"/>
                      <a:pt x="882949" y="349381"/>
                    </a:cubicBezTo>
                    <a:cubicBezTo>
                      <a:pt x="862546" y="349772"/>
                      <a:pt x="845277" y="366155"/>
                      <a:pt x="843439" y="385967"/>
                    </a:cubicBezTo>
                    <a:cubicBezTo>
                      <a:pt x="840972" y="412465"/>
                      <a:pt x="860251" y="429525"/>
                      <a:pt x="876777" y="431106"/>
                    </a:cubicBezTo>
                    <a:cubicBezTo>
                      <a:pt x="888654" y="432268"/>
                      <a:pt x="900923" y="432830"/>
                      <a:pt x="912686" y="431172"/>
                    </a:cubicBezTo>
                    <a:cubicBezTo>
                      <a:pt x="937851" y="427686"/>
                      <a:pt x="953034" y="402769"/>
                      <a:pt x="945604" y="378566"/>
                    </a:cubicBezTo>
                    <a:cubicBezTo>
                      <a:pt x="940842" y="362992"/>
                      <a:pt x="929812" y="353725"/>
                      <a:pt x="912762" y="349600"/>
                    </a:cubicBezTo>
                    <a:moveTo>
                      <a:pt x="1428874" y="214803"/>
                    </a:moveTo>
                    <a:cubicBezTo>
                      <a:pt x="1428874" y="176293"/>
                      <a:pt x="1428874" y="137774"/>
                      <a:pt x="1428874" y="99293"/>
                    </a:cubicBezTo>
                    <a:cubicBezTo>
                      <a:pt x="1428874" y="96397"/>
                      <a:pt x="1429017" y="93473"/>
                      <a:pt x="1428598" y="90654"/>
                    </a:cubicBezTo>
                    <a:cubicBezTo>
                      <a:pt x="1427360" y="82024"/>
                      <a:pt x="1420559" y="75928"/>
                      <a:pt x="1412072" y="75576"/>
                    </a:cubicBezTo>
                    <a:cubicBezTo>
                      <a:pt x="1402938" y="75147"/>
                      <a:pt x="1396280" y="79767"/>
                      <a:pt x="1393956" y="88539"/>
                    </a:cubicBezTo>
                    <a:cubicBezTo>
                      <a:pt x="1393184" y="91540"/>
                      <a:pt x="1393003" y="94749"/>
                      <a:pt x="1393003" y="97845"/>
                    </a:cubicBezTo>
                    <a:cubicBezTo>
                      <a:pt x="1392936" y="138974"/>
                      <a:pt x="1392965" y="180093"/>
                      <a:pt x="1392965" y="221222"/>
                    </a:cubicBezTo>
                    <a:cubicBezTo>
                      <a:pt x="1392965" y="222803"/>
                      <a:pt x="1392898" y="224356"/>
                      <a:pt x="1392965" y="225937"/>
                    </a:cubicBezTo>
                    <a:cubicBezTo>
                      <a:pt x="1393670" y="235777"/>
                      <a:pt x="1401423" y="243558"/>
                      <a:pt x="1410586" y="243739"/>
                    </a:cubicBezTo>
                    <a:cubicBezTo>
                      <a:pt x="1420283" y="243911"/>
                      <a:pt x="1428246" y="236091"/>
                      <a:pt x="1428741" y="225804"/>
                    </a:cubicBezTo>
                    <a:cubicBezTo>
                      <a:pt x="1428874" y="222661"/>
                      <a:pt x="1428769" y="219527"/>
                      <a:pt x="1428807" y="214841"/>
                    </a:cubicBezTo>
                    <a:moveTo>
                      <a:pt x="1483643" y="120257"/>
                    </a:moveTo>
                    <a:cubicBezTo>
                      <a:pt x="1469403" y="115152"/>
                      <a:pt x="1458192" y="122372"/>
                      <a:pt x="1457668" y="137460"/>
                    </a:cubicBezTo>
                    <a:cubicBezTo>
                      <a:pt x="1457211" y="150775"/>
                      <a:pt x="1457421" y="164130"/>
                      <a:pt x="1457668" y="177455"/>
                    </a:cubicBezTo>
                    <a:cubicBezTo>
                      <a:pt x="1457735" y="180760"/>
                      <a:pt x="1458545" y="184256"/>
                      <a:pt x="1459926" y="187247"/>
                    </a:cubicBezTo>
                    <a:cubicBezTo>
                      <a:pt x="1463307" y="194543"/>
                      <a:pt x="1471661" y="198239"/>
                      <a:pt x="1479661" y="196553"/>
                    </a:cubicBezTo>
                    <a:cubicBezTo>
                      <a:pt x="1486948" y="195000"/>
                      <a:pt x="1493120" y="188161"/>
                      <a:pt x="1493263" y="180341"/>
                    </a:cubicBezTo>
                    <a:cubicBezTo>
                      <a:pt x="1493539" y="165968"/>
                      <a:pt x="1493263" y="151585"/>
                      <a:pt x="1493435" y="137212"/>
                    </a:cubicBezTo>
                    <a:cubicBezTo>
                      <a:pt x="1493511" y="130020"/>
                      <a:pt x="1490901" y="124525"/>
                      <a:pt x="1483643" y="120219"/>
                    </a:cubicBezTo>
                    <a:lnTo>
                      <a:pt x="1483643" y="120257"/>
                    </a:lnTo>
                    <a:close/>
                  </a:path>
                </a:pathLst>
              </a:custGeom>
              <a:solidFill>
                <a:srgbClr val="49C7DE"/>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BB86BBDF-59FB-B7AB-7A8B-986C92C49D54}"/>
                  </a:ext>
                </a:extLst>
              </p:cNvPr>
              <p:cNvSpPr/>
              <p:nvPr/>
            </p:nvSpPr>
            <p:spPr>
              <a:xfrm>
                <a:off x="-2090702" y="3362088"/>
                <a:ext cx="547343" cy="182118"/>
              </a:xfrm>
              <a:custGeom>
                <a:avLst/>
                <a:gdLst>
                  <a:gd name="connsiteX0" fmla="*/ 56771 w 547343"/>
                  <a:gd name="connsiteY0" fmla="*/ 781 h 182118"/>
                  <a:gd name="connsiteX1" fmla="*/ 65440 w 547343"/>
                  <a:gd name="connsiteY1" fmla="*/ 0 h 182118"/>
                  <a:gd name="connsiteX2" fmla="*/ 547344 w 547343"/>
                  <a:gd name="connsiteY2" fmla="*/ 76 h 182118"/>
                  <a:gd name="connsiteX3" fmla="*/ 509348 w 547343"/>
                  <a:gd name="connsiteY3" fmla="*/ 20793 h 182118"/>
                  <a:gd name="connsiteX4" fmla="*/ 417061 w 547343"/>
                  <a:gd name="connsiteY4" fmla="*/ 162668 h 182118"/>
                  <a:gd name="connsiteX5" fmla="*/ 414175 w 547343"/>
                  <a:gd name="connsiteY5" fmla="*/ 182118 h 182118"/>
                  <a:gd name="connsiteX6" fmla="*/ 0 w 547343"/>
                  <a:gd name="connsiteY6" fmla="*/ 182118 h 182118"/>
                  <a:gd name="connsiteX7" fmla="*/ 4194 w 547343"/>
                  <a:gd name="connsiteY7" fmla="*/ 159572 h 182118"/>
                  <a:gd name="connsiteX8" fmla="*/ 55361 w 547343"/>
                  <a:gd name="connsiteY8" fmla="*/ 4972 h 182118"/>
                  <a:gd name="connsiteX9" fmla="*/ 56736 w 547343"/>
                  <a:gd name="connsiteY9" fmla="*/ 743 h 182118"/>
                  <a:gd name="connsiteX10" fmla="*/ 56771 w 547343"/>
                  <a:gd name="connsiteY10" fmla="*/ 781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343" h="182118">
                    <a:moveTo>
                      <a:pt x="56771" y="781"/>
                    </a:moveTo>
                    <a:cubicBezTo>
                      <a:pt x="59661" y="143"/>
                      <a:pt x="62551" y="0"/>
                      <a:pt x="65440" y="0"/>
                    </a:cubicBezTo>
                    <a:cubicBezTo>
                      <a:pt x="225818" y="0"/>
                      <a:pt x="386190" y="0"/>
                      <a:pt x="547344" y="76"/>
                    </a:cubicBezTo>
                    <a:cubicBezTo>
                      <a:pt x="535152" y="6982"/>
                      <a:pt x="521474" y="12725"/>
                      <a:pt x="509348" y="20793"/>
                    </a:cubicBezTo>
                    <a:cubicBezTo>
                      <a:pt x="458323" y="54731"/>
                      <a:pt x="427281" y="102022"/>
                      <a:pt x="417061" y="162668"/>
                    </a:cubicBezTo>
                    <a:cubicBezTo>
                      <a:pt x="415965" y="169050"/>
                      <a:pt x="415156" y="175498"/>
                      <a:pt x="414175" y="182118"/>
                    </a:cubicBezTo>
                    <a:lnTo>
                      <a:pt x="0" y="182118"/>
                    </a:lnTo>
                    <a:cubicBezTo>
                      <a:pt x="1480" y="174231"/>
                      <a:pt x="2643" y="166859"/>
                      <a:pt x="4194" y="159572"/>
                    </a:cubicBezTo>
                    <a:cubicBezTo>
                      <a:pt x="15576" y="106147"/>
                      <a:pt x="32526" y="54588"/>
                      <a:pt x="55361" y="4972"/>
                    </a:cubicBezTo>
                    <a:cubicBezTo>
                      <a:pt x="55890" y="3772"/>
                      <a:pt x="56242" y="2505"/>
                      <a:pt x="56736" y="743"/>
                    </a:cubicBezTo>
                    <a:lnTo>
                      <a:pt x="56771" y="781"/>
                    </a:lnTo>
                    <a:close/>
                  </a:path>
                </a:pathLst>
              </a:custGeom>
              <a:solidFill>
                <a:srgbClr val="49C7DE"/>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324D28B-3C0B-F9B1-DA1E-80DB3608B713}"/>
                  </a:ext>
                </a:extLst>
              </p:cNvPr>
              <p:cNvSpPr/>
              <p:nvPr/>
            </p:nvSpPr>
            <p:spPr>
              <a:xfrm>
                <a:off x="-878714" y="3362088"/>
                <a:ext cx="547382" cy="182089"/>
              </a:xfrm>
              <a:custGeom>
                <a:avLst/>
                <a:gdLst>
                  <a:gd name="connsiteX0" fmla="*/ 76 w 547382"/>
                  <a:gd name="connsiteY0" fmla="*/ 533 h 182089"/>
                  <a:gd name="connsiteX1" fmla="*/ 11459 w 547382"/>
                  <a:gd name="connsiteY1" fmla="*/ 0 h 182089"/>
                  <a:gd name="connsiteX2" fmla="*/ 478489 w 547382"/>
                  <a:gd name="connsiteY2" fmla="*/ 0 h 182089"/>
                  <a:gd name="connsiteX3" fmla="*/ 490252 w 547382"/>
                  <a:gd name="connsiteY3" fmla="*/ 143 h 182089"/>
                  <a:gd name="connsiteX4" fmla="*/ 499386 w 547382"/>
                  <a:gd name="connsiteY4" fmla="*/ 20517 h 182089"/>
                  <a:gd name="connsiteX5" fmla="*/ 546602 w 547382"/>
                  <a:gd name="connsiteY5" fmla="*/ 173879 h 182089"/>
                  <a:gd name="connsiteX6" fmla="*/ 547383 w 547382"/>
                  <a:gd name="connsiteY6" fmla="*/ 182089 h 182089"/>
                  <a:gd name="connsiteX7" fmla="*/ 134017 w 547382"/>
                  <a:gd name="connsiteY7" fmla="*/ 182089 h 182089"/>
                  <a:gd name="connsiteX8" fmla="*/ 0 w 547382"/>
                  <a:gd name="connsiteY8" fmla="*/ 533 h 182089"/>
                  <a:gd name="connsiteX9" fmla="*/ 232305 w 547382"/>
                  <a:gd name="connsiteY9" fmla="*/ 57340 h 182089"/>
                  <a:gd name="connsiteX10" fmla="*/ 227438 w 547382"/>
                  <a:gd name="connsiteY10" fmla="*/ 54912 h 182089"/>
                  <a:gd name="connsiteX11" fmla="*/ 204149 w 547382"/>
                  <a:gd name="connsiteY11" fmla="*/ 70656 h 182089"/>
                  <a:gd name="connsiteX12" fmla="*/ 204149 w 547382"/>
                  <a:gd name="connsiteY12" fmla="*/ 116119 h 182089"/>
                  <a:gd name="connsiteX13" fmla="*/ 220285 w 547382"/>
                  <a:gd name="connsiteY13" fmla="*/ 132255 h 182089"/>
                  <a:gd name="connsiteX14" fmla="*/ 239773 w 547382"/>
                  <a:gd name="connsiteY14" fmla="*/ 112662 h 182089"/>
                  <a:gd name="connsiteX15" fmla="*/ 239811 w 547382"/>
                  <a:gd name="connsiteY15" fmla="*/ 73447 h 182089"/>
                  <a:gd name="connsiteX16" fmla="*/ 232305 w 547382"/>
                  <a:gd name="connsiteY16" fmla="*/ 57302 h 182089"/>
                  <a:gd name="connsiteX17" fmla="*/ 232305 w 547382"/>
                  <a:gd name="connsiteY17" fmla="*/ 57340 h 18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382" h="182089">
                    <a:moveTo>
                      <a:pt x="76" y="533"/>
                    </a:moveTo>
                    <a:cubicBezTo>
                      <a:pt x="3601" y="114"/>
                      <a:pt x="7544" y="0"/>
                      <a:pt x="11459" y="0"/>
                    </a:cubicBezTo>
                    <a:cubicBezTo>
                      <a:pt x="167145" y="0"/>
                      <a:pt x="322831" y="0"/>
                      <a:pt x="478489" y="0"/>
                    </a:cubicBezTo>
                    <a:cubicBezTo>
                      <a:pt x="482146" y="0"/>
                      <a:pt x="485813" y="38"/>
                      <a:pt x="490252" y="143"/>
                    </a:cubicBezTo>
                    <a:cubicBezTo>
                      <a:pt x="493814" y="6982"/>
                      <a:pt x="496491" y="13783"/>
                      <a:pt x="499386" y="20517"/>
                    </a:cubicBezTo>
                    <a:cubicBezTo>
                      <a:pt x="520875" y="69847"/>
                      <a:pt x="536381" y="121053"/>
                      <a:pt x="546602" y="173879"/>
                    </a:cubicBezTo>
                    <a:cubicBezTo>
                      <a:pt x="547097" y="176374"/>
                      <a:pt x="547097" y="178984"/>
                      <a:pt x="547383" y="182089"/>
                    </a:cubicBezTo>
                    <a:lnTo>
                      <a:pt x="134017" y="182089"/>
                    </a:lnTo>
                    <a:cubicBezTo>
                      <a:pt x="123796" y="96317"/>
                      <a:pt x="80486" y="34995"/>
                      <a:pt x="0" y="533"/>
                    </a:cubicBezTo>
                    <a:moveTo>
                      <a:pt x="232305" y="57340"/>
                    </a:moveTo>
                    <a:cubicBezTo>
                      <a:pt x="230676" y="56531"/>
                      <a:pt x="229133" y="55474"/>
                      <a:pt x="227438" y="54912"/>
                    </a:cubicBezTo>
                    <a:cubicBezTo>
                      <a:pt x="216017" y="51035"/>
                      <a:pt x="204388" y="58645"/>
                      <a:pt x="204149" y="70656"/>
                    </a:cubicBezTo>
                    <a:cubicBezTo>
                      <a:pt x="203797" y="85811"/>
                      <a:pt x="203864" y="100965"/>
                      <a:pt x="204149" y="116119"/>
                    </a:cubicBezTo>
                    <a:cubicBezTo>
                      <a:pt x="204321" y="124930"/>
                      <a:pt x="211579" y="131769"/>
                      <a:pt x="220285" y="132255"/>
                    </a:cubicBezTo>
                    <a:cubicBezTo>
                      <a:pt x="231667" y="132931"/>
                      <a:pt x="239420" y="125492"/>
                      <a:pt x="239773" y="112662"/>
                    </a:cubicBezTo>
                    <a:cubicBezTo>
                      <a:pt x="240125" y="99593"/>
                      <a:pt x="239944" y="86516"/>
                      <a:pt x="239811" y="73447"/>
                    </a:cubicBezTo>
                    <a:cubicBezTo>
                      <a:pt x="239735" y="67523"/>
                      <a:pt x="237944" y="62132"/>
                      <a:pt x="232305" y="57302"/>
                    </a:cubicBezTo>
                    <a:lnTo>
                      <a:pt x="232305" y="57340"/>
                    </a:lnTo>
                    <a:close/>
                  </a:path>
                </a:pathLst>
              </a:custGeom>
              <a:solidFill>
                <a:srgbClr val="49C7DE"/>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CF3181A-3137-EBBD-3ED8-19B9BB6B34D4}"/>
                  </a:ext>
                </a:extLst>
              </p:cNvPr>
              <p:cNvSpPr/>
              <p:nvPr/>
            </p:nvSpPr>
            <p:spPr>
              <a:xfrm>
                <a:off x="-1649534" y="3375892"/>
                <a:ext cx="348862" cy="302263"/>
              </a:xfrm>
              <a:custGeom>
                <a:avLst/>
                <a:gdLst>
                  <a:gd name="connsiteX0" fmla="*/ 169431 w 348862"/>
                  <a:gd name="connsiteY0" fmla="*/ 579 h 302263"/>
                  <a:gd name="connsiteX1" fmla="*/ 281311 w 348862"/>
                  <a:gd name="connsiteY1" fmla="*/ 28877 h 302263"/>
                  <a:gd name="connsiteX2" fmla="*/ 348234 w 348862"/>
                  <a:gd name="connsiteY2" fmla="*/ 105982 h 302263"/>
                  <a:gd name="connsiteX3" fmla="*/ 348863 w 348862"/>
                  <a:gd name="connsiteY3" fmla="*/ 110068 h 302263"/>
                  <a:gd name="connsiteX4" fmla="*/ 328108 w 348862"/>
                  <a:gd name="connsiteY4" fmla="*/ 131985 h 302263"/>
                  <a:gd name="connsiteX5" fmla="*/ 323669 w 348862"/>
                  <a:gd name="connsiteY5" fmla="*/ 133814 h 302263"/>
                  <a:gd name="connsiteX6" fmla="*/ 309296 w 348862"/>
                  <a:gd name="connsiteY6" fmla="*/ 118698 h 302263"/>
                  <a:gd name="connsiteX7" fmla="*/ 208616 w 348862"/>
                  <a:gd name="connsiteY7" fmla="*/ 91076 h 302263"/>
                  <a:gd name="connsiteX8" fmla="*/ 152476 w 348862"/>
                  <a:gd name="connsiteY8" fmla="*/ 123384 h 302263"/>
                  <a:gd name="connsiteX9" fmla="*/ 122492 w 348862"/>
                  <a:gd name="connsiteY9" fmla="*/ 195451 h 302263"/>
                  <a:gd name="connsiteX10" fmla="*/ 121434 w 348862"/>
                  <a:gd name="connsiteY10" fmla="*/ 267688 h 302263"/>
                  <a:gd name="connsiteX11" fmla="*/ 104546 w 348862"/>
                  <a:gd name="connsiteY11" fmla="*/ 266317 h 302263"/>
                  <a:gd name="connsiteX12" fmla="*/ 70580 w 348862"/>
                  <a:gd name="connsiteY12" fmla="*/ 269526 h 302263"/>
                  <a:gd name="connsiteX13" fmla="*/ 9192 w 348862"/>
                  <a:gd name="connsiteY13" fmla="*/ 296768 h 302263"/>
                  <a:gd name="connsiteX14" fmla="*/ 0 w 348862"/>
                  <a:gd name="connsiteY14" fmla="*/ 302264 h 302263"/>
                  <a:gd name="connsiteX15" fmla="*/ 1057 w 348862"/>
                  <a:gd name="connsiteY15" fmla="*/ 169019 h 302263"/>
                  <a:gd name="connsiteX16" fmla="*/ 6058 w 348862"/>
                  <a:gd name="connsiteY16" fmla="*/ 164685 h 302263"/>
                  <a:gd name="connsiteX17" fmla="*/ 165449 w 348862"/>
                  <a:gd name="connsiteY17" fmla="*/ 5303 h 302263"/>
                  <a:gd name="connsiteX18" fmla="*/ 169459 w 348862"/>
                  <a:gd name="connsiteY18" fmla="*/ 540 h 302263"/>
                  <a:gd name="connsiteX19" fmla="*/ 285369 w 348862"/>
                  <a:gd name="connsiteY19" fmla="*/ 48184 h 302263"/>
                  <a:gd name="connsiteX20" fmla="*/ 281492 w 348862"/>
                  <a:gd name="connsiteY20" fmla="*/ 47661 h 302263"/>
                  <a:gd name="connsiteX21" fmla="*/ 186519 w 348862"/>
                  <a:gd name="connsiteY21" fmla="*/ 47661 h 302263"/>
                  <a:gd name="connsiteX22" fmla="*/ 181870 w 348862"/>
                  <a:gd name="connsiteY22" fmla="*/ 48080 h 302263"/>
                  <a:gd name="connsiteX23" fmla="*/ 174469 w 348862"/>
                  <a:gd name="connsiteY23" fmla="*/ 57138 h 302263"/>
                  <a:gd name="connsiteX24" fmla="*/ 180384 w 348862"/>
                  <a:gd name="connsiteY24" fmla="*/ 66301 h 302263"/>
                  <a:gd name="connsiteX25" fmla="*/ 187995 w 348862"/>
                  <a:gd name="connsiteY25" fmla="*/ 67711 h 302263"/>
                  <a:gd name="connsiteX26" fmla="*/ 278282 w 348862"/>
                  <a:gd name="connsiteY26" fmla="*/ 67777 h 302263"/>
                  <a:gd name="connsiteX27" fmla="*/ 281416 w 348862"/>
                  <a:gd name="connsiteY27" fmla="*/ 67711 h 302263"/>
                  <a:gd name="connsiteX28" fmla="*/ 292027 w 348862"/>
                  <a:gd name="connsiteY28" fmla="*/ 59748 h 302263"/>
                  <a:gd name="connsiteX29" fmla="*/ 285369 w 348862"/>
                  <a:gd name="connsiteY29" fmla="*/ 48184 h 3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862" h="302263">
                    <a:moveTo>
                      <a:pt x="169431" y="579"/>
                    </a:moveTo>
                    <a:cubicBezTo>
                      <a:pt x="209883" y="-2555"/>
                      <a:pt x="247269" y="7065"/>
                      <a:pt x="281311" y="28877"/>
                    </a:cubicBezTo>
                    <a:cubicBezTo>
                      <a:pt x="311058" y="47937"/>
                      <a:pt x="333251" y="73912"/>
                      <a:pt x="348234" y="105982"/>
                    </a:cubicBezTo>
                    <a:cubicBezTo>
                      <a:pt x="348653" y="106897"/>
                      <a:pt x="348796" y="107982"/>
                      <a:pt x="348863" y="110068"/>
                    </a:cubicBezTo>
                    <a:cubicBezTo>
                      <a:pt x="341814" y="118136"/>
                      <a:pt x="335051" y="125118"/>
                      <a:pt x="328108" y="131985"/>
                    </a:cubicBezTo>
                    <a:cubicBezTo>
                      <a:pt x="327088" y="132976"/>
                      <a:pt x="325507" y="133395"/>
                      <a:pt x="323669" y="133814"/>
                    </a:cubicBezTo>
                    <a:cubicBezTo>
                      <a:pt x="318564" y="128604"/>
                      <a:pt x="314230" y="123318"/>
                      <a:pt x="309296" y="118698"/>
                    </a:cubicBezTo>
                    <a:cubicBezTo>
                      <a:pt x="280568" y="91990"/>
                      <a:pt x="246774" y="83036"/>
                      <a:pt x="208616" y="91076"/>
                    </a:cubicBezTo>
                    <a:cubicBezTo>
                      <a:pt x="186557" y="95724"/>
                      <a:pt x="167878" y="106820"/>
                      <a:pt x="152476" y="123384"/>
                    </a:cubicBezTo>
                    <a:cubicBezTo>
                      <a:pt x="133550" y="143720"/>
                      <a:pt x="123053" y="167609"/>
                      <a:pt x="122492" y="195451"/>
                    </a:cubicBezTo>
                    <a:cubicBezTo>
                      <a:pt x="121996" y="219520"/>
                      <a:pt x="122206" y="243590"/>
                      <a:pt x="121434" y="267688"/>
                    </a:cubicBezTo>
                    <a:cubicBezTo>
                      <a:pt x="115338" y="267202"/>
                      <a:pt x="109909" y="266040"/>
                      <a:pt x="104546" y="266317"/>
                    </a:cubicBezTo>
                    <a:cubicBezTo>
                      <a:pt x="93202" y="266917"/>
                      <a:pt x="81753" y="267555"/>
                      <a:pt x="70580" y="269526"/>
                    </a:cubicBezTo>
                    <a:cubicBezTo>
                      <a:pt x="47958" y="273470"/>
                      <a:pt x="27556" y="282919"/>
                      <a:pt x="9192" y="296768"/>
                    </a:cubicBezTo>
                    <a:cubicBezTo>
                      <a:pt x="6334" y="298911"/>
                      <a:pt x="3058" y="300464"/>
                      <a:pt x="0" y="302264"/>
                    </a:cubicBezTo>
                    <a:cubicBezTo>
                      <a:pt x="67" y="258068"/>
                      <a:pt x="105" y="213919"/>
                      <a:pt x="1057" y="169019"/>
                    </a:cubicBezTo>
                    <a:cubicBezTo>
                      <a:pt x="3305" y="167123"/>
                      <a:pt x="4753" y="165990"/>
                      <a:pt x="6058" y="164685"/>
                    </a:cubicBezTo>
                    <a:cubicBezTo>
                      <a:pt x="59198" y="111583"/>
                      <a:pt x="112338" y="58443"/>
                      <a:pt x="165449" y="5303"/>
                    </a:cubicBezTo>
                    <a:cubicBezTo>
                      <a:pt x="166926" y="3817"/>
                      <a:pt x="168126" y="2131"/>
                      <a:pt x="169459" y="540"/>
                    </a:cubicBezTo>
                    <a:moveTo>
                      <a:pt x="285369" y="48184"/>
                    </a:moveTo>
                    <a:cubicBezTo>
                      <a:pt x="284064" y="48013"/>
                      <a:pt x="282797" y="47661"/>
                      <a:pt x="281492" y="47661"/>
                    </a:cubicBezTo>
                    <a:cubicBezTo>
                      <a:pt x="249841" y="47661"/>
                      <a:pt x="218161" y="47661"/>
                      <a:pt x="186519" y="47661"/>
                    </a:cubicBezTo>
                    <a:cubicBezTo>
                      <a:pt x="184966" y="47661"/>
                      <a:pt x="183347" y="47661"/>
                      <a:pt x="181870" y="48080"/>
                    </a:cubicBezTo>
                    <a:cubicBezTo>
                      <a:pt x="177460" y="49204"/>
                      <a:pt x="174717" y="52699"/>
                      <a:pt x="174469" y="57138"/>
                    </a:cubicBezTo>
                    <a:cubicBezTo>
                      <a:pt x="174222" y="61396"/>
                      <a:pt x="176051" y="64567"/>
                      <a:pt x="180384" y="66301"/>
                    </a:cubicBezTo>
                    <a:cubicBezTo>
                      <a:pt x="182747" y="67215"/>
                      <a:pt x="185423" y="67711"/>
                      <a:pt x="187995" y="67711"/>
                    </a:cubicBezTo>
                    <a:cubicBezTo>
                      <a:pt x="218094" y="67816"/>
                      <a:pt x="248183" y="67777"/>
                      <a:pt x="278282" y="67777"/>
                    </a:cubicBezTo>
                    <a:cubicBezTo>
                      <a:pt x="279340" y="67777"/>
                      <a:pt x="280397" y="67854"/>
                      <a:pt x="281416" y="67711"/>
                    </a:cubicBezTo>
                    <a:cubicBezTo>
                      <a:pt x="286636" y="67149"/>
                      <a:pt x="291284" y="63863"/>
                      <a:pt x="292027" y="59748"/>
                    </a:cubicBezTo>
                    <a:cubicBezTo>
                      <a:pt x="292903" y="54881"/>
                      <a:pt x="291217" y="51004"/>
                      <a:pt x="285369" y="48184"/>
                    </a:cubicBezTo>
                    <a:close/>
                  </a:path>
                </a:pathLst>
              </a:custGeom>
              <a:solidFill>
                <a:srgbClr val="92DDE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C04D272-F367-BC64-D230-457AF29A9ED7}"/>
                  </a:ext>
                </a:extLst>
              </p:cNvPr>
              <p:cNvSpPr/>
              <p:nvPr/>
            </p:nvSpPr>
            <p:spPr>
              <a:xfrm>
                <a:off x="-1554891" y="4505297"/>
                <a:ext cx="339334" cy="171754"/>
              </a:xfrm>
              <a:custGeom>
                <a:avLst/>
                <a:gdLst>
                  <a:gd name="connsiteX0" fmla="*/ 107411 w 339334"/>
                  <a:gd name="connsiteY0" fmla="*/ 13325 h 171754"/>
                  <a:gd name="connsiteX1" fmla="*/ 326143 w 339334"/>
                  <a:gd name="connsiteY1" fmla="*/ 13106 h 171754"/>
                  <a:gd name="connsiteX2" fmla="*/ 335868 w 339334"/>
                  <a:gd name="connsiteY2" fmla="*/ 14840 h 171754"/>
                  <a:gd name="connsiteX3" fmla="*/ 338973 w 339334"/>
                  <a:gd name="connsiteY3" fmla="*/ 26080 h 171754"/>
                  <a:gd name="connsiteX4" fmla="*/ 339288 w 339334"/>
                  <a:gd name="connsiteY4" fmla="*/ 54197 h 171754"/>
                  <a:gd name="connsiteX5" fmla="*/ 338764 w 339334"/>
                  <a:gd name="connsiteY5" fmla="*/ 157658 h 171754"/>
                  <a:gd name="connsiteX6" fmla="*/ 324914 w 339334"/>
                  <a:gd name="connsiteY6" fmla="*/ 157839 h 171754"/>
                  <a:gd name="connsiteX7" fmla="*/ 311484 w 339334"/>
                  <a:gd name="connsiteY7" fmla="*/ 167173 h 171754"/>
                  <a:gd name="connsiteX8" fmla="*/ 173381 w 339334"/>
                  <a:gd name="connsiteY8" fmla="*/ 167002 h 171754"/>
                  <a:gd name="connsiteX9" fmla="*/ 164752 w 339334"/>
                  <a:gd name="connsiteY9" fmla="*/ 171755 h 171754"/>
                  <a:gd name="connsiteX10" fmla="*/ 162599 w 339334"/>
                  <a:gd name="connsiteY10" fmla="*/ 166192 h 171754"/>
                  <a:gd name="connsiteX11" fmla="*/ 118546 w 339334"/>
                  <a:gd name="connsiteY11" fmla="*/ 86477 h 171754"/>
                  <a:gd name="connsiteX12" fmla="*/ 116755 w 339334"/>
                  <a:gd name="connsiteY12" fmla="*/ 83449 h 171754"/>
                  <a:gd name="connsiteX13" fmla="*/ 76188 w 339334"/>
                  <a:gd name="connsiteY13" fmla="*/ 83268 h 171754"/>
                  <a:gd name="connsiteX14" fmla="*/ 4198 w 339334"/>
                  <a:gd name="connsiteY14" fmla="*/ 66323 h 171754"/>
                  <a:gd name="connsiteX15" fmla="*/ 921 w 339334"/>
                  <a:gd name="connsiteY15" fmla="*/ 60369 h 171754"/>
                  <a:gd name="connsiteX16" fmla="*/ 21324 w 339334"/>
                  <a:gd name="connsiteY16" fmla="*/ 9201 h 171754"/>
                  <a:gd name="connsiteX17" fmla="*/ 25553 w 339334"/>
                  <a:gd name="connsiteY17" fmla="*/ 0 h 171754"/>
                  <a:gd name="connsiteX18" fmla="*/ 32773 w 339334"/>
                  <a:gd name="connsiteY18" fmla="*/ 2153 h 171754"/>
                  <a:gd name="connsiteX19" fmla="*/ 102163 w 339334"/>
                  <a:gd name="connsiteY19" fmla="*/ 14202 h 171754"/>
                  <a:gd name="connsiteX20" fmla="*/ 107344 w 339334"/>
                  <a:gd name="connsiteY20" fmla="*/ 13325 h 171754"/>
                  <a:gd name="connsiteX21" fmla="*/ 185754 w 339334"/>
                  <a:gd name="connsiteY21" fmla="*/ 79886 h 171754"/>
                  <a:gd name="connsiteX22" fmla="*/ 185192 w 339334"/>
                  <a:gd name="connsiteY22" fmla="*/ 111919 h 171754"/>
                  <a:gd name="connsiteX23" fmla="*/ 194317 w 339334"/>
                  <a:gd name="connsiteY23" fmla="*/ 119958 h 171754"/>
                  <a:gd name="connsiteX24" fmla="*/ 232760 w 339334"/>
                  <a:gd name="connsiteY24" fmla="*/ 119958 h 171754"/>
                  <a:gd name="connsiteX25" fmla="*/ 241675 w 339334"/>
                  <a:gd name="connsiteY25" fmla="*/ 111109 h 171754"/>
                  <a:gd name="connsiteX26" fmla="*/ 241675 w 339334"/>
                  <a:gd name="connsiteY26" fmla="*/ 75981 h 171754"/>
                  <a:gd name="connsiteX27" fmla="*/ 241752 w 339334"/>
                  <a:gd name="connsiteY27" fmla="*/ 64208 h 171754"/>
                  <a:gd name="connsiteX28" fmla="*/ 234417 w 339334"/>
                  <a:gd name="connsiteY28" fmla="*/ 56950 h 171754"/>
                  <a:gd name="connsiteX29" fmla="*/ 192803 w 339334"/>
                  <a:gd name="connsiteY29" fmla="*/ 56950 h 171754"/>
                  <a:gd name="connsiteX30" fmla="*/ 185545 w 339334"/>
                  <a:gd name="connsiteY30" fmla="*/ 63541 h 171754"/>
                  <a:gd name="connsiteX31" fmla="*/ 185821 w 339334"/>
                  <a:gd name="connsiteY31" fmla="*/ 79924 h 171754"/>
                  <a:gd name="connsiteX32" fmla="*/ 185754 w 339334"/>
                  <a:gd name="connsiteY32" fmla="*/ 79886 h 1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9334" h="171754">
                    <a:moveTo>
                      <a:pt x="107411" y="13325"/>
                    </a:moveTo>
                    <a:cubicBezTo>
                      <a:pt x="180715" y="13040"/>
                      <a:pt x="253410" y="13040"/>
                      <a:pt x="326143" y="13106"/>
                    </a:cubicBezTo>
                    <a:cubicBezTo>
                      <a:pt x="329248" y="13106"/>
                      <a:pt x="332353" y="13535"/>
                      <a:pt x="335868" y="14840"/>
                    </a:cubicBezTo>
                    <a:cubicBezTo>
                      <a:pt x="336364" y="19241"/>
                      <a:pt x="335135" y="22946"/>
                      <a:pt x="338973" y="26080"/>
                    </a:cubicBezTo>
                    <a:cubicBezTo>
                      <a:pt x="339221" y="35947"/>
                      <a:pt x="339288" y="45072"/>
                      <a:pt x="339288" y="54197"/>
                    </a:cubicBezTo>
                    <a:cubicBezTo>
                      <a:pt x="339364" y="88659"/>
                      <a:pt x="339430" y="123092"/>
                      <a:pt x="338764" y="157658"/>
                    </a:cubicBezTo>
                    <a:cubicBezTo>
                      <a:pt x="333649" y="157801"/>
                      <a:pt x="329286" y="157772"/>
                      <a:pt x="324914" y="157839"/>
                    </a:cubicBezTo>
                    <a:cubicBezTo>
                      <a:pt x="316599" y="157944"/>
                      <a:pt x="315046" y="159067"/>
                      <a:pt x="311484" y="167173"/>
                    </a:cubicBezTo>
                    <a:cubicBezTo>
                      <a:pt x="264974" y="167173"/>
                      <a:pt x="219196" y="167173"/>
                      <a:pt x="173381" y="167002"/>
                    </a:cubicBezTo>
                    <a:cubicBezTo>
                      <a:pt x="169228" y="167002"/>
                      <a:pt x="166476" y="168059"/>
                      <a:pt x="164752" y="171755"/>
                    </a:cubicBezTo>
                    <a:cubicBezTo>
                      <a:pt x="164047" y="169888"/>
                      <a:pt x="163799" y="167630"/>
                      <a:pt x="162599" y="166192"/>
                    </a:cubicBezTo>
                    <a:cubicBezTo>
                      <a:pt x="142968" y="142332"/>
                      <a:pt x="128033" y="115900"/>
                      <a:pt x="118546" y="86477"/>
                    </a:cubicBezTo>
                    <a:cubicBezTo>
                      <a:pt x="118231" y="85525"/>
                      <a:pt x="117527" y="84715"/>
                      <a:pt x="116755" y="83449"/>
                    </a:cubicBezTo>
                    <a:cubicBezTo>
                      <a:pt x="103296" y="83449"/>
                      <a:pt x="89685" y="84220"/>
                      <a:pt x="76188" y="83268"/>
                    </a:cubicBezTo>
                    <a:cubicBezTo>
                      <a:pt x="51347" y="81505"/>
                      <a:pt x="27353" y="75486"/>
                      <a:pt x="4198" y="66323"/>
                    </a:cubicBezTo>
                    <a:cubicBezTo>
                      <a:pt x="2369" y="65580"/>
                      <a:pt x="-1860" y="65656"/>
                      <a:pt x="921" y="60369"/>
                    </a:cubicBezTo>
                    <a:cubicBezTo>
                      <a:pt x="8008" y="42643"/>
                      <a:pt x="14666" y="25898"/>
                      <a:pt x="21324" y="9201"/>
                    </a:cubicBezTo>
                    <a:cubicBezTo>
                      <a:pt x="22629" y="6382"/>
                      <a:pt x="23896" y="3591"/>
                      <a:pt x="25553" y="0"/>
                    </a:cubicBezTo>
                    <a:cubicBezTo>
                      <a:pt x="28020" y="743"/>
                      <a:pt x="30449" y="1305"/>
                      <a:pt x="32773" y="2153"/>
                    </a:cubicBezTo>
                    <a:cubicBezTo>
                      <a:pt x="55185" y="10287"/>
                      <a:pt x="78236" y="14907"/>
                      <a:pt x="102163" y="14202"/>
                    </a:cubicBezTo>
                    <a:cubicBezTo>
                      <a:pt x="103715" y="14164"/>
                      <a:pt x="105230" y="13849"/>
                      <a:pt x="107344" y="13325"/>
                    </a:cubicBezTo>
                    <a:moveTo>
                      <a:pt x="185754" y="79886"/>
                    </a:moveTo>
                    <a:cubicBezTo>
                      <a:pt x="185545" y="90564"/>
                      <a:pt x="185011" y="101241"/>
                      <a:pt x="185192" y="111919"/>
                    </a:cubicBezTo>
                    <a:cubicBezTo>
                      <a:pt x="185297" y="117910"/>
                      <a:pt x="187973" y="119920"/>
                      <a:pt x="194317" y="119958"/>
                    </a:cubicBezTo>
                    <a:cubicBezTo>
                      <a:pt x="207147" y="120025"/>
                      <a:pt x="219939" y="120063"/>
                      <a:pt x="232760" y="119958"/>
                    </a:cubicBezTo>
                    <a:cubicBezTo>
                      <a:pt x="239770" y="119882"/>
                      <a:pt x="241609" y="118091"/>
                      <a:pt x="241675" y="111109"/>
                    </a:cubicBezTo>
                    <a:cubicBezTo>
                      <a:pt x="241780" y="99870"/>
                      <a:pt x="241675" y="88630"/>
                      <a:pt x="241675" y="75981"/>
                    </a:cubicBezTo>
                    <a:cubicBezTo>
                      <a:pt x="241714" y="72066"/>
                      <a:pt x="241961" y="68113"/>
                      <a:pt x="241752" y="64208"/>
                    </a:cubicBezTo>
                    <a:cubicBezTo>
                      <a:pt x="241466" y="59198"/>
                      <a:pt x="239418" y="57017"/>
                      <a:pt x="234417" y="56950"/>
                    </a:cubicBezTo>
                    <a:cubicBezTo>
                      <a:pt x="220530" y="56740"/>
                      <a:pt x="206681" y="56769"/>
                      <a:pt x="192803" y="56950"/>
                    </a:cubicBezTo>
                    <a:cubicBezTo>
                      <a:pt x="188250" y="57017"/>
                      <a:pt x="185649" y="59207"/>
                      <a:pt x="185545" y="63541"/>
                    </a:cubicBezTo>
                    <a:cubicBezTo>
                      <a:pt x="185402" y="68685"/>
                      <a:pt x="186316" y="73828"/>
                      <a:pt x="185821" y="79924"/>
                    </a:cubicBezTo>
                    <a:lnTo>
                      <a:pt x="185754" y="79886"/>
                    </a:lnTo>
                    <a:close/>
                  </a:path>
                </a:pathLst>
              </a:custGeom>
              <a:solidFill>
                <a:srgbClr val="588A99"/>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04C842C-BD83-70C1-E9C2-9A27526FFD5D}"/>
                  </a:ext>
                </a:extLst>
              </p:cNvPr>
              <p:cNvSpPr/>
              <p:nvPr/>
            </p:nvSpPr>
            <p:spPr>
              <a:xfrm>
                <a:off x="-1206288" y="4518404"/>
                <a:ext cx="285083" cy="155095"/>
              </a:xfrm>
              <a:custGeom>
                <a:avLst/>
                <a:gdLst>
                  <a:gd name="connsiteX0" fmla="*/ 2286 w 285083"/>
                  <a:gd name="connsiteY0" fmla="*/ 600 h 155095"/>
                  <a:gd name="connsiteX1" fmla="*/ 11659 w 285083"/>
                  <a:gd name="connsiteY1" fmla="*/ 38 h 155095"/>
                  <a:gd name="connsiteX2" fmla="*/ 231734 w 285083"/>
                  <a:gd name="connsiteY2" fmla="*/ 0 h 155095"/>
                  <a:gd name="connsiteX3" fmla="*/ 236068 w 285083"/>
                  <a:gd name="connsiteY3" fmla="*/ 1095 h 155095"/>
                  <a:gd name="connsiteX4" fmla="*/ 265881 w 285083"/>
                  <a:gd name="connsiteY4" fmla="*/ 28232 h 155095"/>
                  <a:gd name="connsiteX5" fmla="*/ 284483 w 285083"/>
                  <a:gd name="connsiteY5" fmla="*/ 117634 h 155095"/>
                  <a:gd name="connsiteX6" fmla="*/ 285083 w 285083"/>
                  <a:gd name="connsiteY6" fmla="*/ 124825 h 155095"/>
                  <a:gd name="connsiteX7" fmla="*/ 278778 w 285083"/>
                  <a:gd name="connsiteY7" fmla="*/ 125806 h 155095"/>
                  <a:gd name="connsiteX8" fmla="*/ 247764 w 285083"/>
                  <a:gd name="connsiteY8" fmla="*/ 131093 h 155095"/>
                  <a:gd name="connsiteX9" fmla="*/ 220599 w 285083"/>
                  <a:gd name="connsiteY9" fmla="*/ 136484 h 155095"/>
                  <a:gd name="connsiteX10" fmla="*/ 215770 w 285083"/>
                  <a:gd name="connsiteY10" fmla="*/ 132293 h 155095"/>
                  <a:gd name="connsiteX11" fmla="*/ 210169 w 285083"/>
                  <a:gd name="connsiteY11" fmla="*/ 102270 h 155095"/>
                  <a:gd name="connsiteX12" fmla="*/ 174431 w 285083"/>
                  <a:gd name="connsiteY12" fmla="*/ 155095 h 155095"/>
                  <a:gd name="connsiteX13" fmla="*/ 166535 w 285083"/>
                  <a:gd name="connsiteY13" fmla="*/ 154067 h 155095"/>
                  <a:gd name="connsiteX14" fmla="*/ 27203 w 285083"/>
                  <a:gd name="connsiteY14" fmla="*/ 153543 h 155095"/>
                  <a:gd name="connsiteX15" fmla="*/ 16383 w 285083"/>
                  <a:gd name="connsiteY15" fmla="*/ 144732 h 155095"/>
                  <a:gd name="connsiteX16" fmla="*/ 0 w 285083"/>
                  <a:gd name="connsiteY16" fmla="*/ 143818 h 155095"/>
                  <a:gd name="connsiteX17" fmla="*/ 133 w 285083"/>
                  <a:gd name="connsiteY17" fmla="*/ 27880 h 155095"/>
                  <a:gd name="connsiteX18" fmla="*/ 1086 w 285083"/>
                  <a:gd name="connsiteY18" fmla="*/ 11878 h 155095"/>
                  <a:gd name="connsiteX19" fmla="*/ 2248 w 285083"/>
                  <a:gd name="connsiteY19" fmla="*/ 600 h 155095"/>
                  <a:gd name="connsiteX20" fmla="*/ 98279 w 285083"/>
                  <a:gd name="connsiteY20" fmla="*/ 66856 h 155095"/>
                  <a:gd name="connsiteX21" fmla="*/ 97650 w 285083"/>
                  <a:gd name="connsiteY21" fmla="*/ 98184 h 155095"/>
                  <a:gd name="connsiteX22" fmla="*/ 106737 w 285083"/>
                  <a:gd name="connsiteY22" fmla="*/ 106880 h 155095"/>
                  <a:gd name="connsiteX23" fmla="*/ 145256 w 285083"/>
                  <a:gd name="connsiteY23" fmla="*/ 106880 h 155095"/>
                  <a:gd name="connsiteX24" fmla="*/ 154172 w 285083"/>
                  <a:gd name="connsiteY24" fmla="*/ 98003 h 155095"/>
                  <a:gd name="connsiteX25" fmla="*/ 154095 w 285083"/>
                  <a:gd name="connsiteY25" fmla="*/ 62798 h 155095"/>
                  <a:gd name="connsiteX26" fmla="*/ 154172 w 285083"/>
                  <a:gd name="connsiteY26" fmla="*/ 52578 h 155095"/>
                  <a:gd name="connsiteX27" fmla="*/ 145113 w 285083"/>
                  <a:gd name="connsiteY27" fmla="*/ 43767 h 155095"/>
                  <a:gd name="connsiteX28" fmla="*/ 128626 w 285083"/>
                  <a:gd name="connsiteY28" fmla="*/ 43767 h 155095"/>
                  <a:gd name="connsiteX29" fmla="*/ 105861 w 285083"/>
                  <a:gd name="connsiteY29" fmla="*/ 43844 h 155095"/>
                  <a:gd name="connsiteX30" fmla="*/ 97860 w 285083"/>
                  <a:gd name="connsiteY30" fmla="*/ 51273 h 155095"/>
                  <a:gd name="connsiteX31" fmla="*/ 98279 w 285083"/>
                  <a:gd name="connsiteY31" fmla="*/ 66856 h 1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083" h="155095">
                    <a:moveTo>
                      <a:pt x="2286" y="600"/>
                    </a:moveTo>
                    <a:cubicBezTo>
                      <a:pt x="5420" y="391"/>
                      <a:pt x="8563" y="38"/>
                      <a:pt x="11659" y="38"/>
                    </a:cubicBezTo>
                    <a:cubicBezTo>
                      <a:pt x="84782" y="38"/>
                      <a:pt x="157905" y="38"/>
                      <a:pt x="231734" y="0"/>
                    </a:cubicBezTo>
                    <a:cubicBezTo>
                      <a:pt x="233639" y="352"/>
                      <a:pt x="234829" y="1029"/>
                      <a:pt x="236068" y="1095"/>
                    </a:cubicBezTo>
                    <a:cubicBezTo>
                      <a:pt x="249355" y="1762"/>
                      <a:pt x="262814" y="13602"/>
                      <a:pt x="265881" y="28232"/>
                    </a:cubicBezTo>
                    <a:cubicBezTo>
                      <a:pt x="272148" y="58007"/>
                      <a:pt x="278320" y="87821"/>
                      <a:pt x="284483" y="117634"/>
                    </a:cubicBezTo>
                    <a:cubicBezTo>
                      <a:pt x="284940" y="119853"/>
                      <a:pt x="284874" y="122139"/>
                      <a:pt x="285083" y="124825"/>
                    </a:cubicBezTo>
                    <a:cubicBezTo>
                      <a:pt x="283073" y="125206"/>
                      <a:pt x="281559" y="125492"/>
                      <a:pt x="278778" y="125806"/>
                    </a:cubicBezTo>
                    <a:cubicBezTo>
                      <a:pt x="267567" y="127568"/>
                      <a:pt x="257632" y="129226"/>
                      <a:pt x="247764" y="131093"/>
                    </a:cubicBezTo>
                    <a:cubicBezTo>
                      <a:pt x="238677" y="132788"/>
                      <a:pt x="229657" y="134684"/>
                      <a:pt x="220599" y="136484"/>
                    </a:cubicBezTo>
                    <a:cubicBezTo>
                      <a:pt x="216865" y="137503"/>
                      <a:pt x="216265" y="135217"/>
                      <a:pt x="215770" y="132293"/>
                    </a:cubicBezTo>
                    <a:cubicBezTo>
                      <a:pt x="214112" y="122815"/>
                      <a:pt x="212245" y="113366"/>
                      <a:pt x="210169" y="102270"/>
                    </a:cubicBezTo>
                    <a:cubicBezTo>
                      <a:pt x="199977" y="121787"/>
                      <a:pt x="188919" y="139265"/>
                      <a:pt x="174431" y="155095"/>
                    </a:cubicBezTo>
                    <a:cubicBezTo>
                      <a:pt x="171117" y="154772"/>
                      <a:pt x="168831" y="154067"/>
                      <a:pt x="166535" y="154067"/>
                    </a:cubicBezTo>
                    <a:cubicBezTo>
                      <a:pt x="120167" y="154067"/>
                      <a:pt x="73790" y="154067"/>
                      <a:pt x="27203" y="153543"/>
                    </a:cubicBezTo>
                    <a:cubicBezTo>
                      <a:pt x="25898" y="147123"/>
                      <a:pt x="22165" y="144694"/>
                      <a:pt x="16383" y="144732"/>
                    </a:cubicBezTo>
                    <a:cubicBezTo>
                      <a:pt x="10887" y="144732"/>
                      <a:pt x="5391" y="144589"/>
                      <a:pt x="0" y="143818"/>
                    </a:cubicBezTo>
                    <a:cubicBezTo>
                      <a:pt x="105" y="104699"/>
                      <a:pt x="105" y="66284"/>
                      <a:pt x="133" y="27880"/>
                    </a:cubicBezTo>
                    <a:cubicBezTo>
                      <a:pt x="133" y="22660"/>
                      <a:pt x="486" y="17478"/>
                      <a:pt x="1086" y="11878"/>
                    </a:cubicBezTo>
                    <a:cubicBezTo>
                      <a:pt x="4829" y="8068"/>
                      <a:pt x="3553" y="4334"/>
                      <a:pt x="2248" y="600"/>
                    </a:cubicBezTo>
                    <a:moveTo>
                      <a:pt x="98279" y="66856"/>
                    </a:moveTo>
                    <a:cubicBezTo>
                      <a:pt x="98069" y="77286"/>
                      <a:pt x="97679" y="87744"/>
                      <a:pt x="97650" y="98184"/>
                    </a:cubicBezTo>
                    <a:cubicBezTo>
                      <a:pt x="97650" y="104984"/>
                      <a:pt x="99650" y="106813"/>
                      <a:pt x="106737" y="106880"/>
                    </a:cubicBezTo>
                    <a:cubicBezTo>
                      <a:pt x="119567" y="106985"/>
                      <a:pt x="132426" y="106985"/>
                      <a:pt x="145256" y="106880"/>
                    </a:cubicBezTo>
                    <a:cubicBezTo>
                      <a:pt x="152305" y="106813"/>
                      <a:pt x="154133" y="105013"/>
                      <a:pt x="154172" y="98003"/>
                    </a:cubicBezTo>
                    <a:cubicBezTo>
                      <a:pt x="154276" y="86725"/>
                      <a:pt x="154172" y="75447"/>
                      <a:pt x="154095" y="62798"/>
                    </a:cubicBezTo>
                    <a:cubicBezTo>
                      <a:pt x="154095" y="59379"/>
                      <a:pt x="154276" y="55997"/>
                      <a:pt x="154172" y="52578"/>
                    </a:cubicBezTo>
                    <a:cubicBezTo>
                      <a:pt x="153991" y="45710"/>
                      <a:pt x="152162" y="43910"/>
                      <a:pt x="145113" y="43767"/>
                    </a:cubicBezTo>
                    <a:cubicBezTo>
                      <a:pt x="139617" y="43625"/>
                      <a:pt x="134121" y="43767"/>
                      <a:pt x="128626" y="43767"/>
                    </a:cubicBezTo>
                    <a:cubicBezTo>
                      <a:pt x="121044" y="43767"/>
                      <a:pt x="113433" y="43625"/>
                      <a:pt x="105861" y="43844"/>
                    </a:cubicBezTo>
                    <a:cubicBezTo>
                      <a:pt x="100289" y="43977"/>
                      <a:pt x="97888" y="46025"/>
                      <a:pt x="97860" y="51273"/>
                    </a:cubicBezTo>
                    <a:cubicBezTo>
                      <a:pt x="97822" y="56178"/>
                      <a:pt x="98736" y="61036"/>
                      <a:pt x="98279" y="66856"/>
                    </a:cubicBezTo>
                    <a:close/>
                  </a:path>
                </a:pathLst>
              </a:custGeom>
              <a:solidFill>
                <a:srgbClr val="588A99"/>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F7D5D3D0-5B12-324A-B739-3CDF200341D7}"/>
                  </a:ext>
                </a:extLst>
              </p:cNvPr>
              <p:cNvSpPr/>
              <p:nvPr/>
            </p:nvSpPr>
            <p:spPr>
              <a:xfrm>
                <a:off x="-1377203" y="4702352"/>
                <a:ext cx="333468" cy="152508"/>
              </a:xfrm>
              <a:custGeom>
                <a:avLst/>
                <a:gdLst>
                  <a:gd name="connsiteX0" fmla="*/ 333469 w 333468"/>
                  <a:gd name="connsiteY0" fmla="*/ 180 h 152508"/>
                  <a:gd name="connsiteX1" fmla="*/ 333288 w 333468"/>
                  <a:gd name="connsiteY1" fmla="*/ 25307 h 152508"/>
                  <a:gd name="connsiteX2" fmla="*/ 302770 w 333468"/>
                  <a:gd name="connsiteY2" fmla="*/ 65235 h 152508"/>
                  <a:gd name="connsiteX3" fmla="*/ 294245 w 333468"/>
                  <a:gd name="connsiteY3" fmla="*/ 66150 h 152508"/>
                  <a:gd name="connsiteX4" fmla="*/ 259079 w 333468"/>
                  <a:gd name="connsiteY4" fmla="*/ 66188 h 152508"/>
                  <a:gd name="connsiteX5" fmla="*/ 258507 w 333468"/>
                  <a:gd name="connsiteY5" fmla="*/ 151818 h 152508"/>
                  <a:gd name="connsiteX6" fmla="*/ 185279 w 333468"/>
                  <a:gd name="connsiteY6" fmla="*/ 152484 h 152508"/>
                  <a:gd name="connsiteX7" fmla="*/ 178726 w 333468"/>
                  <a:gd name="connsiteY7" fmla="*/ 150941 h 152508"/>
                  <a:gd name="connsiteX8" fmla="*/ 178726 w 333468"/>
                  <a:gd name="connsiteY8" fmla="*/ 66712 h 152508"/>
                  <a:gd name="connsiteX9" fmla="*/ 155256 w 333468"/>
                  <a:gd name="connsiteY9" fmla="*/ 66712 h 152508"/>
                  <a:gd name="connsiteX10" fmla="*/ 154694 w 333468"/>
                  <a:gd name="connsiteY10" fmla="*/ 151818 h 152508"/>
                  <a:gd name="connsiteX11" fmla="*/ 81466 w 333468"/>
                  <a:gd name="connsiteY11" fmla="*/ 152484 h 152508"/>
                  <a:gd name="connsiteX12" fmla="*/ 74913 w 333468"/>
                  <a:gd name="connsiteY12" fmla="*/ 150941 h 152508"/>
                  <a:gd name="connsiteX13" fmla="*/ 74913 w 333468"/>
                  <a:gd name="connsiteY13" fmla="*/ 66788 h 152508"/>
                  <a:gd name="connsiteX14" fmla="*/ 68398 w 333468"/>
                  <a:gd name="connsiteY14" fmla="*/ 66254 h 152508"/>
                  <a:gd name="connsiteX15" fmla="*/ 40975 w 333468"/>
                  <a:gd name="connsiteY15" fmla="*/ 66359 h 152508"/>
                  <a:gd name="connsiteX16" fmla="*/ 1018 w 333468"/>
                  <a:gd name="connsiteY16" fmla="*/ 33622 h 152508"/>
                  <a:gd name="connsiteX17" fmla="*/ 132 w 333468"/>
                  <a:gd name="connsiteY17" fmla="*/ 31479 h 152508"/>
                  <a:gd name="connsiteX18" fmla="*/ 341 w 333468"/>
                  <a:gd name="connsiteY18" fmla="*/ 856 h 152508"/>
                  <a:gd name="connsiteX19" fmla="*/ 134787 w 333468"/>
                  <a:gd name="connsiteY19" fmla="*/ 637 h 152508"/>
                  <a:gd name="connsiteX20" fmla="*/ 146379 w 333468"/>
                  <a:gd name="connsiteY20" fmla="*/ 8390 h 152508"/>
                  <a:gd name="connsiteX21" fmla="*/ 186908 w 333468"/>
                  <a:gd name="connsiteY21" fmla="*/ 8390 h 152508"/>
                  <a:gd name="connsiteX22" fmla="*/ 198957 w 333468"/>
                  <a:gd name="connsiteY22" fmla="*/ 113 h 152508"/>
                  <a:gd name="connsiteX23" fmla="*/ 238781 w 333468"/>
                  <a:gd name="connsiteY23" fmla="*/ 8 h 152508"/>
                  <a:gd name="connsiteX24" fmla="*/ 333469 w 333468"/>
                  <a:gd name="connsiteY24" fmla="*/ 218 h 152508"/>
                  <a:gd name="connsiteX25" fmla="*/ 333469 w 333468"/>
                  <a:gd name="connsiteY25" fmla="*/ 180 h 1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468" h="152508">
                    <a:moveTo>
                      <a:pt x="333469" y="180"/>
                    </a:moveTo>
                    <a:cubicBezTo>
                      <a:pt x="333393" y="8571"/>
                      <a:pt x="333469" y="16925"/>
                      <a:pt x="333288" y="25307"/>
                    </a:cubicBezTo>
                    <a:cubicBezTo>
                      <a:pt x="332831" y="44690"/>
                      <a:pt x="320848" y="60368"/>
                      <a:pt x="302770" y="65235"/>
                    </a:cubicBezTo>
                    <a:cubicBezTo>
                      <a:pt x="300055" y="65978"/>
                      <a:pt x="297102" y="66112"/>
                      <a:pt x="294245" y="66150"/>
                    </a:cubicBezTo>
                    <a:cubicBezTo>
                      <a:pt x="282758" y="66254"/>
                      <a:pt x="271299" y="66188"/>
                      <a:pt x="259079" y="66188"/>
                    </a:cubicBezTo>
                    <a:cubicBezTo>
                      <a:pt x="259079" y="94839"/>
                      <a:pt x="259079" y="122995"/>
                      <a:pt x="258507" y="151818"/>
                    </a:cubicBezTo>
                    <a:cubicBezTo>
                      <a:pt x="233732" y="152484"/>
                      <a:pt x="209491" y="152561"/>
                      <a:pt x="185279" y="152484"/>
                    </a:cubicBezTo>
                    <a:cubicBezTo>
                      <a:pt x="183098" y="152484"/>
                      <a:pt x="180916" y="151465"/>
                      <a:pt x="178726" y="150941"/>
                    </a:cubicBezTo>
                    <a:lnTo>
                      <a:pt x="178726" y="66712"/>
                    </a:lnTo>
                    <a:lnTo>
                      <a:pt x="155256" y="66712"/>
                    </a:lnTo>
                    <a:cubicBezTo>
                      <a:pt x="155256" y="94944"/>
                      <a:pt x="155256" y="123061"/>
                      <a:pt x="154694" y="151818"/>
                    </a:cubicBezTo>
                    <a:cubicBezTo>
                      <a:pt x="129920" y="152484"/>
                      <a:pt x="105678" y="152561"/>
                      <a:pt x="81466" y="152484"/>
                    </a:cubicBezTo>
                    <a:cubicBezTo>
                      <a:pt x="79285" y="152484"/>
                      <a:pt x="77094" y="151465"/>
                      <a:pt x="74913" y="150941"/>
                    </a:cubicBezTo>
                    <a:lnTo>
                      <a:pt x="74913" y="66788"/>
                    </a:lnTo>
                    <a:cubicBezTo>
                      <a:pt x="72379" y="66569"/>
                      <a:pt x="70398" y="66254"/>
                      <a:pt x="68398" y="66254"/>
                    </a:cubicBezTo>
                    <a:cubicBezTo>
                      <a:pt x="59263" y="66188"/>
                      <a:pt x="50071" y="65654"/>
                      <a:pt x="40975" y="66359"/>
                    </a:cubicBezTo>
                    <a:cubicBezTo>
                      <a:pt x="24906" y="67597"/>
                      <a:pt x="4437" y="54377"/>
                      <a:pt x="1018" y="33622"/>
                    </a:cubicBezTo>
                    <a:cubicBezTo>
                      <a:pt x="1018" y="32069"/>
                      <a:pt x="694" y="31688"/>
                      <a:pt x="132" y="31479"/>
                    </a:cubicBezTo>
                    <a:cubicBezTo>
                      <a:pt x="-11" y="21506"/>
                      <a:pt x="-144" y="11562"/>
                      <a:pt x="341" y="856"/>
                    </a:cubicBezTo>
                    <a:cubicBezTo>
                      <a:pt x="45518" y="113"/>
                      <a:pt x="90029" y="113"/>
                      <a:pt x="134787" y="637"/>
                    </a:cubicBezTo>
                    <a:cubicBezTo>
                      <a:pt x="136758" y="6809"/>
                      <a:pt x="140778" y="8466"/>
                      <a:pt x="146379" y="8390"/>
                    </a:cubicBezTo>
                    <a:cubicBezTo>
                      <a:pt x="159876" y="8181"/>
                      <a:pt x="173373" y="8181"/>
                      <a:pt x="186908" y="8390"/>
                    </a:cubicBezTo>
                    <a:cubicBezTo>
                      <a:pt x="193032" y="8495"/>
                      <a:pt x="196842" y="6142"/>
                      <a:pt x="198957" y="113"/>
                    </a:cubicBezTo>
                    <a:cubicBezTo>
                      <a:pt x="212701" y="75"/>
                      <a:pt x="225741" y="-30"/>
                      <a:pt x="238781" y="8"/>
                    </a:cubicBezTo>
                    <a:cubicBezTo>
                      <a:pt x="270347" y="37"/>
                      <a:pt x="301893" y="151"/>
                      <a:pt x="333469" y="218"/>
                    </a:cubicBezTo>
                    <a:lnTo>
                      <a:pt x="333469" y="18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5A62FB1A-CA29-1EE1-4B7F-8B96A1D40BCC}"/>
                  </a:ext>
                </a:extLst>
              </p:cNvPr>
              <p:cNvSpPr/>
              <p:nvPr/>
            </p:nvSpPr>
            <p:spPr>
              <a:xfrm>
                <a:off x="-1551503" y="3623359"/>
                <a:ext cx="266772" cy="289524"/>
              </a:xfrm>
              <a:custGeom>
                <a:avLst/>
                <a:gdLst>
                  <a:gd name="connsiteX0" fmla="*/ 266490 w 266772"/>
                  <a:gd name="connsiteY0" fmla="*/ 38 h 289524"/>
                  <a:gd name="connsiteX1" fmla="*/ 266729 w 266772"/>
                  <a:gd name="connsiteY1" fmla="*/ 62132 h 289524"/>
                  <a:gd name="connsiteX2" fmla="*/ 266729 w 266772"/>
                  <a:gd name="connsiteY2" fmla="*/ 107728 h 289524"/>
                  <a:gd name="connsiteX3" fmla="*/ 223209 w 266772"/>
                  <a:gd name="connsiteY3" fmla="*/ 225247 h 289524"/>
                  <a:gd name="connsiteX4" fmla="*/ 126378 w 266772"/>
                  <a:gd name="connsiteY4" fmla="*/ 284493 h 289524"/>
                  <a:gd name="connsiteX5" fmla="*/ 0 w 266772"/>
                  <a:gd name="connsiteY5" fmla="*/ 268176 h 289524"/>
                  <a:gd name="connsiteX6" fmla="*/ 5467 w 266772"/>
                  <a:gd name="connsiteY6" fmla="*/ 260318 h 289524"/>
                  <a:gd name="connsiteX7" fmla="*/ 180956 w 266772"/>
                  <a:gd name="connsiteY7" fmla="*/ 84677 h 289524"/>
                  <a:gd name="connsiteX8" fmla="*/ 186947 w 266772"/>
                  <a:gd name="connsiteY8" fmla="*/ 77314 h 289524"/>
                  <a:gd name="connsiteX9" fmla="*/ 188433 w 266772"/>
                  <a:gd name="connsiteY9" fmla="*/ 77600 h 289524"/>
                  <a:gd name="connsiteX10" fmla="*/ 219475 w 266772"/>
                  <a:gd name="connsiteY10" fmla="*/ 93031 h 289524"/>
                  <a:gd name="connsiteX11" fmla="*/ 244640 w 266772"/>
                  <a:gd name="connsiteY11" fmla="*/ 110442 h 289524"/>
                  <a:gd name="connsiteX12" fmla="*/ 246155 w 266772"/>
                  <a:gd name="connsiteY12" fmla="*/ 92507 h 289524"/>
                  <a:gd name="connsiteX13" fmla="*/ 246259 w 266772"/>
                  <a:gd name="connsiteY13" fmla="*/ 26708 h 289524"/>
                  <a:gd name="connsiteX14" fmla="*/ 247279 w 266772"/>
                  <a:gd name="connsiteY14" fmla="*/ 17231 h 289524"/>
                  <a:gd name="connsiteX15" fmla="*/ 254117 w 266772"/>
                  <a:gd name="connsiteY15" fmla="*/ 11554 h 289524"/>
                  <a:gd name="connsiteX16" fmla="*/ 266490 w 266772"/>
                  <a:gd name="connsiteY16" fmla="*/ 0 h 289524"/>
                  <a:gd name="connsiteX17" fmla="*/ 266490 w 266772"/>
                  <a:gd name="connsiteY17" fmla="*/ 38 h 2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72" h="289524">
                    <a:moveTo>
                      <a:pt x="266490" y="38"/>
                    </a:moveTo>
                    <a:cubicBezTo>
                      <a:pt x="266595" y="20717"/>
                      <a:pt x="266700" y="41443"/>
                      <a:pt x="266729" y="62132"/>
                    </a:cubicBezTo>
                    <a:cubicBezTo>
                      <a:pt x="266767" y="77314"/>
                      <a:pt x="266805" y="92535"/>
                      <a:pt x="266729" y="107728"/>
                    </a:cubicBezTo>
                    <a:cubicBezTo>
                      <a:pt x="266557" y="152200"/>
                      <a:pt x="251936" y="191386"/>
                      <a:pt x="223209" y="225247"/>
                    </a:cubicBezTo>
                    <a:cubicBezTo>
                      <a:pt x="197453" y="255632"/>
                      <a:pt x="165068" y="275434"/>
                      <a:pt x="126378" y="284493"/>
                    </a:cubicBezTo>
                    <a:cubicBezTo>
                      <a:pt x="82610" y="294742"/>
                      <a:pt x="40567" y="289350"/>
                      <a:pt x="0" y="268176"/>
                    </a:cubicBezTo>
                    <a:cubicBezTo>
                      <a:pt x="1486" y="265071"/>
                      <a:pt x="3286" y="262499"/>
                      <a:pt x="5467" y="260318"/>
                    </a:cubicBezTo>
                    <a:cubicBezTo>
                      <a:pt x="63960" y="201749"/>
                      <a:pt x="122501" y="143246"/>
                      <a:pt x="180956" y="84677"/>
                    </a:cubicBezTo>
                    <a:cubicBezTo>
                      <a:pt x="183109" y="82534"/>
                      <a:pt x="184699" y="79819"/>
                      <a:pt x="186947" y="77314"/>
                    </a:cubicBezTo>
                    <a:cubicBezTo>
                      <a:pt x="187338" y="77276"/>
                      <a:pt x="188109" y="77210"/>
                      <a:pt x="188433" y="77600"/>
                    </a:cubicBezTo>
                    <a:cubicBezTo>
                      <a:pt x="198901" y="82848"/>
                      <a:pt x="209007" y="87706"/>
                      <a:pt x="219475" y="93031"/>
                    </a:cubicBezTo>
                    <a:cubicBezTo>
                      <a:pt x="227686" y="98879"/>
                      <a:pt x="235582" y="104270"/>
                      <a:pt x="244640" y="110442"/>
                    </a:cubicBezTo>
                    <a:cubicBezTo>
                      <a:pt x="245240" y="103708"/>
                      <a:pt x="246117" y="98108"/>
                      <a:pt x="246155" y="92507"/>
                    </a:cubicBezTo>
                    <a:cubicBezTo>
                      <a:pt x="246326" y="70580"/>
                      <a:pt x="246193" y="48635"/>
                      <a:pt x="246259" y="26708"/>
                    </a:cubicBezTo>
                    <a:cubicBezTo>
                      <a:pt x="246259" y="23574"/>
                      <a:pt x="246612" y="20469"/>
                      <a:pt x="247279" y="17231"/>
                    </a:cubicBezTo>
                    <a:cubicBezTo>
                      <a:pt x="249888" y="15259"/>
                      <a:pt x="252070" y="13459"/>
                      <a:pt x="254117" y="11554"/>
                    </a:cubicBezTo>
                    <a:cubicBezTo>
                      <a:pt x="258280" y="7715"/>
                      <a:pt x="262366" y="3839"/>
                      <a:pt x="266490" y="0"/>
                    </a:cubicBezTo>
                    <a:lnTo>
                      <a:pt x="266490" y="38"/>
                    </a:lnTo>
                    <a:close/>
                  </a:path>
                </a:pathLst>
              </a:custGeom>
              <a:solidFill>
                <a:srgbClr val="4AC7D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3A8BC10-6FF7-8EFD-014C-5001F1BD555F}"/>
                  </a:ext>
                </a:extLst>
              </p:cNvPr>
              <p:cNvSpPr/>
              <p:nvPr/>
            </p:nvSpPr>
            <p:spPr>
              <a:xfrm>
                <a:off x="-1391407" y="3362088"/>
                <a:ext cx="360816" cy="143884"/>
              </a:xfrm>
              <a:custGeom>
                <a:avLst/>
                <a:gdLst>
                  <a:gd name="connsiteX0" fmla="*/ 0 w 360816"/>
                  <a:gd name="connsiteY0" fmla="*/ 533 h 143884"/>
                  <a:gd name="connsiteX1" fmla="*/ 8249 w 360816"/>
                  <a:gd name="connsiteY1" fmla="*/ 0 h 143884"/>
                  <a:gd name="connsiteX2" fmla="*/ 360817 w 360816"/>
                  <a:gd name="connsiteY2" fmla="*/ 76 h 143884"/>
                  <a:gd name="connsiteX3" fmla="*/ 321526 w 360816"/>
                  <a:gd name="connsiteY3" fmla="*/ 21641 h 143884"/>
                  <a:gd name="connsiteX4" fmla="*/ 236249 w 360816"/>
                  <a:gd name="connsiteY4" fmla="*/ 136522 h 143884"/>
                  <a:gd name="connsiteX5" fmla="*/ 234277 w 360816"/>
                  <a:gd name="connsiteY5" fmla="*/ 142475 h 143884"/>
                  <a:gd name="connsiteX6" fmla="*/ 233220 w 360816"/>
                  <a:gd name="connsiteY6" fmla="*/ 143504 h 143884"/>
                  <a:gd name="connsiteX7" fmla="*/ 127635 w 360816"/>
                  <a:gd name="connsiteY7" fmla="*/ 143885 h 143884"/>
                  <a:gd name="connsiteX8" fmla="*/ 0 w 360816"/>
                  <a:gd name="connsiteY8" fmla="*/ 495 h 143884"/>
                  <a:gd name="connsiteX9" fmla="*/ 0 w 360816"/>
                  <a:gd name="connsiteY9" fmla="*/ 533 h 1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816" h="143884">
                    <a:moveTo>
                      <a:pt x="0" y="533"/>
                    </a:moveTo>
                    <a:cubicBezTo>
                      <a:pt x="2467" y="114"/>
                      <a:pt x="5353" y="0"/>
                      <a:pt x="8249" y="0"/>
                    </a:cubicBezTo>
                    <a:cubicBezTo>
                      <a:pt x="125521" y="0"/>
                      <a:pt x="242802" y="0"/>
                      <a:pt x="360817" y="76"/>
                    </a:cubicBezTo>
                    <a:cubicBezTo>
                      <a:pt x="348167" y="7268"/>
                      <a:pt x="334147" y="13364"/>
                      <a:pt x="321526" y="21641"/>
                    </a:cubicBezTo>
                    <a:cubicBezTo>
                      <a:pt x="279273" y="49482"/>
                      <a:pt x="251012" y="88068"/>
                      <a:pt x="236249" y="136522"/>
                    </a:cubicBezTo>
                    <a:cubicBezTo>
                      <a:pt x="235649" y="138532"/>
                      <a:pt x="234982" y="140503"/>
                      <a:pt x="234277" y="142475"/>
                    </a:cubicBezTo>
                    <a:cubicBezTo>
                      <a:pt x="234134" y="142904"/>
                      <a:pt x="233572" y="143180"/>
                      <a:pt x="233220" y="143504"/>
                    </a:cubicBezTo>
                    <a:cubicBezTo>
                      <a:pt x="201921" y="114776"/>
                      <a:pt x="158753" y="115519"/>
                      <a:pt x="127635" y="143885"/>
                    </a:cubicBezTo>
                    <a:cubicBezTo>
                      <a:pt x="107690" y="76086"/>
                      <a:pt x="65970" y="27803"/>
                      <a:pt x="0" y="495"/>
                    </a:cubicBezTo>
                    <a:lnTo>
                      <a:pt x="0" y="533"/>
                    </a:lnTo>
                    <a:close/>
                  </a:path>
                </a:pathLst>
              </a:custGeom>
              <a:solidFill>
                <a:srgbClr val="4AC7D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7AF82AA-51C4-1197-EDFD-5FBB8E5B6193}"/>
                  </a:ext>
                </a:extLst>
              </p:cNvPr>
              <p:cNvSpPr/>
              <p:nvPr/>
            </p:nvSpPr>
            <p:spPr>
              <a:xfrm>
                <a:off x="-1038705" y="3719014"/>
                <a:ext cx="251155" cy="193937"/>
              </a:xfrm>
              <a:custGeom>
                <a:avLst/>
                <a:gdLst>
                  <a:gd name="connsiteX0" fmla="*/ 251155 w 251155"/>
                  <a:gd name="connsiteY0" fmla="*/ 83577 h 193937"/>
                  <a:gd name="connsiteX1" fmla="*/ 235087 w 251155"/>
                  <a:gd name="connsiteY1" fmla="*/ 113952 h 193937"/>
                  <a:gd name="connsiteX2" fmla="*/ 112490 w 251155"/>
                  <a:gd name="connsiteY2" fmla="*/ 191542 h 193937"/>
                  <a:gd name="connsiteX3" fmla="*/ 0 w 251155"/>
                  <a:gd name="connsiteY3" fmla="*/ 172550 h 193937"/>
                  <a:gd name="connsiteX4" fmla="*/ 5391 w 251155"/>
                  <a:gd name="connsiteY4" fmla="*/ 164691 h 193937"/>
                  <a:gd name="connsiteX5" fmla="*/ 162916 w 251155"/>
                  <a:gd name="connsiteY5" fmla="*/ 7072 h 193937"/>
                  <a:gd name="connsiteX6" fmla="*/ 169650 w 251155"/>
                  <a:gd name="connsiteY6" fmla="*/ 52 h 193937"/>
                  <a:gd name="connsiteX7" fmla="*/ 172536 w 251155"/>
                  <a:gd name="connsiteY7" fmla="*/ 338 h 193937"/>
                  <a:gd name="connsiteX8" fmla="*/ 185509 w 251155"/>
                  <a:gd name="connsiteY8" fmla="*/ 9920 h 193937"/>
                  <a:gd name="connsiteX9" fmla="*/ 238896 w 251155"/>
                  <a:gd name="connsiteY9" fmla="*/ 65527 h 193937"/>
                  <a:gd name="connsiteX10" fmla="*/ 251155 w 251155"/>
                  <a:gd name="connsiteY10" fmla="*/ 83577 h 1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55" h="193937">
                    <a:moveTo>
                      <a:pt x="251155" y="83577"/>
                    </a:moveTo>
                    <a:cubicBezTo>
                      <a:pt x="248126" y="94921"/>
                      <a:pt x="241602" y="104541"/>
                      <a:pt x="235087" y="113952"/>
                    </a:cubicBezTo>
                    <a:cubicBezTo>
                      <a:pt x="205168" y="156976"/>
                      <a:pt x="164182" y="183161"/>
                      <a:pt x="112490" y="191542"/>
                    </a:cubicBezTo>
                    <a:cubicBezTo>
                      <a:pt x="73333" y="197924"/>
                      <a:pt x="35843" y="191542"/>
                      <a:pt x="0" y="172550"/>
                    </a:cubicBezTo>
                    <a:cubicBezTo>
                      <a:pt x="1448" y="169416"/>
                      <a:pt x="3248" y="166882"/>
                      <a:pt x="5391" y="164691"/>
                    </a:cubicBezTo>
                    <a:cubicBezTo>
                      <a:pt x="57864" y="112152"/>
                      <a:pt x="110414" y="59612"/>
                      <a:pt x="162916" y="7072"/>
                    </a:cubicBezTo>
                    <a:cubicBezTo>
                      <a:pt x="165097" y="4881"/>
                      <a:pt x="167040" y="2414"/>
                      <a:pt x="169650" y="52"/>
                    </a:cubicBezTo>
                    <a:cubicBezTo>
                      <a:pt x="170879" y="-15"/>
                      <a:pt x="171545" y="-91"/>
                      <a:pt x="172536" y="338"/>
                    </a:cubicBezTo>
                    <a:cubicBezTo>
                      <a:pt x="177051" y="3862"/>
                      <a:pt x="181308" y="6853"/>
                      <a:pt x="185509" y="9920"/>
                    </a:cubicBezTo>
                    <a:cubicBezTo>
                      <a:pt x="206512" y="25360"/>
                      <a:pt x="224514" y="43715"/>
                      <a:pt x="238896" y="65527"/>
                    </a:cubicBezTo>
                    <a:cubicBezTo>
                      <a:pt x="242907" y="71594"/>
                      <a:pt x="247069" y="77547"/>
                      <a:pt x="251155" y="83577"/>
                    </a:cubicBezTo>
                    <a:close/>
                  </a:path>
                </a:pathLst>
              </a:custGeom>
              <a:solidFill>
                <a:srgbClr val="4AC7D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6ED0EB11-D8FD-902B-8F95-E5768A8EDCCC}"/>
                  </a:ext>
                </a:extLst>
              </p:cNvPr>
              <p:cNvSpPr/>
              <p:nvPr/>
            </p:nvSpPr>
            <p:spPr>
              <a:xfrm>
                <a:off x="-1075634" y="3375942"/>
                <a:ext cx="288893" cy="215203"/>
              </a:xfrm>
              <a:custGeom>
                <a:avLst/>
                <a:gdLst>
                  <a:gd name="connsiteX0" fmla="*/ 108328 w 288893"/>
                  <a:gd name="connsiteY0" fmla="*/ 567 h 215203"/>
                  <a:gd name="connsiteX1" fmla="*/ 232934 w 288893"/>
                  <a:gd name="connsiteY1" fmla="*/ 37886 h 215203"/>
                  <a:gd name="connsiteX2" fmla="*/ 288893 w 288893"/>
                  <a:gd name="connsiteY2" fmla="*/ 111428 h 215203"/>
                  <a:gd name="connsiteX3" fmla="*/ 281216 w 288893"/>
                  <a:gd name="connsiteY3" fmla="*/ 117915 h 215203"/>
                  <a:gd name="connsiteX4" fmla="*/ 188357 w 288893"/>
                  <a:gd name="connsiteY4" fmla="*/ 210660 h 215203"/>
                  <a:gd name="connsiteX5" fmla="*/ 181489 w 288893"/>
                  <a:gd name="connsiteY5" fmla="*/ 215203 h 215203"/>
                  <a:gd name="connsiteX6" fmla="*/ 180956 w 288893"/>
                  <a:gd name="connsiteY6" fmla="*/ 190962 h 215203"/>
                  <a:gd name="connsiteX7" fmla="*/ 180537 w 288893"/>
                  <a:gd name="connsiteY7" fmla="*/ 183142 h 215203"/>
                  <a:gd name="connsiteX8" fmla="*/ 139551 w 288893"/>
                  <a:gd name="connsiteY8" fmla="*/ 112305 h 215203"/>
                  <a:gd name="connsiteX9" fmla="*/ 80848 w 288893"/>
                  <a:gd name="connsiteY9" fmla="*/ 88664 h 215203"/>
                  <a:gd name="connsiteX10" fmla="*/ 4162 w 288893"/>
                  <a:gd name="connsiteY10" fmla="*/ 110123 h 215203"/>
                  <a:gd name="connsiteX11" fmla="*/ 0 w 288893"/>
                  <a:gd name="connsiteY11" fmla="*/ 111466 h 215203"/>
                  <a:gd name="connsiteX12" fmla="*/ 5363 w 288893"/>
                  <a:gd name="connsiteY12" fmla="*/ 104313 h 215203"/>
                  <a:gd name="connsiteX13" fmla="*/ 41900 w 288893"/>
                  <a:gd name="connsiteY13" fmla="*/ 68013 h 215203"/>
                  <a:gd name="connsiteX14" fmla="*/ 113338 w 288893"/>
                  <a:gd name="connsiteY14" fmla="*/ 67661 h 215203"/>
                  <a:gd name="connsiteX15" fmla="*/ 121863 w 288893"/>
                  <a:gd name="connsiteY15" fmla="*/ 66747 h 215203"/>
                  <a:gd name="connsiteX16" fmla="*/ 129083 w 288893"/>
                  <a:gd name="connsiteY16" fmla="*/ 57022 h 215203"/>
                  <a:gd name="connsiteX17" fmla="*/ 121796 w 288893"/>
                  <a:gd name="connsiteY17" fmla="*/ 48068 h 215203"/>
                  <a:gd name="connsiteX18" fmla="*/ 114776 w 288893"/>
                  <a:gd name="connsiteY18" fmla="*/ 47573 h 215203"/>
                  <a:gd name="connsiteX19" fmla="*/ 63151 w 288893"/>
                  <a:gd name="connsiteY19" fmla="*/ 46906 h 215203"/>
                  <a:gd name="connsiteX20" fmla="*/ 88240 w 288893"/>
                  <a:gd name="connsiteY20" fmla="*/ 21350 h 215203"/>
                  <a:gd name="connsiteX21" fmla="*/ 108366 w 288893"/>
                  <a:gd name="connsiteY21" fmla="*/ 491 h 215203"/>
                  <a:gd name="connsiteX22" fmla="*/ 108328 w 288893"/>
                  <a:gd name="connsiteY22" fmla="*/ 567 h 2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893" h="215203">
                    <a:moveTo>
                      <a:pt x="108328" y="567"/>
                    </a:moveTo>
                    <a:cubicBezTo>
                      <a:pt x="154638" y="-2957"/>
                      <a:pt x="196186" y="10006"/>
                      <a:pt x="232934" y="37886"/>
                    </a:cubicBezTo>
                    <a:cubicBezTo>
                      <a:pt x="258204" y="57022"/>
                      <a:pt x="276568" y="81863"/>
                      <a:pt x="288893" y="111428"/>
                    </a:cubicBezTo>
                    <a:cubicBezTo>
                      <a:pt x="286007" y="114000"/>
                      <a:pt x="283397" y="115762"/>
                      <a:pt x="281216" y="117915"/>
                    </a:cubicBezTo>
                    <a:cubicBezTo>
                      <a:pt x="250241" y="148814"/>
                      <a:pt x="219332" y="179761"/>
                      <a:pt x="188357" y="210660"/>
                    </a:cubicBezTo>
                    <a:cubicBezTo>
                      <a:pt x="186385" y="212631"/>
                      <a:pt x="183956" y="214184"/>
                      <a:pt x="181489" y="215203"/>
                    </a:cubicBezTo>
                    <a:cubicBezTo>
                      <a:pt x="181175" y="206640"/>
                      <a:pt x="181099" y="198820"/>
                      <a:pt x="180956" y="190962"/>
                    </a:cubicBezTo>
                    <a:cubicBezTo>
                      <a:pt x="180927" y="188352"/>
                      <a:pt x="180956" y="185676"/>
                      <a:pt x="180537" y="183142"/>
                    </a:cubicBezTo>
                    <a:cubicBezTo>
                      <a:pt x="175536" y="154529"/>
                      <a:pt x="162496" y="130593"/>
                      <a:pt x="139551" y="112305"/>
                    </a:cubicBezTo>
                    <a:cubicBezTo>
                      <a:pt x="122320" y="98560"/>
                      <a:pt x="102622" y="90492"/>
                      <a:pt x="80848" y="88664"/>
                    </a:cubicBezTo>
                    <a:cubicBezTo>
                      <a:pt x="52826" y="86301"/>
                      <a:pt x="26994" y="93169"/>
                      <a:pt x="4162" y="110123"/>
                    </a:cubicBezTo>
                    <a:cubicBezTo>
                      <a:pt x="2962" y="111000"/>
                      <a:pt x="1410" y="111390"/>
                      <a:pt x="0" y="111466"/>
                    </a:cubicBezTo>
                    <a:cubicBezTo>
                      <a:pt x="1762" y="108714"/>
                      <a:pt x="3391" y="106313"/>
                      <a:pt x="5363" y="104313"/>
                    </a:cubicBezTo>
                    <a:cubicBezTo>
                      <a:pt x="17269" y="92226"/>
                      <a:pt x="29251" y="80205"/>
                      <a:pt x="41900" y="68013"/>
                    </a:cubicBezTo>
                    <a:cubicBezTo>
                      <a:pt x="66180" y="67804"/>
                      <a:pt x="89764" y="67766"/>
                      <a:pt x="113338" y="67661"/>
                    </a:cubicBezTo>
                    <a:cubicBezTo>
                      <a:pt x="116186" y="67661"/>
                      <a:pt x="119110" y="67451"/>
                      <a:pt x="121863" y="66747"/>
                    </a:cubicBezTo>
                    <a:cubicBezTo>
                      <a:pt x="127006" y="65404"/>
                      <a:pt x="129197" y="62194"/>
                      <a:pt x="129083" y="57022"/>
                    </a:cubicBezTo>
                    <a:cubicBezTo>
                      <a:pt x="129016" y="52545"/>
                      <a:pt x="126482" y="49192"/>
                      <a:pt x="121796" y="48068"/>
                    </a:cubicBezTo>
                    <a:cubicBezTo>
                      <a:pt x="119539" y="47535"/>
                      <a:pt x="117110" y="47611"/>
                      <a:pt x="114776" y="47573"/>
                    </a:cubicBezTo>
                    <a:cubicBezTo>
                      <a:pt x="97479" y="47468"/>
                      <a:pt x="80210" y="47430"/>
                      <a:pt x="63151" y="46906"/>
                    </a:cubicBezTo>
                    <a:cubicBezTo>
                      <a:pt x="71685" y="38095"/>
                      <a:pt x="80000" y="29742"/>
                      <a:pt x="88240" y="21350"/>
                    </a:cubicBezTo>
                    <a:cubicBezTo>
                      <a:pt x="95012" y="14445"/>
                      <a:pt x="101670" y="7473"/>
                      <a:pt x="108366" y="491"/>
                    </a:cubicBezTo>
                    <a:lnTo>
                      <a:pt x="108328" y="567"/>
                    </a:lnTo>
                    <a:close/>
                  </a:path>
                </a:pathLst>
              </a:custGeom>
              <a:solidFill>
                <a:srgbClr val="92DDEB"/>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6EE710D9-DDFA-A05A-DAD4-891E2C5F73B0}"/>
                  </a:ext>
                </a:extLst>
              </p:cNvPr>
              <p:cNvSpPr/>
              <p:nvPr/>
            </p:nvSpPr>
            <p:spPr>
              <a:xfrm>
                <a:off x="-1606652" y="3686119"/>
                <a:ext cx="241715" cy="205196"/>
              </a:xfrm>
              <a:custGeom>
                <a:avLst/>
                <a:gdLst>
                  <a:gd name="connsiteX0" fmla="*/ 241716 w 241715"/>
                  <a:gd name="connsiteY0" fmla="*/ 14620 h 205196"/>
                  <a:gd name="connsiteX1" fmla="*/ 236106 w 241715"/>
                  <a:gd name="connsiteY1" fmla="*/ 21955 h 205196"/>
                  <a:gd name="connsiteX2" fmla="*/ 60617 w 241715"/>
                  <a:gd name="connsiteY2" fmla="*/ 197586 h 205196"/>
                  <a:gd name="connsiteX3" fmla="*/ 54664 w 241715"/>
                  <a:gd name="connsiteY3" fmla="*/ 205197 h 205196"/>
                  <a:gd name="connsiteX4" fmla="*/ 0 w 241715"/>
                  <a:gd name="connsiteY4" fmla="*/ 161010 h 205196"/>
                  <a:gd name="connsiteX5" fmla="*/ 7582 w 241715"/>
                  <a:gd name="connsiteY5" fmla="*/ 154705 h 205196"/>
                  <a:gd name="connsiteX6" fmla="*/ 112490 w 241715"/>
                  <a:gd name="connsiteY6" fmla="*/ 49825 h 205196"/>
                  <a:gd name="connsiteX7" fmla="*/ 162458 w 241715"/>
                  <a:gd name="connsiteY7" fmla="*/ 181 h 205196"/>
                  <a:gd name="connsiteX8" fmla="*/ 241716 w 241715"/>
                  <a:gd name="connsiteY8" fmla="*/ 14620 h 20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15" h="205196">
                    <a:moveTo>
                      <a:pt x="241716" y="14620"/>
                    </a:moveTo>
                    <a:cubicBezTo>
                      <a:pt x="239849" y="17087"/>
                      <a:pt x="238258" y="19802"/>
                      <a:pt x="236106" y="21955"/>
                    </a:cubicBezTo>
                    <a:cubicBezTo>
                      <a:pt x="177651" y="80524"/>
                      <a:pt x="119110" y="139017"/>
                      <a:pt x="60617" y="197586"/>
                    </a:cubicBezTo>
                    <a:cubicBezTo>
                      <a:pt x="58436" y="199777"/>
                      <a:pt x="56636" y="202311"/>
                      <a:pt x="54664" y="205197"/>
                    </a:cubicBezTo>
                    <a:cubicBezTo>
                      <a:pt x="33204" y="194843"/>
                      <a:pt x="15726" y="179089"/>
                      <a:pt x="0" y="161010"/>
                    </a:cubicBezTo>
                    <a:cubicBezTo>
                      <a:pt x="2791" y="158543"/>
                      <a:pt x="5391" y="156848"/>
                      <a:pt x="7582" y="154705"/>
                    </a:cubicBezTo>
                    <a:cubicBezTo>
                      <a:pt x="42605" y="119777"/>
                      <a:pt x="77562" y="84820"/>
                      <a:pt x="112490" y="49825"/>
                    </a:cubicBezTo>
                    <a:cubicBezTo>
                      <a:pt x="128949" y="33375"/>
                      <a:pt x="145332" y="16849"/>
                      <a:pt x="162458" y="181"/>
                    </a:cubicBezTo>
                    <a:cubicBezTo>
                      <a:pt x="190471" y="-1162"/>
                      <a:pt x="216379" y="5115"/>
                      <a:pt x="241716" y="14620"/>
                    </a:cubicBezTo>
                    <a:close/>
                  </a:path>
                </a:pathLst>
              </a:custGeom>
              <a:solidFill>
                <a:srgbClr val="91DDEB"/>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A55B1733-DC2B-9D88-8607-ACDBE69E0CC8}"/>
                  </a:ext>
                </a:extLst>
              </p:cNvPr>
              <p:cNvSpPr/>
              <p:nvPr/>
            </p:nvSpPr>
            <p:spPr>
              <a:xfrm>
                <a:off x="-1093912" y="3690696"/>
                <a:ext cx="224332" cy="200696"/>
              </a:xfrm>
              <a:custGeom>
                <a:avLst/>
                <a:gdLst>
                  <a:gd name="connsiteX0" fmla="*/ 224333 w 224332"/>
                  <a:gd name="connsiteY0" fmla="*/ 28408 h 200696"/>
                  <a:gd name="connsiteX1" fmla="*/ 218132 w 224332"/>
                  <a:gd name="connsiteY1" fmla="*/ 35418 h 200696"/>
                  <a:gd name="connsiteX2" fmla="*/ 60608 w 224332"/>
                  <a:gd name="connsiteY2" fmla="*/ 193048 h 200696"/>
                  <a:gd name="connsiteX3" fmla="*/ 54683 w 224332"/>
                  <a:gd name="connsiteY3" fmla="*/ 200696 h 200696"/>
                  <a:gd name="connsiteX4" fmla="*/ 11240 w 224332"/>
                  <a:gd name="connsiteY4" fmla="*/ 169721 h 200696"/>
                  <a:gd name="connsiteX5" fmla="*/ 0 w 224332"/>
                  <a:gd name="connsiteY5" fmla="*/ 156500 h 200696"/>
                  <a:gd name="connsiteX6" fmla="*/ 7572 w 224332"/>
                  <a:gd name="connsiteY6" fmla="*/ 150157 h 200696"/>
                  <a:gd name="connsiteX7" fmla="*/ 151562 w 224332"/>
                  <a:gd name="connsiteY7" fmla="*/ 6205 h 200696"/>
                  <a:gd name="connsiteX8" fmla="*/ 157305 w 224332"/>
                  <a:gd name="connsiteY8" fmla="*/ 290 h 200696"/>
                  <a:gd name="connsiteX9" fmla="*/ 160020 w 224332"/>
                  <a:gd name="connsiteY9" fmla="*/ 185 h 200696"/>
                  <a:gd name="connsiteX10" fmla="*/ 172736 w 224332"/>
                  <a:gd name="connsiteY10" fmla="*/ 3843 h 200696"/>
                  <a:gd name="connsiteX11" fmla="*/ 199520 w 224332"/>
                  <a:gd name="connsiteY11" fmla="*/ 14520 h 200696"/>
                  <a:gd name="connsiteX12" fmla="*/ 217456 w 224332"/>
                  <a:gd name="connsiteY12" fmla="*/ 23617 h 200696"/>
                  <a:gd name="connsiteX13" fmla="*/ 224295 w 224332"/>
                  <a:gd name="connsiteY13" fmla="*/ 28446 h 200696"/>
                  <a:gd name="connsiteX14" fmla="*/ 224333 w 224332"/>
                  <a:gd name="connsiteY14" fmla="*/ 28408 h 2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332" h="200696">
                    <a:moveTo>
                      <a:pt x="224333" y="28408"/>
                    </a:moveTo>
                    <a:cubicBezTo>
                      <a:pt x="222285" y="30732"/>
                      <a:pt x="220351" y="33199"/>
                      <a:pt x="218132" y="35418"/>
                    </a:cubicBezTo>
                    <a:cubicBezTo>
                      <a:pt x="165621" y="87958"/>
                      <a:pt x="113081" y="140470"/>
                      <a:pt x="60608" y="193048"/>
                    </a:cubicBezTo>
                    <a:cubicBezTo>
                      <a:pt x="58426" y="195229"/>
                      <a:pt x="56664" y="197772"/>
                      <a:pt x="54683" y="200696"/>
                    </a:cubicBezTo>
                    <a:cubicBezTo>
                      <a:pt x="38586" y="192943"/>
                      <a:pt x="24451" y="181913"/>
                      <a:pt x="11240" y="169721"/>
                    </a:cubicBezTo>
                    <a:cubicBezTo>
                      <a:pt x="7039" y="165844"/>
                      <a:pt x="3486" y="161301"/>
                      <a:pt x="0" y="156500"/>
                    </a:cubicBezTo>
                    <a:cubicBezTo>
                      <a:pt x="2743" y="154033"/>
                      <a:pt x="5391" y="152309"/>
                      <a:pt x="7572" y="150157"/>
                    </a:cubicBezTo>
                    <a:cubicBezTo>
                      <a:pt x="55607" y="102198"/>
                      <a:pt x="103603" y="54202"/>
                      <a:pt x="151562" y="6205"/>
                    </a:cubicBezTo>
                    <a:cubicBezTo>
                      <a:pt x="153391" y="4376"/>
                      <a:pt x="155086" y="2367"/>
                      <a:pt x="157305" y="290"/>
                    </a:cubicBezTo>
                    <a:cubicBezTo>
                      <a:pt x="158401" y="4"/>
                      <a:pt x="159029" y="-139"/>
                      <a:pt x="160020" y="185"/>
                    </a:cubicBezTo>
                    <a:cubicBezTo>
                      <a:pt x="164354" y="1595"/>
                      <a:pt x="168373" y="2538"/>
                      <a:pt x="172736" y="3843"/>
                    </a:cubicBezTo>
                    <a:cubicBezTo>
                      <a:pt x="181766" y="7577"/>
                      <a:pt x="190357" y="10930"/>
                      <a:pt x="199520" y="14520"/>
                    </a:cubicBezTo>
                    <a:cubicBezTo>
                      <a:pt x="205826" y="17692"/>
                      <a:pt x="211712" y="20512"/>
                      <a:pt x="217456" y="23617"/>
                    </a:cubicBezTo>
                    <a:cubicBezTo>
                      <a:pt x="219894" y="24922"/>
                      <a:pt x="222037" y="26827"/>
                      <a:pt x="224295" y="28446"/>
                    </a:cubicBezTo>
                    <a:lnTo>
                      <a:pt x="224333" y="28408"/>
                    </a:lnTo>
                    <a:close/>
                  </a:path>
                </a:pathLst>
              </a:custGeom>
              <a:solidFill>
                <a:srgbClr val="91DDEB"/>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5D18D25C-9F7E-6F8C-E14C-58ECADADB441}"/>
                  </a:ext>
                </a:extLst>
              </p:cNvPr>
              <p:cNvSpPr/>
              <p:nvPr/>
            </p:nvSpPr>
            <p:spPr>
              <a:xfrm>
                <a:off x="-1744518" y="4403099"/>
                <a:ext cx="210379" cy="162110"/>
              </a:xfrm>
              <a:custGeom>
                <a:avLst/>
                <a:gdLst>
                  <a:gd name="connsiteX0" fmla="*/ 210379 w 210379"/>
                  <a:gd name="connsiteY0" fmla="*/ 111218 h 162110"/>
                  <a:gd name="connsiteX1" fmla="*/ 190720 w 210379"/>
                  <a:gd name="connsiteY1" fmla="*/ 162111 h 162110"/>
                  <a:gd name="connsiteX2" fmla="*/ 127740 w 210379"/>
                  <a:gd name="connsiteY2" fmla="*/ 137717 h 162110"/>
                  <a:gd name="connsiteX3" fmla="*/ 45711 w 210379"/>
                  <a:gd name="connsiteY3" fmla="*/ 82891 h 162110"/>
                  <a:gd name="connsiteX4" fmla="*/ 9345 w 210379"/>
                  <a:gd name="connsiteY4" fmla="*/ 48210 h 162110"/>
                  <a:gd name="connsiteX5" fmla="*/ 39 w 210379"/>
                  <a:gd name="connsiteY5" fmla="*/ 24988 h 162110"/>
                  <a:gd name="connsiteX6" fmla="*/ 25337 w 210379"/>
                  <a:gd name="connsiteY6" fmla="*/ 43 h 162110"/>
                  <a:gd name="connsiteX7" fmla="*/ 49473 w 210379"/>
                  <a:gd name="connsiteY7" fmla="*/ 10644 h 162110"/>
                  <a:gd name="connsiteX8" fmla="*/ 155582 w 210379"/>
                  <a:gd name="connsiteY8" fmla="*/ 90359 h 162110"/>
                  <a:gd name="connsiteX9" fmla="*/ 210379 w 210379"/>
                  <a:gd name="connsiteY9" fmla="*/ 111218 h 16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79" h="162110">
                    <a:moveTo>
                      <a:pt x="210379" y="111218"/>
                    </a:moveTo>
                    <a:cubicBezTo>
                      <a:pt x="204321" y="128135"/>
                      <a:pt x="197663" y="144870"/>
                      <a:pt x="190720" y="162111"/>
                    </a:cubicBezTo>
                    <a:cubicBezTo>
                      <a:pt x="168803" y="156148"/>
                      <a:pt x="147867" y="147909"/>
                      <a:pt x="127740" y="137717"/>
                    </a:cubicBezTo>
                    <a:cubicBezTo>
                      <a:pt x="98213" y="122782"/>
                      <a:pt x="70371" y="105084"/>
                      <a:pt x="45711" y="82891"/>
                    </a:cubicBezTo>
                    <a:cubicBezTo>
                      <a:pt x="33271" y="71680"/>
                      <a:pt x="21432" y="59774"/>
                      <a:pt x="9345" y="48210"/>
                    </a:cubicBezTo>
                    <a:cubicBezTo>
                      <a:pt x="2753" y="41867"/>
                      <a:pt x="-390" y="34294"/>
                      <a:pt x="39" y="24988"/>
                    </a:cubicBezTo>
                    <a:cubicBezTo>
                      <a:pt x="705" y="11101"/>
                      <a:pt x="11383" y="747"/>
                      <a:pt x="25337" y="43"/>
                    </a:cubicBezTo>
                    <a:cubicBezTo>
                      <a:pt x="35414" y="-453"/>
                      <a:pt x="42920" y="3386"/>
                      <a:pt x="49473" y="10644"/>
                    </a:cubicBezTo>
                    <a:cubicBezTo>
                      <a:pt x="79715" y="44019"/>
                      <a:pt x="115196" y="70518"/>
                      <a:pt x="155582" y="90359"/>
                    </a:cubicBezTo>
                    <a:cubicBezTo>
                      <a:pt x="172994" y="98922"/>
                      <a:pt x="190967" y="106037"/>
                      <a:pt x="210379" y="111218"/>
                    </a:cubicBezTo>
                    <a:close/>
                  </a:path>
                </a:pathLst>
              </a:custGeom>
              <a:solidFill>
                <a:srgbClr val="4AC7DE"/>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22F62E3-B784-05BA-0E93-E1386518E808}"/>
                  </a:ext>
                </a:extLst>
              </p:cNvPr>
              <p:cNvSpPr/>
              <p:nvPr/>
            </p:nvSpPr>
            <p:spPr>
              <a:xfrm>
                <a:off x="-1136946" y="3504144"/>
                <a:ext cx="149238" cy="309505"/>
              </a:xfrm>
              <a:custGeom>
                <a:avLst/>
                <a:gdLst>
                  <a:gd name="connsiteX0" fmla="*/ 21250 w 149238"/>
                  <a:gd name="connsiteY0" fmla="*/ 309505 h 309505"/>
                  <a:gd name="connsiteX1" fmla="*/ 10925 w 149238"/>
                  <a:gd name="connsiteY1" fmla="*/ 287693 h 309505"/>
                  <a:gd name="connsiteX2" fmla="*/ 0 w 149238"/>
                  <a:gd name="connsiteY2" fmla="*/ 224723 h 309505"/>
                  <a:gd name="connsiteX3" fmla="*/ 38 w 149238"/>
                  <a:gd name="connsiteY3" fmla="*/ 50987 h 309505"/>
                  <a:gd name="connsiteX4" fmla="*/ 877 w 149238"/>
                  <a:gd name="connsiteY4" fmla="*/ 40805 h 309505"/>
                  <a:gd name="connsiteX5" fmla="*/ 7506 w 149238"/>
                  <a:gd name="connsiteY5" fmla="*/ 35128 h 309505"/>
                  <a:gd name="connsiteX6" fmla="*/ 38624 w 149238"/>
                  <a:gd name="connsiteY6" fmla="*/ 4153 h 309505"/>
                  <a:gd name="connsiteX7" fmla="*/ 45492 w 149238"/>
                  <a:gd name="connsiteY7" fmla="*/ 0 h 309505"/>
                  <a:gd name="connsiteX8" fmla="*/ 42920 w 149238"/>
                  <a:gd name="connsiteY8" fmla="*/ 4439 h 309505"/>
                  <a:gd name="connsiteX9" fmla="*/ 20717 w 149238"/>
                  <a:gd name="connsiteY9" fmla="*/ 66847 h 309505"/>
                  <a:gd name="connsiteX10" fmla="*/ 20546 w 149238"/>
                  <a:gd name="connsiteY10" fmla="*/ 213589 h 309505"/>
                  <a:gd name="connsiteX11" fmla="*/ 21851 w 149238"/>
                  <a:gd name="connsiteY11" fmla="*/ 222180 h 309505"/>
                  <a:gd name="connsiteX12" fmla="*/ 48206 w 149238"/>
                  <a:gd name="connsiteY12" fmla="*/ 205273 h 309505"/>
                  <a:gd name="connsiteX13" fmla="*/ 56522 w 149238"/>
                  <a:gd name="connsiteY13" fmla="*/ 201749 h 309505"/>
                  <a:gd name="connsiteX14" fmla="*/ 149238 w 149238"/>
                  <a:gd name="connsiteY14" fmla="*/ 182328 h 309505"/>
                  <a:gd name="connsiteX15" fmla="*/ 148038 w 149238"/>
                  <a:gd name="connsiteY15" fmla="*/ 184023 h 309505"/>
                  <a:gd name="connsiteX16" fmla="*/ 26223 w 149238"/>
                  <a:gd name="connsiteY16" fmla="*/ 305838 h 309505"/>
                  <a:gd name="connsiteX17" fmla="*/ 21250 w 149238"/>
                  <a:gd name="connsiteY17" fmla="*/ 309439 h 309505"/>
                  <a:gd name="connsiteX18" fmla="*/ 21250 w 149238"/>
                  <a:gd name="connsiteY18" fmla="*/ 309505 h 30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238" h="309505">
                    <a:moveTo>
                      <a:pt x="21250" y="309505"/>
                    </a:moveTo>
                    <a:cubicBezTo>
                      <a:pt x="17764" y="302247"/>
                      <a:pt x="13745" y="295199"/>
                      <a:pt x="10925" y="287693"/>
                    </a:cubicBezTo>
                    <a:cubicBezTo>
                      <a:pt x="3315" y="267433"/>
                      <a:pt x="-38" y="246393"/>
                      <a:pt x="0" y="224723"/>
                    </a:cubicBezTo>
                    <a:cubicBezTo>
                      <a:pt x="67" y="166821"/>
                      <a:pt x="0" y="108928"/>
                      <a:pt x="38" y="50987"/>
                    </a:cubicBezTo>
                    <a:cubicBezTo>
                      <a:pt x="38" y="47854"/>
                      <a:pt x="143" y="44720"/>
                      <a:pt x="877" y="40805"/>
                    </a:cubicBezTo>
                    <a:cubicBezTo>
                      <a:pt x="3563" y="38414"/>
                      <a:pt x="5677" y="36928"/>
                      <a:pt x="7506" y="35128"/>
                    </a:cubicBezTo>
                    <a:cubicBezTo>
                      <a:pt x="17898" y="24841"/>
                      <a:pt x="28156" y="14411"/>
                      <a:pt x="38624" y="4153"/>
                    </a:cubicBezTo>
                    <a:cubicBezTo>
                      <a:pt x="40558" y="2257"/>
                      <a:pt x="43168" y="1019"/>
                      <a:pt x="45492" y="0"/>
                    </a:cubicBezTo>
                    <a:cubicBezTo>
                      <a:pt x="44644" y="1829"/>
                      <a:pt x="43872" y="3210"/>
                      <a:pt x="42920" y="4439"/>
                    </a:cubicBezTo>
                    <a:cubicBezTo>
                      <a:pt x="28794" y="22870"/>
                      <a:pt x="21070" y="43939"/>
                      <a:pt x="20717" y="66847"/>
                    </a:cubicBezTo>
                    <a:cubicBezTo>
                      <a:pt x="19984" y="115757"/>
                      <a:pt x="20469" y="164678"/>
                      <a:pt x="20546" y="213589"/>
                    </a:cubicBezTo>
                    <a:cubicBezTo>
                      <a:pt x="20546" y="216017"/>
                      <a:pt x="21250" y="218446"/>
                      <a:pt x="21851" y="222180"/>
                    </a:cubicBezTo>
                    <a:cubicBezTo>
                      <a:pt x="31261" y="216056"/>
                      <a:pt x="39472" y="210664"/>
                      <a:pt x="48206" y="205273"/>
                    </a:cubicBezTo>
                    <a:cubicBezTo>
                      <a:pt x="51340" y="204073"/>
                      <a:pt x="53912" y="202873"/>
                      <a:pt x="56522" y="201749"/>
                    </a:cubicBezTo>
                    <a:cubicBezTo>
                      <a:pt x="86125" y="188709"/>
                      <a:pt x="116815" y="180670"/>
                      <a:pt x="149238" y="182328"/>
                    </a:cubicBezTo>
                    <a:cubicBezTo>
                      <a:pt x="148676" y="183213"/>
                      <a:pt x="148390" y="183671"/>
                      <a:pt x="148038" y="184023"/>
                    </a:cubicBezTo>
                    <a:cubicBezTo>
                      <a:pt x="107442" y="224647"/>
                      <a:pt x="66847" y="265281"/>
                      <a:pt x="26223" y="305838"/>
                    </a:cubicBezTo>
                    <a:cubicBezTo>
                      <a:pt x="24775" y="307248"/>
                      <a:pt x="22908" y="308239"/>
                      <a:pt x="21250" y="309439"/>
                    </a:cubicBezTo>
                    <a:lnTo>
                      <a:pt x="21250" y="309505"/>
                    </a:lnTo>
                    <a:close/>
                  </a:path>
                </a:pathLst>
              </a:custGeom>
              <a:solidFill>
                <a:srgbClr val="92DDEB"/>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5A071F2-AF33-705D-79A9-75D9D888B180}"/>
                  </a:ext>
                </a:extLst>
              </p:cNvPr>
              <p:cNvSpPr/>
              <p:nvPr/>
            </p:nvSpPr>
            <p:spPr>
              <a:xfrm>
                <a:off x="-985099" y="4644286"/>
                <a:ext cx="84092" cy="221554"/>
              </a:xfrm>
              <a:custGeom>
                <a:avLst/>
                <a:gdLst>
                  <a:gd name="connsiteX0" fmla="*/ 0 w 84092"/>
                  <a:gd name="connsiteY0" fmla="*/ 10678 h 221554"/>
                  <a:gd name="connsiteX1" fmla="*/ 26575 w 84092"/>
                  <a:gd name="connsiteY1" fmla="*/ 5172 h 221554"/>
                  <a:gd name="connsiteX2" fmla="*/ 56950 w 84092"/>
                  <a:gd name="connsiteY2" fmla="*/ 0 h 221554"/>
                  <a:gd name="connsiteX3" fmla="*/ 60789 w 84092"/>
                  <a:gd name="connsiteY3" fmla="*/ 21736 h 221554"/>
                  <a:gd name="connsiteX4" fmla="*/ 73200 w 84092"/>
                  <a:gd name="connsiteY4" fmla="*/ 104623 h 221554"/>
                  <a:gd name="connsiteX5" fmla="*/ 83696 w 84092"/>
                  <a:gd name="connsiteY5" fmla="*/ 187719 h 221554"/>
                  <a:gd name="connsiteX6" fmla="*/ 78553 w 84092"/>
                  <a:gd name="connsiteY6" fmla="*/ 210836 h 221554"/>
                  <a:gd name="connsiteX7" fmla="*/ 50644 w 84092"/>
                  <a:gd name="connsiteY7" fmla="*/ 220704 h 221554"/>
                  <a:gd name="connsiteX8" fmla="*/ 29432 w 84092"/>
                  <a:gd name="connsiteY8" fmla="*/ 196348 h 221554"/>
                  <a:gd name="connsiteX9" fmla="*/ 24251 w 84092"/>
                  <a:gd name="connsiteY9" fmla="*/ 150438 h 221554"/>
                  <a:gd name="connsiteX10" fmla="*/ 15792 w 84092"/>
                  <a:gd name="connsiteY10" fmla="*/ 86792 h 221554"/>
                  <a:gd name="connsiteX11" fmla="*/ 5467 w 84092"/>
                  <a:gd name="connsiteY11" fmla="*/ 21812 h 221554"/>
                  <a:gd name="connsiteX12" fmla="*/ 3810 w 84092"/>
                  <a:gd name="connsiteY12" fmla="*/ 13383 h 221554"/>
                  <a:gd name="connsiteX13" fmla="*/ 0 w 84092"/>
                  <a:gd name="connsiteY13" fmla="*/ 10678 h 2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92" h="221554">
                    <a:moveTo>
                      <a:pt x="0" y="10678"/>
                    </a:moveTo>
                    <a:cubicBezTo>
                      <a:pt x="8458" y="8773"/>
                      <a:pt x="17478" y="6868"/>
                      <a:pt x="26575" y="5172"/>
                    </a:cubicBezTo>
                    <a:cubicBezTo>
                      <a:pt x="36481" y="3343"/>
                      <a:pt x="46377" y="1686"/>
                      <a:pt x="56950" y="0"/>
                    </a:cubicBezTo>
                    <a:cubicBezTo>
                      <a:pt x="58674" y="7287"/>
                      <a:pt x="59703" y="14516"/>
                      <a:pt x="60789" y="21736"/>
                    </a:cubicBezTo>
                    <a:cubicBezTo>
                      <a:pt x="64951" y="49368"/>
                      <a:pt x="69352" y="76924"/>
                      <a:pt x="73200" y="104623"/>
                    </a:cubicBezTo>
                    <a:cubicBezTo>
                      <a:pt x="77038" y="132283"/>
                      <a:pt x="80353" y="159982"/>
                      <a:pt x="83696" y="187719"/>
                    </a:cubicBezTo>
                    <a:cubicBezTo>
                      <a:pt x="84687" y="195891"/>
                      <a:pt x="84115" y="203997"/>
                      <a:pt x="78553" y="210836"/>
                    </a:cubicBezTo>
                    <a:cubicBezTo>
                      <a:pt x="71257" y="219789"/>
                      <a:pt x="61884" y="223342"/>
                      <a:pt x="50644" y="220704"/>
                    </a:cubicBezTo>
                    <a:cubicBezTo>
                      <a:pt x="37881" y="217704"/>
                      <a:pt x="31080" y="208893"/>
                      <a:pt x="29432" y="196348"/>
                    </a:cubicBezTo>
                    <a:cubicBezTo>
                      <a:pt x="27384" y="181089"/>
                      <a:pt x="26146" y="165726"/>
                      <a:pt x="24251" y="150438"/>
                    </a:cubicBezTo>
                    <a:cubicBezTo>
                      <a:pt x="21603" y="129188"/>
                      <a:pt x="18888" y="107966"/>
                      <a:pt x="15792" y="86792"/>
                    </a:cubicBezTo>
                    <a:cubicBezTo>
                      <a:pt x="12621" y="65084"/>
                      <a:pt x="8915" y="43482"/>
                      <a:pt x="5467" y="21812"/>
                    </a:cubicBezTo>
                    <a:cubicBezTo>
                      <a:pt x="5010" y="18993"/>
                      <a:pt x="4724" y="16069"/>
                      <a:pt x="3810" y="13383"/>
                    </a:cubicBezTo>
                    <a:cubicBezTo>
                      <a:pt x="3458" y="12297"/>
                      <a:pt x="1734" y="11621"/>
                      <a:pt x="0" y="10678"/>
                    </a:cubicBezTo>
                    <a:close/>
                  </a:path>
                </a:pathLst>
              </a:custGeom>
              <a:solidFill>
                <a:srgbClr val="4AC7DE"/>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3410459-7370-4044-C3EE-F0C8318EE5B9}"/>
                  </a:ext>
                </a:extLst>
              </p:cNvPr>
              <p:cNvSpPr/>
              <p:nvPr/>
            </p:nvSpPr>
            <p:spPr>
              <a:xfrm>
                <a:off x="-1649901" y="3642203"/>
                <a:ext cx="122669" cy="147766"/>
              </a:xfrm>
              <a:custGeom>
                <a:avLst/>
                <a:gdLst>
                  <a:gd name="connsiteX0" fmla="*/ 262 w 122669"/>
                  <a:gd name="connsiteY0" fmla="*/ 36724 h 147766"/>
                  <a:gd name="connsiteX1" fmla="*/ 9558 w 122669"/>
                  <a:gd name="connsiteY1" fmla="*/ 30486 h 147766"/>
                  <a:gd name="connsiteX2" fmla="*/ 70947 w 122669"/>
                  <a:gd name="connsiteY2" fmla="*/ 3254 h 147766"/>
                  <a:gd name="connsiteX3" fmla="*/ 104923 w 122669"/>
                  <a:gd name="connsiteY3" fmla="*/ 44 h 147766"/>
                  <a:gd name="connsiteX4" fmla="*/ 121906 w 122669"/>
                  <a:gd name="connsiteY4" fmla="*/ 2158 h 147766"/>
                  <a:gd name="connsiteX5" fmla="*/ 122401 w 122669"/>
                  <a:gd name="connsiteY5" fmla="*/ 58261 h 147766"/>
                  <a:gd name="connsiteX6" fmla="*/ 96426 w 122669"/>
                  <a:gd name="connsiteY6" fmla="*/ 70595 h 147766"/>
                  <a:gd name="connsiteX7" fmla="*/ 48325 w 122669"/>
                  <a:gd name="connsiteY7" fmla="*/ 105123 h 147766"/>
                  <a:gd name="connsiteX8" fmla="*/ 16150 w 122669"/>
                  <a:gd name="connsiteY8" fmla="*/ 143328 h 147766"/>
                  <a:gd name="connsiteX9" fmla="*/ 11149 w 122669"/>
                  <a:gd name="connsiteY9" fmla="*/ 147767 h 147766"/>
                  <a:gd name="connsiteX10" fmla="*/ 3463 w 122669"/>
                  <a:gd name="connsiteY10" fmla="*/ 121021 h 147766"/>
                  <a:gd name="connsiteX11" fmla="*/ 262 w 122669"/>
                  <a:gd name="connsiteY11" fmla="*/ 83740 h 147766"/>
                  <a:gd name="connsiteX12" fmla="*/ 262 w 122669"/>
                  <a:gd name="connsiteY12" fmla="*/ 36724 h 14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69" h="147766">
                    <a:moveTo>
                      <a:pt x="262" y="36724"/>
                    </a:moveTo>
                    <a:cubicBezTo>
                      <a:pt x="3434" y="34153"/>
                      <a:pt x="6711" y="32638"/>
                      <a:pt x="9558" y="30486"/>
                    </a:cubicBezTo>
                    <a:cubicBezTo>
                      <a:pt x="27923" y="16646"/>
                      <a:pt x="48325" y="7197"/>
                      <a:pt x="70947" y="3254"/>
                    </a:cubicBezTo>
                    <a:cubicBezTo>
                      <a:pt x="82120" y="1272"/>
                      <a:pt x="93579" y="682"/>
                      <a:pt x="104923" y="44"/>
                    </a:cubicBezTo>
                    <a:cubicBezTo>
                      <a:pt x="110276" y="-242"/>
                      <a:pt x="115743" y="920"/>
                      <a:pt x="121906" y="2158"/>
                    </a:cubicBezTo>
                    <a:cubicBezTo>
                      <a:pt x="122754" y="21256"/>
                      <a:pt x="122858" y="39649"/>
                      <a:pt x="122401" y="58261"/>
                    </a:cubicBezTo>
                    <a:cubicBezTo>
                      <a:pt x="113381" y="62528"/>
                      <a:pt x="104780" y="66328"/>
                      <a:pt x="96426" y="70595"/>
                    </a:cubicBezTo>
                    <a:cubicBezTo>
                      <a:pt x="78672" y="79654"/>
                      <a:pt x="62918" y="91627"/>
                      <a:pt x="48325" y="105123"/>
                    </a:cubicBezTo>
                    <a:cubicBezTo>
                      <a:pt x="36029" y="116506"/>
                      <a:pt x="25560" y="129479"/>
                      <a:pt x="16150" y="143328"/>
                    </a:cubicBezTo>
                    <a:cubicBezTo>
                      <a:pt x="14921" y="145128"/>
                      <a:pt x="12845" y="146319"/>
                      <a:pt x="11149" y="147767"/>
                    </a:cubicBezTo>
                    <a:cubicBezTo>
                      <a:pt x="6149" y="139556"/>
                      <a:pt x="4844" y="130146"/>
                      <a:pt x="3463" y="121021"/>
                    </a:cubicBezTo>
                    <a:cubicBezTo>
                      <a:pt x="1634" y="108686"/>
                      <a:pt x="681" y="96208"/>
                      <a:pt x="262" y="83740"/>
                    </a:cubicBezTo>
                    <a:cubicBezTo>
                      <a:pt x="-271" y="68338"/>
                      <a:pt x="157" y="52898"/>
                      <a:pt x="262" y="36724"/>
                    </a:cubicBezTo>
                    <a:close/>
                  </a:path>
                </a:pathLst>
              </a:custGeom>
              <a:solidFill>
                <a:srgbClr val="ADE6F0"/>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7E405B33-9993-8270-4A61-BB1F7DFA1FC7}"/>
                  </a:ext>
                </a:extLst>
              </p:cNvPr>
              <p:cNvSpPr/>
              <p:nvPr/>
            </p:nvSpPr>
            <p:spPr>
              <a:xfrm>
                <a:off x="-1115553" y="3685414"/>
                <a:ext cx="178555" cy="161258"/>
              </a:xfrm>
              <a:custGeom>
                <a:avLst/>
                <a:gdLst>
                  <a:gd name="connsiteX0" fmla="*/ 0 w 178555"/>
                  <a:gd name="connsiteY0" fmla="*/ 128835 h 161258"/>
                  <a:gd name="connsiteX1" fmla="*/ 4867 w 178555"/>
                  <a:gd name="connsiteY1" fmla="*/ 124644 h 161258"/>
                  <a:gd name="connsiteX2" fmla="*/ 126683 w 178555"/>
                  <a:gd name="connsiteY2" fmla="*/ 2819 h 161258"/>
                  <a:gd name="connsiteX3" fmla="*/ 128445 w 178555"/>
                  <a:gd name="connsiteY3" fmla="*/ 1057 h 161258"/>
                  <a:gd name="connsiteX4" fmla="*/ 132007 w 178555"/>
                  <a:gd name="connsiteY4" fmla="*/ 0 h 161258"/>
                  <a:gd name="connsiteX5" fmla="*/ 178556 w 178555"/>
                  <a:gd name="connsiteY5" fmla="*/ 5639 h 161258"/>
                  <a:gd name="connsiteX6" fmla="*/ 173269 w 178555"/>
                  <a:gd name="connsiteY6" fmla="*/ 11420 h 161258"/>
                  <a:gd name="connsiteX7" fmla="*/ 29280 w 178555"/>
                  <a:gd name="connsiteY7" fmla="*/ 155372 h 161258"/>
                  <a:gd name="connsiteX8" fmla="*/ 21498 w 178555"/>
                  <a:gd name="connsiteY8" fmla="*/ 161258 h 161258"/>
                  <a:gd name="connsiteX9" fmla="*/ 38 w 178555"/>
                  <a:gd name="connsiteY9" fmla="*/ 128797 h 161258"/>
                  <a:gd name="connsiteX10" fmla="*/ 0 w 178555"/>
                  <a:gd name="connsiteY10" fmla="*/ 128835 h 1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55" h="161258">
                    <a:moveTo>
                      <a:pt x="0" y="128835"/>
                    </a:moveTo>
                    <a:cubicBezTo>
                      <a:pt x="1553" y="127073"/>
                      <a:pt x="3420" y="126092"/>
                      <a:pt x="4867" y="124644"/>
                    </a:cubicBezTo>
                    <a:cubicBezTo>
                      <a:pt x="45491" y="84049"/>
                      <a:pt x="86087" y="43453"/>
                      <a:pt x="126683" y="2819"/>
                    </a:cubicBezTo>
                    <a:cubicBezTo>
                      <a:pt x="127035" y="2467"/>
                      <a:pt x="127359" y="2010"/>
                      <a:pt x="128445" y="1057"/>
                    </a:cubicBezTo>
                    <a:cubicBezTo>
                      <a:pt x="129893" y="314"/>
                      <a:pt x="130597" y="143"/>
                      <a:pt x="132007" y="0"/>
                    </a:cubicBezTo>
                    <a:cubicBezTo>
                      <a:pt x="148180" y="495"/>
                      <a:pt x="163582" y="1372"/>
                      <a:pt x="178556" y="5639"/>
                    </a:cubicBezTo>
                    <a:cubicBezTo>
                      <a:pt x="176794" y="7582"/>
                      <a:pt x="175136" y="9582"/>
                      <a:pt x="173269" y="11420"/>
                    </a:cubicBezTo>
                    <a:cubicBezTo>
                      <a:pt x="125273" y="59417"/>
                      <a:pt x="77314" y="107442"/>
                      <a:pt x="29280" y="155372"/>
                    </a:cubicBezTo>
                    <a:cubicBezTo>
                      <a:pt x="27099" y="157553"/>
                      <a:pt x="24489" y="159248"/>
                      <a:pt x="21498" y="161258"/>
                    </a:cubicBezTo>
                    <a:cubicBezTo>
                      <a:pt x="12792" y="151495"/>
                      <a:pt x="5039" y="141380"/>
                      <a:pt x="38" y="128797"/>
                    </a:cubicBezTo>
                    <a:lnTo>
                      <a:pt x="0" y="128835"/>
                    </a:lnTo>
                    <a:close/>
                  </a:path>
                </a:pathLst>
              </a:custGeom>
              <a:solidFill>
                <a:srgbClr val="4AC7DE"/>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A190034C-762D-E5B7-A524-2ECDA8FC9670}"/>
                  </a:ext>
                </a:extLst>
              </p:cNvPr>
              <p:cNvSpPr/>
              <p:nvPr/>
            </p:nvSpPr>
            <p:spPr>
              <a:xfrm>
                <a:off x="-1627722" y="3685648"/>
                <a:ext cx="182851" cy="161024"/>
              </a:xfrm>
              <a:custGeom>
                <a:avLst/>
                <a:gdLst>
                  <a:gd name="connsiteX0" fmla="*/ 182823 w 182851"/>
                  <a:gd name="connsiteY0" fmla="*/ 785 h 161024"/>
                  <a:gd name="connsiteX1" fmla="*/ 133522 w 182851"/>
                  <a:gd name="connsiteY1" fmla="*/ 50296 h 161024"/>
                  <a:gd name="connsiteX2" fmla="*/ 28613 w 182851"/>
                  <a:gd name="connsiteY2" fmla="*/ 155176 h 161024"/>
                  <a:gd name="connsiteX3" fmla="*/ 20860 w 182851"/>
                  <a:gd name="connsiteY3" fmla="*/ 161024 h 161024"/>
                  <a:gd name="connsiteX4" fmla="*/ 0 w 182851"/>
                  <a:gd name="connsiteY4" fmla="*/ 128430 h 161024"/>
                  <a:gd name="connsiteX5" fmla="*/ 2353 w 182851"/>
                  <a:gd name="connsiteY5" fmla="*/ 126315 h 161024"/>
                  <a:gd name="connsiteX6" fmla="*/ 113224 w 182851"/>
                  <a:gd name="connsiteY6" fmla="*/ 15416 h 161024"/>
                  <a:gd name="connsiteX7" fmla="*/ 117024 w 182851"/>
                  <a:gd name="connsiteY7" fmla="*/ 10091 h 161024"/>
                  <a:gd name="connsiteX8" fmla="*/ 128264 w 182851"/>
                  <a:gd name="connsiteY8" fmla="*/ 5405 h 161024"/>
                  <a:gd name="connsiteX9" fmla="*/ 182785 w 182851"/>
                  <a:gd name="connsiteY9" fmla="*/ 52 h 161024"/>
                  <a:gd name="connsiteX10" fmla="*/ 182851 w 182851"/>
                  <a:gd name="connsiteY10" fmla="*/ 785 h 161024"/>
                  <a:gd name="connsiteX11" fmla="*/ 182823 w 182851"/>
                  <a:gd name="connsiteY11" fmla="*/ 785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51" h="161024">
                    <a:moveTo>
                      <a:pt x="182823" y="785"/>
                    </a:moveTo>
                    <a:cubicBezTo>
                      <a:pt x="166392" y="17283"/>
                      <a:pt x="149971" y="33809"/>
                      <a:pt x="133522" y="50296"/>
                    </a:cubicBezTo>
                    <a:cubicBezTo>
                      <a:pt x="98565" y="85291"/>
                      <a:pt x="63598" y="120248"/>
                      <a:pt x="28613" y="155176"/>
                    </a:cubicBezTo>
                    <a:cubicBezTo>
                      <a:pt x="26422" y="157319"/>
                      <a:pt x="23822" y="159053"/>
                      <a:pt x="20860" y="161024"/>
                    </a:cubicBezTo>
                    <a:cubicBezTo>
                      <a:pt x="12259" y="151157"/>
                      <a:pt x="4439" y="141117"/>
                      <a:pt x="0" y="128430"/>
                    </a:cubicBezTo>
                    <a:cubicBezTo>
                      <a:pt x="1086" y="127268"/>
                      <a:pt x="1791" y="126877"/>
                      <a:pt x="2353" y="126315"/>
                    </a:cubicBezTo>
                    <a:cubicBezTo>
                      <a:pt x="39319" y="89378"/>
                      <a:pt x="76324" y="52411"/>
                      <a:pt x="113224" y="15416"/>
                    </a:cubicBezTo>
                    <a:cubicBezTo>
                      <a:pt x="114633" y="14006"/>
                      <a:pt x="115443" y="12034"/>
                      <a:pt x="117024" y="10091"/>
                    </a:cubicBezTo>
                    <a:cubicBezTo>
                      <a:pt x="120901" y="8405"/>
                      <a:pt x="124254" y="6919"/>
                      <a:pt x="128264" y="5405"/>
                    </a:cubicBezTo>
                    <a:cubicBezTo>
                      <a:pt x="146695" y="1881"/>
                      <a:pt x="164630" y="-377"/>
                      <a:pt x="182785" y="52"/>
                    </a:cubicBezTo>
                    <a:cubicBezTo>
                      <a:pt x="182747" y="300"/>
                      <a:pt x="182851" y="785"/>
                      <a:pt x="182851" y="785"/>
                    </a:cubicBezTo>
                    <a:lnTo>
                      <a:pt x="182823" y="785"/>
                    </a:lnTo>
                    <a:close/>
                  </a:path>
                </a:pathLst>
              </a:custGeom>
              <a:solidFill>
                <a:srgbClr val="4AC7DE"/>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E664E9A9-B8CD-29BA-2294-FA6569F5F279}"/>
                  </a:ext>
                </a:extLst>
              </p:cNvPr>
              <p:cNvSpPr/>
              <p:nvPr/>
            </p:nvSpPr>
            <p:spPr>
              <a:xfrm>
                <a:off x="-888191" y="3530328"/>
                <a:ext cx="116179" cy="140066"/>
              </a:xfrm>
              <a:custGeom>
                <a:avLst/>
                <a:gdLst>
                  <a:gd name="connsiteX0" fmla="*/ 113614 w 116179"/>
                  <a:gd name="connsiteY0" fmla="*/ 0 h 140066"/>
                  <a:gd name="connsiteX1" fmla="*/ 116014 w 116179"/>
                  <a:gd name="connsiteY1" fmla="*/ 18498 h 140066"/>
                  <a:gd name="connsiteX2" fmla="*/ 115662 w 116179"/>
                  <a:gd name="connsiteY2" fmla="*/ 92497 h 140066"/>
                  <a:gd name="connsiteX3" fmla="*/ 68256 w 116179"/>
                  <a:gd name="connsiteY3" fmla="*/ 140037 h 140066"/>
                  <a:gd name="connsiteX4" fmla="*/ 65408 w 116179"/>
                  <a:gd name="connsiteY4" fmla="*/ 139903 h 140066"/>
                  <a:gd name="connsiteX5" fmla="*/ 33271 w 116179"/>
                  <a:gd name="connsiteY5" fmla="*/ 123015 h 140066"/>
                  <a:gd name="connsiteX6" fmla="*/ 0 w 116179"/>
                  <a:gd name="connsiteY6" fmla="*/ 112909 h 140066"/>
                  <a:gd name="connsiteX7" fmla="*/ 1762 w 116179"/>
                  <a:gd name="connsiteY7" fmla="*/ 110652 h 140066"/>
                  <a:gd name="connsiteX8" fmla="*/ 108680 w 116179"/>
                  <a:gd name="connsiteY8" fmla="*/ 3772 h 140066"/>
                  <a:gd name="connsiteX9" fmla="*/ 113576 w 116179"/>
                  <a:gd name="connsiteY9" fmla="*/ 0 h 140066"/>
                  <a:gd name="connsiteX10" fmla="*/ 113614 w 116179"/>
                  <a:gd name="connsiteY10" fmla="*/ 0 h 1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79" h="140066">
                    <a:moveTo>
                      <a:pt x="113614" y="0"/>
                    </a:moveTo>
                    <a:cubicBezTo>
                      <a:pt x="114462" y="6163"/>
                      <a:pt x="115938" y="12335"/>
                      <a:pt x="116014" y="18498"/>
                    </a:cubicBezTo>
                    <a:cubicBezTo>
                      <a:pt x="116329" y="42853"/>
                      <a:pt x="116186" y="67199"/>
                      <a:pt x="115662" y="92497"/>
                    </a:cubicBezTo>
                    <a:cubicBezTo>
                      <a:pt x="99660" y="108956"/>
                      <a:pt x="84191" y="124501"/>
                      <a:pt x="68256" y="140037"/>
                    </a:cubicBezTo>
                    <a:cubicBezTo>
                      <a:pt x="67170" y="140075"/>
                      <a:pt x="66532" y="140113"/>
                      <a:pt x="65408" y="139903"/>
                    </a:cubicBezTo>
                    <a:cubicBezTo>
                      <a:pt x="54407" y="134045"/>
                      <a:pt x="44263" y="127463"/>
                      <a:pt x="33271" y="123015"/>
                    </a:cubicBezTo>
                    <a:cubicBezTo>
                      <a:pt x="22555" y="118681"/>
                      <a:pt x="10992" y="116500"/>
                      <a:pt x="0" y="112909"/>
                    </a:cubicBezTo>
                    <a:cubicBezTo>
                      <a:pt x="743" y="111852"/>
                      <a:pt x="1200" y="111214"/>
                      <a:pt x="1762" y="110652"/>
                    </a:cubicBezTo>
                    <a:cubicBezTo>
                      <a:pt x="37395" y="75019"/>
                      <a:pt x="73019" y="39357"/>
                      <a:pt x="108680" y="3772"/>
                    </a:cubicBezTo>
                    <a:cubicBezTo>
                      <a:pt x="110128" y="2324"/>
                      <a:pt x="111919" y="1229"/>
                      <a:pt x="113576" y="0"/>
                    </a:cubicBezTo>
                    <a:lnTo>
                      <a:pt x="113614" y="0"/>
                    </a:lnTo>
                    <a:close/>
                  </a:path>
                </a:pathLst>
              </a:custGeom>
              <a:solidFill>
                <a:srgbClr val="91DDEB"/>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F5C8D7B8-3FBC-24F8-D042-A818D67E899A}"/>
                  </a:ext>
                </a:extLst>
              </p:cNvPr>
              <p:cNvSpPr/>
              <p:nvPr/>
            </p:nvSpPr>
            <p:spPr>
              <a:xfrm>
                <a:off x="-1648200" y="3376404"/>
                <a:ext cx="167420" cy="167982"/>
              </a:xfrm>
              <a:custGeom>
                <a:avLst/>
                <a:gdLst>
                  <a:gd name="connsiteX0" fmla="*/ 167421 w 167420"/>
                  <a:gd name="connsiteY0" fmla="*/ 0 h 167982"/>
                  <a:gd name="connsiteX1" fmla="*/ 164040 w 167420"/>
                  <a:gd name="connsiteY1" fmla="*/ 4820 h 167982"/>
                  <a:gd name="connsiteX2" fmla="*/ 4648 w 167420"/>
                  <a:gd name="connsiteY2" fmla="*/ 164211 h 167982"/>
                  <a:gd name="connsiteX3" fmla="*/ 0 w 167420"/>
                  <a:gd name="connsiteY3" fmla="*/ 167983 h 167982"/>
                  <a:gd name="connsiteX4" fmla="*/ 41377 w 167420"/>
                  <a:gd name="connsiteY4" fmla="*/ 64589 h 167982"/>
                  <a:gd name="connsiteX5" fmla="*/ 148257 w 167420"/>
                  <a:gd name="connsiteY5" fmla="*/ 2286 h 167982"/>
                  <a:gd name="connsiteX6" fmla="*/ 167392 w 167420"/>
                  <a:gd name="connsiteY6" fmla="*/ 0 h 167982"/>
                  <a:gd name="connsiteX7" fmla="*/ 167421 w 167420"/>
                  <a:gd name="connsiteY7" fmla="*/ 0 h 1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20" h="167982">
                    <a:moveTo>
                      <a:pt x="167421" y="0"/>
                    </a:moveTo>
                    <a:cubicBezTo>
                      <a:pt x="166754" y="1648"/>
                      <a:pt x="165525" y="3343"/>
                      <a:pt x="164040" y="4820"/>
                    </a:cubicBezTo>
                    <a:cubicBezTo>
                      <a:pt x="110938" y="57969"/>
                      <a:pt x="57798" y="111109"/>
                      <a:pt x="4648" y="164211"/>
                    </a:cubicBezTo>
                    <a:cubicBezTo>
                      <a:pt x="3353" y="165516"/>
                      <a:pt x="1905" y="166640"/>
                      <a:pt x="0" y="167983"/>
                    </a:cubicBezTo>
                    <a:cubicBezTo>
                      <a:pt x="1762" y="128902"/>
                      <a:pt x="16383" y="94545"/>
                      <a:pt x="41377" y="64589"/>
                    </a:cubicBezTo>
                    <a:cubicBezTo>
                      <a:pt x="69428" y="31004"/>
                      <a:pt x="105337" y="10497"/>
                      <a:pt x="148257" y="2286"/>
                    </a:cubicBezTo>
                    <a:cubicBezTo>
                      <a:pt x="154353" y="1124"/>
                      <a:pt x="160592" y="705"/>
                      <a:pt x="167392" y="0"/>
                    </a:cubicBezTo>
                    <a:lnTo>
                      <a:pt x="167421" y="0"/>
                    </a:lnTo>
                    <a:close/>
                  </a:path>
                </a:pathLst>
              </a:custGeom>
              <a:solidFill>
                <a:srgbClr val="4BC7DE"/>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5F97BB5A-B92C-84B5-C7A0-4DCA97996D0D}"/>
                  </a:ext>
                </a:extLst>
              </p:cNvPr>
              <p:cNvSpPr/>
              <p:nvPr/>
            </p:nvSpPr>
            <p:spPr>
              <a:xfrm>
                <a:off x="-1135813" y="3376432"/>
                <a:ext cx="167916" cy="167811"/>
              </a:xfrm>
              <a:custGeom>
                <a:avLst/>
                <a:gdLst>
                  <a:gd name="connsiteX0" fmla="*/ 44406 w 167916"/>
                  <a:gd name="connsiteY0" fmla="*/ 127216 h 167811"/>
                  <a:gd name="connsiteX1" fmla="*/ 37529 w 167916"/>
                  <a:gd name="connsiteY1" fmla="*/ 131902 h 167811"/>
                  <a:gd name="connsiteX2" fmla="*/ 6410 w 167916"/>
                  <a:gd name="connsiteY2" fmla="*/ 162877 h 167811"/>
                  <a:gd name="connsiteX3" fmla="*/ 0 w 167916"/>
                  <a:gd name="connsiteY3" fmla="*/ 167811 h 167811"/>
                  <a:gd name="connsiteX4" fmla="*/ 36900 w 167916"/>
                  <a:gd name="connsiteY4" fmla="*/ 70485 h 167811"/>
                  <a:gd name="connsiteX5" fmla="*/ 151076 w 167916"/>
                  <a:gd name="connsiteY5" fmla="*/ 1724 h 167811"/>
                  <a:gd name="connsiteX6" fmla="*/ 167916 w 167916"/>
                  <a:gd name="connsiteY6" fmla="*/ 0 h 167811"/>
                  <a:gd name="connsiteX7" fmla="*/ 148428 w 167916"/>
                  <a:gd name="connsiteY7" fmla="*/ 20936 h 167811"/>
                  <a:gd name="connsiteX8" fmla="*/ 122844 w 167916"/>
                  <a:gd name="connsiteY8" fmla="*/ 46549 h 167811"/>
                  <a:gd name="connsiteX9" fmla="*/ 119291 w 167916"/>
                  <a:gd name="connsiteY9" fmla="*/ 47330 h 167811"/>
                  <a:gd name="connsiteX10" fmla="*/ 82496 w 167916"/>
                  <a:gd name="connsiteY10" fmla="*/ 47330 h 167811"/>
                  <a:gd name="connsiteX11" fmla="*/ 71714 w 167916"/>
                  <a:gd name="connsiteY11" fmla="*/ 57369 h 167811"/>
                  <a:gd name="connsiteX12" fmla="*/ 82429 w 167916"/>
                  <a:gd name="connsiteY12" fmla="*/ 66465 h 167811"/>
                  <a:gd name="connsiteX13" fmla="*/ 101241 w 167916"/>
                  <a:gd name="connsiteY13" fmla="*/ 66923 h 167811"/>
                  <a:gd name="connsiteX14" fmla="*/ 101451 w 167916"/>
                  <a:gd name="connsiteY14" fmla="*/ 67694 h 167811"/>
                  <a:gd name="connsiteX15" fmla="*/ 65618 w 167916"/>
                  <a:gd name="connsiteY15" fmla="*/ 103851 h 167811"/>
                  <a:gd name="connsiteX16" fmla="*/ 60017 w 167916"/>
                  <a:gd name="connsiteY16" fmla="*/ 111433 h 167811"/>
                  <a:gd name="connsiteX17" fmla="*/ 44472 w 167916"/>
                  <a:gd name="connsiteY17" fmla="*/ 127216 h 167811"/>
                  <a:gd name="connsiteX18" fmla="*/ 44406 w 167916"/>
                  <a:gd name="connsiteY18" fmla="*/ 127216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916" h="167811">
                    <a:moveTo>
                      <a:pt x="44406" y="127216"/>
                    </a:moveTo>
                    <a:cubicBezTo>
                      <a:pt x="42110" y="128769"/>
                      <a:pt x="39472" y="129997"/>
                      <a:pt x="37529" y="131902"/>
                    </a:cubicBezTo>
                    <a:cubicBezTo>
                      <a:pt x="27061" y="142161"/>
                      <a:pt x="16812" y="152590"/>
                      <a:pt x="6410" y="162877"/>
                    </a:cubicBezTo>
                    <a:cubicBezTo>
                      <a:pt x="4582" y="164678"/>
                      <a:pt x="2467" y="166154"/>
                      <a:pt x="0" y="167811"/>
                    </a:cubicBezTo>
                    <a:cubicBezTo>
                      <a:pt x="2324" y="131655"/>
                      <a:pt x="14659" y="99098"/>
                      <a:pt x="36900" y="70485"/>
                    </a:cubicBezTo>
                    <a:cubicBezTo>
                      <a:pt x="66037" y="32947"/>
                      <a:pt x="104413" y="10325"/>
                      <a:pt x="151076" y="1724"/>
                    </a:cubicBezTo>
                    <a:cubicBezTo>
                      <a:pt x="156391" y="743"/>
                      <a:pt x="161858" y="533"/>
                      <a:pt x="167916" y="0"/>
                    </a:cubicBezTo>
                    <a:cubicBezTo>
                      <a:pt x="161858" y="7010"/>
                      <a:pt x="155200" y="14030"/>
                      <a:pt x="148428" y="20936"/>
                    </a:cubicBezTo>
                    <a:cubicBezTo>
                      <a:pt x="140180" y="29356"/>
                      <a:pt x="131864" y="37671"/>
                      <a:pt x="122844" y="46549"/>
                    </a:cubicBezTo>
                    <a:cubicBezTo>
                      <a:pt x="121406" y="47187"/>
                      <a:pt x="120729" y="47254"/>
                      <a:pt x="119291" y="47330"/>
                    </a:cubicBezTo>
                    <a:cubicBezTo>
                      <a:pt x="106528" y="47292"/>
                      <a:pt x="94517" y="47120"/>
                      <a:pt x="82496" y="47330"/>
                    </a:cubicBezTo>
                    <a:cubicBezTo>
                      <a:pt x="76086" y="47435"/>
                      <a:pt x="71533" y="51978"/>
                      <a:pt x="71714" y="57369"/>
                    </a:cubicBezTo>
                    <a:cubicBezTo>
                      <a:pt x="71885" y="62617"/>
                      <a:pt x="75981" y="66256"/>
                      <a:pt x="82429" y="66465"/>
                    </a:cubicBezTo>
                    <a:cubicBezTo>
                      <a:pt x="88697" y="66675"/>
                      <a:pt x="94974" y="66608"/>
                      <a:pt x="101241" y="66923"/>
                    </a:cubicBezTo>
                    <a:cubicBezTo>
                      <a:pt x="101241" y="67199"/>
                      <a:pt x="101451" y="67694"/>
                      <a:pt x="101451" y="67694"/>
                    </a:cubicBezTo>
                    <a:cubicBezTo>
                      <a:pt x="89506" y="79753"/>
                      <a:pt x="77524" y="91764"/>
                      <a:pt x="65618" y="103851"/>
                    </a:cubicBezTo>
                    <a:cubicBezTo>
                      <a:pt x="63646" y="105861"/>
                      <a:pt x="62055" y="108223"/>
                      <a:pt x="60017" y="111433"/>
                    </a:cubicBezTo>
                    <a:cubicBezTo>
                      <a:pt x="54655" y="117348"/>
                      <a:pt x="49587" y="122282"/>
                      <a:pt x="44472" y="127216"/>
                    </a:cubicBezTo>
                    <a:lnTo>
                      <a:pt x="44406" y="127216"/>
                    </a:lnTo>
                    <a:close/>
                  </a:path>
                </a:pathLst>
              </a:custGeom>
              <a:solidFill>
                <a:srgbClr val="4BC7DE"/>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4C30D39-2F5C-04D7-4EA5-BCF3B008A04F}"/>
                  </a:ext>
                </a:extLst>
              </p:cNvPr>
              <p:cNvSpPr/>
              <p:nvPr/>
            </p:nvSpPr>
            <p:spPr>
              <a:xfrm>
                <a:off x="-894106" y="3487970"/>
                <a:ext cx="119500" cy="157800"/>
              </a:xfrm>
              <a:custGeom>
                <a:avLst/>
                <a:gdLst>
                  <a:gd name="connsiteX0" fmla="*/ 119501 w 119500"/>
                  <a:gd name="connsiteY0" fmla="*/ 41681 h 157800"/>
                  <a:gd name="connsiteX1" fmla="*/ 114633 w 119500"/>
                  <a:gd name="connsiteY1" fmla="*/ 46130 h 157800"/>
                  <a:gd name="connsiteX2" fmla="*/ 7715 w 119500"/>
                  <a:gd name="connsiteY2" fmla="*/ 153010 h 157800"/>
                  <a:gd name="connsiteX3" fmla="*/ 5534 w 119500"/>
                  <a:gd name="connsiteY3" fmla="*/ 155438 h 157800"/>
                  <a:gd name="connsiteX4" fmla="*/ 0 w 119500"/>
                  <a:gd name="connsiteY4" fmla="*/ 157801 h 157800"/>
                  <a:gd name="connsiteX5" fmla="*/ 210 w 119500"/>
                  <a:gd name="connsiteY5" fmla="*/ 103918 h 157800"/>
                  <a:gd name="connsiteX6" fmla="*/ 6867 w 119500"/>
                  <a:gd name="connsiteY6" fmla="*/ 98670 h 157800"/>
                  <a:gd name="connsiteX7" fmla="*/ 99727 w 119500"/>
                  <a:gd name="connsiteY7" fmla="*/ 5915 h 157800"/>
                  <a:gd name="connsiteX8" fmla="*/ 107442 w 119500"/>
                  <a:gd name="connsiteY8" fmla="*/ 0 h 157800"/>
                  <a:gd name="connsiteX9" fmla="*/ 119501 w 119500"/>
                  <a:gd name="connsiteY9" fmla="*/ 41681 h 1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00" h="157800">
                    <a:moveTo>
                      <a:pt x="119501" y="41681"/>
                    </a:moveTo>
                    <a:cubicBezTo>
                      <a:pt x="117881" y="43625"/>
                      <a:pt x="116081" y="44682"/>
                      <a:pt x="114633" y="46130"/>
                    </a:cubicBezTo>
                    <a:cubicBezTo>
                      <a:pt x="78972" y="81715"/>
                      <a:pt x="43348" y="117377"/>
                      <a:pt x="7715" y="153010"/>
                    </a:cubicBezTo>
                    <a:cubicBezTo>
                      <a:pt x="7153" y="153572"/>
                      <a:pt x="6696" y="154210"/>
                      <a:pt x="5534" y="155438"/>
                    </a:cubicBezTo>
                    <a:cubicBezTo>
                      <a:pt x="3238" y="156886"/>
                      <a:pt x="1657" y="157696"/>
                      <a:pt x="0" y="157801"/>
                    </a:cubicBezTo>
                    <a:cubicBezTo>
                      <a:pt x="38" y="139370"/>
                      <a:pt x="143" y="121644"/>
                      <a:pt x="210" y="103918"/>
                    </a:cubicBezTo>
                    <a:cubicBezTo>
                      <a:pt x="2429" y="102194"/>
                      <a:pt x="4867" y="100641"/>
                      <a:pt x="6867" y="98670"/>
                    </a:cubicBezTo>
                    <a:cubicBezTo>
                      <a:pt x="37852" y="67761"/>
                      <a:pt x="68751" y="36824"/>
                      <a:pt x="99727" y="5915"/>
                    </a:cubicBezTo>
                    <a:cubicBezTo>
                      <a:pt x="101917" y="3734"/>
                      <a:pt x="104518" y="1972"/>
                      <a:pt x="107442" y="0"/>
                    </a:cubicBezTo>
                    <a:cubicBezTo>
                      <a:pt x="113719" y="13106"/>
                      <a:pt x="117986" y="26670"/>
                      <a:pt x="119501" y="41681"/>
                    </a:cubicBezTo>
                    <a:close/>
                  </a:path>
                </a:pathLst>
              </a:custGeom>
              <a:solidFill>
                <a:srgbClr val="4AC7DE"/>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B46A2C3B-60D4-6218-9219-131B46FBDB17}"/>
                  </a:ext>
                </a:extLst>
              </p:cNvPr>
              <p:cNvSpPr/>
              <p:nvPr/>
            </p:nvSpPr>
            <p:spPr>
              <a:xfrm>
                <a:off x="-866103" y="3670440"/>
                <a:ext cx="94034" cy="131864"/>
              </a:xfrm>
              <a:custGeom>
                <a:avLst/>
                <a:gdLst>
                  <a:gd name="connsiteX0" fmla="*/ 43844 w 94034"/>
                  <a:gd name="connsiteY0" fmla="*/ 1 h 131864"/>
                  <a:gd name="connsiteX1" fmla="*/ 46311 w 94034"/>
                  <a:gd name="connsiteY1" fmla="*/ 458 h 131864"/>
                  <a:gd name="connsiteX2" fmla="*/ 50082 w 94034"/>
                  <a:gd name="connsiteY2" fmla="*/ 5249 h 131864"/>
                  <a:gd name="connsiteX3" fmla="*/ 89516 w 94034"/>
                  <a:gd name="connsiteY3" fmla="*/ 53598 h 131864"/>
                  <a:gd name="connsiteX4" fmla="*/ 93993 w 94034"/>
                  <a:gd name="connsiteY4" fmla="*/ 59732 h 131864"/>
                  <a:gd name="connsiteX5" fmla="*/ 79010 w 94034"/>
                  <a:gd name="connsiteY5" fmla="*/ 131865 h 131864"/>
                  <a:gd name="connsiteX6" fmla="*/ 66323 w 94034"/>
                  <a:gd name="connsiteY6" fmla="*/ 114177 h 131864"/>
                  <a:gd name="connsiteX7" fmla="*/ 12935 w 94034"/>
                  <a:gd name="connsiteY7" fmla="*/ 58570 h 131864"/>
                  <a:gd name="connsiteX8" fmla="*/ 0 w 94034"/>
                  <a:gd name="connsiteY8" fmla="*/ 48454 h 131864"/>
                  <a:gd name="connsiteX9" fmla="*/ 4696 w 94034"/>
                  <a:gd name="connsiteY9" fmla="*/ 41473 h 131864"/>
                  <a:gd name="connsiteX10" fmla="*/ 39081 w 94034"/>
                  <a:gd name="connsiteY10" fmla="*/ 6944 h 131864"/>
                  <a:gd name="connsiteX11" fmla="*/ 43882 w 94034"/>
                  <a:gd name="connsiteY11" fmla="*/ 29 h 131864"/>
                  <a:gd name="connsiteX12" fmla="*/ 43844 w 94034"/>
                  <a:gd name="connsiteY12" fmla="*/ 1 h 1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034" h="131864">
                    <a:moveTo>
                      <a:pt x="43844" y="1"/>
                    </a:moveTo>
                    <a:cubicBezTo>
                      <a:pt x="44472" y="1"/>
                      <a:pt x="45110" y="-37"/>
                      <a:pt x="46311" y="458"/>
                    </a:cubicBezTo>
                    <a:cubicBezTo>
                      <a:pt x="47930" y="2430"/>
                      <a:pt x="48739" y="4192"/>
                      <a:pt x="50082" y="5249"/>
                    </a:cubicBezTo>
                    <a:cubicBezTo>
                      <a:pt x="66751" y="18498"/>
                      <a:pt x="80105" y="34424"/>
                      <a:pt x="89516" y="53598"/>
                    </a:cubicBezTo>
                    <a:cubicBezTo>
                      <a:pt x="90602" y="55817"/>
                      <a:pt x="92469" y="57684"/>
                      <a:pt x="93993" y="59732"/>
                    </a:cubicBezTo>
                    <a:cubicBezTo>
                      <a:pt x="94555" y="84754"/>
                      <a:pt x="89411" y="108643"/>
                      <a:pt x="79010" y="131865"/>
                    </a:cubicBezTo>
                    <a:cubicBezTo>
                      <a:pt x="74504" y="126188"/>
                      <a:pt x="70304" y="120235"/>
                      <a:pt x="66323" y="114177"/>
                    </a:cubicBezTo>
                    <a:cubicBezTo>
                      <a:pt x="51949" y="92365"/>
                      <a:pt x="33938" y="74000"/>
                      <a:pt x="12935" y="58570"/>
                    </a:cubicBezTo>
                    <a:cubicBezTo>
                      <a:pt x="8744" y="55465"/>
                      <a:pt x="4477" y="52474"/>
                      <a:pt x="0" y="48454"/>
                    </a:cubicBezTo>
                    <a:cubicBezTo>
                      <a:pt x="1410" y="45454"/>
                      <a:pt x="2896" y="43311"/>
                      <a:pt x="4696" y="41473"/>
                    </a:cubicBezTo>
                    <a:cubicBezTo>
                      <a:pt x="16145" y="29957"/>
                      <a:pt x="27699" y="18536"/>
                      <a:pt x="39081" y="6944"/>
                    </a:cubicBezTo>
                    <a:cubicBezTo>
                      <a:pt x="41024" y="4963"/>
                      <a:pt x="42291" y="2363"/>
                      <a:pt x="43882" y="29"/>
                    </a:cubicBezTo>
                    <a:lnTo>
                      <a:pt x="43844" y="1"/>
                    </a:lnTo>
                    <a:close/>
                  </a:path>
                </a:pathLst>
              </a:custGeom>
              <a:solidFill>
                <a:srgbClr val="76D5E6"/>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94F7B507-7FE8-469C-96DA-F0E84F35A369}"/>
                  </a:ext>
                </a:extLst>
              </p:cNvPr>
              <p:cNvSpPr/>
              <p:nvPr/>
            </p:nvSpPr>
            <p:spPr>
              <a:xfrm>
                <a:off x="-1178981" y="4672463"/>
                <a:ext cx="147613" cy="30106"/>
              </a:xfrm>
              <a:custGeom>
                <a:avLst/>
                <a:gdLst>
                  <a:gd name="connsiteX0" fmla="*/ 135875 w 147613"/>
                  <a:gd name="connsiteY0" fmla="*/ 30068 h 30106"/>
                  <a:gd name="connsiteX1" fmla="*/ 40520 w 147613"/>
                  <a:gd name="connsiteY1" fmla="*/ 29859 h 30106"/>
                  <a:gd name="connsiteX2" fmla="*/ 591 w 147613"/>
                  <a:gd name="connsiteY2" fmla="*/ 29220 h 30106"/>
                  <a:gd name="connsiteX3" fmla="*/ 67 w 147613"/>
                  <a:gd name="connsiteY3" fmla="*/ 45 h 30106"/>
                  <a:gd name="connsiteX4" fmla="*/ 139228 w 147613"/>
                  <a:gd name="connsiteY4" fmla="*/ 7 h 30106"/>
                  <a:gd name="connsiteX5" fmla="*/ 146695 w 147613"/>
                  <a:gd name="connsiteY5" fmla="*/ 1350 h 30106"/>
                  <a:gd name="connsiteX6" fmla="*/ 147610 w 147613"/>
                  <a:gd name="connsiteY6" fmla="*/ 21257 h 30106"/>
                  <a:gd name="connsiteX7" fmla="*/ 138913 w 147613"/>
                  <a:gd name="connsiteY7" fmla="*/ 30030 h 30106"/>
                  <a:gd name="connsiteX8" fmla="*/ 135913 w 147613"/>
                  <a:gd name="connsiteY8" fmla="*/ 30106 h 30106"/>
                  <a:gd name="connsiteX9" fmla="*/ 135875 w 147613"/>
                  <a:gd name="connsiteY9" fmla="*/ 30068 h 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13" h="30106">
                    <a:moveTo>
                      <a:pt x="135875" y="30068"/>
                    </a:moveTo>
                    <a:cubicBezTo>
                      <a:pt x="103671" y="30001"/>
                      <a:pt x="72095" y="29897"/>
                      <a:pt x="40520" y="29859"/>
                    </a:cubicBezTo>
                    <a:cubicBezTo>
                      <a:pt x="27480" y="29859"/>
                      <a:pt x="14441" y="29925"/>
                      <a:pt x="591" y="29220"/>
                    </a:cubicBezTo>
                    <a:cubicBezTo>
                      <a:pt x="-114" y="19000"/>
                      <a:pt x="-37" y="9523"/>
                      <a:pt x="67" y="45"/>
                    </a:cubicBezTo>
                    <a:cubicBezTo>
                      <a:pt x="46445" y="45"/>
                      <a:pt x="92812" y="-21"/>
                      <a:pt x="139228" y="7"/>
                    </a:cubicBezTo>
                    <a:cubicBezTo>
                      <a:pt x="141514" y="7"/>
                      <a:pt x="143809" y="683"/>
                      <a:pt x="146695" y="1350"/>
                    </a:cubicBezTo>
                    <a:cubicBezTo>
                      <a:pt x="147400" y="8151"/>
                      <a:pt x="147648" y="14704"/>
                      <a:pt x="147610" y="21257"/>
                    </a:cubicBezTo>
                    <a:cubicBezTo>
                      <a:pt x="147610" y="28620"/>
                      <a:pt x="146448" y="29649"/>
                      <a:pt x="138913" y="30030"/>
                    </a:cubicBezTo>
                    <a:cubicBezTo>
                      <a:pt x="138132" y="30068"/>
                      <a:pt x="137323" y="30106"/>
                      <a:pt x="135913" y="30106"/>
                    </a:cubicBezTo>
                    <a:lnTo>
                      <a:pt x="135875" y="30068"/>
                    </a:lnTo>
                    <a:close/>
                  </a:path>
                </a:pathLst>
              </a:custGeom>
              <a:solidFill>
                <a:srgbClr val="506C6D"/>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1DD00C2E-CC90-034A-A5D5-C870C925A6B7}"/>
                  </a:ext>
                </a:extLst>
              </p:cNvPr>
              <p:cNvSpPr/>
              <p:nvPr/>
            </p:nvSpPr>
            <p:spPr>
              <a:xfrm>
                <a:off x="-1390521" y="4672299"/>
                <a:ext cx="147940" cy="30174"/>
              </a:xfrm>
              <a:custGeom>
                <a:avLst/>
                <a:gdLst>
                  <a:gd name="connsiteX0" fmla="*/ 147924 w 147940"/>
                  <a:gd name="connsiteY0" fmla="*/ 30128 h 30174"/>
                  <a:gd name="connsiteX1" fmla="*/ 13593 w 147940"/>
                  <a:gd name="connsiteY1" fmla="*/ 30128 h 30174"/>
                  <a:gd name="connsiteX2" fmla="*/ 8125 w 147940"/>
                  <a:gd name="connsiteY2" fmla="*/ 30128 h 30174"/>
                  <a:gd name="connsiteX3" fmla="*/ 58 w 147940"/>
                  <a:gd name="connsiteY3" fmla="*/ 21955 h 30174"/>
                  <a:gd name="connsiteX4" fmla="*/ 267 w 147940"/>
                  <a:gd name="connsiteY4" fmla="*/ 5496 h 30174"/>
                  <a:gd name="connsiteX5" fmla="*/ 9040 w 147940"/>
                  <a:gd name="connsiteY5" fmla="*/ 0 h 30174"/>
                  <a:gd name="connsiteX6" fmla="*/ 147247 w 147940"/>
                  <a:gd name="connsiteY6" fmla="*/ 914 h 30174"/>
                  <a:gd name="connsiteX7" fmla="*/ 147924 w 147940"/>
                  <a:gd name="connsiteY7" fmla="*/ 30089 h 30174"/>
                  <a:gd name="connsiteX8" fmla="*/ 147924 w 147940"/>
                  <a:gd name="connsiteY8" fmla="*/ 30128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40" h="30174">
                    <a:moveTo>
                      <a:pt x="147924" y="30128"/>
                    </a:moveTo>
                    <a:cubicBezTo>
                      <a:pt x="103375" y="30128"/>
                      <a:pt x="58875" y="30128"/>
                      <a:pt x="13593" y="30128"/>
                    </a:cubicBezTo>
                    <a:cubicBezTo>
                      <a:pt x="11297" y="30128"/>
                      <a:pt x="9716" y="30232"/>
                      <a:pt x="8125" y="30128"/>
                    </a:cubicBezTo>
                    <a:cubicBezTo>
                      <a:pt x="2134" y="29737"/>
                      <a:pt x="229" y="27908"/>
                      <a:pt x="58" y="21955"/>
                    </a:cubicBezTo>
                    <a:cubicBezTo>
                      <a:pt x="-85" y="16735"/>
                      <a:pt x="58" y="11487"/>
                      <a:pt x="267" y="5496"/>
                    </a:cubicBezTo>
                    <a:cubicBezTo>
                      <a:pt x="2134" y="1057"/>
                      <a:pt x="4887" y="0"/>
                      <a:pt x="9040" y="0"/>
                    </a:cubicBezTo>
                    <a:cubicBezTo>
                      <a:pt x="54817" y="171"/>
                      <a:pt x="100632" y="143"/>
                      <a:pt x="147247" y="914"/>
                    </a:cubicBezTo>
                    <a:cubicBezTo>
                      <a:pt x="148029" y="11135"/>
                      <a:pt x="147952" y="20612"/>
                      <a:pt x="147924" y="30089"/>
                    </a:cubicBezTo>
                    <a:lnTo>
                      <a:pt x="147924" y="30128"/>
                    </a:lnTo>
                    <a:close/>
                  </a:path>
                </a:pathLst>
              </a:custGeom>
              <a:solidFill>
                <a:srgbClr val="506C6D"/>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BA239409-E1CB-50DF-1D66-1243A3CDBB55}"/>
                  </a:ext>
                </a:extLst>
              </p:cNvPr>
              <p:cNvSpPr/>
              <p:nvPr/>
            </p:nvSpPr>
            <p:spPr>
              <a:xfrm>
                <a:off x="-1700716" y="3715999"/>
                <a:ext cx="47267" cy="166373"/>
              </a:xfrm>
              <a:custGeom>
                <a:avLst/>
                <a:gdLst>
                  <a:gd name="connsiteX0" fmla="*/ 47267 w 47267"/>
                  <a:gd name="connsiteY0" fmla="*/ 109776 h 166373"/>
                  <a:gd name="connsiteX1" fmla="*/ 43924 w 47267"/>
                  <a:gd name="connsiteY1" fmla="*/ 114852 h 166373"/>
                  <a:gd name="connsiteX2" fmla="*/ 31837 w 47267"/>
                  <a:gd name="connsiteY2" fmla="*/ 163163 h 166373"/>
                  <a:gd name="connsiteX3" fmla="*/ 30208 w 47267"/>
                  <a:gd name="connsiteY3" fmla="*/ 166373 h 166373"/>
                  <a:gd name="connsiteX4" fmla="*/ 18407 w 47267"/>
                  <a:gd name="connsiteY4" fmla="*/ 148819 h 166373"/>
                  <a:gd name="connsiteX5" fmla="*/ 995 w 47267"/>
                  <a:gd name="connsiteY5" fmla="*/ 93212 h 166373"/>
                  <a:gd name="connsiteX6" fmla="*/ 5510 w 47267"/>
                  <a:gd name="connsiteY6" fmla="*/ 38167 h 166373"/>
                  <a:gd name="connsiteX7" fmla="*/ 18054 w 47267"/>
                  <a:gd name="connsiteY7" fmla="*/ 6172 h 166373"/>
                  <a:gd name="connsiteX8" fmla="*/ 23131 w 47267"/>
                  <a:gd name="connsiteY8" fmla="*/ 0 h 166373"/>
                  <a:gd name="connsiteX9" fmla="*/ 24150 w 47267"/>
                  <a:gd name="connsiteY9" fmla="*/ 15478 h 166373"/>
                  <a:gd name="connsiteX10" fmla="*/ 47267 w 47267"/>
                  <a:gd name="connsiteY10" fmla="*/ 109776 h 1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67" h="166373">
                    <a:moveTo>
                      <a:pt x="47267" y="109776"/>
                    </a:moveTo>
                    <a:cubicBezTo>
                      <a:pt x="46210" y="111824"/>
                      <a:pt x="44553" y="113157"/>
                      <a:pt x="43924" y="114852"/>
                    </a:cubicBezTo>
                    <a:cubicBezTo>
                      <a:pt x="38104" y="130492"/>
                      <a:pt x="33170" y="146390"/>
                      <a:pt x="31837" y="163163"/>
                    </a:cubicBezTo>
                    <a:cubicBezTo>
                      <a:pt x="31761" y="164078"/>
                      <a:pt x="30951" y="164963"/>
                      <a:pt x="30208" y="166373"/>
                    </a:cubicBezTo>
                    <a:cubicBezTo>
                      <a:pt x="24607" y="161220"/>
                      <a:pt x="21864" y="154743"/>
                      <a:pt x="18407" y="148819"/>
                    </a:cubicBezTo>
                    <a:cubicBezTo>
                      <a:pt x="8472" y="131626"/>
                      <a:pt x="3005" y="112700"/>
                      <a:pt x="995" y="93212"/>
                    </a:cubicBezTo>
                    <a:cubicBezTo>
                      <a:pt x="-901" y="74819"/>
                      <a:pt x="-443" y="56074"/>
                      <a:pt x="5510" y="38167"/>
                    </a:cubicBezTo>
                    <a:cubicBezTo>
                      <a:pt x="9101" y="27318"/>
                      <a:pt x="13654" y="16745"/>
                      <a:pt x="18054" y="6172"/>
                    </a:cubicBezTo>
                    <a:cubicBezTo>
                      <a:pt x="19007" y="3915"/>
                      <a:pt x="21083" y="2115"/>
                      <a:pt x="23131" y="0"/>
                    </a:cubicBezTo>
                    <a:cubicBezTo>
                      <a:pt x="23798" y="5077"/>
                      <a:pt x="24084" y="10258"/>
                      <a:pt x="24150" y="15478"/>
                    </a:cubicBezTo>
                    <a:cubicBezTo>
                      <a:pt x="24579" y="48492"/>
                      <a:pt x="31837" y="79858"/>
                      <a:pt x="47267" y="109776"/>
                    </a:cubicBezTo>
                    <a:close/>
                  </a:path>
                </a:pathLst>
              </a:custGeom>
              <a:solidFill>
                <a:srgbClr val="75D3E5"/>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0F6335A-7783-111C-BB94-BF091C2C8284}"/>
                  </a:ext>
                </a:extLst>
              </p:cNvPr>
              <p:cNvSpPr/>
              <p:nvPr/>
            </p:nvSpPr>
            <p:spPr>
              <a:xfrm>
                <a:off x="-1638790" y="3695920"/>
                <a:ext cx="127568" cy="117519"/>
              </a:xfrm>
              <a:custGeom>
                <a:avLst/>
                <a:gdLst>
                  <a:gd name="connsiteX0" fmla="*/ 127568 w 127568"/>
                  <a:gd name="connsiteY0" fmla="*/ 0 h 117519"/>
                  <a:gd name="connsiteX1" fmla="*/ 124263 w 127568"/>
                  <a:gd name="connsiteY1" fmla="*/ 5105 h 117519"/>
                  <a:gd name="connsiteX2" fmla="*/ 13392 w 127568"/>
                  <a:gd name="connsiteY2" fmla="*/ 116005 h 117519"/>
                  <a:gd name="connsiteX3" fmla="*/ 10925 w 127568"/>
                  <a:gd name="connsiteY3" fmla="*/ 117519 h 117519"/>
                  <a:gd name="connsiteX4" fmla="*/ 0 w 127568"/>
                  <a:gd name="connsiteY4" fmla="*/ 94650 h 117519"/>
                  <a:gd name="connsiteX5" fmla="*/ 5010 w 127568"/>
                  <a:gd name="connsiteY5" fmla="*/ 89611 h 117519"/>
                  <a:gd name="connsiteX6" fmla="*/ 37186 w 127568"/>
                  <a:gd name="connsiteY6" fmla="*/ 51406 h 117519"/>
                  <a:gd name="connsiteX7" fmla="*/ 85287 w 127568"/>
                  <a:gd name="connsiteY7" fmla="*/ 16878 h 117519"/>
                  <a:gd name="connsiteX8" fmla="*/ 111824 w 127568"/>
                  <a:gd name="connsiteY8" fmla="*/ 4477 h 117519"/>
                  <a:gd name="connsiteX9" fmla="*/ 127540 w 127568"/>
                  <a:gd name="connsiteY9" fmla="*/ 29 h 117519"/>
                  <a:gd name="connsiteX10" fmla="*/ 127568 w 127568"/>
                  <a:gd name="connsiteY10" fmla="*/ 0 h 1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8" h="117519">
                    <a:moveTo>
                      <a:pt x="127568" y="0"/>
                    </a:moveTo>
                    <a:cubicBezTo>
                      <a:pt x="126483" y="1724"/>
                      <a:pt x="125673" y="3696"/>
                      <a:pt x="124263" y="5105"/>
                    </a:cubicBezTo>
                    <a:cubicBezTo>
                      <a:pt x="87325" y="42110"/>
                      <a:pt x="50359" y="79077"/>
                      <a:pt x="13392" y="116005"/>
                    </a:cubicBezTo>
                    <a:cubicBezTo>
                      <a:pt x="12868" y="116538"/>
                      <a:pt x="12125" y="116919"/>
                      <a:pt x="10925" y="117519"/>
                    </a:cubicBezTo>
                    <a:cubicBezTo>
                      <a:pt x="4972" y="111071"/>
                      <a:pt x="2467" y="103175"/>
                      <a:pt x="0" y="94650"/>
                    </a:cubicBezTo>
                    <a:cubicBezTo>
                      <a:pt x="1696" y="92573"/>
                      <a:pt x="3772" y="91373"/>
                      <a:pt x="5010" y="89611"/>
                    </a:cubicBezTo>
                    <a:cubicBezTo>
                      <a:pt x="14421" y="75762"/>
                      <a:pt x="24879" y="62789"/>
                      <a:pt x="37186" y="51406"/>
                    </a:cubicBezTo>
                    <a:cubicBezTo>
                      <a:pt x="51768" y="37919"/>
                      <a:pt x="67523" y="25937"/>
                      <a:pt x="85287" y="16878"/>
                    </a:cubicBezTo>
                    <a:cubicBezTo>
                      <a:pt x="93631" y="12611"/>
                      <a:pt x="102232" y="8811"/>
                      <a:pt x="111824" y="4477"/>
                    </a:cubicBezTo>
                    <a:cubicBezTo>
                      <a:pt x="117777" y="2781"/>
                      <a:pt x="122672" y="1410"/>
                      <a:pt x="127540" y="29"/>
                    </a:cubicBezTo>
                    <a:lnTo>
                      <a:pt x="127568" y="0"/>
                    </a:lnTo>
                    <a:close/>
                  </a:path>
                </a:pathLst>
              </a:custGeom>
              <a:solidFill>
                <a:srgbClr val="92DDEB"/>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E85F4407-C58B-A4AC-2EAF-5A138D84229C}"/>
                  </a:ext>
                </a:extLst>
              </p:cNvPr>
              <p:cNvSpPr/>
              <p:nvPr/>
            </p:nvSpPr>
            <p:spPr>
              <a:xfrm>
                <a:off x="-819364" y="3623530"/>
                <a:ext cx="47291" cy="105860"/>
              </a:xfrm>
              <a:custGeom>
                <a:avLst/>
                <a:gdLst>
                  <a:gd name="connsiteX0" fmla="*/ 47292 w 47291"/>
                  <a:gd name="connsiteY0" fmla="*/ 105861 h 105860"/>
                  <a:gd name="connsiteX1" fmla="*/ 42739 w 47291"/>
                  <a:gd name="connsiteY1" fmla="*/ 100470 h 105860"/>
                  <a:gd name="connsiteX2" fmla="*/ 3315 w 47291"/>
                  <a:gd name="connsiteY2" fmla="*/ 52121 h 105860"/>
                  <a:gd name="connsiteX3" fmla="*/ 0 w 47291"/>
                  <a:gd name="connsiteY3" fmla="*/ 47330 h 105860"/>
                  <a:gd name="connsiteX4" fmla="*/ 46730 w 47291"/>
                  <a:gd name="connsiteY4" fmla="*/ 0 h 105860"/>
                  <a:gd name="connsiteX5" fmla="*/ 47292 w 47291"/>
                  <a:gd name="connsiteY5" fmla="*/ 105861 h 1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1" h="105860">
                    <a:moveTo>
                      <a:pt x="47292" y="105861"/>
                    </a:moveTo>
                    <a:cubicBezTo>
                      <a:pt x="45701" y="104556"/>
                      <a:pt x="43834" y="102689"/>
                      <a:pt x="42739" y="100470"/>
                    </a:cubicBezTo>
                    <a:cubicBezTo>
                      <a:pt x="33338" y="81306"/>
                      <a:pt x="19974" y="65408"/>
                      <a:pt x="3315" y="52121"/>
                    </a:cubicBezTo>
                    <a:cubicBezTo>
                      <a:pt x="1972" y="51064"/>
                      <a:pt x="1162" y="49301"/>
                      <a:pt x="0" y="47330"/>
                    </a:cubicBezTo>
                    <a:cubicBezTo>
                      <a:pt x="15326" y="31261"/>
                      <a:pt x="30794" y="15754"/>
                      <a:pt x="46730" y="0"/>
                    </a:cubicBezTo>
                    <a:cubicBezTo>
                      <a:pt x="47254" y="34890"/>
                      <a:pt x="47292" y="70028"/>
                      <a:pt x="47292" y="105861"/>
                    </a:cubicBezTo>
                    <a:close/>
                  </a:path>
                </a:pathLst>
              </a:custGeom>
              <a:solidFill>
                <a:srgbClr val="4AC7DE"/>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5A1FBC5-954D-4012-F389-C76570E6FFD6}"/>
                  </a:ext>
                </a:extLst>
              </p:cNvPr>
              <p:cNvSpPr/>
              <p:nvPr/>
            </p:nvSpPr>
            <p:spPr>
              <a:xfrm>
                <a:off x="-1307644" y="3531699"/>
                <a:ext cx="22863" cy="108184"/>
              </a:xfrm>
              <a:custGeom>
                <a:avLst/>
                <a:gdLst>
                  <a:gd name="connsiteX0" fmla="*/ 22698 w 22863"/>
                  <a:gd name="connsiteY0" fmla="*/ 90916 h 108184"/>
                  <a:gd name="connsiteX1" fmla="*/ 10258 w 22863"/>
                  <a:gd name="connsiteY1" fmla="*/ 103251 h 108184"/>
                  <a:gd name="connsiteX2" fmla="*/ 3210 w 22863"/>
                  <a:gd name="connsiteY2" fmla="*/ 108185 h 108184"/>
                  <a:gd name="connsiteX3" fmla="*/ 2429 w 22863"/>
                  <a:gd name="connsiteY3" fmla="*/ 48311 h 108184"/>
                  <a:gd name="connsiteX4" fmla="*/ 0 w 22863"/>
                  <a:gd name="connsiteY4" fmla="*/ 17412 h 108184"/>
                  <a:gd name="connsiteX5" fmla="*/ 11278 w 22863"/>
                  <a:gd name="connsiteY5" fmla="*/ 7753 h 108184"/>
                  <a:gd name="connsiteX6" fmla="*/ 20545 w 22863"/>
                  <a:gd name="connsiteY6" fmla="*/ 0 h 108184"/>
                  <a:gd name="connsiteX7" fmla="*/ 22727 w 22863"/>
                  <a:gd name="connsiteY7" fmla="*/ 19241 h 108184"/>
                  <a:gd name="connsiteX8" fmla="*/ 22727 w 22863"/>
                  <a:gd name="connsiteY8" fmla="*/ 90954 h 108184"/>
                  <a:gd name="connsiteX9" fmla="*/ 22698 w 22863"/>
                  <a:gd name="connsiteY9" fmla="*/ 90916 h 10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3" h="108184">
                    <a:moveTo>
                      <a:pt x="22698" y="90916"/>
                    </a:moveTo>
                    <a:cubicBezTo>
                      <a:pt x="18498" y="95536"/>
                      <a:pt x="14383" y="99412"/>
                      <a:pt x="10258" y="103251"/>
                    </a:cubicBezTo>
                    <a:cubicBezTo>
                      <a:pt x="8172" y="105156"/>
                      <a:pt x="6029" y="106956"/>
                      <a:pt x="3210" y="108185"/>
                    </a:cubicBezTo>
                    <a:cubicBezTo>
                      <a:pt x="2467" y="87821"/>
                      <a:pt x="2219" y="68047"/>
                      <a:pt x="2429" y="48311"/>
                    </a:cubicBezTo>
                    <a:cubicBezTo>
                      <a:pt x="2534" y="37881"/>
                      <a:pt x="1553" y="27632"/>
                      <a:pt x="0" y="17412"/>
                    </a:cubicBezTo>
                    <a:cubicBezTo>
                      <a:pt x="4086" y="14164"/>
                      <a:pt x="7649" y="10925"/>
                      <a:pt x="11278" y="7753"/>
                    </a:cubicBezTo>
                    <a:cubicBezTo>
                      <a:pt x="14307" y="5115"/>
                      <a:pt x="17440" y="2572"/>
                      <a:pt x="20545" y="0"/>
                    </a:cubicBezTo>
                    <a:cubicBezTo>
                      <a:pt x="21317" y="6410"/>
                      <a:pt x="22660" y="12830"/>
                      <a:pt x="22727" y="19241"/>
                    </a:cubicBezTo>
                    <a:cubicBezTo>
                      <a:pt x="22974" y="42891"/>
                      <a:pt x="22831" y="66532"/>
                      <a:pt x="22727" y="90954"/>
                    </a:cubicBezTo>
                    <a:lnTo>
                      <a:pt x="22698" y="90916"/>
                    </a:lnTo>
                    <a:close/>
                  </a:path>
                </a:pathLst>
              </a:custGeom>
              <a:solidFill>
                <a:srgbClr val="92DDEB"/>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6095A208-FDDF-0618-E6E8-00B9563225F0}"/>
                  </a:ext>
                </a:extLst>
              </p:cNvPr>
              <p:cNvSpPr/>
              <p:nvPr/>
            </p:nvSpPr>
            <p:spPr>
              <a:xfrm>
                <a:off x="-1325332" y="3486561"/>
                <a:ext cx="38376" cy="61988"/>
              </a:xfrm>
              <a:custGeom>
                <a:avLst/>
                <a:gdLst>
                  <a:gd name="connsiteX0" fmla="*/ 38338 w 38376"/>
                  <a:gd name="connsiteY0" fmla="*/ 44539 h 61988"/>
                  <a:gd name="connsiteX1" fmla="*/ 28966 w 38376"/>
                  <a:gd name="connsiteY1" fmla="*/ 52892 h 61988"/>
                  <a:gd name="connsiteX2" fmla="*/ 17507 w 38376"/>
                  <a:gd name="connsiteY2" fmla="*/ 61989 h 61988"/>
                  <a:gd name="connsiteX3" fmla="*/ 1372 w 38376"/>
                  <a:gd name="connsiteY3" fmla="*/ 26994 h 61988"/>
                  <a:gd name="connsiteX4" fmla="*/ 0 w 38376"/>
                  <a:gd name="connsiteY4" fmla="*/ 23431 h 61988"/>
                  <a:gd name="connsiteX5" fmla="*/ 3943 w 38376"/>
                  <a:gd name="connsiteY5" fmla="*/ 21355 h 61988"/>
                  <a:gd name="connsiteX6" fmla="*/ 24660 w 38376"/>
                  <a:gd name="connsiteY6" fmla="*/ 0 h 61988"/>
                  <a:gd name="connsiteX7" fmla="*/ 27803 w 38376"/>
                  <a:gd name="connsiteY7" fmla="*/ 3943 h 61988"/>
                  <a:gd name="connsiteX8" fmla="*/ 38376 w 38376"/>
                  <a:gd name="connsiteY8" fmla="*/ 44539 h 61988"/>
                  <a:gd name="connsiteX9" fmla="*/ 38338 w 38376"/>
                  <a:gd name="connsiteY9" fmla="*/ 44539 h 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76" h="61988">
                    <a:moveTo>
                      <a:pt x="38338" y="44539"/>
                    </a:moveTo>
                    <a:cubicBezTo>
                      <a:pt x="35128" y="47711"/>
                      <a:pt x="31994" y="50254"/>
                      <a:pt x="28966" y="52892"/>
                    </a:cubicBezTo>
                    <a:cubicBezTo>
                      <a:pt x="25336" y="56026"/>
                      <a:pt x="21774" y="59274"/>
                      <a:pt x="17507" y="61989"/>
                    </a:cubicBezTo>
                    <a:cubicBezTo>
                      <a:pt x="13459" y="49158"/>
                      <a:pt x="8591" y="37567"/>
                      <a:pt x="1372" y="26994"/>
                    </a:cubicBezTo>
                    <a:cubicBezTo>
                      <a:pt x="667" y="25965"/>
                      <a:pt x="457" y="24632"/>
                      <a:pt x="0" y="23431"/>
                    </a:cubicBezTo>
                    <a:cubicBezTo>
                      <a:pt x="1333" y="22765"/>
                      <a:pt x="2924" y="22374"/>
                      <a:pt x="3943" y="21355"/>
                    </a:cubicBezTo>
                    <a:cubicBezTo>
                      <a:pt x="10849" y="14478"/>
                      <a:pt x="17650" y="7468"/>
                      <a:pt x="24660" y="0"/>
                    </a:cubicBezTo>
                    <a:cubicBezTo>
                      <a:pt x="25822" y="952"/>
                      <a:pt x="27165" y="2286"/>
                      <a:pt x="27803" y="3943"/>
                    </a:cubicBezTo>
                    <a:cubicBezTo>
                      <a:pt x="32766" y="16916"/>
                      <a:pt x="36928" y="30089"/>
                      <a:pt x="38376" y="44539"/>
                    </a:cubicBezTo>
                    <a:lnTo>
                      <a:pt x="38338" y="44539"/>
                    </a:lnTo>
                    <a:close/>
                  </a:path>
                </a:pathLst>
              </a:custGeom>
              <a:solidFill>
                <a:srgbClr val="4BC7DE"/>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3AF65983-BEDA-A775-B730-74C3C6D3630A}"/>
                  </a:ext>
                </a:extLst>
              </p:cNvPr>
              <p:cNvSpPr/>
              <p:nvPr/>
            </p:nvSpPr>
            <p:spPr>
              <a:xfrm>
                <a:off x="-2094228" y="3571263"/>
                <a:ext cx="417090" cy="1634"/>
              </a:xfrm>
              <a:custGeom>
                <a:avLst/>
                <a:gdLst>
                  <a:gd name="connsiteX0" fmla="*/ 417090 w 417090"/>
                  <a:gd name="connsiteY0" fmla="*/ 1175 h 1634"/>
                  <a:gd name="connsiteX1" fmla="*/ 410328 w 417090"/>
                  <a:gd name="connsiteY1" fmla="*/ 1632 h 1634"/>
                  <a:gd name="connsiteX2" fmla="*/ 0 w 417090"/>
                  <a:gd name="connsiteY2" fmla="*/ 1632 h 1634"/>
                  <a:gd name="connsiteX3" fmla="*/ 1762 w 417090"/>
                  <a:gd name="connsiteY3" fmla="*/ 156 h 1634"/>
                  <a:gd name="connsiteX4" fmla="*/ 8845 w 417090"/>
                  <a:gd name="connsiteY4" fmla="*/ 13 h 1634"/>
                  <a:gd name="connsiteX5" fmla="*/ 408213 w 417090"/>
                  <a:gd name="connsiteY5" fmla="*/ 13 h 1634"/>
                  <a:gd name="connsiteX6" fmla="*/ 417090 w 417090"/>
                  <a:gd name="connsiteY6" fmla="*/ 1099 h 1634"/>
                  <a:gd name="connsiteX7" fmla="*/ 417090 w 417090"/>
                  <a:gd name="connsiteY7" fmla="*/ 1175 h 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090" h="1634">
                    <a:moveTo>
                      <a:pt x="417090" y="1175"/>
                    </a:moveTo>
                    <a:cubicBezTo>
                      <a:pt x="415052" y="1699"/>
                      <a:pt x="412690" y="1632"/>
                      <a:pt x="410328" y="1632"/>
                    </a:cubicBezTo>
                    <a:cubicBezTo>
                      <a:pt x="273815" y="1632"/>
                      <a:pt x="137293" y="1632"/>
                      <a:pt x="0" y="1632"/>
                    </a:cubicBezTo>
                    <a:cubicBezTo>
                      <a:pt x="106" y="1137"/>
                      <a:pt x="881" y="260"/>
                      <a:pt x="1762" y="156"/>
                    </a:cubicBezTo>
                    <a:cubicBezTo>
                      <a:pt x="4088" y="-63"/>
                      <a:pt x="6484" y="13"/>
                      <a:pt x="8845" y="13"/>
                    </a:cubicBezTo>
                    <a:cubicBezTo>
                      <a:pt x="141980" y="13"/>
                      <a:pt x="275082" y="13"/>
                      <a:pt x="408213" y="13"/>
                    </a:cubicBezTo>
                    <a:cubicBezTo>
                      <a:pt x="411070" y="13"/>
                      <a:pt x="413928" y="365"/>
                      <a:pt x="417090" y="1099"/>
                    </a:cubicBezTo>
                    <a:lnTo>
                      <a:pt x="417090" y="1175"/>
                    </a:lnTo>
                    <a:close/>
                  </a:path>
                </a:pathLst>
              </a:custGeom>
              <a:solidFill>
                <a:srgbClr val="75D3E5"/>
              </a:solid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59D5A396-0651-8CEE-58BB-97ECC2BB502E}"/>
                  </a:ext>
                </a:extLst>
              </p:cNvPr>
              <p:cNvSpPr/>
              <p:nvPr/>
            </p:nvSpPr>
            <p:spPr>
              <a:xfrm>
                <a:off x="-774472" y="3814706"/>
                <a:ext cx="12393" cy="31927"/>
              </a:xfrm>
              <a:custGeom>
                <a:avLst/>
                <a:gdLst>
                  <a:gd name="connsiteX0" fmla="*/ 12363 w 12393"/>
                  <a:gd name="connsiteY0" fmla="*/ 0 h 31927"/>
                  <a:gd name="connsiteX1" fmla="*/ 4858 w 12393"/>
                  <a:gd name="connsiteY1" fmla="*/ 31928 h 31927"/>
                  <a:gd name="connsiteX2" fmla="*/ 0 w 12393"/>
                  <a:gd name="connsiteY2" fmla="*/ 24175 h 31927"/>
                  <a:gd name="connsiteX3" fmla="*/ 12363 w 12393"/>
                  <a:gd name="connsiteY3" fmla="*/ 0 h 31927"/>
                </a:gdLst>
                <a:ahLst/>
                <a:cxnLst>
                  <a:cxn ang="0">
                    <a:pos x="connsiteX0" y="connsiteY0"/>
                  </a:cxn>
                  <a:cxn ang="0">
                    <a:pos x="connsiteX1" y="connsiteY1"/>
                  </a:cxn>
                  <a:cxn ang="0">
                    <a:pos x="connsiteX2" y="connsiteY2"/>
                  </a:cxn>
                  <a:cxn ang="0">
                    <a:pos x="connsiteX3" y="connsiteY3"/>
                  </a:cxn>
                </a:cxnLst>
                <a:rect l="l" t="t" r="r" b="b"/>
                <a:pathLst>
                  <a:path w="12393" h="31927">
                    <a:moveTo>
                      <a:pt x="12363" y="0"/>
                    </a:moveTo>
                    <a:cubicBezTo>
                      <a:pt x="12754" y="10678"/>
                      <a:pt x="9268" y="20831"/>
                      <a:pt x="4858" y="31928"/>
                    </a:cubicBezTo>
                    <a:cubicBezTo>
                      <a:pt x="3067" y="28756"/>
                      <a:pt x="1791" y="26537"/>
                      <a:pt x="0" y="24175"/>
                    </a:cubicBezTo>
                    <a:cubicBezTo>
                      <a:pt x="3629" y="16174"/>
                      <a:pt x="7782" y="8249"/>
                      <a:pt x="12363" y="0"/>
                    </a:cubicBezTo>
                    <a:close/>
                  </a:path>
                </a:pathLst>
              </a:custGeom>
              <a:solidFill>
                <a:srgbClr val="76D5E6"/>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841B3E7-ED73-A88A-1E72-4A94E0EA4364}"/>
                  </a:ext>
                </a:extLst>
              </p:cNvPr>
              <p:cNvSpPr/>
              <p:nvPr/>
            </p:nvSpPr>
            <p:spPr>
              <a:xfrm>
                <a:off x="-1377138" y="4734102"/>
                <a:ext cx="955" cy="1233"/>
              </a:xfrm>
              <a:custGeom>
                <a:avLst/>
                <a:gdLst>
                  <a:gd name="connsiteX0" fmla="*/ 0 w 955"/>
                  <a:gd name="connsiteY0" fmla="*/ 43 h 1233"/>
                  <a:gd name="connsiteX1" fmla="*/ 953 w 955"/>
                  <a:gd name="connsiteY1" fmla="*/ 1205 h 1233"/>
                  <a:gd name="connsiteX2" fmla="*/ 0 w 955"/>
                  <a:gd name="connsiteY2" fmla="*/ 43 h 1233"/>
                </a:gdLst>
                <a:ahLst/>
                <a:cxnLst>
                  <a:cxn ang="0">
                    <a:pos x="connsiteX0" y="connsiteY0"/>
                  </a:cxn>
                  <a:cxn ang="0">
                    <a:pos x="connsiteX1" y="connsiteY1"/>
                  </a:cxn>
                  <a:cxn ang="0">
                    <a:pos x="connsiteX2" y="connsiteY2"/>
                  </a:cxn>
                </a:cxnLst>
                <a:rect l="l" t="t" r="r" b="b"/>
                <a:pathLst>
                  <a:path w="955" h="1233">
                    <a:moveTo>
                      <a:pt x="0" y="43"/>
                    </a:moveTo>
                    <a:cubicBezTo>
                      <a:pt x="667" y="-138"/>
                      <a:pt x="991" y="252"/>
                      <a:pt x="953" y="1205"/>
                    </a:cubicBezTo>
                    <a:cubicBezTo>
                      <a:pt x="352" y="1348"/>
                      <a:pt x="38" y="957"/>
                      <a:pt x="0" y="43"/>
                    </a:cubicBezTo>
                    <a:close/>
                  </a:path>
                </a:pathLst>
              </a:custGeom>
              <a:solidFill>
                <a:srgbClr val="506C6D"/>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C0219D37-8A2E-7895-E46B-0A41662FDFD9}"/>
                  </a:ext>
                </a:extLst>
              </p:cNvPr>
              <p:cNvSpPr/>
              <p:nvPr/>
            </p:nvSpPr>
            <p:spPr>
              <a:xfrm>
                <a:off x="-1352509" y="3113607"/>
                <a:ext cx="202854" cy="118064"/>
              </a:xfrm>
              <a:custGeom>
                <a:avLst/>
                <a:gdLst>
                  <a:gd name="connsiteX0" fmla="*/ 64496 w 202854"/>
                  <a:gd name="connsiteY0" fmla="*/ 118027 h 118064"/>
                  <a:gd name="connsiteX1" fmla="*/ 11842 w 202854"/>
                  <a:gd name="connsiteY1" fmla="*/ 118027 h 118064"/>
                  <a:gd name="connsiteX2" fmla="*/ 107 w 202854"/>
                  <a:gd name="connsiteY2" fmla="*/ 106854 h 118064"/>
                  <a:gd name="connsiteX3" fmla="*/ 107 w 202854"/>
                  <a:gd name="connsiteY3" fmla="*/ 12557 h 118064"/>
                  <a:gd name="connsiteX4" fmla="*/ 12271 w 202854"/>
                  <a:gd name="connsiteY4" fmla="*/ 47 h 118064"/>
                  <a:gd name="connsiteX5" fmla="*/ 16985 w 202854"/>
                  <a:gd name="connsiteY5" fmla="*/ 47 h 118064"/>
                  <a:gd name="connsiteX6" fmla="*/ 185959 w 202854"/>
                  <a:gd name="connsiteY6" fmla="*/ 47 h 118064"/>
                  <a:gd name="connsiteX7" fmla="*/ 190683 w 202854"/>
                  <a:gd name="connsiteY7" fmla="*/ 47 h 118064"/>
                  <a:gd name="connsiteX8" fmla="*/ 202209 w 202854"/>
                  <a:gd name="connsiteY8" fmla="*/ 9703 h 118064"/>
                  <a:gd name="connsiteX9" fmla="*/ 202837 w 202854"/>
                  <a:gd name="connsiteY9" fmla="*/ 15905 h 118064"/>
                  <a:gd name="connsiteX10" fmla="*/ 202837 w 202854"/>
                  <a:gd name="connsiteY10" fmla="*/ 103158 h 118064"/>
                  <a:gd name="connsiteX11" fmla="*/ 202837 w 202854"/>
                  <a:gd name="connsiteY11" fmla="*/ 103930 h 118064"/>
                  <a:gd name="connsiteX12" fmla="*/ 188674 w 202854"/>
                  <a:gd name="connsiteY12" fmla="*/ 118065 h 118064"/>
                  <a:gd name="connsiteX13" fmla="*/ 64496 w 202854"/>
                  <a:gd name="connsiteY13" fmla="*/ 118065 h 118064"/>
                  <a:gd name="connsiteX14" fmla="*/ 64496 w 202854"/>
                  <a:gd name="connsiteY14" fmla="*/ 118027 h 11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54" h="118064">
                    <a:moveTo>
                      <a:pt x="64496" y="118027"/>
                    </a:moveTo>
                    <a:cubicBezTo>
                      <a:pt x="46418" y="118027"/>
                      <a:pt x="29111" y="118065"/>
                      <a:pt x="11842" y="118027"/>
                    </a:cubicBezTo>
                    <a:cubicBezTo>
                      <a:pt x="3708" y="118027"/>
                      <a:pt x="145" y="114826"/>
                      <a:pt x="107" y="106854"/>
                    </a:cubicBezTo>
                    <a:cubicBezTo>
                      <a:pt x="-36" y="75424"/>
                      <a:pt x="-36" y="43991"/>
                      <a:pt x="107" y="12557"/>
                    </a:cubicBezTo>
                    <a:cubicBezTo>
                      <a:pt x="107" y="4805"/>
                      <a:pt x="4622" y="505"/>
                      <a:pt x="12271" y="47"/>
                    </a:cubicBezTo>
                    <a:cubicBezTo>
                      <a:pt x="13814" y="-59"/>
                      <a:pt x="15404" y="47"/>
                      <a:pt x="16985" y="47"/>
                    </a:cubicBezTo>
                    <a:cubicBezTo>
                      <a:pt x="73297" y="47"/>
                      <a:pt x="129647" y="47"/>
                      <a:pt x="185959" y="47"/>
                    </a:cubicBezTo>
                    <a:cubicBezTo>
                      <a:pt x="187550" y="47"/>
                      <a:pt x="189102" y="-23"/>
                      <a:pt x="190683" y="47"/>
                    </a:cubicBezTo>
                    <a:cubicBezTo>
                      <a:pt x="197275" y="470"/>
                      <a:pt x="200618" y="3219"/>
                      <a:pt x="202209" y="9703"/>
                    </a:cubicBezTo>
                    <a:cubicBezTo>
                      <a:pt x="202704" y="11711"/>
                      <a:pt x="202837" y="13826"/>
                      <a:pt x="202837" y="15905"/>
                    </a:cubicBezTo>
                    <a:cubicBezTo>
                      <a:pt x="202875" y="44977"/>
                      <a:pt x="202837" y="74050"/>
                      <a:pt x="202837" y="103158"/>
                    </a:cubicBezTo>
                    <a:cubicBezTo>
                      <a:pt x="202837" y="103406"/>
                      <a:pt x="202837" y="103682"/>
                      <a:pt x="202837" y="103930"/>
                    </a:cubicBezTo>
                    <a:cubicBezTo>
                      <a:pt x="202628" y="114645"/>
                      <a:pt x="199285" y="118065"/>
                      <a:pt x="188674" y="118065"/>
                    </a:cubicBezTo>
                    <a:cubicBezTo>
                      <a:pt x="147554" y="118065"/>
                      <a:pt x="106425" y="118065"/>
                      <a:pt x="64496" y="118065"/>
                    </a:cubicBezTo>
                    <a:lnTo>
                      <a:pt x="64496" y="118027"/>
                    </a:lnTo>
                    <a:close/>
                  </a:path>
                </a:pathLst>
              </a:custGeom>
              <a:solidFill>
                <a:srgbClr val="506C6D"/>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510AA454-2293-4683-4D32-2E34E20A34DE}"/>
                  </a:ext>
                </a:extLst>
              </p:cNvPr>
              <p:cNvSpPr/>
              <p:nvPr/>
            </p:nvSpPr>
            <p:spPr>
              <a:xfrm>
                <a:off x="-413277" y="3203354"/>
                <a:ext cx="821" cy="1154"/>
              </a:xfrm>
              <a:custGeom>
                <a:avLst/>
                <a:gdLst>
                  <a:gd name="connsiteX0" fmla="*/ 12 w 821"/>
                  <a:gd name="connsiteY0" fmla="*/ 18 h 1154"/>
                  <a:gd name="connsiteX1" fmla="*/ 822 w 821"/>
                  <a:gd name="connsiteY1" fmla="*/ 1111 h 1154"/>
                  <a:gd name="connsiteX2" fmla="*/ 12 w 821"/>
                  <a:gd name="connsiteY2" fmla="*/ 18 h 1154"/>
                </a:gdLst>
                <a:ahLst/>
                <a:cxnLst>
                  <a:cxn ang="0">
                    <a:pos x="connsiteX0" y="connsiteY0"/>
                  </a:cxn>
                  <a:cxn ang="0">
                    <a:pos x="connsiteX1" y="connsiteY1"/>
                  </a:cxn>
                  <a:cxn ang="0">
                    <a:pos x="connsiteX2" y="connsiteY2"/>
                  </a:cxn>
                </a:cxnLst>
                <a:rect l="l" t="t" r="r" b="b"/>
                <a:pathLst>
                  <a:path w="821" h="1154">
                    <a:moveTo>
                      <a:pt x="12" y="18"/>
                    </a:moveTo>
                    <a:cubicBezTo>
                      <a:pt x="536" y="-87"/>
                      <a:pt x="822" y="265"/>
                      <a:pt x="822" y="1111"/>
                    </a:cubicBezTo>
                    <a:cubicBezTo>
                      <a:pt x="222" y="1287"/>
                      <a:pt x="-64" y="935"/>
                      <a:pt x="12" y="18"/>
                    </a:cubicBezTo>
                    <a:close/>
                  </a:path>
                </a:pathLst>
              </a:custGeom>
              <a:solidFill>
                <a:srgbClr val="506C6D"/>
              </a:solid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DAF1C86-74F8-64EB-95B9-7966984039DE}"/>
                  </a:ext>
                </a:extLst>
              </p:cNvPr>
              <p:cNvSpPr/>
              <p:nvPr/>
            </p:nvSpPr>
            <p:spPr>
              <a:xfrm>
                <a:off x="-1258595" y="3860715"/>
                <a:ext cx="104264" cy="82852"/>
              </a:xfrm>
              <a:custGeom>
                <a:avLst/>
                <a:gdLst>
                  <a:gd name="connsiteX0" fmla="*/ 70233 w 104264"/>
                  <a:gd name="connsiteY0" fmla="*/ 368 h 82852"/>
                  <a:gd name="connsiteX1" fmla="*/ 102370 w 104264"/>
                  <a:gd name="connsiteY1" fmla="*/ 29229 h 82852"/>
                  <a:gd name="connsiteX2" fmla="*/ 69461 w 104264"/>
                  <a:gd name="connsiteY2" fmla="*/ 81845 h 82852"/>
                  <a:gd name="connsiteX3" fmla="*/ 33552 w 104264"/>
                  <a:gd name="connsiteY3" fmla="*/ 81769 h 82852"/>
                  <a:gd name="connsiteX4" fmla="*/ 215 w 104264"/>
                  <a:gd name="connsiteY4" fmla="*/ 36630 h 82852"/>
                  <a:gd name="connsiteX5" fmla="*/ 39715 w 104264"/>
                  <a:gd name="connsiteY5" fmla="*/ 54 h 82852"/>
                  <a:gd name="connsiteX6" fmla="*/ 70233 w 104264"/>
                  <a:gd name="connsiteY6" fmla="*/ 435 h 82852"/>
                  <a:gd name="connsiteX7" fmla="*/ 70233 w 104264"/>
                  <a:gd name="connsiteY7" fmla="*/ 368 h 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64" h="82852">
                    <a:moveTo>
                      <a:pt x="70233" y="368"/>
                    </a:moveTo>
                    <a:cubicBezTo>
                      <a:pt x="86587" y="4388"/>
                      <a:pt x="97617" y="13655"/>
                      <a:pt x="102370" y="29229"/>
                    </a:cubicBezTo>
                    <a:cubicBezTo>
                      <a:pt x="109809" y="53441"/>
                      <a:pt x="94617" y="78349"/>
                      <a:pt x="69461" y="81845"/>
                    </a:cubicBezTo>
                    <a:cubicBezTo>
                      <a:pt x="57688" y="83464"/>
                      <a:pt x="45430" y="82902"/>
                      <a:pt x="33552" y="81769"/>
                    </a:cubicBezTo>
                    <a:cubicBezTo>
                      <a:pt x="17026" y="80188"/>
                      <a:pt x="-2252" y="63090"/>
                      <a:pt x="215" y="36630"/>
                    </a:cubicBezTo>
                    <a:cubicBezTo>
                      <a:pt x="2043" y="16789"/>
                      <a:pt x="19312" y="406"/>
                      <a:pt x="39715" y="54"/>
                    </a:cubicBezTo>
                    <a:cubicBezTo>
                      <a:pt x="49659" y="-127"/>
                      <a:pt x="59594" y="187"/>
                      <a:pt x="70233" y="435"/>
                    </a:cubicBezTo>
                    <a:lnTo>
                      <a:pt x="70233" y="368"/>
                    </a:lnTo>
                    <a:close/>
                  </a:path>
                </a:pathLst>
              </a:custGeom>
              <a:solidFill>
                <a:srgbClr val="2C343A"/>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DF0CF5F-C86D-B59A-1B52-D772C6BBCB1B}"/>
                  </a:ext>
                </a:extLst>
              </p:cNvPr>
              <p:cNvSpPr/>
              <p:nvPr/>
            </p:nvSpPr>
            <p:spPr>
              <a:xfrm>
                <a:off x="-708796" y="3586890"/>
                <a:ext cx="35962" cy="168193"/>
              </a:xfrm>
              <a:custGeom>
                <a:avLst/>
                <a:gdLst>
                  <a:gd name="connsiteX0" fmla="*/ 35889 w 35962"/>
                  <a:gd name="connsiteY0" fmla="*/ 140072 h 168193"/>
                  <a:gd name="connsiteX1" fmla="*/ 35813 w 35962"/>
                  <a:gd name="connsiteY1" fmla="*/ 150255 h 168193"/>
                  <a:gd name="connsiteX2" fmla="*/ 17668 w 35962"/>
                  <a:gd name="connsiteY2" fmla="*/ 168190 h 168193"/>
                  <a:gd name="connsiteX3" fmla="*/ 47 w 35962"/>
                  <a:gd name="connsiteY3" fmla="*/ 150397 h 168193"/>
                  <a:gd name="connsiteX4" fmla="*/ 47 w 35962"/>
                  <a:gd name="connsiteY4" fmla="*/ 145673 h 168193"/>
                  <a:gd name="connsiteX5" fmla="*/ 85 w 35962"/>
                  <a:gd name="connsiteY5" fmla="*/ 22305 h 168193"/>
                  <a:gd name="connsiteX6" fmla="*/ 1037 w 35962"/>
                  <a:gd name="connsiteY6" fmla="*/ 12999 h 168193"/>
                  <a:gd name="connsiteX7" fmla="*/ 19144 w 35962"/>
                  <a:gd name="connsiteY7" fmla="*/ 26 h 168193"/>
                  <a:gd name="connsiteX8" fmla="*/ 35670 w 35962"/>
                  <a:gd name="connsiteY8" fmla="*/ 15114 h 168193"/>
                  <a:gd name="connsiteX9" fmla="*/ 35956 w 35962"/>
                  <a:gd name="connsiteY9" fmla="*/ 23744 h 168193"/>
                  <a:gd name="connsiteX10" fmla="*/ 35956 w 35962"/>
                  <a:gd name="connsiteY10" fmla="*/ 140034 h 168193"/>
                  <a:gd name="connsiteX11" fmla="*/ 35889 w 35962"/>
                  <a:gd name="connsiteY11" fmla="*/ 140072 h 1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2" h="168193">
                    <a:moveTo>
                      <a:pt x="35889" y="140072"/>
                    </a:moveTo>
                    <a:cubicBezTo>
                      <a:pt x="35889" y="143987"/>
                      <a:pt x="35994" y="147121"/>
                      <a:pt x="35813" y="150255"/>
                    </a:cubicBezTo>
                    <a:cubicBezTo>
                      <a:pt x="35289" y="160542"/>
                      <a:pt x="27355" y="168371"/>
                      <a:pt x="17668" y="168190"/>
                    </a:cubicBezTo>
                    <a:cubicBezTo>
                      <a:pt x="8505" y="168057"/>
                      <a:pt x="713" y="160227"/>
                      <a:pt x="47" y="150397"/>
                    </a:cubicBezTo>
                    <a:cubicBezTo>
                      <a:pt x="-58" y="148845"/>
                      <a:pt x="47" y="147264"/>
                      <a:pt x="47" y="145673"/>
                    </a:cubicBezTo>
                    <a:cubicBezTo>
                      <a:pt x="47" y="104554"/>
                      <a:pt x="47" y="63425"/>
                      <a:pt x="85" y="22305"/>
                    </a:cubicBezTo>
                    <a:cubicBezTo>
                      <a:pt x="85" y="19200"/>
                      <a:pt x="256" y="15990"/>
                      <a:pt x="1037" y="12999"/>
                    </a:cubicBezTo>
                    <a:cubicBezTo>
                      <a:pt x="3361" y="4227"/>
                      <a:pt x="10019" y="-393"/>
                      <a:pt x="19144" y="26"/>
                    </a:cubicBezTo>
                    <a:cubicBezTo>
                      <a:pt x="27640" y="417"/>
                      <a:pt x="34403" y="6513"/>
                      <a:pt x="35670" y="15114"/>
                    </a:cubicBezTo>
                    <a:cubicBezTo>
                      <a:pt x="36099" y="17933"/>
                      <a:pt x="35918" y="20857"/>
                      <a:pt x="35956" y="23744"/>
                    </a:cubicBezTo>
                    <a:cubicBezTo>
                      <a:pt x="35956" y="62263"/>
                      <a:pt x="35956" y="100782"/>
                      <a:pt x="35956" y="140034"/>
                    </a:cubicBezTo>
                    <a:lnTo>
                      <a:pt x="35889" y="140072"/>
                    </a:lnTo>
                    <a:close/>
                  </a:path>
                </a:pathLst>
              </a:custGeom>
              <a:solidFill>
                <a:srgbClr val="FBFEFE"/>
              </a:solid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A3139B7A-0393-4A93-33D9-87004B9664EF}"/>
                  </a:ext>
                </a:extLst>
              </p:cNvPr>
              <p:cNvSpPr/>
              <p:nvPr/>
            </p:nvSpPr>
            <p:spPr>
              <a:xfrm>
                <a:off x="-644288" y="3630161"/>
                <a:ext cx="36037" cy="78176"/>
              </a:xfrm>
              <a:custGeom>
                <a:avLst/>
                <a:gdLst>
                  <a:gd name="connsiteX0" fmla="*/ 26730 w 36037"/>
                  <a:gd name="connsiteY0" fmla="*/ 1760 h 78176"/>
                  <a:gd name="connsiteX1" fmla="*/ 36036 w 36037"/>
                  <a:gd name="connsiteY1" fmla="*/ 18429 h 78176"/>
                  <a:gd name="connsiteX2" fmla="*/ 35865 w 36037"/>
                  <a:gd name="connsiteY2" fmla="*/ 61558 h 78176"/>
                  <a:gd name="connsiteX3" fmla="*/ 22263 w 36037"/>
                  <a:gd name="connsiteY3" fmla="*/ 77770 h 78176"/>
                  <a:gd name="connsiteX4" fmla="*/ 2527 w 36037"/>
                  <a:gd name="connsiteY4" fmla="*/ 68464 h 78176"/>
                  <a:gd name="connsiteX5" fmla="*/ 270 w 36037"/>
                  <a:gd name="connsiteY5" fmla="*/ 58672 h 78176"/>
                  <a:gd name="connsiteX6" fmla="*/ 270 w 36037"/>
                  <a:gd name="connsiteY6" fmla="*/ 18676 h 78176"/>
                  <a:gd name="connsiteX7" fmla="*/ 26730 w 36037"/>
                  <a:gd name="connsiteY7" fmla="*/ 1798 h 78176"/>
                  <a:gd name="connsiteX8" fmla="*/ 26730 w 36037"/>
                  <a:gd name="connsiteY8" fmla="*/ 1760 h 7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7" h="78176">
                    <a:moveTo>
                      <a:pt x="26730" y="1760"/>
                    </a:moveTo>
                    <a:cubicBezTo>
                      <a:pt x="33503" y="5742"/>
                      <a:pt x="36113" y="11237"/>
                      <a:pt x="36036" y="18429"/>
                    </a:cubicBezTo>
                    <a:cubicBezTo>
                      <a:pt x="35893" y="32802"/>
                      <a:pt x="36141" y="47185"/>
                      <a:pt x="35865" y="61558"/>
                    </a:cubicBezTo>
                    <a:cubicBezTo>
                      <a:pt x="35722" y="69349"/>
                      <a:pt x="29550" y="76188"/>
                      <a:pt x="22263" y="77770"/>
                    </a:cubicBezTo>
                    <a:cubicBezTo>
                      <a:pt x="14262" y="79465"/>
                      <a:pt x="5909" y="75760"/>
                      <a:pt x="2527" y="68464"/>
                    </a:cubicBezTo>
                    <a:cubicBezTo>
                      <a:pt x="1146" y="65473"/>
                      <a:pt x="337" y="61949"/>
                      <a:pt x="270" y="58672"/>
                    </a:cubicBezTo>
                    <a:cubicBezTo>
                      <a:pt x="22" y="45346"/>
                      <a:pt x="-187" y="31992"/>
                      <a:pt x="270" y="18676"/>
                    </a:cubicBezTo>
                    <a:cubicBezTo>
                      <a:pt x="765" y="3589"/>
                      <a:pt x="12005" y="-3631"/>
                      <a:pt x="26730" y="1798"/>
                    </a:cubicBezTo>
                    <a:lnTo>
                      <a:pt x="26730" y="1760"/>
                    </a:lnTo>
                    <a:close/>
                  </a:path>
                </a:pathLst>
              </a:custGeom>
              <a:solidFill>
                <a:srgbClr val="FBFEFE"/>
              </a:solidFill>
              <a:ln w="9525"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31690770-8783-5C83-EFF3-16258DBBCDCE}"/>
                  </a:ext>
                </a:extLst>
              </p:cNvPr>
              <p:cNvSpPr/>
              <p:nvPr/>
            </p:nvSpPr>
            <p:spPr>
              <a:xfrm>
                <a:off x="-1218755" y="4518899"/>
                <a:ext cx="15851" cy="28717"/>
              </a:xfrm>
              <a:custGeom>
                <a:avLst/>
                <a:gdLst>
                  <a:gd name="connsiteX0" fmla="*/ 14114 w 15851"/>
                  <a:gd name="connsiteY0" fmla="*/ 38 h 28717"/>
                  <a:gd name="connsiteX1" fmla="*/ 12781 w 15851"/>
                  <a:gd name="connsiteY1" fmla="*/ 11344 h 28717"/>
                  <a:gd name="connsiteX2" fmla="*/ 10704 w 15851"/>
                  <a:gd name="connsiteY2" fmla="*/ 24841 h 28717"/>
                  <a:gd name="connsiteX3" fmla="*/ 7990 w 15851"/>
                  <a:gd name="connsiteY3" fmla="*/ 28718 h 28717"/>
                  <a:gd name="connsiteX4" fmla="*/ 5237 w 15851"/>
                  <a:gd name="connsiteY4" fmla="*/ 24775 h 28717"/>
                  <a:gd name="connsiteX5" fmla="*/ 5028 w 15851"/>
                  <a:gd name="connsiteY5" fmla="*/ 14659 h 28717"/>
                  <a:gd name="connsiteX6" fmla="*/ 2627 w 15851"/>
                  <a:gd name="connsiteY6" fmla="*/ 11735 h 28717"/>
                  <a:gd name="connsiteX7" fmla="*/ 198 w 15851"/>
                  <a:gd name="connsiteY7" fmla="*/ 1695 h 28717"/>
                  <a:gd name="connsiteX8" fmla="*/ 14114 w 15851"/>
                  <a:gd name="connsiteY8" fmla="*/ 0 h 28717"/>
                  <a:gd name="connsiteX9" fmla="*/ 14114 w 15851"/>
                  <a:gd name="connsiteY9" fmla="*/ 38 h 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1" h="28717">
                    <a:moveTo>
                      <a:pt x="14114" y="38"/>
                    </a:moveTo>
                    <a:cubicBezTo>
                      <a:pt x="16019" y="3839"/>
                      <a:pt x="17286" y="7582"/>
                      <a:pt x="12781" y="11344"/>
                    </a:cubicBezTo>
                    <a:cubicBezTo>
                      <a:pt x="11333" y="16107"/>
                      <a:pt x="11295" y="20507"/>
                      <a:pt x="10704" y="24841"/>
                    </a:cubicBezTo>
                    <a:cubicBezTo>
                      <a:pt x="10524" y="26222"/>
                      <a:pt x="8942" y="27451"/>
                      <a:pt x="7990" y="28718"/>
                    </a:cubicBezTo>
                    <a:cubicBezTo>
                      <a:pt x="7037" y="27413"/>
                      <a:pt x="5418" y="26184"/>
                      <a:pt x="5237" y="24775"/>
                    </a:cubicBezTo>
                    <a:cubicBezTo>
                      <a:pt x="4818" y="21431"/>
                      <a:pt x="5132" y="18012"/>
                      <a:pt x="5028" y="14659"/>
                    </a:cubicBezTo>
                    <a:cubicBezTo>
                      <a:pt x="4990" y="13182"/>
                      <a:pt x="5066" y="11344"/>
                      <a:pt x="2627" y="11735"/>
                    </a:cubicBezTo>
                    <a:cubicBezTo>
                      <a:pt x="-1030" y="9344"/>
                      <a:pt x="198" y="5639"/>
                      <a:pt x="198" y="1695"/>
                    </a:cubicBezTo>
                    <a:cubicBezTo>
                      <a:pt x="4675" y="705"/>
                      <a:pt x="9076" y="314"/>
                      <a:pt x="14114" y="0"/>
                    </a:cubicBezTo>
                    <a:lnTo>
                      <a:pt x="14114" y="38"/>
                    </a:lnTo>
                    <a:close/>
                  </a:path>
                </a:pathLst>
              </a:custGeom>
              <a:solidFill>
                <a:srgbClr val="FBFEFE"/>
              </a:solid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E3DF3D54-5712-A63C-8A03-C81D8EC3EE75}"/>
                  </a:ext>
                </a:extLst>
              </p:cNvPr>
              <p:cNvSpPr/>
              <p:nvPr/>
            </p:nvSpPr>
            <p:spPr>
              <a:xfrm>
                <a:off x="-674752" y="3416024"/>
                <a:ext cx="36085" cy="78398"/>
              </a:xfrm>
              <a:custGeom>
                <a:avLst/>
                <a:gdLst>
                  <a:gd name="connsiteX0" fmla="*/ 28867 w 36085"/>
                  <a:gd name="connsiteY0" fmla="*/ 3795 h 78398"/>
                  <a:gd name="connsiteX1" fmla="*/ 35915 w 36085"/>
                  <a:gd name="connsiteY1" fmla="*/ 19540 h 78398"/>
                  <a:gd name="connsiteX2" fmla="*/ 35877 w 36085"/>
                  <a:gd name="connsiteY2" fmla="*/ 58764 h 78398"/>
                  <a:gd name="connsiteX3" fmla="*/ 16389 w 36085"/>
                  <a:gd name="connsiteY3" fmla="*/ 78357 h 78398"/>
                  <a:gd name="connsiteX4" fmla="*/ 254 w 36085"/>
                  <a:gd name="connsiteY4" fmla="*/ 62222 h 78398"/>
                  <a:gd name="connsiteX5" fmla="*/ 254 w 36085"/>
                  <a:gd name="connsiteY5" fmla="*/ 16759 h 78398"/>
                  <a:gd name="connsiteX6" fmla="*/ 23542 w 36085"/>
                  <a:gd name="connsiteY6" fmla="*/ 1004 h 78398"/>
                  <a:gd name="connsiteX7" fmla="*/ 28867 w 36085"/>
                  <a:gd name="connsiteY7" fmla="*/ 3862 h 78398"/>
                  <a:gd name="connsiteX8" fmla="*/ 28867 w 36085"/>
                  <a:gd name="connsiteY8" fmla="*/ 3795 h 7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85" h="78398">
                    <a:moveTo>
                      <a:pt x="28867" y="3795"/>
                    </a:moveTo>
                    <a:cubicBezTo>
                      <a:pt x="34048" y="8196"/>
                      <a:pt x="35839" y="13587"/>
                      <a:pt x="35915" y="19540"/>
                    </a:cubicBezTo>
                    <a:cubicBezTo>
                      <a:pt x="36058" y="32618"/>
                      <a:pt x="36230" y="45696"/>
                      <a:pt x="35877" y="58764"/>
                    </a:cubicBezTo>
                    <a:cubicBezTo>
                      <a:pt x="35525" y="71556"/>
                      <a:pt x="27771" y="79024"/>
                      <a:pt x="16389" y="78357"/>
                    </a:cubicBezTo>
                    <a:cubicBezTo>
                      <a:pt x="7683" y="77833"/>
                      <a:pt x="425" y="70994"/>
                      <a:pt x="254" y="62222"/>
                    </a:cubicBezTo>
                    <a:cubicBezTo>
                      <a:pt x="-70" y="47067"/>
                      <a:pt x="-99" y="31875"/>
                      <a:pt x="254" y="16759"/>
                    </a:cubicBezTo>
                    <a:cubicBezTo>
                      <a:pt x="530" y="4738"/>
                      <a:pt x="12131" y="-2834"/>
                      <a:pt x="23542" y="1004"/>
                    </a:cubicBezTo>
                    <a:cubicBezTo>
                      <a:pt x="25238" y="1566"/>
                      <a:pt x="26790" y="2624"/>
                      <a:pt x="28867" y="3862"/>
                    </a:cubicBezTo>
                    <a:lnTo>
                      <a:pt x="28867" y="3795"/>
                    </a:lnTo>
                    <a:close/>
                  </a:path>
                </a:pathLst>
              </a:custGeom>
              <a:solidFill>
                <a:srgbClr val="FBFEFE"/>
              </a:solidFill>
              <a:ln w="9525"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C6B628B4-2835-B979-025B-E76DC42B47C5}"/>
                  </a:ext>
                </a:extLst>
              </p:cNvPr>
              <p:cNvSpPr/>
              <p:nvPr/>
            </p:nvSpPr>
            <p:spPr>
              <a:xfrm>
                <a:off x="-1527382" y="3464146"/>
                <a:ext cx="222443" cy="269693"/>
              </a:xfrm>
              <a:custGeom>
                <a:avLst/>
                <a:gdLst>
                  <a:gd name="connsiteX0" fmla="*/ 201517 w 222443"/>
                  <a:gd name="connsiteY0" fmla="*/ 45637 h 269693"/>
                  <a:gd name="connsiteX1" fmla="*/ 203384 w 222443"/>
                  <a:gd name="connsiteY1" fmla="*/ 49409 h 269693"/>
                  <a:gd name="connsiteX2" fmla="*/ 219024 w 222443"/>
                  <a:gd name="connsiteY2" fmla="*/ 84432 h 269693"/>
                  <a:gd name="connsiteX3" fmla="*/ 222167 w 222443"/>
                  <a:gd name="connsiteY3" fmla="*/ 115865 h 269693"/>
                  <a:gd name="connsiteX4" fmla="*/ 222443 w 222443"/>
                  <a:gd name="connsiteY4" fmla="*/ 175882 h 269693"/>
                  <a:gd name="connsiteX5" fmla="*/ 222129 w 222443"/>
                  <a:gd name="connsiteY5" fmla="*/ 185959 h 269693"/>
                  <a:gd name="connsiteX6" fmla="*/ 222024 w 222443"/>
                  <a:gd name="connsiteY6" fmla="*/ 251748 h 269693"/>
                  <a:gd name="connsiteX7" fmla="*/ 220510 w 222443"/>
                  <a:gd name="connsiteY7" fmla="*/ 269693 h 269693"/>
                  <a:gd name="connsiteX8" fmla="*/ 195421 w 222443"/>
                  <a:gd name="connsiteY8" fmla="*/ 251539 h 269693"/>
                  <a:gd name="connsiteX9" fmla="*/ 195068 w 222443"/>
                  <a:gd name="connsiteY9" fmla="*/ 205800 h 269693"/>
                  <a:gd name="connsiteX10" fmla="*/ 195068 w 222443"/>
                  <a:gd name="connsiteY10" fmla="*/ 109492 h 269693"/>
                  <a:gd name="connsiteX11" fmla="*/ 193268 w 222443"/>
                  <a:gd name="connsiteY11" fmla="*/ 93319 h 269693"/>
                  <a:gd name="connsiteX12" fmla="*/ 181495 w 222443"/>
                  <a:gd name="connsiteY12" fmla="*/ 66077 h 269693"/>
                  <a:gd name="connsiteX13" fmla="*/ 101009 w 222443"/>
                  <a:gd name="connsiteY13" fmla="*/ 27520 h 269693"/>
                  <a:gd name="connsiteX14" fmla="*/ 30314 w 222443"/>
                  <a:gd name="connsiteY14" fmla="*/ 88204 h 269693"/>
                  <a:gd name="connsiteX15" fmla="*/ 27038 w 222443"/>
                  <a:gd name="connsiteY15" fmla="*/ 152241 h 269693"/>
                  <a:gd name="connsiteX16" fmla="*/ 72853 w 222443"/>
                  <a:gd name="connsiteY16" fmla="*/ 178387 h 269693"/>
                  <a:gd name="connsiteX17" fmla="*/ 71339 w 222443"/>
                  <a:gd name="connsiteY17" fmla="*/ 181978 h 269693"/>
                  <a:gd name="connsiteX18" fmla="*/ 56680 w 222443"/>
                  <a:gd name="connsiteY18" fmla="*/ 191036 h 269693"/>
                  <a:gd name="connsiteX19" fmla="*/ 55546 w 222443"/>
                  <a:gd name="connsiteY19" fmla="*/ 192265 h 269693"/>
                  <a:gd name="connsiteX20" fmla="*/ 54918 w 222443"/>
                  <a:gd name="connsiteY20" fmla="*/ 192265 h 269693"/>
                  <a:gd name="connsiteX21" fmla="*/ 36068 w 222443"/>
                  <a:gd name="connsiteY21" fmla="*/ 202237 h 269693"/>
                  <a:gd name="connsiteX22" fmla="*/ 27286 w 222443"/>
                  <a:gd name="connsiteY22" fmla="*/ 219297 h 269693"/>
                  <a:gd name="connsiteX23" fmla="*/ 27609 w 222443"/>
                  <a:gd name="connsiteY23" fmla="*/ 221344 h 269693"/>
                  <a:gd name="connsiteX24" fmla="*/ 27286 w 222443"/>
                  <a:gd name="connsiteY24" fmla="*/ 226869 h 269693"/>
                  <a:gd name="connsiteX25" fmla="*/ 16684 w 222443"/>
                  <a:gd name="connsiteY25" fmla="*/ 231527 h 269693"/>
                  <a:gd name="connsiteX26" fmla="*/ 968 w 222443"/>
                  <a:gd name="connsiteY26" fmla="*/ 235965 h 269693"/>
                  <a:gd name="connsiteX27" fmla="*/ 44 w 222443"/>
                  <a:gd name="connsiteY27" fmla="*/ 180149 h 269693"/>
                  <a:gd name="connsiteX28" fmla="*/ 330 w 222443"/>
                  <a:gd name="connsiteY28" fmla="*/ 107197 h 269693"/>
                  <a:gd name="connsiteX29" fmla="*/ 30314 w 222443"/>
                  <a:gd name="connsiteY29" fmla="*/ 35131 h 269693"/>
                  <a:gd name="connsiteX30" fmla="*/ 86455 w 222443"/>
                  <a:gd name="connsiteY30" fmla="*/ 2822 h 269693"/>
                  <a:gd name="connsiteX31" fmla="*/ 187134 w 222443"/>
                  <a:gd name="connsiteY31" fmla="*/ 30444 h 269693"/>
                  <a:gd name="connsiteX32" fmla="*/ 201517 w 222443"/>
                  <a:gd name="connsiteY32" fmla="*/ 45570 h 269693"/>
                  <a:gd name="connsiteX33" fmla="*/ 201517 w 222443"/>
                  <a:gd name="connsiteY33" fmla="*/ 45637 h 2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443" h="269693">
                    <a:moveTo>
                      <a:pt x="201517" y="45637"/>
                    </a:moveTo>
                    <a:cubicBezTo>
                      <a:pt x="202460" y="47046"/>
                      <a:pt x="202679" y="48389"/>
                      <a:pt x="203384" y="49409"/>
                    </a:cubicBezTo>
                    <a:cubicBezTo>
                      <a:pt x="210604" y="59981"/>
                      <a:pt x="215499" y="71573"/>
                      <a:pt x="219024" y="84432"/>
                    </a:cubicBezTo>
                    <a:cubicBezTo>
                      <a:pt x="221281" y="95186"/>
                      <a:pt x="222272" y="105435"/>
                      <a:pt x="222167" y="115865"/>
                    </a:cubicBezTo>
                    <a:cubicBezTo>
                      <a:pt x="221948" y="135638"/>
                      <a:pt x="222167" y="155374"/>
                      <a:pt x="222443" y="175882"/>
                    </a:cubicBezTo>
                    <a:cubicBezTo>
                      <a:pt x="222443" y="179720"/>
                      <a:pt x="222129" y="182863"/>
                      <a:pt x="222129" y="185959"/>
                    </a:cubicBezTo>
                    <a:cubicBezTo>
                      <a:pt x="222091" y="207876"/>
                      <a:pt x="222196" y="229831"/>
                      <a:pt x="222024" y="251748"/>
                    </a:cubicBezTo>
                    <a:cubicBezTo>
                      <a:pt x="221986" y="257359"/>
                      <a:pt x="221110" y="262959"/>
                      <a:pt x="220510" y="269693"/>
                    </a:cubicBezTo>
                    <a:cubicBezTo>
                      <a:pt x="211451" y="263521"/>
                      <a:pt x="203555" y="258130"/>
                      <a:pt x="195421" y="251539"/>
                    </a:cubicBezTo>
                    <a:cubicBezTo>
                      <a:pt x="195097" y="235756"/>
                      <a:pt x="195030" y="221125"/>
                      <a:pt x="195068" y="205800"/>
                    </a:cubicBezTo>
                    <a:cubicBezTo>
                      <a:pt x="195135" y="173415"/>
                      <a:pt x="195068" y="141801"/>
                      <a:pt x="195068" y="109492"/>
                    </a:cubicBezTo>
                    <a:cubicBezTo>
                      <a:pt x="194573" y="103644"/>
                      <a:pt x="194535" y="98320"/>
                      <a:pt x="193268" y="93319"/>
                    </a:cubicBezTo>
                    <a:cubicBezTo>
                      <a:pt x="190868" y="83765"/>
                      <a:pt x="188687" y="74002"/>
                      <a:pt x="181495" y="66077"/>
                    </a:cubicBezTo>
                    <a:cubicBezTo>
                      <a:pt x="166589" y="40350"/>
                      <a:pt x="134908" y="22691"/>
                      <a:pt x="101009" y="27520"/>
                    </a:cubicBezTo>
                    <a:cubicBezTo>
                      <a:pt x="64995" y="32635"/>
                      <a:pt x="40963" y="53285"/>
                      <a:pt x="30314" y="88204"/>
                    </a:cubicBezTo>
                    <a:cubicBezTo>
                      <a:pt x="23980" y="109102"/>
                      <a:pt x="28095" y="130771"/>
                      <a:pt x="27038" y="152241"/>
                    </a:cubicBezTo>
                    <a:cubicBezTo>
                      <a:pt x="42545" y="161013"/>
                      <a:pt x="57556" y="169471"/>
                      <a:pt x="72853" y="178387"/>
                    </a:cubicBezTo>
                    <a:cubicBezTo>
                      <a:pt x="72567" y="179901"/>
                      <a:pt x="72253" y="181378"/>
                      <a:pt x="71339" y="181978"/>
                    </a:cubicBezTo>
                    <a:cubicBezTo>
                      <a:pt x="66690" y="185149"/>
                      <a:pt x="61861" y="188112"/>
                      <a:pt x="56680" y="191036"/>
                    </a:cubicBezTo>
                    <a:cubicBezTo>
                      <a:pt x="56041" y="191388"/>
                      <a:pt x="55832" y="191846"/>
                      <a:pt x="55546" y="192265"/>
                    </a:cubicBezTo>
                    <a:cubicBezTo>
                      <a:pt x="55480" y="192265"/>
                      <a:pt x="55480" y="192369"/>
                      <a:pt x="54918" y="192265"/>
                    </a:cubicBezTo>
                    <a:cubicBezTo>
                      <a:pt x="48288" y="195579"/>
                      <a:pt x="42478" y="199637"/>
                      <a:pt x="36068" y="202237"/>
                    </a:cubicBezTo>
                    <a:cubicBezTo>
                      <a:pt x="27743" y="205590"/>
                      <a:pt x="25876" y="211400"/>
                      <a:pt x="27286" y="219297"/>
                    </a:cubicBezTo>
                    <a:cubicBezTo>
                      <a:pt x="27390" y="219792"/>
                      <a:pt x="27609" y="220287"/>
                      <a:pt x="27609" y="221344"/>
                    </a:cubicBezTo>
                    <a:cubicBezTo>
                      <a:pt x="27362" y="223564"/>
                      <a:pt x="27324" y="225221"/>
                      <a:pt x="27286" y="226869"/>
                    </a:cubicBezTo>
                    <a:cubicBezTo>
                      <a:pt x="23942" y="228355"/>
                      <a:pt x="20561" y="229831"/>
                      <a:pt x="16684" y="231527"/>
                    </a:cubicBezTo>
                    <a:cubicBezTo>
                      <a:pt x="11293" y="233108"/>
                      <a:pt x="6388" y="234517"/>
                      <a:pt x="968" y="235965"/>
                    </a:cubicBezTo>
                    <a:cubicBezTo>
                      <a:pt x="330" y="217639"/>
                      <a:pt x="225" y="199285"/>
                      <a:pt x="44" y="180149"/>
                    </a:cubicBezTo>
                    <a:cubicBezTo>
                      <a:pt x="44" y="155336"/>
                      <a:pt x="-166" y="131266"/>
                      <a:pt x="330" y="107197"/>
                    </a:cubicBezTo>
                    <a:cubicBezTo>
                      <a:pt x="892" y="79393"/>
                      <a:pt x="11398" y="55505"/>
                      <a:pt x="30314" y="35131"/>
                    </a:cubicBezTo>
                    <a:cubicBezTo>
                      <a:pt x="45754" y="18576"/>
                      <a:pt x="64395" y="7432"/>
                      <a:pt x="86455" y="2822"/>
                    </a:cubicBezTo>
                    <a:cubicBezTo>
                      <a:pt x="124583" y="-5179"/>
                      <a:pt x="158416" y="3774"/>
                      <a:pt x="187134" y="30444"/>
                    </a:cubicBezTo>
                    <a:cubicBezTo>
                      <a:pt x="192106" y="35064"/>
                      <a:pt x="196402" y="40388"/>
                      <a:pt x="201517" y="45570"/>
                    </a:cubicBezTo>
                    <a:lnTo>
                      <a:pt x="201517" y="45637"/>
                    </a:lnTo>
                    <a:close/>
                  </a:path>
                </a:pathLst>
              </a:custGeom>
              <a:solidFill>
                <a:srgbClr val="FDFEFE"/>
              </a:solid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9F9FB10F-662E-C509-1535-5068471591AE}"/>
                  </a:ext>
                </a:extLst>
              </p:cNvPr>
              <p:cNvSpPr/>
              <p:nvPr/>
            </p:nvSpPr>
            <p:spPr>
              <a:xfrm>
                <a:off x="-1475125" y="3423553"/>
                <a:ext cx="117802" cy="20123"/>
              </a:xfrm>
              <a:custGeom>
                <a:avLst/>
                <a:gdLst>
                  <a:gd name="connsiteX0" fmla="*/ 111522 w 117802"/>
                  <a:gd name="connsiteY0" fmla="*/ 810 h 20123"/>
                  <a:gd name="connsiteX1" fmla="*/ 117579 w 117802"/>
                  <a:gd name="connsiteY1" fmla="*/ 12087 h 20123"/>
                  <a:gd name="connsiteX2" fmla="*/ 106978 w 117802"/>
                  <a:gd name="connsiteY2" fmla="*/ 20050 h 20123"/>
                  <a:gd name="connsiteX3" fmla="*/ 103844 w 117802"/>
                  <a:gd name="connsiteY3" fmla="*/ 20117 h 20123"/>
                  <a:gd name="connsiteX4" fmla="*/ 13557 w 117802"/>
                  <a:gd name="connsiteY4" fmla="*/ 20050 h 20123"/>
                  <a:gd name="connsiteX5" fmla="*/ 5946 w 117802"/>
                  <a:gd name="connsiteY5" fmla="*/ 18640 h 20123"/>
                  <a:gd name="connsiteX6" fmla="*/ 22 w 117802"/>
                  <a:gd name="connsiteY6" fmla="*/ 9477 h 20123"/>
                  <a:gd name="connsiteX7" fmla="*/ 7423 w 117802"/>
                  <a:gd name="connsiteY7" fmla="*/ 419 h 20123"/>
                  <a:gd name="connsiteX8" fmla="*/ 12081 w 117802"/>
                  <a:gd name="connsiteY8" fmla="*/ 0 h 20123"/>
                  <a:gd name="connsiteX9" fmla="*/ 107045 w 117802"/>
                  <a:gd name="connsiteY9" fmla="*/ 0 h 20123"/>
                  <a:gd name="connsiteX10" fmla="*/ 111483 w 117802"/>
                  <a:gd name="connsiteY10" fmla="*/ 810 h 20123"/>
                  <a:gd name="connsiteX11" fmla="*/ 111522 w 117802"/>
                  <a:gd name="connsiteY11" fmla="*/ 810 h 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02" h="20123">
                    <a:moveTo>
                      <a:pt x="111522" y="810"/>
                    </a:moveTo>
                    <a:cubicBezTo>
                      <a:pt x="116770" y="3343"/>
                      <a:pt x="118465" y="7220"/>
                      <a:pt x="117579" y="12087"/>
                    </a:cubicBezTo>
                    <a:cubicBezTo>
                      <a:pt x="116846" y="16173"/>
                      <a:pt x="112188" y="19488"/>
                      <a:pt x="106978" y="20050"/>
                    </a:cubicBezTo>
                    <a:cubicBezTo>
                      <a:pt x="105959" y="20155"/>
                      <a:pt x="104902" y="20117"/>
                      <a:pt x="103844" y="20117"/>
                    </a:cubicBezTo>
                    <a:cubicBezTo>
                      <a:pt x="73745" y="20117"/>
                      <a:pt x="43656" y="20117"/>
                      <a:pt x="13557" y="20050"/>
                    </a:cubicBezTo>
                    <a:cubicBezTo>
                      <a:pt x="11023" y="20050"/>
                      <a:pt x="8337" y="19555"/>
                      <a:pt x="5946" y="18640"/>
                    </a:cubicBezTo>
                    <a:cubicBezTo>
                      <a:pt x="1613" y="16945"/>
                      <a:pt x="-226" y="13745"/>
                      <a:pt x="22" y="9477"/>
                    </a:cubicBezTo>
                    <a:cubicBezTo>
                      <a:pt x="269" y="5077"/>
                      <a:pt x="3022" y="1581"/>
                      <a:pt x="7423" y="419"/>
                    </a:cubicBezTo>
                    <a:cubicBezTo>
                      <a:pt x="8909" y="29"/>
                      <a:pt x="10528" y="0"/>
                      <a:pt x="12081" y="0"/>
                    </a:cubicBezTo>
                    <a:cubicBezTo>
                      <a:pt x="43723" y="0"/>
                      <a:pt x="75403" y="0"/>
                      <a:pt x="107045" y="0"/>
                    </a:cubicBezTo>
                    <a:cubicBezTo>
                      <a:pt x="108350" y="0"/>
                      <a:pt x="109617" y="352"/>
                      <a:pt x="111483" y="810"/>
                    </a:cubicBezTo>
                    <a:lnTo>
                      <a:pt x="111522" y="810"/>
                    </a:lnTo>
                    <a:close/>
                  </a:path>
                </a:pathLst>
              </a:custGeom>
              <a:solidFill>
                <a:srgbClr val="818A8E"/>
              </a:solidFill>
              <a:ln w="9525"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C08914D9-CBB0-DA38-990E-C2F7DC9E0F64}"/>
                  </a:ext>
                </a:extLst>
              </p:cNvPr>
              <p:cNvSpPr/>
              <p:nvPr/>
            </p:nvSpPr>
            <p:spPr>
              <a:xfrm>
                <a:off x="-1242559" y="4662888"/>
                <a:ext cx="63477" cy="47790"/>
              </a:xfrm>
              <a:custGeom>
                <a:avLst/>
                <a:gdLst>
                  <a:gd name="connsiteX0" fmla="*/ 143 w 63477"/>
                  <a:gd name="connsiteY0" fmla="*/ 40072 h 47790"/>
                  <a:gd name="connsiteX1" fmla="*/ 0 w 63477"/>
                  <a:gd name="connsiteY1" fmla="*/ 10325 h 47790"/>
                  <a:gd name="connsiteX2" fmla="*/ 12583 w 63477"/>
                  <a:gd name="connsiteY2" fmla="*/ 248 h 47790"/>
                  <a:gd name="connsiteX3" fmla="*/ 27032 w 63477"/>
                  <a:gd name="connsiteY3" fmla="*/ 181 h 47790"/>
                  <a:gd name="connsiteX4" fmla="*/ 36119 w 63477"/>
                  <a:gd name="connsiteY4" fmla="*/ 0 h 47790"/>
                  <a:gd name="connsiteX5" fmla="*/ 52616 w 63477"/>
                  <a:gd name="connsiteY5" fmla="*/ 210 h 47790"/>
                  <a:gd name="connsiteX6" fmla="*/ 63427 w 63477"/>
                  <a:gd name="connsiteY6" fmla="*/ 9020 h 47790"/>
                  <a:gd name="connsiteX7" fmla="*/ 63427 w 63477"/>
                  <a:gd name="connsiteY7" fmla="*/ 38795 h 47790"/>
                  <a:gd name="connsiteX8" fmla="*/ 52188 w 63477"/>
                  <a:gd name="connsiteY8" fmla="*/ 47787 h 47790"/>
                  <a:gd name="connsiteX9" fmla="*/ 11668 w 63477"/>
                  <a:gd name="connsiteY9" fmla="*/ 47787 h 47790"/>
                  <a:gd name="connsiteX10" fmla="*/ 67 w 63477"/>
                  <a:gd name="connsiteY10" fmla="*/ 40034 h 47790"/>
                  <a:gd name="connsiteX11" fmla="*/ 143 w 63477"/>
                  <a:gd name="connsiteY11" fmla="*/ 40072 h 4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477" h="47790">
                    <a:moveTo>
                      <a:pt x="143" y="40072"/>
                    </a:moveTo>
                    <a:cubicBezTo>
                      <a:pt x="0" y="30023"/>
                      <a:pt x="38" y="20545"/>
                      <a:pt x="0" y="10325"/>
                    </a:cubicBezTo>
                    <a:cubicBezTo>
                      <a:pt x="2753" y="1476"/>
                      <a:pt x="4267" y="352"/>
                      <a:pt x="12583" y="248"/>
                    </a:cubicBezTo>
                    <a:cubicBezTo>
                      <a:pt x="16954" y="210"/>
                      <a:pt x="21317" y="210"/>
                      <a:pt x="27032" y="181"/>
                    </a:cubicBezTo>
                    <a:cubicBezTo>
                      <a:pt x="30975" y="105"/>
                      <a:pt x="33547" y="67"/>
                      <a:pt x="36119" y="0"/>
                    </a:cubicBezTo>
                    <a:cubicBezTo>
                      <a:pt x="41615" y="67"/>
                      <a:pt x="47120" y="248"/>
                      <a:pt x="52616" y="210"/>
                    </a:cubicBezTo>
                    <a:cubicBezTo>
                      <a:pt x="58388" y="181"/>
                      <a:pt x="62094" y="2610"/>
                      <a:pt x="63427" y="9020"/>
                    </a:cubicBezTo>
                    <a:cubicBezTo>
                      <a:pt x="63541" y="19098"/>
                      <a:pt x="63427" y="28585"/>
                      <a:pt x="63427" y="38795"/>
                    </a:cubicBezTo>
                    <a:cubicBezTo>
                      <a:pt x="62132" y="45529"/>
                      <a:pt x="58322" y="47892"/>
                      <a:pt x="52188" y="47787"/>
                    </a:cubicBezTo>
                    <a:cubicBezTo>
                      <a:pt x="38691" y="47577"/>
                      <a:pt x="25194" y="47577"/>
                      <a:pt x="11668" y="47787"/>
                    </a:cubicBezTo>
                    <a:cubicBezTo>
                      <a:pt x="6058" y="47854"/>
                      <a:pt x="2048" y="46196"/>
                      <a:pt x="67" y="40034"/>
                    </a:cubicBezTo>
                    <a:lnTo>
                      <a:pt x="143" y="40072"/>
                    </a:lnTo>
                    <a:close/>
                  </a:path>
                </a:pathLst>
              </a:custGeom>
              <a:solidFill>
                <a:srgbClr val="FDFEFE"/>
              </a:solid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A955246B-F936-8206-E9B4-A1369ABA6447}"/>
                  </a:ext>
                </a:extLst>
              </p:cNvPr>
              <p:cNvSpPr/>
              <p:nvPr/>
            </p:nvSpPr>
            <p:spPr>
              <a:xfrm>
                <a:off x="-1369733" y="4582688"/>
                <a:ext cx="56573" cy="42632"/>
              </a:xfrm>
              <a:custGeom>
                <a:avLst/>
                <a:gdLst>
                  <a:gd name="connsiteX0" fmla="*/ 56527 w 56573"/>
                  <a:gd name="connsiteY0" fmla="*/ 0 h 42632"/>
                  <a:gd name="connsiteX1" fmla="*/ 56527 w 56573"/>
                  <a:gd name="connsiteY1" fmla="*/ 33719 h 42632"/>
                  <a:gd name="connsiteX2" fmla="*/ 47612 w 56573"/>
                  <a:gd name="connsiteY2" fmla="*/ 42567 h 42632"/>
                  <a:gd name="connsiteX3" fmla="*/ 9159 w 56573"/>
                  <a:gd name="connsiteY3" fmla="*/ 42567 h 42632"/>
                  <a:gd name="connsiteX4" fmla="*/ 34 w 56573"/>
                  <a:gd name="connsiteY4" fmla="*/ 34528 h 42632"/>
                  <a:gd name="connsiteX5" fmla="*/ 1654 w 56573"/>
                  <a:gd name="connsiteY5" fmla="*/ 2353 h 42632"/>
                  <a:gd name="connsiteX6" fmla="*/ 7083 w 56573"/>
                  <a:gd name="connsiteY6" fmla="*/ 3553 h 42632"/>
                  <a:gd name="connsiteX7" fmla="*/ 49088 w 56573"/>
                  <a:gd name="connsiteY7" fmla="*/ 3486 h 42632"/>
                  <a:gd name="connsiteX8" fmla="*/ 56451 w 56573"/>
                  <a:gd name="connsiteY8" fmla="*/ 0 h 42632"/>
                  <a:gd name="connsiteX9" fmla="*/ 56527 w 56573"/>
                  <a:gd name="connsiteY9" fmla="*/ 0 h 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3" h="42632">
                    <a:moveTo>
                      <a:pt x="56527" y="0"/>
                    </a:moveTo>
                    <a:cubicBezTo>
                      <a:pt x="56527" y="11240"/>
                      <a:pt x="56632" y="22479"/>
                      <a:pt x="56527" y="33719"/>
                    </a:cubicBezTo>
                    <a:cubicBezTo>
                      <a:pt x="56451" y="40700"/>
                      <a:pt x="54622" y="42491"/>
                      <a:pt x="47612" y="42567"/>
                    </a:cubicBezTo>
                    <a:cubicBezTo>
                      <a:pt x="34781" y="42672"/>
                      <a:pt x="21989" y="42634"/>
                      <a:pt x="9159" y="42567"/>
                    </a:cubicBezTo>
                    <a:cubicBezTo>
                      <a:pt x="2854" y="42529"/>
                      <a:pt x="139" y="40519"/>
                      <a:pt x="34" y="34528"/>
                    </a:cubicBezTo>
                    <a:cubicBezTo>
                      <a:pt x="-147" y="23851"/>
                      <a:pt x="387" y="13173"/>
                      <a:pt x="1654" y="2353"/>
                    </a:cubicBezTo>
                    <a:cubicBezTo>
                      <a:pt x="4197" y="2677"/>
                      <a:pt x="5635" y="3553"/>
                      <a:pt x="7083" y="3553"/>
                    </a:cubicBezTo>
                    <a:cubicBezTo>
                      <a:pt x="21075" y="3658"/>
                      <a:pt x="35096" y="3800"/>
                      <a:pt x="49088" y="3486"/>
                    </a:cubicBezTo>
                    <a:cubicBezTo>
                      <a:pt x="51555" y="3410"/>
                      <a:pt x="53984" y="1229"/>
                      <a:pt x="56451" y="0"/>
                    </a:cubicBezTo>
                    <a:lnTo>
                      <a:pt x="56527" y="0"/>
                    </a:lnTo>
                    <a:close/>
                  </a:path>
                </a:pathLst>
              </a:custGeom>
              <a:solidFill>
                <a:srgbClr val="4D7680"/>
              </a:solidFill>
              <a:ln w="9525"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72D5F9EF-7FF3-A0DD-0AAA-65DAEE3E48C0}"/>
                  </a:ext>
                </a:extLst>
              </p:cNvPr>
              <p:cNvSpPr/>
              <p:nvPr/>
            </p:nvSpPr>
            <p:spPr>
              <a:xfrm>
                <a:off x="-1369365" y="4562112"/>
                <a:ext cx="56310" cy="24254"/>
              </a:xfrm>
              <a:custGeom>
                <a:avLst/>
                <a:gdLst>
                  <a:gd name="connsiteX0" fmla="*/ 56149 w 56310"/>
                  <a:gd name="connsiteY0" fmla="*/ 19871 h 24254"/>
                  <a:gd name="connsiteX1" fmla="*/ 48786 w 56310"/>
                  <a:gd name="connsiteY1" fmla="*/ 24062 h 24254"/>
                  <a:gd name="connsiteX2" fmla="*/ 6781 w 56310"/>
                  <a:gd name="connsiteY2" fmla="*/ 24129 h 24254"/>
                  <a:gd name="connsiteX3" fmla="*/ 1847 w 56310"/>
                  <a:gd name="connsiteY3" fmla="*/ 22472 h 24254"/>
                  <a:gd name="connsiteX4" fmla="*/ 8 w 56310"/>
                  <a:gd name="connsiteY4" fmla="*/ 6727 h 24254"/>
                  <a:gd name="connsiteX5" fmla="*/ 7276 w 56310"/>
                  <a:gd name="connsiteY5" fmla="*/ 136 h 24254"/>
                  <a:gd name="connsiteX6" fmla="*/ 48891 w 56310"/>
                  <a:gd name="connsiteY6" fmla="*/ 136 h 24254"/>
                  <a:gd name="connsiteX7" fmla="*/ 56215 w 56310"/>
                  <a:gd name="connsiteY7" fmla="*/ 7394 h 24254"/>
                  <a:gd name="connsiteX8" fmla="*/ 56149 w 56310"/>
                  <a:gd name="connsiteY8" fmla="*/ 19871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0" h="24254">
                    <a:moveTo>
                      <a:pt x="56149" y="19871"/>
                    </a:moveTo>
                    <a:cubicBezTo>
                      <a:pt x="53682" y="21805"/>
                      <a:pt x="51253" y="23996"/>
                      <a:pt x="48786" y="24062"/>
                    </a:cubicBezTo>
                    <a:cubicBezTo>
                      <a:pt x="34794" y="24377"/>
                      <a:pt x="20773" y="24234"/>
                      <a:pt x="6781" y="24129"/>
                    </a:cubicBezTo>
                    <a:cubicBezTo>
                      <a:pt x="5333" y="24129"/>
                      <a:pt x="3885" y="23253"/>
                      <a:pt x="1847" y="22472"/>
                    </a:cubicBezTo>
                    <a:cubicBezTo>
                      <a:pt x="789" y="17014"/>
                      <a:pt x="-96" y="11832"/>
                      <a:pt x="8" y="6727"/>
                    </a:cubicBezTo>
                    <a:cubicBezTo>
                      <a:pt x="123" y="2393"/>
                      <a:pt x="2723" y="202"/>
                      <a:pt x="7276" y="136"/>
                    </a:cubicBezTo>
                    <a:cubicBezTo>
                      <a:pt x="21154" y="-45"/>
                      <a:pt x="35003" y="-45"/>
                      <a:pt x="48891" y="136"/>
                    </a:cubicBezTo>
                    <a:cubicBezTo>
                      <a:pt x="53929" y="202"/>
                      <a:pt x="55939" y="2393"/>
                      <a:pt x="56215" y="7394"/>
                    </a:cubicBezTo>
                    <a:cubicBezTo>
                      <a:pt x="56435" y="11309"/>
                      <a:pt x="56215" y="15252"/>
                      <a:pt x="56149" y="19871"/>
                    </a:cubicBezTo>
                    <a:close/>
                  </a:path>
                </a:pathLst>
              </a:custGeom>
              <a:solidFill>
                <a:srgbClr val="FDFEFE"/>
              </a:solid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92A1A357-3EA7-4242-42A2-D1ED4C7A1973}"/>
                  </a:ext>
                </a:extLst>
              </p:cNvPr>
              <p:cNvSpPr/>
              <p:nvPr/>
            </p:nvSpPr>
            <p:spPr>
              <a:xfrm>
                <a:off x="-1215908" y="4530634"/>
                <a:ext cx="9884" cy="132331"/>
              </a:xfrm>
              <a:custGeom>
                <a:avLst/>
                <a:gdLst>
                  <a:gd name="connsiteX0" fmla="*/ 9620 w 9884"/>
                  <a:gd name="connsiteY0" fmla="*/ 131550 h 132331"/>
                  <a:gd name="connsiteX1" fmla="*/ 1162 w 9884"/>
                  <a:gd name="connsiteY1" fmla="*/ 132321 h 132331"/>
                  <a:gd name="connsiteX2" fmla="*/ 314 w 9884"/>
                  <a:gd name="connsiteY2" fmla="*/ 28861 h 132331"/>
                  <a:gd name="connsiteX3" fmla="*/ 0 w 9884"/>
                  <a:gd name="connsiteY3" fmla="*/ 743 h 132331"/>
                  <a:gd name="connsiteX4" fmla="*/ 2219 w 9884"/>
                  <a:gd name="connsiteY4" fmla="*/ 2924 h 132331"/>
                  <a:gd name="connsiteX5" fmla="*/ 2429 w 9884"/>
                  <a:gd name="connsiteY5" fmla="*/ 13040 h 132331"/>
                  <a:gd name="connsiteX6" fmla="*/ 5182 w 9884"/>
                  <a:gd name="connsiteY6" fmla="*/ 16983 h 132331"/>
                  <a:gd name="connsiteX7" fmla="*/ 7896 w 9884"/>
                  <a:gd name="connsiteY7" fmla="*/ 13106 h 132331"/>
                  <a:gd name="connsiteX8" fmla="*/ 9554 w 9884"/>
                  <a:gd name="connsiteY8" fmla="*/ 0 h 132331"/>
                  <a:gd name="connsiteX9" fmla="*/ 9792 w 9884"/>
                  <a:gd name="connsiteY9" fmla="*/ 15611 h 132331"/>
                  <a:gd name="connsiteX10" fmla="*/ 9658 w 9884"/>
                  <a:gd name="connsiteY10" fmla="*/ 131550 h 132331"/>
                  <a:gd name="connsiteX11" fmla="*/ 9620 w 9884"/>
                  <a:gd name="connsiteY11" fmla="*/ 131550 h 1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4" h="132331">
                    <a:moveTo>
                      <a:pt x="9620" y="131550"/>
                    </a:moveTo>
                    <a:cubicBezTo>
                      <a:pt x="6944" y="132321"/>
                      <a:pt x="4372" y="132359"/>
                      <a:pt x="1162" y="132321"/>
                    </a:cubicBezTo>
                    <a:cubicBezTo>
                      <a:pt x="457" y="97793"/>
                      <a:pt x="419" y="63322"/>
                      <a:pt x="314" y="28861"/>
                    </a:cubicBezTo>
                    <a:cubicBezTo>
                      <a:pt x="314" y="19736"/>
                      <a:pt x="210" y="10611"/>
                      <a:pt x="0" y="743"/>
                    </a:cubicBezTo>
                    <a:cubicBezTo>
                      <a:pt x="2257" y="-391"/>
                      <a:pt x="2181" y="1410"/>
                      <a:pt x="2219" y="2924"/>
                    </a:cubicBezTo>
                    <a:cubicBezTo>
                      <a:pt x="2324" y="6306"/>
                      <a:pt x="2010" y="9725"/>
                      <a:pt x="2429" y="13040"/>
                    </a:cubicBezTo>
                    <a:cubicBezTo>
                      <a:pt x="2610" y="14449"/>
                      <a:pt x="4229" y="15678"/>
                      <a:pt x="5182" y="16983"/>
                    </a:cubicBezTo>
                    <a:cubicBezTo>
                      <a:pt x="6134" y="15678"/>
                      <a:pt x="7677" y="14487"/>
                      <a:pt x="7896" y="13106"/>
                    </a:cubicBezTo>
                    <a:cubicBezTo>
                      <a:pt x="8458" y="8773"/>
                      <a:pt x="8525" y="4372"/>
                      <a:pt x="9554" y="0"/>
                    </a:cubicBezTo>
                    <a:cubicBezTo>
                      <a:pt x="10116" y="5220"/>
                      <a:pt x="9792" y="10392"/>
                      <a:pt x="9792" y="15611"/>
                    </a:cubicBezTo>
                    <a:cubicBezTo>
                      <a:pt x="9763" y="54026"/>
                      <a:pt x="9763" y="92431"/>
                      <a:pt x="9658" y="131550"/>
                    </a:cubicBezTo>
                    <a:lnTo>
                      <a:pt x="9620" y="131550"/>
                    </a:lnTo>
                    <a:close/>
                  </a:path>
                </a:pathLst>
              </a:custGeom>
              <a:solidFill>
                <a:srgbClr val="30363A"/>
              </a:solidFill>
              <a:ln w="9525"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DBCED5D7-8B6D-FD41-003E-B06E1FD2F0EE}"/>
                  </a:ext>
                </a:extLst>
              </p:cNvPr>
              <p:cNvSpPr/>
              <p:nvPr/>
            </p:nvSpPr>
            <p:spPr>
              <a:xfrm>
                <a:off x="-1108610" y="4582574"/>
                <a:ext cx="56585" cy="42759"/>
              </a:xfrm>
              <a:custGeom>
                <a:avLst/>
                <a:gdLst>
                  <a:gd name="connsiteX0" fmla="*/ 56522 w 56585"/>
                  <a:gd name="connsiteY0" fmla="*/ 0 h 42759"/>
                  <a:gd name="connsiteX1" fmla="*/ 56522 w 56585"/>
                  <a:gd name="connsiteY1" fmla="*/ 33795 h 42759"/>
                  <a:gd name="connsiteX2" fmla="*/ 47606 w 56585"/>
                  <a:gd name="connsiteY2" fmla="*/ 42681 h 42759"/>
                  <a:gd name="connsiteX3" fmla="*/ 9087 w 56585"/>
                  <a:gd name="connsiteY3" fmla="*/ 42681 h 42759"/>
                  <a:gd name="connsiteX4" fmla="*/ 1 w 56585"/>
                  <a:gd name="connsiteY4" fmla="*/ 33976 h 42759"/>
                  <a:gd name="connsiteX5" fmla="*/ 1686 w 56585"/>
                  <a:gd name="connsiteY5" fmla="*/ 2505 h 42759"/>
                  <a:gd name="connsiteX6" fmla="*/ 7887 w 56585"/>
                  <a:gd name="connsiteY6" fmla="*/ 3705 h 42759"/>
                  <a:gd name="connsiteX7" fmla="*/ 48416 w 56585"/>
                  <a:gd name="connsiteY7" fmla="*/ 3848 h 42759"/>
                  <a:gd name="connsiteX8" fmla="*/ 56522 w 56585"/>
                  <a:gd name="connsiteY8" fmla="*/ 38 h 42759"/>
                  <a:gd name="connsiteX9" fmla="*/ 56522 w 56585"/>
                  <a:gd name="connsiteY9" fmla="*/ 0 h 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5" h="42759">
                    <a:moveTo>
                      <a:pt x="56522" y="0"/>
                    </a:moveTo>
                    <a:cubicBezTo>
                      <a:pt x="56522" y="11278"/>
                      <a:pt x="56665" y="22555"/>
                      <a:pt x="56522" y="33795"/>
                    </a:cubicBezTo>
                    <a:cubicBezTo>
                      <a:pt x="56455" y="40776"/>
                      <a:pt x="54617" y="42605"/>
                      <a:pt x="47606" y="42681"/>
                    </a:cubicBezTo>
                    <a:cubicBezTo>
                      <a:pt x="34776" y="42786"/>
                      <a:pt x="21918" y="42786"/>
                      <a:pt x="9087" y="42681"/>
                    </a:cubicBezTo>
                    <a:cubicBezTo>
                      <a:pt x="2001" y="42643"/>
                      <a:pt x="-38" y="40776"/>
                      <a:pt x="1" y="33976"/>
                    </a:cubicBezTo>
                    <a:cubicBezTo>
                      <a:pt x="1" y="23546"/>
                      <a:pt x="382" y="13078"/>
                      <a:pt x="1686" y="2505"/>
                    </a:cubicBezTo>
                    <a:cubicBezTo>
                      <a:pt x="4468" y="2819"/>
                      <a:pt x="6163" y="3667"/>
                      <a:pt x="7887" y="3705"/>
                    </a:cubicBezTo>
                    <a:cubicBezTo>
                      <a:pt x="21384" y="3810"/>
                      <a:pt x="34881" y="3705"/>
                      <a:pt x="48416" y="3848"/>
                    </a:cubicBezTo>
                    <a:cubicBezTo>
                      <a:pt x="51902" y="3877"/>
                      <a:pt x="54303" y="2334"/>
                      <a:pt x="56522" y="38"/>
                    </a:cubicBezTo>
                    <a:lnTo>
                      <a:pt x="56522" y="0"/>
                    </a:lnTo>
                    <a:close/>
                  </a:path>
                </a:pathLst>
              </a:custGeom>
              <a:solidFill>
                <a:srgbClr val="4D7680"/>
              </a:solid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37A86300-D2A4-AE5A-B03B-1EBAC94BF915}"/>
                  </a:ext>
                </a:extLst>
              </p:cNvPr>
              <p:cNvSpPr/>
              <p:nvPr/>
            </p:nvSpPr>
            <p:spPr>
              <a:xfrm>
                <a:off x="-1108438" y="4562096"/>
                <a:ext cx="56352" cy="24326"/>
              </a:xfrm>
              <a:custGeom>
                <a:avLst/>
                <a:gdLst>
                  <a:gd name="connsiteX0" fmla="*/ 56313 w 56352"/>
                  <a:gd name="connsiteY0" fmla="*/ 19811 h 24326"/>
                  <a:gd name="connsiteX1" fmla="*/ 48207 w 56352"/>
                  <a:gd name="connsiteY1" fmla="*/ 24326 h 24326"/>
                  <a:gd name="connsiteX2" fmla="*/ 7687 w 56352"/>
                  <a:gd name="connsiteY2" fmla="*/ 24183 h 24326"/>
                  <a:gd name="connsiteX3" fmla="*/ 1944 w 56352"/>
                  <a:gd name="connsiteY3" fmla="*/ 22526 h 24326"/>
                  <a:gd name="connsiteX4" fmla="*/ 1 w 56352"/>
                  <a:gd name="connsiteY4" fmla="*/ 7552 h 24326"/>
                  <a:gd name="connsiteX5" fmla="*/ 8002 w 56352"/>
                  <a:gd name="connsiteY5" fmla="*/ 113 h 24326"/>
                  <a:gd name="connsiteX6" fmla="*/ 30766 w 56352"/>
                  <a:gd name="connsiteY6" fmla="*/ 47 h 24326"/>
                  <a:gd name="connsiteX7" fmla="*/ 47254 w 56352"/>
                  <a:gd name="connsiteY7" fmla="*/ 47 h 24326"/>
                  <a:gd name="connsiteX8" fmla="*/ 56313 w 56352"/>
                  <a:gd name="connsiteY8" fmla="*/ 8857 h 24326"/>
                  <a:gd name="connsiteX9" fmla="*/ 56284 w 56352"/>
                  <a:gd name="connsiteY9" fmla="*/ 19782 h 24326"/>
                  <a:gd name="connsiteX10" fmla="*/ 56313 w 56352"/>
                  <a:gd name="connsiteY10" fmla="*/ 19811 h 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2" h="24326">
                    <a:moveTo>
                      <a:pt x="56313" y="19811"/>
                    </a:moveTo>
                    <a:cubicBezTo>
                      <a:pt x="54131" y="22840"/>
                      <a:pt x="51702" y="24364"/>
                      <a:pt x="48207" y="24326"/>
                    </a:cubicBezTo>
                    <a:cubicBezTo>
                      <a:pt x="34710" y="24183"/>
                      <a:pt x="21213" y="24326"/>
                      <a:pt x="7687" y="24183"/>
                    </a:cubicBezTo>
                    <a:cubicBezTo>
                      <a:pt x="5954" y="24183"/>
                      <a:pt x="4268" y="23307"/>
                      <a:pt x="1944" y="22526"/>
                    </a:cubicBezTo>
                    <a:cubicBezTo>
                      <a:pt x="848" y="17315"/>
                      <a:pt x="-28" y="12410"/>
                      <a:pt x="1" y="7552"/>
                    </a:cubicBezTo>
                    <a:cubicBezTo>
                      <a:pt x="39" y="2294"/>
                      <a:pt x="2430" y="256"/>
                      <a:pt x="8002" y="113"/>
                    </a:cubicBezTo>
                    <a:cubicBezTo>
                      <a:pt x="15574" y="-58"/>
                      <a:pt x="23194" y="47"/>
                      <a:pt x="30766" y="47"/>
                    </a:cubicBezTo>
                    <a:cubicBezTo>
                      <a:pt x="36262" y="47"/>
                      <a:pt x="41758" y="-58"/>
                      <a:pt x="47254" y="47"/>
                    </a:cubicBezTo>
                    <a:cubicBezTo>
                      <a:pt x="54303" y="218"/>
                      <a:pt x="56141" y="2018"/>
                      <a:pt x="56313" y="8857"/>
                    </a:cubicBezTo>
                    <a:cubicBezTo>
                      <a:pt x="56417" y="12239"/>
                      <a:pt x="56284" y="15658"/>
                      <a:pt x="56284" y="19782"/>
                    </a:cubicBezTo>
                    <a:lnTo>
                      <a:pt x="56313" y="19811"/>
                    </a:lnTo>
                    <a:close/>
                  </a:path>
                </a:pathLst>
              </a:custGeom>
              <a:solidFill>
                <a:srgbClr val="FDFEFE"/>
              </a:solidFill>
              <a:ln w="9525" cap="flat">
                <a:noFill/>
                <a:prstDash val="solid"/>
                <a:miter/>
              </a:ln>
            </p:spPr>
            <p:txBody>
              <a:bodyPr rtlCol="0" anchor="ctr"/>
              <a:lstStyle/>
              <a:p>
                <a:endParaRPr lang="nl-NL"/>
              </a:p>
            </p:txBody>
          </p:sp>
          <p:sp>
            <p:nvSpPr>
              <p:cNvPr id="74" name="Vrije vorm: vorm 73">
                <a:extLst>
                  <a:ext uri="{FF2B5EF4-FFF2-40B4-BE49-F238E27FC236}">
                    <a16:creationId xmlns:a16="http://schemas.microsoft.com/office/drawing/2014/main" id="{B3BEF2E1-F254-1B72-8FCE-B0800A57C19C}"/>
                  </a:ext>
                </a:extLst>
              </p:cNvPr>
              <p:cNvSpPr/>
              <p:nvPr/>
            </p:nvSpPr>
            <p:spPr>
              <a:xfrm>
                <a:off x="-1444842" y="3574343"/>
                <a:ext cx="112510" cy="126368"/>
              </a:xfrm>
              <a:custGeom>
                <a:avLst/>
                <a:gdLst>
                  <a:gd name="connsiteX0" fmla="*/ 112462 w 112510"/>
                  <a:gd name="connsiteY0" fmla="*/ 0 h 126368"/>
                  <a:gd name="connsiteX1" fmla="*/ 112110 w 112510"/>
                  <a:gd name="connsiteY1" fmla="*/ 95888 h 126368"/>
                  <a:gd name="connsiteX2" fmla="*/ 81411 w 112510"/>
                  <a:gd name="connsiteY2" fmla="*/ 126263 h 126368"/>
                  <a:gd name="connsiteX3" fmla="*/ 80249 w 112510"/>
                  <a:gd name="connsiteY3" fmla="*/ 126368 h 126368"/>
                  <a:gd name="connsiteX4" fmla="*/ 610 w 112510"/>
                  <a:gd name="connsiteY4" fmla="*/ 111957 h 126368"/>
                  <a:gd name="connsiteX5" fmla="*/ 220 w 112510"/>
                  <a:gd name="connsiteY5" fmla="*/ 111071 h 126368"/>
                  <a:gd name="connsiteX6" fmla="*/ 7764 w 112510"/>
                  <a:gd name="connsiteY6" fmla="*/ 104556 h 126368"/>
                  <a:gd name="connsiteX7" fmla="*/ 112462 w 112510"/>
                  <a:gd name="connsiteY7" fmla="*/ 0 h 1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0" h="126368">
                    <a:moveTo>
                      <a:pt x="112462" y="0"/>
                    </a:moveTo>
                    <a:cubicBezTo>
                      <a:pt x="112529" y="31642"/>
                      <a:pt x="112605" y="63255"/>
                      <a:pt x="112110" y="95888"/>
                    </a:cubicBezTo>
                    <a:cubicBezTo>
                      <a:pt x="101537" y="106699"/>
                      <a:pt x="91460" y="116462"/>
                      <a:pt x="81411" y="126263"/>
                    </a:cubicBezTo>
                    <a:cubicBezTo>
                      <a:pt x="81411" y="126263"/>
                      <a:pt x="80639" y="126330"/>
                      <a:pt x="80249" y="126368"/>
                    </a:cubicBezTo>
                    <a:cubicBezTo>
                      <a:pt x="54531" y="116891"/>
                      <a:pt x="28623" y="110614"/>
                      <a:pt x="610" y="111957"/>
                    </a:cubicBezTo>
                    <a:cubicBezTo>
                      <a:pt x="-57" y="112090"/>
                      <a:pt x="-161" y="111604"/>
                      <a:pt x="220" y="111071"/>
                    </a:cubicBezTo>
                    <a:cubicBezTo>
                      <a:pt x="3011" y="108537"/>
                      <a:pt x="5582" y="106737"/>
                      <a:pt x="7764" y="104556"/>
                    </a:cubicBezTo>
                    <a:cubicBezTo>
                      <a:pt x="42682" y="69733"/>
                      <a:pt x="77572" y="34852"/>
                      <a:pt x="112462" y="0"/>
                    </a:cubicBezTo>
                    <a:close/>
                  </a:path>
                </a:pathLst>
              </a:custGeom>
              <a:solidFill>
                <a:srgbClr val="7F8588"/>
              </a:solid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3DB1F9B2-4179-0772-2116-4339F05F034F}"/>
                  </a:ext>
                </a:extLst>
              </p:cNvPr>
              <p:cNvSpPr/>
              <p:nvPr/>
            </p:nvSpPr>
            <p:spPr>
              <a:xfrm>
                <a:off x="-1363108" y="3670965"/>
                <a:ext cx="30794" cy="44300"/>
              </a:xfrm>
              <a:custGeom>
                <a:avLst/>
                <a:gdLst>
                  <a:gd name="connsiteX0" fmla="*/ 0 w 30794"/>
                  <a:gd name="connsiteY0" fmla="*/ 30023 h 44300"/>
                  <a:gd name="connsiteX1" fmla="*/ 30232 w 30794"/>
                  <a:gd name="connsiteY1" fmla="*/ 0 h 44300"/>
                  <a:gd name="connsiteX2" fmla="*/ 30794 w 30794"/>
                  <a:gd name="connsiteY2" fmla="*/ 44301 h 44300"/>
                  <a:gd name="connsiteX3" fmla="*/ 0 w 30794"/>
                  <a:gd name="connsiteY3" fmla="*/ 30061 h 44300"/>
                  <a:gd name="connsiteX4" fmla="*/ 0 w 30794"/>
                  <a:gd name="connsiteY4" fmla="*/ 30023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4" h="44300">
                    <a:moveTo>
                      <a:pt x="0" y="30023"/>
                    </a:moveTo>
                    <a:cubicBezTo>
                      <a:pt x="9725" y="19841"/>
                      <a:pt x="19764" y="10049"/>
                      <a:pt x="30232" y="0"/>
                    </a:cubicBezTo>
                    <a:cubicBezTo>
                      <a:pt x="30728" y="14345"/>
                      <a:pt x="30794" y="28937"/>
                      <a:pt x="30794" y="44301"/>
                    </a:cubicBezTo>
                    <a:cubicBezTo>
                      <a:pt x="20574" y="40176"/>
                      <a:pt x="10468" y="35309"/>
                      <a:pt x="0" y="30061"/>
                    </a:cubicBezTo>
                    <a:lnTo>
                      <a:pt x="0" y="30023"/>
                    </a:lnTo>
                    <a:close/>
                  </a:path>
                </a:pathLst>
              </a:custGeom>
              <a:solidFill>
                <a:srgbClr val="30363A"/>
              </a:solidFill>
              <a:ln w="9525"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FA14F711-C7EA-B670-2FAC-00EB567F25EB}"/>
                  </a:ext>
                </a:extLst>
              </p:cNvPr>
              <p:cNvSpPr/>
              <p:nvPr/>
            </p:nvSpPr>
            <p:spPr>
              <a:xfrm>
                <a:off x="-894710" y="3643904"/>
                <a:ext cx="71955" cy="75237"/>
              </a:xfrm>
              <a:custGeom>
                <a:avLst/>
                <a:gdLst>
                  <a:gd name="connsiteX0" fmla="*/ 71956 w 71955"/>
                  <a:gd name="connsiteY0" fmla="*/ 26327 h 75237"/>
                  <a:gd name="connsiteX1" fmla="*/ 67660 w 71955"/>
                  <a:gd name="connsiteY1" fmla="*/ 33442 h 75237"/>
                  <a:gd name="connsiteX2" fmla="*/ 33265 w 71955"/>
                  <a:gd name="connsiteY2" fmla="*/ 67980 h 75237"/>
                  <a:gd name="connsiteX3" fmla="*/ 28293 w 71955"/>
                  <a:gd name="connsiteY3" fmla="*/ 74495 h 75237"/>
                  <a:gd name="connsiteX4" fmla="*/ 25617 w 71955"/>
                  <a:gd name="connsiteY4" fmla="*/ 75238 h 75237"/>
                  <a:gd name="connsiteX5" fmla="*/ 18254 w 71955"/>
                  <a:gd name="connsiteY5" fmla="*/ 70409 h 75237"/>
                  <a:gd name="connsiteX6" fmla="*/ 385 w 71955"/>
                  <a:gd name="connsiteY6" fmla="*/ 60579 h 75237"/>
                  <a:gd name="connsiteX7" fmla="*/ 33 w 71955"/>
                  <a:gd name="connsiteY7" fmla="*/ 36928 h 75237"/>
                  <a:gd name="connsiteX8" fmla="*/ 566 w 71955"/>
                  <a:gd name="connsiteY8" fmla="*/ 2610 h 75237"/>
                  <a:gd name="connsiteX9" fmla="*/ 5852 w 71955"/>
                  <a:gd name="connsiteY9" fmla="*/ 0 h 75237"/>
                  <a:gd name="connsiteX10" fmla="*/ 39790 w 71955"/>
                  <a:gd name="connsiteY10" fmla="*/ 9439 h 75237"/>
                  <a:gd name="connsiteX11" fmla="*/ 71927 w 71955"/>
                  <a:gd name="connsiteY11" fmla="*/ 26327 h 75237"/>
                  <a:gd name="connsiteX12" fmla="*/ 71956 w 71955"/>
                  <a:gd name="connsiteY12" fmla="*/ 26327 h 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55" h="75237">
                    <a:moveTo>
                      <a:pt x="71956" y="26327"/>
                    </a:moveTo>
                    <a:cubicBezTo>
                      <a:pt x="70870" y="28861"/>
                      <a:pt x="69594" y="31471"/>
                      <a:pt x="67660" y="33442"/>
                    </a:cubicBezTo>
                    <a:cubicBezTo>
                      <a:pt x="56278" y="45034"/>
                      <a:pt x="44714" y="56455"/>
                      <a:pt x="33265" y="67980"/>
                    </a:cubicBezTo>
                    <a:cubicBezTo>
                      <a:pt x="31465" y="69809"/>
                      <a:pt x="29989" y="71961"/>
                      <a:pt x="28293" y="74495"/>
                    </a:cubicBezTo>
                    <a:cubicBezTo>
                      <a:pt x="27560" y="75057"/>
                      <a:pt x="26855" y="75133"/>
                      <a:pt x="25617" y="75238"/>
                    </a:cubicBezTo>
                    <a:cubicBezTo>
                      <a:pt x="22835" y="73609"/>
                      <a:pt x="20683" y="71714"/>
                      <a:pt x="18254" y="70409"/>
                    </a:cubicBezTo>
                    <a:cubicBezTo>
                      <a:pt x="12510" y="67304"/>
                      <a:pt x="6662" y="64484"/>
                      <a:pt x="385" y="60579"/>
                    </a:cubicBezTo>
                    <a:cubicBezTo>
                      <a:pt x="-34" y="52045"/>
                      <a:pt x="-34" y="44510"/>
                      <a:pt x="33" y="36928"/>
                    </a:cubicBezTo>
                    <a:cubicBezTo>
                      <a:pt x="175" y="25479"/>
                      <a:pt x="385" y="14021"/>
                      <a:pt x="566" y="2610"/>
                    </a:cubicBezTo>
                    <a:cubicBezTo>
                      <a:pt x="2185" y="1800"/>
                      <a:pt x="3804" y="981"/>
                      <a:pt x="5852" y="0"/>
                    </a:cubicBezTo>
                    <a:cubicBezTo>
                      <a:pt x="17482" y="2962"/>
                      <a:pt x="29074" y="5105"/>
                      <a:pt x="39790" y="9439"/>
                    </a:cubicBezTo>
                    <a:cubicBezTo>
                      <a:pt x="50782" y="13887"/>
                      <a:pt x="60897" y="20469"/>
                      <a:pt x="71927" y="26327"/>
                    </a:cubicBezTo>
                    <a:lnTo>
                      <a:pt x="71956" y="26327"/>
                    </a:lnTo>
                    <a:close/>
                  </a:path>
                </a:pathLst>
              </a:custGeom>
              <a:solidFill>
                <a:srgbClr val="ADE6F0"/>
              </a:solidFill>
              <a:ln w="9525"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E9CB563C-5933-B8D3-40B5-BB4155F77E12}"/>
                  </a:ext>
                </a:extLst>
              </p:cNvPr>
              <p:cNvSpPr/>
              <p:nvPr/>
            </p:nvSpPr>
            <p:spPr>
              <a:xfrm>
                <a:off x="-1116633" y="3464221"/>
                <a:ext cx="222520" cy="262217"/>
              </a:xfrm>
              <a:custGeom>
                <a:avLst/>
                <a:gdLst>
                  <a:gd name="connsiteX0" fmla="*/ 222479 w 222520"/>
                  <a:gd name="connsiteY0" fmla="*/ 181550 h 262217"/>
                  <a:gd name="connsiteX1" fmla="*/ 222022 w 222520"/>
                  <a:gd name="connsiteY1" fmla="*/ 216612 h 262217"/>
                  <a:gd name="connsiteX2" fmla="*/ 221850 w 222520"/>
                  <a:gd name="connsiteY2" fmla="*/ 240015 h 262217"/>
                  <a:gd name="connsiteX3" fmla="*/ 195561 w 222520"/>
                  <a:gd name="connsiteY3" fmla="*/ 229585 h 262217"/>
                  <a:gd name="connsiteX4" fmla="*/ 195104 w 222520"/>
                  <a:gd name="connsiteY4" fmla="*/ 211716 h 262217"/>
                  <a:gd name="connsiteX5" fmla="*/ 195104 w 222520"/>
                  <a:gd name="connsiteY5" fmla="*/ 156852 h 262217"/>
                  <a:gd name="connsiteX6" fmla="*/ 195209 w 222520"/>
                  <a:gd name="connsiteY6" fmla="*/ 109693 h 262217"/>
                  <a:gd name="connsiteX7" fmla="*/ 194752 w 222520"/>
                  <a:gd name="connsiteY7" fmla="*/ 99473 h 262217"/>
                  <a:gd name="connsiteX8" fmla="*/ 93863 w 222520"/>
                  <a:gd name="connsiteY8" fmla="*/ 28579 h 262217"/>
                  <a:gd name="connsiteX9" fmla="*/ 28274 w 222520"/>
                  <a:gd name="connsiteY9" fmla="*/ 101026 h 262217"/>
                  <a:gd name="connsiteX10" fmla="*/ 27083 w 222520"/>
                  <a:gd name="connsiteY10" fmla="*/ 145784 h 262217"/>
                  <a:gd name="connsiteX11" fmla="*/ 32503 w 222520"/>
                  <a:gd name="connsiteY11" fmla="*/ 155118 h 262217"/>
                  <a:gd name="connsiteX12" fmla="*/ 69298 w 222520"/>
                  <a:gd name="connsiteY12" fmla="*/ 176330 h 262217"/>
                  <a:gd name="connsiteX13" fmla="*/ 74546 w 222520"/>
                  <a:gd name="connsiteY13" fmla="*/ 180036 h 262217"/>
                  <a:gd name="connsiteX14" fmla="*/ 69965 w 222520"/>
                  <a:gd name="connsiteY14" fmla="*/ 183026 h 262217"/>
                  <a:gd name="connsiteX15" fmla="*/ 31798 w 222520"/>
                  <a:gd name="connsiteY15" fmla="*/ 204982 h 262217"/>
                  <a:gd name="connsiteX16" fmla="*/ 27112 w 222520"/>
                  <a:gd name="connsiteY16" fmla="*/ 213087 h 262217"/>
                  <a:gd name="connsiteX17" fmla="*/ 27359 w 222520"/>
                  <a:gd name="connsiteY17" fmla="*/ 245329 h 262217"/>
                  <a:gd name="connsiteX18" fmla="*/ 1528 w 222520"/>
                  <a:gd name="connsiteY18" fmla="*/ 262217 h 262217"/>
                  <a:gd name="connsiteX19" fmla="*/ 232 w 222520"/>
                  <a:gd name="connsiteY19" fmla="*/ 253616 h 262217"/>
                  <a:gd name="connsiteX20" fmla="*/ 404 w 222520"/>
                  <a:gd name="connsiteY20" fmla="*/ 106874 h 262217"/>
                  <a:gd name="connsiteX21" fmla="*/ 22606 w 222520"/>
                  <a:gd name="connsiteY21" fmla="*/ 44466 h 262217"/>
                  <a:gd name="connsiteX22" fmla="*/ 25178 w 222520"/>
                  <a:gd name="connsiteY22" fmla="*/ 40028 h 262217"/>
                  <a:gd name="connsiteX23" fmla="*/ 40713 w 222520"/>
                  <a:gd name="connsiteY23" fmla="*/ 24245 h 262217"/>
                  <a:gd name="connsiteX24" fmla="*/ 45124 w 222520"/>
                  <a:gd name="connsiteY24" fmla="*/ 21911 h 262217"/>
                  <a:gd name="connsiteX25" fmla="*/ 121800 w 222520"/>
                  <a:gd name="connsiteY25" fmla="*/ 451 h 262217"/>
                  <a:gd name="connsiteX26" fmla="*/ 180512 w 222520"/>
                  <a:gd name="connsiteY26" fmla="*/ 24102 h 262217"/>
                  <a:gd name="connsiteX27" fmla="*/ 221498 w 222520"/>
                  <a:gd name="connsiteY27" fmla="*/ 94930 h 262217"/>
                  <a:gd name="connsiteX28" fmla="*/ 221917 w 222520"/>
                  <a:gd name="connsiteY28" fmla="*/ 102750 h 262217"/>
                  <a:gd name="connsiteX29" fmla="*/ 222451 w 222520"/>
                  <a:gd name="connsiteY29" fmla="*/ 127000 h 262217"/>
                  <a:gd name="connsiteX30" fmla="*/ 222451 w 222520"/>
                  <a:gd name="connsiteY30" fmla="*/ 181617 h 262217"/>
                  <a:gd name="connsiteX31" fmla="*/ 222479 w 222520"/>
                  <a:gd name="connsiteY31" fmla="*/ 181550 h 2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520" h="262217">
                    <a:moveTo>
                      <a:pt x="222479" y="181550"/>
                    </a:moveTo>
                    <a:cubicBezTo>
                      <a:pt x="222346" y="193704"/>
                      <a:pt x="222127" y="205163"/>
                      <a:pt x="222022" y="216612"/>
                    </a:cubicBezTo>
                    <a:cubicBezTo>
                      <a:pt x="221955" y="224155"/>
                      <a:pt x="221955" y="231728"/>
                      <a:pt x="221850" y="240015"/>
                    </a:cubicBezTo>
                    <a:cubicBezTo>
                      <a:pt x="213145" y="237405"/>
                      <a:pt x="204543" y="234061"/>
                      <a:pt x="195561" y="229585"/>
                    </a:cubicBezTo>
                    <a:cubicBezTo>
                      <a:pt x="195133" y="223098"/>
                      <a:pt x="195066" y="217774"/>
                      <a:pt x="195104" y="211716"/>
                    </a:cubicBezTo>
                    <a:cubicBezTo>
                      <a:pt x="195133" y="193180"/>
                      <a:pt x="195104" y="175387"/>
                      <a:pt x="195104" y="156852"/>
                    </a:cubicBezTo>
                    <a:cubicBezTo>
                      <a:pt x="195247" y="140640"/>
                      <a:pt x="195247" y="125162"/>
                      <a:pt x="195209" y="109693"/>
                    </a:cubicBezTo>
                    <a:cubicBezTo>
                      <a:pt x="195209" y="106274"/>
                      <a:pt x="195209" y="102864"/>
                      <a:pt x="194752" y="99473"/>
                    </a:cubicBezTo>
                    <a:cubicBezTo>
                      <a:pt x="187456" y="50534"/>
                      <a:pt x="142488" y="18987"/>
                      <a:pt x="93863" y="28579"/>
                    </a:cubicBezTo>
                    <a:cubicBezTo>
                      <a:pt x="59325" y="35408"/>
                      <a:pt x="31274" y="65926"/>
                      <a:pt x="28274" y="101026"/>
                    </a:cubicBezTo>
                    <a:cubicBezTo>
                      <a:pt x="27007" y="115866"/>
                      <a:pt x="27607" y="130877"/>
                      <a:pt x="27083" y="145784"/>
                    </a:cubicBezTo>
                    <a:cubicBezTo>
                      <a:pt x="26902" y="150327"/>
                      <a:pt x="28560" y="152937"/>
                      <a:pt x="32503" y="155118"/>
                    </a:cubicBezTo>
                    <a:cubicBezTo>
                      <a:pt x="44876" y="161995"/>
                      <a:pt x="57068" y="169177"/>
                      <a:pt x="69298" y="176330"/>
                    </a:cubicBezTo>
                    <a:cubicBezTo>
                      <a:pt x="70984" y="177321"/>
                      <a:pt x="72508" y="178588"/>
                      <a:pt x="74546" y="180036"/>
                    </a:cubicBezTo>
                    <a:cubicBezTo>
                      <a:pt x="72537" y="181341"/>
                      <a:pt x="71308" y="182255"/>
                      <a:pt x="69965" y="183026"/>
                    </a:cubicBezTo>
                    <a:cubicBezTo>
                      <a:pt x="57277" y="190399"/>
                      <a:pt x="44628" y="197828"/>
                      <a:pt x="31798" y="204982"/>
                    </a:cubicBezTo>
                    <a:cubicBezTo>
                      <a:pt x="28350" y="206887"/>
                      <a:pt x="27045" y="209211"/>
                      <a:pt x="27112" y="213087"/>
                    </a:cubicBezTo>
                    <a:cubicBezTo>
                      <a:pt x="27397" y="223841"/>
                      <a:pt x="27293" y="234585"/>
                      <a:pt x="27359" y="245329"/>
                    </a:cubicBezTo>
                    <a:cubicBezTo>
                      <a:pt x="19149" y="250692"/>
                      <a:pt x="10938" y="256045"/>
                      <a:pt x="1528" y="262217"/>
                    </a:cubicBezTo>
                    <a:cubicBezTo>
                      <a:pt x="937" y="258474"/>
                      <a:pt x="232" y="256045"/>
                      <a:pt x="232" y="253616"/>
                    </a:cubicBezTo>
                    <a:cubicBezTo>
                      <a:pt x="156" y="204705"/>
                      <a:pt x="-339" y="155795"/>
                      <a:pt x="404" y="106874"/>
                    </a:cubicBezTo>
                    <a:cubicBezTo>
                      <a:pt x="756" y="83976"/>
                      <a:pt x="8443" y="62859"/>
                      <a:pt x="22606" y="44466"/>
                    </a:cubicBezTo>
                    <a:cubicBezTo>
                      <a:pt x="23559" y="43238"/>
                      <a:pt x="24330" y="41895"/>
                      <a:pt x="25178" y="40028"/>
                    </a:cubicBezTo>
                    <a:cubicBezTo>
                      <a:pt x="30284" y="34532"/>
                      <a:pt x="35360" y="29636"/>
                      <a:pt x="40713" y="24245"/>
                    </a:cubicBezTo>
                    <a:cubicBezTo>
                      <a:pt x="42371" y="23187"/>
                      <a:pt x="43923" y="22797"/>
                      <a:pt x="45124" y="21911"/>
                    </a:cubicBezTo>
                    <a:cubicBezTo>
                      <a:pt x="67955" y="4966"/>
                      <a:pt x="93825" y="-1911"/>
                      <a:pt x="121800" y="451"/>
                    </a:cubicBezTo>
                    <a:cubicBezTo>
                      <a:pt x="143584" y="2290"/>
                      <a:pt x="163243" y="10395"/>
                      <a:pt x="180512" y="24102"/>
                    </a:cubicBezTo>
                    <a:cubicBezTo>
                      <a:pt x="203458" y="42390"/>
                      <a:pt x="216526" y="66317"/>
                      <a:pt x="221498" y="94930"/>
                    </a:cubicBezTo>
                    <a:cubicBezTo>
                      <a:pt x="221955" y="97501"/>
                      <a:pt x="221888" y="100149"/>
                      <a:pt x="221917" y="102750"/>
                    </a:cubicBezTo>
                    <a:cubicBezTo>
                      <a:pt x="222060" y="110617"/>
                      <a:pt x="222127" y="118437"/>
                      <a:pt x="222451" y="127000"/>
                    </a:cubicBezTo>
                    <a:cubicBezTo>
                      <a:pt x="222593" y="145431"/>
                      <a:pt x="222479" y="163157"/>
                      <a:pt x="222451" y="181617"/>
                    </a:cubicBezTo>
                    <a:lnTo>
                      <a:pt x="222479" y="181550"/>
                    </a:lnTo>
                    <a:close/>
                  </a:path>
                </a:pathLst>
              </a:custGeom>
              <a:solidFill>
                <a:srgbClr val="FDFEFE"/>
              </a:solidFill>
              <a:ln w="9525"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99000E5C-87C2-1E36-B7E4-47C94AA4DBA4}"/>
                  </a:ext>
                </a:extLst>
              </p:cNvPr>
              <p:cNvSpPr/>
              <p:nvPr/>
            </p:nvSpPr>
            <p:spPr>
              <a:xfrm>
                <a:off x="-1034432" y="3423410"/>
                <a:ext cx="87865" cy="20604"/>
              </a:xfrm>
              <a:custGeom>
                <a:avLst/>
                <a:gdLst>
                  <a:gd name="connsiteX0" fmla="*/ 18615 w 87865"/>
                  <a:gd name="connsiteY0" fmla="*/ 352 h 20604"/>
                  <a:gd name="connsiteX1" fmla="*/ 21187 w 87865"/>
                  <a:gd name="connsiteY1" fmla="*/ 0 h 20604"/>
                  <a:gd name="connsiteX2" fmla="*/ 73556 w 87865"/>
                  <a:gd name="connsiteY2" fmla="*/ 143 h 20604"/>
                  <a:gd name="connsiteX3" fmla="*/ 80566 w 87865"/>
                  <a:gd name="connsiteY3" fmla="*/ 638 h 20604"/>
                  <a:gd name="connsiteX4" fmla="*/ 87862 w 87865"/>
                  <a:gd name="connsiteY4" fmla="*/ 9582 h 20604"/>
                  <a:gd name="connsiteX5" fmla="*/ 80633 w 87865"/>
                  <a:gd name="connsiteY5" fmla="*/ 19307 h 20604"/>
                  <a:gd name="connsiteX6" fmla="*/ 72108 w 87865"/>
                  <a:gd name="connsiteY6" fmla="*/ 20231 h 20604"/>
                  <a:gd name="connsiteX7" fmla="*/ 680 w 87865"/>
                  <a:gd name="connsiteY7" fmla="*/ 20584 h 20604"/>
                  <a:gd name="connsiteX8" fmla="*/ 251 w 87865"/>
                  <a:gd name="connsiteY8" fmla="*/ 19631 h 20604"/>
                  <a:gd name="connsiteX9" fmla="*/ 18615 w 87865"/>
                  <a:gd name="connsiteY9" fmla="*/ 352 h 2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65" h="20604">
                    <a:moveTo>
                      <a:pt x="18615" y="352"/>
                    </a:moveTo>
                    <a:cubicBezTo>
                      <a:pt x="19282" y="248"/>
                      <a:pt x="19987" y="171"/>
                      <a:pt x="21187" y="0"/>
                    </a:cubicBezTo>
                    <a:cubicBezTo>
                      <a:pt x="38980" y="0"/>
                      <a:pt x="56287" y="38"/>
                      <a:pt x="73556" y="143"/>
                    </a:cubicBezTo>
                    <a:cubicBezTo>
                      <a:pt x="75908" y="143"/>
                      <a:pt x="78309" y="67"/>
                      <a:pt x="80566" y="638"/>
                    </a:cubicBezTo>
                    <a:cubicBezTo>
                      <a:pt x="85252" y="1762"/>
                      <a:pt x="87786" y="5105"/>
                      <a:pt x="87862" y="9582"/>
                    </a:cubicBezTo>
                    <a:cubicBezTo>
                      <a:pt x="87967" y="14764"/>
                      <a:pt x="85776" y="17974"/>
                      <a:pt x="80633" y="19307"/>
                    </a:cubicBezTo>
                    <a:cubicBezTo>
                      <a:pt x="77889" y="20012"/>
                      <a:pt x="74965" y="20231"/>
                      <a:pt x="72108" y="20231"/>
                    </a:cubicBezTo>
                    <a:cubicBezTo>
                      <a:pt x="48533" y="20364"/>
                      <a:pt x="24959" y="20403"/>
                      <a:pt x="680" y="20584"/>
                    </a:cubicBezTo>
                    <a:cubicBezTo>
                      <a:pt x="-25" y="20717"/>
                      <a:pt x="-206" y="20193"/>
                      <a:pt x="251" y="19631"/>
                    </a:cubicBezTo>
                    <a:cubicBezTo>
                      <a:pt x="7443" y="13564"/>
                      <a:pt x="14310" y="8172"/>
                      <a:pt x="18615" y="352"/>
                    </a:cubicBezTo>
                    <a:close/>
                  </a:path>
                </a:pathLst>
              </a:custGeom>
              <a:solidFill>
                <a:srgbClr val="818A8E"/>
              </a:solidFill>
              <a:ln w="9525"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56A8AC11-0881-250E-EC65-51283FA7E3FD}"/>
                  </a:ext>
                </a:extLst>
              </p:cNvPr>
              <p:cNvSpPr/>
              <p:nvPr/>
            </p:nvSpPr>
            <p:spPr>
              <a:xfrm>
                <a:off x="-983479" y="3621768"/>
                <a:ext cx="61932" cy="69180"/>
              </a:xfrm>
              <a:custGeom>
                <a:avLst/>
                <a:gdLst>
                  <a:gd name="connsiteX0" fmla="*/ 61884 w 61932"/>
                  <a:gd name="connsiteY0" fmla="*/ 0 h 69180"/>
                  <a:gd name="connsiteX1" fmla="*/ 61531 w 61932"/>
                  <a:gd name="connsiteY1" fmla="*/ 54416 h 69180"/>
                  <a:gd name="connsiteX2" fmla="*/ 49301 w 61932"/>
                  <a:gd name="connsiteY2" fmla="*/ 68580 h 69180"/>
                  <a:gd name="connsiteX3" fmla="*/ 46939 w 61932"/>
                  <a:gd name="connsiteY3" fmla="*/ 69180 h 69180"/>
                  <a:gd name="connsiteX4" fmla="*/ 0 w 61932"/>
                  <a:gd name="connsiteY4" fmla="*/ 63227 h 69180"/>
                  <a:gd name="connsiteX5" fmla="*/ 1591 w 61932"/>
                  <a:gd name="connsiteY5" fmla="*/ 59560 h 69180"/>
                  <a:gd name="connsiteX6" fmla="*/ 58217 w 61932"/>
                  <a:gd name="connsiteY6" fmla="*/ 2896 h 69180"/>
                  <a:gd name="connsiteX7" fmla="*/ 61884 w 61932"/>
                  <a:gd name="connsiteY7" fmla="*/ 38 h 69180"/>
                  <a:gd name="connsiteX8" fmla="*/ 61884 w 61932"/>
                  <a:gd name="connsiteY8" fmla="*/ 0 h 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32" h="69180">
                    <a:moveTo>
                      <a:pt x="61884" y="0"/>
                    </a:moveTo>
                    <a:cubicBezTo>
                      <a:pt x="61951" y="17802"/>
                      <a:pt x="62027" y="35633"/>
                      <a:pt x="61531" y="54416"/>
                    </a:cubicBezTo>
                    <a:cubicBezTo>
                      <a:pt x="57093" y="59808"/>
                      <a:pt x="53178" y="64180"/>
                      <a:pt x="49301" y="68580"/>
                    </a:cubicBezTo>
                    <a:cubicBezTo>
                      <a:pt x="48673" y="68723"/>
                      <a:pt x="48035" y="68894"/>
                      <a:pt x="46939" y="69180"/>
                    </a:cubicBezTo>
                    <a:cubicBezTo>
                      <a:pt x="31509" y="65056"/>
                      <a:pt x="16107" y="64180"/>
                      <a:pt x="0" y="63227"/>
                    </a:cubicBezTo>
                    <a:cubicBezTo>
                      <a:pt x="76" y="61636"/>
                      <a:pt x="676" y="60436"/>
                      <a:pt x="1591" y="59560"/>
                    </a:cubicBezTo>
                    <a:cubicBezTo>
                      <a:pt x="20441" y="40634"/>
                      <a:pt x="39329" y="21784"/>
                      <a:pt x="58217" y="2896"/>
                    </a:cubicBezTo>
                    <a:cubicBezTo>
                      <a:pt x="59312" y="1800"/>
                      <a:pt x="60646" y="991"/>
                      <a:pt x="61884" y="38"/>
                    </a:cubicBezTo>
                    <a:lnTo>
                      <a:pt x="61884" y="0"/>
                    </a:lnTo>
                    <a:close/>
                  </a:path>
                </a:pathLst>
              </a:custGeom>
              <a:solidFill>
                <a:srgbClr val="2D3439"/>
              </a:solidFill>
              <a:ln w="9525"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62AF4E5F-A2B0-5667-EB60-B29290FEBCA0}"/>
                  </a:ext>
                </a:extLst>
              </p:cNvPr>
              <p:cNvSpPr/>
              <p:nvPr/>
            </p:nvSpPr>
            <p:spPr>
              <a:xfrm>
                <a:off x="-933825" y="3676889"/>
                <a:ext cx="12401" cy="16487"/>
              </a:xfrm>
              <a:custGeom>
                <a:avLst/>
                <a:gdLst>
                  <a:gd name="connsiteX0" fmla="*/ 0 w 12401"/>
                  <a:gd name="connsiteY0" fmla="*/ 13954 h 16487"/>
                  <a:gd name="connsiteX1" fmla="*/ 11773 w 12401"/>
                  <a:gd name="connsiteY1" fmla="*/ 0 h 16487"/>
                  <a:gd name="connsiteX2" fmla="*/ 12402 w 12401"/>
                  <a:gd name="connsiteY2" fmla="*/ 16488 h 16487"/>
                  <a:gd name="connsiteX3" fmla="*/ 38 w 12401"/>
                  <a:gd name="connsiteY3" fmla="*/ 13954 h 16487"/>
                  <a:gd name="connsiteX4" fmla="*/ 0 w 12401"/>
                  <a:gd name="connsiteY4" fmla="*/ 13954 h 1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1" h="16487">
                    <a:moveTo>
                      <a:pt x="0" y="13954"/>
                    </a:moveTo>
                    <a:cubicBezTo>
                      <a:pt x="3524" y="9058"/>
                      <a:pt x="7439" y="4648"/>
                      <a:pt x="11773" y="0"/>
                    </a:cubicBezTo>
                    <a:cubicBezTo>
                      <a:pt x="12297" y="5077"/>
                      <a:pt x="12373" y="10430"/>
                      <a:pt x="12402" y="16488"/>
                    </a:cubicBezTo>
                    <a:cubicBezTo>
                      <a:pt x="8353" y="16278"/>
                      <a:pt x="4372" y="15364"/>
                      <a:pt x="38" y="13954"/>
                    </a:cubicBezTo>
                    <a:lnTo>
                      <a:pt x="0" y="13954"/>
                    </a:lnTo>
                    <a:close/>
                  </a:path>
                </a:pathLst>
              </a:custGeom>
              <a:solidFill>
                <a:srgbClr val="7F8588"/>
              </a:solidFill>
              <a:ln w="9525"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F84E7019-B244-7A52-897B-782356AC6425}"/>
                  </a:ext>
                </a:extLst>
              </p:cNvPr>
              <p:cNvSpPr/>
              <p:nvPr/>
            </p:nvSpPr>
            <p:spPr>
              <a:xfrm>
                <a:off x="-1089492" y="3491049"/>
                <a:ext cx="168148" cy="218435"/>
              </a:xfrm>
              <a:custGeom>
                <a:avLst/>
                <a:gdLst>
                  <a:gd name="connsiteX0" fmla="*/ 168001 w 168148"/>
                  <a:gd name="connsiteY0" fmla="*/ 129986 h 218435"/>
                  <a:gd name="connsiteX1" fmla="*/ 164191 w 168148"/>
                  <a:gd name="connsiteY1" fmla="*/ 133577 h 218435"/>
                  <a:gd name="connsiteX2" fmla="*/ 107565 w 168148"/>
                  <a:gd name="connsiteY2" fmla="*/ 190241 h 218435"/>
                  <a:gd name="connsiteX3" fmla="*/ 105269 w 168148"/>
                  <a:gd name="connsiteY3" fmla="*/ 193842 h 218435"/>
                  <a:gd name="connsiteX4" fmla="*/ 102593 w 168148"/>
                  <a:gd name="connsiteY4" fmla="*/ 194966 h 218435"/>
                  <a:gd name="connsiteX5" fmla="*/ 9133 w 168148"/>
                  <a:gd name="connsiteY5" fmla="*/ 214911 h 218435"/>
                  <a:gd name="connsiteX6" fmla="*/ 818 w 168148"/>
                  <a:gd name="connsiteY6" fmla="*/ 218435 h 218435"/>
                  <a:gd name="connsiteX7" fmla="*/ 47 w 168148"/>
                  <a:gd name="connsiteY7" fmla="*/ 186222 h 218435"/>
                  <a:gd name="connsiteX8" fmla="*/ 4733 w 168148"/>
                  <a:gd name="connsiteY8" fmla="*/ 178125 h 218435"/>
                  <a:gd name="connsiteX9" fmla="*/ 42900 w 168148"/>
                  <a:gd name="connsiteY9" fmla="*/ 156170 h 218435"/>
                  <a:gd name="connsiteX10" fmla="*/ 47481 w 168148"/>
                  <a:gd name="connsiteY10" fmla="*/ 153170 h 218435"/>
                  <a:gd name="connsiteX11" fmla="*/ 42223 w 168148"/>
                  <a:gd name="connsiteY11" fmla="*/ 149474 h 218435"/>
                  <a:gd name="connsiteX12" fmla="*/ 5438 w 168148"/>
                  <a:gd name="connsiteY12" fmla="*/ 128252 h 218435"/>
                  <a:gd name="connsiteX13" fmla="*/ 8 w 168148"/>
                  <a:gd name="connsiteY13" fmla="*/ 118918 h 218435"/>
                  <a:gd name="connsiteX14" fmla="*/ 1209 w 168148"/>
                  <a:gd name="connsiteY14" fmla="*/ 74160 h 218435"/>
                  <a:gd name="connsiteX15" fmla="*/ 66788 w 168148"/>
                  <a:gd name="connsiteY15" fmla="*/ 1713 h 218435"/>
                  <a:gd name="connsiteX16" fmla="*/ 167677 w 168148"/>
                  <a:gd name="connsiteY16" fmla="*/ 72617 h 218435"/>
                  <a:gd name="connsiteX17" fmla="*/ 168134 w 168148"/>
                  <a:gd name="connsiteY17" fmla="*/ 82837 h 218435"/>
                  <a:gd name="connsiteX18" fmla="*/ 168030 w 168148"/>
                  <a:gd name="connsiteY18" fmla="*/ 129986 h 218435"/>
                  <a:gd name="connsiteX19" fmla="*/ 168001 w 168148"/>
                  <a:gd name="connsiteY19" fmla="*/ 129986 h 2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148" h="218435">
                    <a:moveTo>
                      <a:pt x="168001" y="129986"/>
                    </a:moveTo>
                    <a:cubicBezTo>
                      <a:pt x="166620" y="131672"/>
                      <a:pt x="165286" y="132481"/>
                      <a:pt x="164191" y="133577"/>
                    </a:cubicBezTo>
                    <a:cubicBezTo>
                      <a:pt x="145303" y="152427"/>
                      <a:pt x="126415" y="171324"/>
                      <a:pt x="107565" y="190241"/>
                    </a:cubicBezTo>
                    <a:cubicBezTo>
                      <a:pt x="106679" y="191127"/>
                      <a:pt x="106079" y="192327"/>
                      <a:pt x="105269" y="193842"/>
                    </a:cubicBezTo>
                    <a:cubicBezTo>
                      <a:pt x="104498" y="194508"/>
                      <a:pt x="103831" y="194718"/>
                      <a:pt x="102593" y="194966"/>
                    </a:cubicBezTo>
                    <a:cubicBezTo>
                      <a:pt x="69398" y="193842"/>
                      <a:pt x="38737" y="201871"/>
                      <a:pt x="9133" y="214911"/>
                    </a:cubicBezTo>
                    <a:cubicBezTo>
                      <a:pt x="6533" y="216073"/>
                      <a:pt x="3923" y="217235"/>
                      <a:pt x="818" y="218435"/>
                    </a:cubicBezTo>
                    <a:cubicBezTo>
                      <a:pt x="218" y="207719"/>
                      <a:pt x="332" y="196975"/>
                      <a:pt x="47" y="186222"/>
                    </a:cubicBezTo>
                    <a:cubicBezTo>
                      <a:pt x="-58" y="182316"/>
                      <a:pt x="1275" y="180021"/>
                      <a:pt x="4733" y="178125"/>
                    </a:cubicBezTo>
                    <a:cubicBezTo>
                      <a:pt x="17525" y="170972"/>
                      <a:pt x="30174" y="163533"/>
                      <a:pt x="42900" y="156170"/>
                    </a:cubicBezTo>
                    <a:cubicBezTo>
                      <a:pt x="44233" y="155389"/>
                      <a:pt x="45509" y="154475"/>
                      <a:pt x="47481" y="153170"/>
                    </a:cubicBezTo>
                    <a:cubicBezTo>
                      <a:pt x="45433" y="151722"/>
                      <a:pt x="43919" y="150455"/>
                      <a:pt x="42223" y="149474"/>
                    </a:cubicBezTo>
                    <a:cubicBezTo>
                      <a:pt x="30003" y="142349"/>
                      <a:pt x="17811" y="135168"/>
                      <a:pt x="5438" y="128252"/>
                    </a:cubicBezTo>
                    <a:cubicBezTo>
                      <a:pt x="1523" y="126071"/>
                      <a:pt x="-134" y="123461"/>
                      <a:pt x="8" y="118918"/>
                    </a:cubicBezTo>
                    <a:cubicBezTo>
                      <a:pt x="542" y="104011"/>
                      <a:pt x="-58" y="89000"/>
                      <a:pt x="1209" y="74160"/>
                    </a:cubicBezTo>
                    <a:cubicBezTo>
                      <a:pt x="4171" y="39070"/>
                      <a:pt x="32251" y="8514"/>
                      <a:pt x="66788" y="1713"/>
                    </a:cubicBezTo>
                    <a:cubicBezTo>
                      <a:pt x="115385" y="-7869"/>
                      <a:pt x="160352" y="23706"/>
                      <a:pt x="167677" y="72617"/>
                    </a:cubicBezTo>
                    <a:cubicBezTo>
                      <a:pt x="168172" y="75960"/>
                      <a:pt x="168134" y="79418"/>
                      <a:pt x="168134" y="82837"/>
                    </a:cubicBezTo>
                    <a:cubicBezTo>
                      <a:pt x="168172" y="98306"/>
                      <a:pt x="168134" y="113774"/>
                      <a:pt x="168030" y="129986"/>
                    </a:cubicBezTo>
                    <a:lnTo>
                      <a:pt x="168001" y="129986"/>
                    </a:lnTo>
                    <a:close/>
                  </a:path>
                </a:pathLst>
              </a:custGeom>
              <a:solidFill>
                <a:srgbClr val="818588"/>
              </a:solidFill>
              <a:ln w="9525"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453ACAD5-B23B-4712-2D97-2E1AB076A6C6}"/>
                  </a:ext>
                </a:extLst>
              </p:cNvPr>
              <p:cNvSpPr/>
              <p:nvPr/>
            </p:nvSpPr>
            <p:spPr>
              <a:xfrm>
                <a:off x="-1499913" y="3530709"/>
                <a:ext cx="167599" cy="160305"/>
              </a:xfrm>
              <a:custGeom>
                <a:avLst/>
                <a:gdLst>
                  <a:gd name="connsiteX0" fmla="*/ 167599 w 167599"/>
                  <a:gd name="connsiteY0" fmla="*/ 42929 h 160305"/>
                  <a:gd name="connsiteX1" fmla="*/ 62796 w 167599"/>
                  <a:gd name="connsiteY1" fmla="*/ 148152 h 160305"/>
                  <a:gd name="connsiteX2" fmla="*/ 55319 w 167599"/>
                  <a:gd name="connsiteY2" fmla="*/ 154419 h 160305"/>
                  <a:gd name="connsiteX3" fmla="*/ 417 w 167599"/>
                  <a:gd name="connsiteY3" fmla="*/ 160306 h 160305"/>
                  <a:gd name="connsiteX4" fmla="*/ 597 w 167599"/>
                  <a:gd name="connsiteY4" fmla="*/ 154705 h 160305"/>
                  <a:gd name="connsiteX5" fmla="*/ 26391 w 167599"/>
                  <a:gd name="connsiteY5" fmla="*/ 129188 h 160305"/>
                  <a:gd name="connsiteX6" fmla="*/ 28010 w 167599"/>
                  <a:gd name="connsiteY6" fmla="*/ 125806 h 160305"/>
                  <a:gd name="connsiteX7" fmla="*/ 28468 w 167599"/>
                  <a:gd name="connsiteY7" fmla="*/ 125740 h 160305"/>
                  <a:gd name="connsiteX8" fmla="*/ 29630 w 167599"/>
                  <a:gd name="connsiteY8" fmla="*/ 124539 h 160305"/>
                  <a:gd name="connsiteX9" fmla="*/ 43870 w 167599"/>
                  <a:gd name="connsiteY9" fmla="*/ 115414 h 160305"/>
                  <a:gd name="connsiteX10" fmla="*/ 45594 w 167599"/>
                  <a:gd name="connsiteY10" fmla="*/ 111328 h 160305"/>
                  <a:gd name="connsiteX11" fmla="*/ 51480 w 167599"/>
                  <a:gd name="connsiteY11" fmla="*/ 104242 h 160305"/>
                  <a:gd name="connsiteX12" fmla="*/ 148359 w 167599"/>
                  <a:gd name="connsiteY12" fmla="*/ 7296 h 160305"/>
                  <a:gd name="connsiteX13" fmla="*/ 153921 w 167599"/>
                  <a:gd name="connsiteY13" fmla="*/ 0 h 160305"/>
                  <a:gd name="connsiteX14" fmla="*/ 165799 w 167599"/>
                  <a:gd name="connsiteY14" fmla="*/ 26746 h 160305"/>
                  <a:gd name="connsiteX15" fmla="*/ 167599 w 167599"/>
                  <a:gd name="connsiteY15" fmla="*/ 42929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599" h="160305">
                    <a:moveTo>
                      <a:pt x="167599" y="42929"/>
                    </a:moveTo>
                    <a:cubicBezTo>
                      <a:pt x="132643" y="78448"/>
                      <a:pt x="97752" y="113338"/>
                      <a:pt x="62796" y="148152"/>
                    </a:cubicBezTo>
                    <a:cubicBezTo>
                      <a:pt x="60605" y="150333"/>
                      <a:pt x="58033" y="152133"/>
                      <a:pt x="55319" y="154419"/>
                    </a:cubicBezTo>
                    <a:cubicBezTo>
                      <a:pt x="36783" y="154496"/>
                      <a:pt x="18885" y="156782"/>
                      <a:pt x="417" y="160306"/>
                    </a:cubicBezTo>
                    <a:cubicBezTo>
                      <a:pt x="-184" y="158687"/>
                      <a:pt x="-145" y="157029"/>
                      <a:pt x="597" y="154705"/>
                    </a:cubicBezTo>
                    <a:cubicBezTo>
                      <a:pt x="9656" y="145752"/>
                      <a:pt x="18076" y="137541"/>
                      <a:pt x="26391" y="129188"/>
                    </a:cubicBezTo>
                    <a:cubicBezTo>
                      <a:pt x="27239" y="128349"/>
                      <a:pt x="27487" y="126940"/>
                      <a:pt x="28010" y="125806"/>
                    </a:cubicBezTo>
                    <a:cubicBezTo>
                      <a:pt x="28010" y="125806"/>
                      <a:pt x="28010" y="125701"/>
                      <a:pt x="28468" y="125740"/>
                    </a:cubicBezTo>
                    <a:cubicBezTo>
                      <a:pt x="29458" y="125559"/>
                      <a:pt x="29668" y="125139"/>
                      <a:pt x="29630" y="124539"/>
                    </a:cubicBezTo>
                    <a:cubicBezTo>
                      <a:pt x="34392" y="121510"/>
                      <a:pt x="39221" y="118586"/>
                      <a:pt x="43870" y="115414"/>
                    </a:cubicBezTo>
                    <a:cubicBezTo>
                      <a:pt x="44784" y="114776"/>
                      <a:pt x="45108" y="113300"/>
                      <a:pt x="45594" y="111328"/>
                    </a:cubicBezTo>
                    <a:cubicBezTo>
                      <a:pt x="47499" y="108366"/>
                      <a:pt x="49442" y="106251"/>
                      <a:pt x="51480" y="104242"/>
                    </a:cubicBezTo>
                    <a:cubicBezTo>
                      <a:pt x="83760" y="71923"/>
                      <a:pt x="116107" y="39653"/>
                      <a:pt x="148359" y="7296"/>
                    </a:cubicBezTo>
                    <a:cubicBezTo>
                      <a:pt x="150502" y="5153"/>
                      <a:pt x="152093" y="2467"/>
                      <a:pt x="153921" y="0"/>
                    </a:cubicBezTo>
                    <a:cubicBezTo>
                      <a:pt x="161218" y="7439"/>
                      <a:pt x="163399" y="17202"/>
                      <a:pt x="165799" y="26746"/>
                    </a:cubicBezTo>
                    <a:cubicBezTo>
                      <a:pt x="167066" y="31756"/>
                      <a:pt x="167104" y="37071"/>
                      <a:pt x="167599" y="42929"/>
                    </a:cubicBezTo>
                    <a:close/>
                  </a:path>
                </a:pathLst>
              </a:custGeom>
              <a:solidFill>
                <a:srgbClr val="2D3439"/>
              </a:solidFill>
              <a:ln w="9525"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96748202-CB03-890D-1316-99EA19055203}"/>
                  </a:ext>
                </a:extLst>
              </p:cNvPr>
              <p:cNvSpPr/>
              <p:nvPr/>
            </p:nvSpPr>
            <p:spPr>
              <a:xfrm>
                <a:off x="-1064180" y="3423641"/>
                <a:ext cx="47610" cy="19343"/>
              </a:xfrm>
              <a:custGeom>
                <a:avLst/>
                <a:gdLst>
                  <a:gd name="connsiteX0" fmla="*/ 47611 w 47610"/>
                  <a:gd name="connsiteY0" fmla="*/ 83 h 19343"/>
                  <a:gd name="connsiteX1" fmla="*/ 29999 w 47610"/>
                  <a:gd name="connsiteY1" fmla="*/ 19114 h 19343"/>
                  <a:gd name="connsiteX2" fmla="*/ 10720 w 47610"/>
                  <a:gd name="connsiteY2" fmla="*/ 19219 h 19343"/>
                  <a:gd name="connsiteX3" fmla="*/ 5 w 47610"/>
                  <a:gd name="connsiteY3" fmla="*/ 10132 h 19343"/>
                  <a:gd name="connsiteX4" fmla="*/ 10787 w 47610"/>
                  <a:gd name="connsiteY4" fmla="*/ 83 h 19343"/>
                  <a:gd name="connsiteX5" fmla="*/ 47582 w 47610"/>
                  <a:gd name="connsiteY5" fmla="*/ 83 h 19343"/>
                  <a:gd name="connsiteX6" fmla="*/ 47611 w 47610"/>
                  <a:gd name="connsiteY6" fmla="*/ 83 h 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0" h="19343">
                    <a:moveTo>
                      <a:pt x="47611" y="83"/>
                    </a:moveTo>
                    <a:cubicBezTo>
                      <a:pt x="44058" y="7941"/>
                      <a:pt x="37219" y="13332"/>
                      <a:pt x="29999" y="19114"/>
                    </a:cubicBezTo>
                    <a:cubicBezTo>
                      <a:pt x="23265" y="19362"/>
                      <a:pt x="16988" y="19428"/>
                      <a:pt x="10720" y="19219"/>
                    </a:cubicBezTo>
                    <a:cubicBezTo>
                      <a:pt x="4272" y="19009"/>
                      <a:pt x="186" y="15342"/>
                      <a:pt x="5" y="10132"/>
                    </a:cubicBezTo>
                    <a:cubicBezTo>
                      <a:pt x="-167" y="4703"/>
                      <a:pt x="4415" y="188"/>
                      <a:pt x="10787" y="83"/>
                    </a:cubicBezTo>
                    <a:cubicBezTo>
                      <a:pt x="22807" y="-89"/>
                      <a:pt x="34819" y="54"/>
                      <a:pt x="47582" y="83"/>
                    </a:cubicBezTo>
                    <a:lnTo>
                      <a:pt x="47611" y="83"/>
                    </a:lnTo>
                    <a:close/>
                  </a:path>
                </a:pathLst>
              </a:custGeom>
              <a:solidFill>
                <a:srgbClr val="30363A"/>
              </a:solidFill>
              <a:ln w="9525"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E6A9A866-E6E1-26B4-3059-7E19EF891EF6}"/>
                  </a:ext>
                </a:extLst>
              </p:cNvPr>
              <p:cNvSpPr/>
              <p:nvPr/>
            </p:nvSpPr>
            <p:spPr>
              <a:xfrm>
                <a:off x="-1500639" y="3490918"/>
                <a:ext cx="154800" cy="150766"/>
              </a:xfrm>
              <a:custGeom>
                <a:avLst/>
                <a:gdLst>
                  <a:gd name="connsiteX0" fmla="*/ 154762 w 154800"/>
                  <a:gd name="connsiteY0" fmla="*/ 39333 h 150766"/>
                  <a:gd name="connsiteX1" fmla="*/ 149123 w 154800"/>
                  <a:gd name="connsiteY1" fmla="*/ 47125 h 150766"/>
                  <a:gd name="connsiteX2" fmla="*/ 52254 w 154800"/>
                  <a:gd name="connsiteY2" fmla="*/ 144070 h 150766"/>
                  <a:gd name="connsiteX3" fmla="*/ 46091 w 154800"/>
                  <a:gd name="connsiteY3" fmla="*/ 150766 h 150766"/>
                  <a:gd name="connsiteX4" fmla="*/ 343 w 154800"/>
                  <a:gd name="connsiteY4" fmla="*/ 125496 h 150766"/>
                  <a:gd name="connsiteX5" fmla="*/ 3619 w 154800"/>
                  <a:gd name="connsiteY5" fmla="*/ 61469 h 150766"/>
                  <a:gd name="connsiteX6" fmla="*/ 74314 w 154800"/>
                  <a:gd name="connsiteY6" fmla="*/ 786 h 150766"/>
                  <a:gd name="connsiteX7" fmla="*/ 154800 w 154800"/>
                  <a:gd name="connsiteY7" fmla="*/ 39333 h 150766"/>
                  <a:gd name="connsiteX8" fmla="*/ 154762 w 154800"/>
                  <a:gd name="connsiteY8" fmla="*/ 39333 h 1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0" h="150766">
                    <a:moveTo>
                      <a:pt x="154762" y="39333"/>
                    </a:moveTo>
                    <a:cubicBezTo>
                      <a:pt x="152829" y="42258"/>
                      <a:pt x="151238" y="44972"/>
                      <a:pt x="149123" y="47125"/>
                    </a:cubicBezTo>
                    <a:cubicBezTo>
                      <a:pt x="116881" y="79472"/>
                      <a:pt x="84572" y="111752"/>
                      <a:pt x="52254" y="144070"/>
                    </a:cubicBezTo>
                    <a:cubicBezTo>
                      <a:pt x="50206" y="146109"/>
                      <a:pt x="48273" y="148195"/>
                      <a:pt x="46091" y="150766"/>
                    </a:cubicBezTo>
                    <a:cubicBezTo>
                      <a:pt x="30861" y="142765"/>
                      <a:pt x="15849" y="134269"/>
                      <a:pt x="343" y="125496"/>
                    </a:cubicBezTo>
                    <a:cubicBezTo>
                      <a:pt x="1438" y="104037"/>
                      <a:pt x="-2724" y="82329"/>
                      <a:pt x="3619" y="61469"/>
                    </a:cubicBezTo>
                    <a:cubicBezTo>
                      <a:pt x="14230" y="26541"/>
                      <a:pt x="38300" y="5891"/>
                      <a:pt x="74314" y="786"/>
                    </a:cubicBezTo>
                    <a:cubicBezTo>
                      <a:pt x="108175" y="-4005"/>
                      <a:pt x="139894" y="13644"/>
                      <a:pt x="154800" y="39333"/>
                    </a:cubicBezTo>
                    <a:lnTo>
                      <a:pt x="154762" y="39333"/>
                    </a:lnTo>
                    <a:close/>
                  </a:path>
                </a:pathLst>
              </a:custGeom>
              <a:solidFill>
                <a:srgbClr val="818588"/>
              </a:solidFill>
              <a:ln w="9525"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F629EA7D-7C1C-2991-5C5A-065595F72F02}"/>
                  </a:ext>
                </a:extLst>
              </p:cNvPr>
              <p:cNvSpPr/>
              <p:nvPr/>
            </p:nvSpPr>
            <p:spPr>
              <a:xfrm>
                <a:off x="-1500552" y="3656448"/>
                <a:ext cx="28091" cy="28403"/>
              </a:xfrm>
              <a:custGeom>
                <a:avLst/>
                <a:gdLst>
                  <a:gd name="connsiteX0" fmla="*/ 28088 w 28091"/>
                  <a:gd name="connsiteY0" fmla="*/ 0 h 28403"/>
                  <a:gd name="connsiteX1" fmla="*/ 27031 w 28091"/>
                  <a:gd name="connsiteY1" fmla="*/ 3486 h 28403"/>
                  <a:gd name="connsiteX2" fmla="*/ 1418 w 28091"/>
                  <a:gd name="connsiteY2" fmla="*/ 28403 h 28403"/>
                  <a:gd name="connsiteX3" fmla="*/ 427 w 28091"/>
                  <a:gd name="connsiteY3" fmla="*/ 27032 h 28403"/>
                  <a:gd name="connsiteX4" fmla="*/ 9200 w 28091"/>
                  <a:gd name="connsiteY4" fmla="*/ 9973 h 28403"/>
                  <a:gd name="connsiteX5" fmla="*/ 28059 w 28091"/>
                  <a:gd name="connsiteY5" fmla="*/ 0 h 28403"/>
                  <a:gd name="connsiteX6" fmla="*/ 28088 w 28091"/>
                  <a:gd name="connsiteY6" fmla="*/ 0 h 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1" h="28403">
                    <a:moveTo>
                      <a:pt x="28088" y="0"/>
                    </a:moveTo>
                    <a:cubicBezTo>
                      <a:pt x="28126" y="1229"/>
                      <a:pt x="27878" y="2638"/>
                      <a:pt x="27031" y="3486"/>
                    </a:cubicBezTo>
                    <a:cubicBezTo>
                      <a:pt x="18716" y="11801"/>
                      <a:pt x="10295" y="20050"/>
                      <a:pt x="1418" y="28403"/>
                    </a:cubicBezTo>
                    <a:cubicBezTo>
                      <a:pt x="742" y="28013"/>
                      <a:pt x="532" y="27556"/>
                      <a:pt x="427" y="27032"/>
                    </a:cubicBezTo>
                    <a:cubicBezTo>
                      <a:pt x="-982" y="19136"/>
                      <a:pt x="885" y="13316"/>
                      <a:pt x="9200" y="9973"/>
                    </a:cubicBezTo>
                    <a:cubicBezTo>
                      <a:pt x="15620" y="7401"/>
                      <a:pt x="21430" y="3315"/>
                      <a:pt x="28059" y="0"/>
                    </a:cubicBezTo>
                    <a:lnTo>
                      <a:pt x="28088" y="0"/>
                    </a:lnTo>
                    <a:close/>
                  </a:path>
                </a:pathLst>
              </a:custGeom>
              <a:solidFill>
                <a:srgbClr val="818588"/>
              </a:solidFill>
              <a:ln w="9525"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E3DCBFC-5742-265A-63A8-3895D3C8A177}"/>
                  </a:ext>
                </a:extLst>
              </p:cNvPr>
              <p:cNvSpPr/>
              <p:nvPr/>
            </p:nvSpPr>
            <p:spPr>
              <a:xfrm>
                <a:off x="-1471412" y="3655210"/>
                <a:ext cx="971" cy="1276"/>
              </a:xfrm>
              <a:custGeom>
                <a:avLst/>
                <a:gdLst>
                  <a:gd name="connsiteX0" fmla="*/ 748 w 971"/>
                  <a:gd name="connsiteY0" fmla="*/ 0 h 1276"/>
                  <a:gd name="connsiteX1" fmla="*/ 43 w 971"/>
                  <a:gd name="connsiteY1" fmla="*/ 1276 h 1276"/>
                  <a:gd name="connsiteX2" fmla="*/ 748 w 971"/>
                  <a:gd name="connsiteY2" fmla="*/ 0 h 1276"/>
                </a:gdLst>
                <a:ahLst/>
                <a:cxnLst>
                  <a:cxn ang="0">
                    <a:pos x="connsiteX0" y="connsiteY0"/>
                  </a:cxn>
                  <a:cxn ang="0">
                    <a:pos x="connsiteX1" y="connsiteY1"/>
                  </a:cxn>
                  <a:cxn ang="0">
                    <a:pos x="connsiteX2" y="connsiteY2"/>
                  </a:cxn>
                </a:cxnLst>
                <a:rect l="l" t="t" r="r" b="b"/>
                <a:pathLst>
                  <a:path w="971" h="1276">
                    <a:moveTo>
                      <a:pt x="748" y="0"/>
                    </a:moveTo>
                    <a:cubicBezTo>
                      <a:pt x="1205" y="676"/>
                      <a:pt x="957" y="1057"/>
                      <a:pt x="43" y="1276"/>
                    </a:cubicBezTo>
                    <a:cubicBezTo>
                      <a:pt x="-100" y="819"/>
                      <a:pt x="109" y="352"/>
                      <a:pt x="748" y="0"/>
                    </a:cubicBezTo>
                    <a:close/>
                  </a:path>
                </a:pathLst>
              </a:custGeom>
              <a:solidFill>
                <a:srgbClr val="818588"/>
              </a:solidFill>
              <a:ln w="9525" cap="flat">
                <a:noFill/>
                <a:prstDash val="solid"/>
                <a:miter/>
              </a:ln>
            </p:spPr>
            <p:txBody>
              <a:bodyPr rtlCol="0" anchor="ctr"/>
              <a:lstStyle/>
              <a:p>
                <a:endParaRPr lang="nl-NL"/>
              </a:p>
            </p:txBody>
          </p:sp>
        </p:grpSp>
        <p:sp>
          <p:nvSpPr>
            <p:cNvPr id="87" name="Vrije vorm: vorm 86">
              <a:extLst>
                <a:ext uri="{FF2B5EF4-FFF2-40B4-BE49-F238E27FC236}">
                  <a16:creationId xmlns:a16="http://schemas.microsoft.com/office/drawing/2014/main" id="{93535AAC-4D52-1ED3-85E4-B422490EE635}"/>
                </a:ext>
              </a:extLst>
            </p:cNvPr>
            <p:cNvSpPr/>
            <p:nvPr/>
          </p:nvSpPr>
          <p:spPr>
            <a:xfrm>
              <a:off x="-511097" y="2780187"/>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sp>
        <p:nvSpPr>
          <p:cNvPr id="3" name="Tijdelijke aanduiding voor datum 2">
            <a:extLst>
              <a:ext uri="{FF2B5EF4-FFF2-40B4-BE49-F238E27FC236}">
                <a16:creationId xmlns:a16="http://schemas.microsoft.com/office/drawing/2014/main" id="{EE2A0793-535D-BFB3-52D7-3D8E7A295B01}"/>
              </a:ext>
            </a:extLst>
          </p:cNvPr>
          <p:cNvSpPr>
            <a:spLocks noGrp="1"/>
          </p:cNvSpPr>
          <p:nvPr>
            <p:ph type="dt" sz="half" idx="14"/>
          </p:nvPr>
        </p:nvSpPr>
        <p:spPr/>
        <p:txBody>
          <a:bodyPr/>
          <a:lstStyle/>
          <a:p>
            <a:endParaRPr lang="nl-NL"/>
          </a:p>
        </p:txBody>
      </p:sp>
      <p:sp>
        <p:nvSpPr>
          <p:cNvPr id="7" name="Tijdelijke aanduiding voor voettekst 6">
            <a:extLst>
              <a:ext uri="{FF2B5EF4-FFF2-40B4-BE49-F238E27FC236}">
                <a16:creationId xmlns:a16="http://schemas.microsoft.com/office/drawing/2014/main" id="{F97566B8-A00B-14FC-ACE1-BBD8FECE7B58}"/>
              </a:ext>
            </a:extLst>
          </p:cNvPr>
          <p:cNvSpPr>
            <a:spLocks noGrp="1"/>
          </p:cNvSpPr>
          <p:nvPr>
            <p:ph type="ftr" sz="quarter" idx="15"/>
          </p:nvPr>
        </p:nvSpPr>
        <p:spPr/>
        <p:txBody>
          <a:bodyPr/>
          <a:lstStyle/>
          <a:p>
            <a:pPr marL="0" indent="0">
              <a:buFont typeface="Arial" panose="020B0604020202020204" pitchFamily="34" charset="0"/>
              <a:buNone/>
            </a:pPr>
            <a:r>
              <a:rPr lang="nl-NL"/>
              <a:t>Ace Yourself</a:t>
            </a:r>
          </a:p>
        </p:txBody>
      </p:sp>
      <p:sp>
        <p:nvSpPr>
          <p:cNvPr id="8" name="Tijdelijke aanduiding voor dianummer 7">
            <a:extLst>
              <a:ext uri="{FF2B5EF4-FFF2-40B4-BE49-F238E27FC236}">
                <a16:creationId xmlns:a16="http://schemas.microsoft.com/office/drawing/2014/main" id="{76E69772-3201-A6B2-3FB9-71629ECC9C18}"/>
              </a:ext>
            </a:extLst>
          </p:cNvPr>
          <p:cNvSpPr>
            <a:spLocks noGrp="1"/>
          </p:cNvSpPr>
          <p:nvPr>
            <p:ph type="sldNum" sz="quarter" idx="16"/>
          </p:nvPr>
        </p:nvSpPr>
        <p:spPr/>
        <p:txBody>
          <a:bodyPr/>
          <a:lstStyle/>
          <a:p>
            <a:fld id="{9E843DB9-9987-4157-AB9C-CEA8D7D910BB}" type="slidenum">
              <a:rPr lang="nl-NL" smtClean="0"/>
              <a:pPr/>
              <a:t>‹#›</a:t>
            </a:fld>
            <a:endParaRPr lang="nl-NL"/>
          </a:p>
        </p:txBody>
      </p:sp>
      <p:pic>
        <p:nvPicPr>
          <p:cNvPr id="9" name="Graphic 8">
            <a:extLst>
              <a:ext uri="{FF2B5EF4-FFF2-40B4-BE49-F238E27FC236}">
                <a16:creationId xmlns:a16="http://schemas.microsoft.com/office/drawing/2014/main" id="{690C9D2D-5AA8-E164-7F02-B7338F79285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158" y="384670"/>
            <a:ext cx="971550" cy="409575"/>
          </a:xfrm>
          <a:prstGeom prst="rect">
            <a:avLst/>
          </a:prstGeom>
        </p:spPr>
      </p:pic>
    </p:spTree>
    <p:extLst>
      <p:ext uri="{BB962C8B-B14F-4D97-AF65-F5344CB8AC3E}">
        <p14:creationId xmlns:p14="http://schemas.microsoft.com/office/powerpoint/2010/main" val="6758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14:presetBounceEnd="99000">
                                      <p:stCondLst>
                                        <p:cond delay="0"/>
                                      </p:stCondLst>
                                      <p:childTnLst>
                                        <p:animScale p14:bounceEnd="99000">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stCondLst>
                                        <p:cond delay="0"/>
                                      </p:stCondLst>
                                      <p:childTnLst>
                                        <p:animScale>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rgbClr val="FFFFFF"/>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51D0C2-3D9B-5A5D-0BD9-F8A9C2486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8567" y="237744"/>
            <a:ext cx="6935670" cy="6382512"/>
          </a:xfrm>
          <a:prstGeom prst="rect">
            <a:avLst/>
          </a:prstGeom>
        </p:spPr>
      </p:pic>
      <p:pic>
        <p:nvPicPr>
          <p:cNvPr id="5" name="Graphic 4">
            <a:extLst>
              <a:ext uri="{FF2B5EF4-FFF2-40B4-BE49-F238E27FC236}">
                <a16:creationId xmlns:a16="http://schemas.microsoft.com/office/drawing/2014/main" id="{A25214D6-3EA5-B69D-9EF4-775BD03CDC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7161" y="237744"/>
            <a:ext cx="4580173" cy="6382512"/>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6">
              <a:extLst>
                <a:ext uri="{96DAC541-7B7A-43D3-8B79-37D633B846F1}">
                  <asvg:svgBlip xmlns:asvg="http://schemas.microsoft.com/office/drawing/2016/SVG/main" r:embed="rId7"/>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83223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2557794"/>
            <a:ext cx="3796067" cy="1742411"/>
          </a:xfrm>
        </p:spPr>
        <p:txBody>
          <a:bodyPr anchor="ctr" anchorCtr="0"/>
          <a:lstStyle>
            <a:lvl1pPr algn="l">
              <a:lnSpc>
                <a:spcPct val="80000"/>
              </a:lnSpc>
              <a:defRPr sz="5400">
                <a:solidFill>
                  <a:schemeClr val="tx1"/>
                </a:solidFill>
              </a:defRPr>
            </a:lvl1pPr>
          </a:lstStyle>
          <a:p>
            <a:r>
              <a:rPr lang="nl-NL" noProof="0"/>
              <a:t>Plaats hier</a:t>
            </a:r>
            <a:br>
              <a:rPr lang="nl-NL" noProof="0"/>
            </a:br>
            <a:r>
              <a:rPr lang="nl-NL" noProof="0"/>
              <a:t>je titel</a:t>
            </a:r>
          </a:p>
        </p:txBody>
      </p:sp>
      <p:sp>
        <p:nvSpPr>
          <p:cNvPr id="19" name="Tijdelijke aanduiding voor datum 18">
            <a:extLst>
              <a:ext uri="{FF2B5EF4-FFF2-40B4-BE49-F238E27FC236}">
                <a16:creationId xmlns:a16="http://schemas.microsoft.com/office/drawing/2014/main" id="{70E92242-BAAE-5CE1-B033-AEF8A8FFA9D7}"/>
              </a:ext>
            </a:extLst>
          </p:cNvPr>
          <p:cNvSpPr>
            <a:spLocks noGrp="1"/>
          </p:cNvSpPr>
          <p:nvPr userDrawn="1">
            <p:ph type="dt" sz="half" idx="11"/>
          </p:nvPr>
        </p:nvSpPr>
        <p:spPr/>
        <p:txBody>
          <a:bodyPr/>
          <a:lstStyle/>
          <a:p>
            <a:endParaRPr lang="nl-NL"/>
          </a:p>
        </p:txBody>
      </p:sp>
      <p:sp>
        <p:nvSpPr>
          <p:cNvPr id="20" name="Tijdelijke aanduiding voor voettekst 19">
            <a:extLst>
              <a:ext uri="{FF2B5EF4-FFF2-40B4-BE49-F238E27FC236}">
                <a16:creationId xmlns:a16="http://schemas.microsoft.com/office/drawing/2014/main" id="{EAC7BA76-634E-F6F0-A809-704954C191D9}"/>
              </a:ext>
            </a:extLst>
          </p:cNvPr>
          <p:cNvSpPr>
            <a:spLocks noGrp="1"/>
          </p:cNvSpPr>
          <p:nvPr userDrawn="1">
            <p:ph type="ftr" sz="quarter" idx="12"/>
          </p:nvPr>
        </p:nvSpPr>
        <p:spPr/>
        <p:txBody>
          <a:bodyPr/>
          <a:lstStyle/>
          <a:p>
            <a:r>
              <a:rPr lang="nl-NL"/>
              <a:t>Ace </a:t>
            </a:r>
            <a:r>
              <a:rPr lang="nl-NL" err="1"/>
              <a:t>Yourself</a:t>
            </a:r>
            <a:endParaRPr lang="nl-NL"/>
          </a:p>
        </p:txBody>
      </p:sp>
      <p:sp>
        <p:nvSpPr>
          <p:cNvPr id="21" name="Tijdelijke aanduiding voor dianummer 20">
            <a:extLst>
              <a:ext uri="{FF2B5EF4-FFF2-40B4-BE49-F238E27FC236}">
                <a16:creationId xmlns:a16="http://schemas.microsoft.com/office/drawing/2014/main" id="{E5808B62-C5BA-EBAB-EC3B-AB7B0911C14A}"/>
              </a:ext>
            </a:extLst>
          </p:cNvPr>
          <p:cNvSpPr>
            <a:spLocks noGrp="1"/>
          </p:cNvSpPr>
          <p:nvPr userDrawn="1">
            <p:ph type="sldNum" sz="quarter" idx="13"/>
          </p:nvPr>
        </p:nvSpPr>
        <p:spPr/>
        <p:txBody>
          <a:bodyPr/>
          <a:lstStyle/>
          <a:p>
            <a:fld id="{9E843DB9-9987-4157-AB9C-CEA8D7D910BB}" type="slidenum">
              <a:rPr lang="nl-NL" smtClean="0"/>
              <a:pPr/>
              <a:t>‹#›</a:t>
            </a:fld>
            <a:endParaRPr lang="nl-NL"/>
          </a:p>
        </p:txBody>
      </p:sp>
      <p:sp>
        <p:nvSpPr>
          <p:cNvPr id="178" name="Tijdelijke aanduiding voor tekst 43">
            <a:extLst>
              <a:ext uri="{FF2B5EF4-FFF2-40B4-BE49-F238E27FC236}">
                <a16:creationId xmlns:a16="http://schemas.microsoft.com/office/drawing/2014/main" id="{013FFD58-C03F-9340-B0AF-20B25B6B3738}"/>
              </a:ext>
            </a:extLst>
          </p:cNvPr>
          <p:cNvSpPr>
            <a:spLocks noGrp="1"/>
          </p:cNvSpPr>
          <p:nvPr>
            <p:ph type="body" sz="quarter" idx="14" hasCustomPrompt="1"/>
          </p:nvPr>
        </p:nvSpPr>
        <p:spPr>
          <a:xfrm rot="21540000">
            <a:off x="5675953" y="1377049"/>
            <a:ext cx="3334899" cy="136339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179" name="Tijdelijke aanduiding voor tekst 43">
            <a:extLst>
              <a:ext uri="{FF2B5EF4-FFF2-40B4-BE49-F238E27FC236}">
                <a16:creationId xmlns:a16="http://schemas.microsoft.com/office/drawing/2014/main" id="{A971C632-A549-B185-34B9-D734485B3EB2}"/>
              </a:ext>
            </a:extLst>
          </p:cNvPr>
          <p:cNvSpPr>
            <a:spLocks noGrp="1"/>
          </p:cNvSpPr>
          <p:nvPr>
            <p:ph type="body" sz="quarter" idx="15" hasCustomPrompt="1"/>
          </p:nvPr>
        </p:nvSpPr>
        <p:spPr>
          <a:xfrm rot="20323037">
            <a:off x="6794899" y="2820317"/>
            <a:ext cx="3318402" cy="1354334"/>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182" name="Tijdelijke aanduiding voor tekst 43">
            <a:extLst>
              <a:ext uri="{FF2B5EF4-FFF2-40B4-BE49-F238E27FC236}">
                <a16:creationId xmlns:a16="http://schemas.microsoft.com/office/drawing/2014/main" id="{77C96C85-314C-3FFC-61D2-B6AB92C756EA}"/>
              </a:ext>
            </a:extLst>
          </p:cNvPr>
          <p:cNvSpPr>
            <a:spLocks noGrp="1"/>
          </p:cNvSpPr>
          <p:nvPr>
            <p:ph type="body" sz="quarter" idx="18" hasCustomPrompt="1"/>
          </p:nvPr>
        </p:nvSpPr>
        <p:spPr>
          <a:xfrm>
            <a:off x="6481871" y="4599762"/>
            <a:ext cx="3309591" cy="1378606"/>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191" name="Tijdelijke aanduiding voor tekst 190">
            <a:extLst>
              <a:ext uri="{FF2B5EF4-FFF2-40B4-BE49-F238E27FC236}">
                <a16:creationId xmlns:a16="http://schemas.microsoft.com/office/drawing/2014/main" id="{2FCF6326-7DC7-9C44-1922-773295AADE93}"/>
              </a:ext>
            </a:extLst>
          </p:cNvPr>
          <p:cNvSpPr>
            <a:spLocks noGrp="1"/>
          </p:cNvSpPr>
          <p:nvPr>
            <p:ph type="body" sz="quarter" idx="23" hasCustomPrompt="1"/>
          </p:nvPr>
        </p:nvSpPr>
        <p:spPr>
          <a:xfrm rot="1800000">
            <a:off x="9332127" y="4085508"/>
            <a:ext cx="3172059" cy="1363391"/>
          </a:xfrm>
          <a:custGeom>
            <a:avLst/>
            <a:gdLst>
              <a:gd name="connsiteX0" fmla="*/ 275319 w 3172059"/>
              <a:gd name="connsiteY0" fmla="*/ 106648 h 1363391"/>
              <a:gd name="connsiteX1" fmla="*/ 624460 w 3172059"/>
              <a:gd name="connsiteY1" fmla="*/ 0 h 1363391"/>
              <a:gd name="connsiteX2" fmla="*/ 2387822 w 3172059"/>
              <a:gd name="connsiteY2" fmla="*/ 0 h 1363391"/>
              <a:gd name="connsiteX3" fmla="*/ 3172059 w 3172059"/>
              <a:gd name="connsiteY3" fmla="*/ 1358339 h 1363391"/>
              <a:gd name="connsiteX4" fmla="*/ 3121952 w 3172059"/>
              <a:gd name="connsiteY4" fmla="*/ 1363391 h 1363391"/>
              <a:gd name="connsiteX5" fmla="*/ 624460 w 3172059"/>
              <a:gd name="connsiteY5" fmla="*/ 1363391 h 1363391"/>
              <a:gd name="connsiteX6" fmla="*/ 0 w 3172059"/>
              <a:gd name="connsiteY6" fmla="*/ 738931 h 1363391"/>
              <a:gd name="connsiteX7" fmla="*/ 0 w 3172059"/>
              <a:gd name="connsiteY7" fmla="*/ 624460 h 1363391"/>
              <a:gd name="connsiteX8" fmla="*/ 275319 w 3172059"/>
              <a:gd name="connsiteY8" fmla="*/ 106648 h 136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059" h="1363391">
                <a:moveTo>
                  <a:pt x="275319" y="106648"/>
                </a:moveTo>
                <a:cubicBezTo>
                  <a:pt x="374982" y="39316"/>
                  <a:pt x="495130" y="0"/>
                  <a:pt x="624460" y="0"/>
                </a:cubicBezTo>
                <a:lnTo>
                  <a:pt x="2387822" y="0"/>
                </a:lnTo>
                <a:lnTo>
                  <a:pt x="3172059" y="1358339"/>
                </a:lnTo>
                <a:lnTo>
                  <a:pt x="3121952" y="1363391"/>
                </a:lnTo>
                <a:lnTo>
                  <a:pt x="624460" y="1363391"/>
                </a:lnTo>
                <a:cubicBezTo>
                  <a:pt x="279580" y="1363391"/>
                  <a:pt x="0" y="1083811"/>
                  <a:pt x="0" y="738931"/>
                </a:cubicBezTo>
                <a:lnTo>
                  <a:pt x="0" y="624460"/>
                </a:lnTo>
                <a:cubicBezTo>
                  <a:pt x="0" y="408910"/>
                  <a:pt x="109211" y="218868"/>
                  <a:pt x="275319" y="106648"/>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194" name="Tijdelijke aanduiding voor tekst 193">
            <a:extLst>
              <a:ext uri="{FF2B5EF4-FFF2-40B4-BE49-F238E27FC236}">
                <a16:creationId xmlns:a16="http://schemas.microsoft.com/office/drawing/2014/main" id="{D1FD289D-84EB-62AB-50E8-2B2F03326931}"/>
              </a:ext>
            </a:extLst>
          </p:cNvPr>
          <p:cNvSpPr>
            <a:spLocks noGrp="1"/>
          </p:cNvSpPr>
          <p:nvPr>
            <p:ph type="body" sz="quarter" idx="24" hasCustomPrompt="1"/>
          </p:nvPr>
        </p:nvSpPr>
        <p:spPr>
          <a:xfrm rot="17100000">
            <a:off x="4281270" y="3735244"/>
            <a:ext cx="3334899" cy="1360910"/>
          </a:xfrm>
          <a:custGeom>
            <a:avLst/>
            <a:gdLst>
              <a:gd name="connsiteX0" fmla="*/ 3322235 w 3334899"/>
              <a:gd name="connsiteY0" fmla="*/ 497703 h 1360910"/>
              <a:gd name="connsiteX1" fmla="*/ 3334899 w 3334899"/>
              <a:gd name="connsiteY1" fmla="*/ 623324 h 1360910"/>
              <a:gd name="connsiteX2" fmla="*/ 3334899 w 3334899"/>
              <a:gd name="connsiteY2" fmla="*/ 737586 h 1360910"/>
              <a:gd name="connsiteX3" fmla="*/ 2711575 w 3334899"/>
              <a:gd name="connsiteY3" fmla="*/ 1360910 h 1360910"/>
              <a:gd name="connsiteX4" fmla="*/ 623324 w 3334899"/>
              <a:gd name="connsiteY4" fmla="*/ 1360910 h 1360910"/>
              <a:gd name="connsiteX5" fmla="*/ 0 w 3334899"/>
              <a:gd name="connsiteY5" fmla="*/ 737586 h 1360910"/>
              <a:gd name="connsiteX6" fmla="*/ 0 w 3334899"/>
              <a:gd name="connsiteY6" fmla="*/ 623324 h 1360910"/>
              <a:gd name="connsiteX7" fmla="*/ 274818 w 3334899"/>
              <a:gd name="connsiteY7" fmla="*/ 106454 h 1360910"/>
              <a:gd name="connsiteX8" fmla="*/ 332341 w 3334899"/>
              <a:gd name="connsiteY8" fmla="*/ 75232 h 1360910"/>
              <a:gd name="connsiteX9" fmla="*/ 606947 w 3334899"/>
              <a:gd name="connsiteY9" fmla="*/ 1651 h 1360910"/>
              <a:gd name="connsiteX10" fmla="*/ 623324 w 3334899"/>
              <a:gd name="connsiteY10" fmla="*/ 0 h 1360910"/>
              <a:gd name="connsiteX11" fmla="*/ 2711575 w 3334899"/>
              <a:gd name="connsiteY11" fmla="*/ 0 h 1360910"/>
              <a:gd name="connsiteX12" fmla="*/ 3322235 w 3334899"/>
              <a:gd name="connsiteY12" fmla="*/ 497703 h 136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4899" h="1360910">
                <a:moveTo>
                  <a:pt x="3322235" y="497703"/>
                </a:moveTo>
                <a:cubicBezTo>
                  <a:pt x="3330539" y="538280"/>
                  <a:pt x="3334899" y="580293"/>
                  <a:pt x="3334899" y="623324"/>
                </a:cubicBezTo>
                <a:lnTo>
                  <a:pt x="3334899" y="737586"/>
                </a:lnTo>
                <a:cubicBezTo>
                  <a:pt x="3334899" y="1081838"/>
                  <a:pt x="3055827" y="1360910"/>
                  <a:pt x="2711575" y="1360910"/>
                </a:cubicBezTo>
                <a:lnTo>
                  <a:pt x="623324" y="1360910"/>
                </a:lnTo>
                <a:cubicBezTo>
                  <a:pt x="279072" y="1360910"/>
                  <a:pt x="0" y="1081838"/>
                  <a:pt x="0" y="737586"/>
                </a:cubicBezTo>
                <a:lnTo>
                  <a:pt x="0" y="623324"/>
                </a:lnTo>
                <a:cubicBezTo>
                  <a:pt x="0" y="408167"/>
                  <a:pt x="109013" y="218470"/>
                  <a:pt x="274818" y="106454"/>
                </a:cubicBezTo>
                <a:lnTo>
                  <a:pt x="332341" y="75232"/>
                </a:lnTo>
                <a:lnTo>
                  <a:pt x="606947" y="1651"/>
                </a:lnTo>
                <a:lnTo>
                  <a:pt x="623324" y="0"/>
                </a:lnTo>
                <a:lnTo>
                  <a:pt x="2711575" y="0"/>
                </a:lnTo>
                <a:cubicBezTo>
                  <a:pt x="3012796" y="0"/>
                  <a:pt x="3264113" y="213665"/>
                  <a:pt x="3322235" y="497703"/>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183" name="Tijdelijke aanduiding voor tekst 58">
            <a:extLst>
              <a:ext uri="{FF2B5EF4-FFF2-40B4-BE49-F238E27FC236}">
                <a16:creationId xmlns:a16="http://schemas.microsoft.com/office/drawing/2014/main" id="{EB00DA50-9774-078B-D514-76D5333FA4A1}"/>
              </a:ext>
            </a:extLst>
          </p:cNvPr>
          <p:cNvSpPr>
            <a:spLocks noGrp="1"/>
          </p:cNvSpPr>
          <p:nvPr>
            <p:ph type="body" sz="quarter" idx="22" hasCustomPrompt="1"/>
          </p:nvPr>
        </p:nvSpPr>
        <p:spPr>
          <a:xfrm>
            <a:off x="9692563" y="1856704"/>
            <a:ext cx="1945113" cy="2466452"/>
          </a:xfrm>
          <a:blipFill>
            <a:blip r:embed="rId8">
              <a:extLst>
                <a:ext uri="{96DAC541-7B7A-43D3-8B79-37D633B846F1}">
                  <asvg:svgBlip xmlns:asvg="http://schemas.microsoft.com/office/drawing/2016/SVG/main" r:embed="rId9"/>
                </a:ext>
              </a:extLst>
            </a:blip>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187297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50"/>
                                            <p:tgtEl>
                                              <p:spTgt spid="178"/>
                                            </p:tgtEl>
                                          </p:cBhvr>
                                        </p:animEffect>
                                      </p:childTnLst>
                                    </p:cTn>
                                  </p:par>
                                  <p:par>
                                    <p:cTn id="8" presetID="42" presetClass="path" presetSubtype="0" decel="100000" fill="hold" grpId="1" nodeType="withEffect">
                                      <p:stCondLst>
                                        <p:cond delay="0"/>
                                      </p:stCondLst>
                                      <p:childTnLst>
                                        <p:animMotion origin="layout" path="M -0.01718 -0.00023 L -3.54167E-6 5.55112E-17 " pathEditMode="relative" rAng="0" ptsTypes="AA">
                                          <p:cBhvr>
                                            <p:cTn id="9" dur="500" fill="hold"/>
                                            <p:tgtEl>
                                              <p:spTgt spid="178"/>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250"/>
                                            <p:tgtEl>
                                              <p:spTgt spid="179"/>
                                            </p:tgtEl>
                                          </p:cBhvr>
                                        </p:animEffect>
                                      </p:childTnLst>
                                    </p:cTn>
                                  </p:par>
                                  <p:par>
                                    <p:cTn id="13" presetID="42" presetClass="path" presetSubtype="0" decel="100000" fill="hold" grpId="1" nodeType="withEffect">
                                      <p:stCondLst>
                                        <p:cond delay="0"/>
                                      </p:stCondLst>
                                      <p:childTnLst>
                                        <p:animMotion origin="layout" path="M -0.01719 -0.00023 L 6.25E-7 -3.7037E-6 " pathEditMode="relative" rAng="0" ptsTypes="AA">
                                          <p:cBhvr>
                                            <p:cTn id="14" dur="500" fill="hold"/>
                                            <p:tgtEl>
                                              <p:spTgt spid="179"/>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250"/>
                                            <p:tgtEl>
                                              <p:spTgt spid="182"/>
                                            </p:tgtEl>
                                          </p:cBhvr>
                                        </p:animEffect>
                                      </p:childTnLst>
                                    </p:cTn>
                                  </p:par>
                                  <p:par>
                                    <p:cTn id="18" presetID="42" presetClass="path" presetSubtype="0" decel="100000" fill="hold" grpId="1" nodeType="withEffect">
                                      <p:stCondLst>
                                        <p:cond delay="0"/>
                                      </p:stCondLst>
                                      <p:childTnLst>
                                        <p:animMotion origin="layout" path="M -0.01719 -0.00023 L 2.29167E-6 -4.81481E-6 " pathEditMode="relative" rAng="0" ptsTypes="AA">
                                          <p:cBhvr>
                                            <p:cTn id="19" dur="500" fill="hold"/>
                                            <p:tgtEl>
                                              <p:spTgt spid="182"/>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250"/>
                                            <p:tgtEl>
                                              <p:spTgt spid="194"/>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194"/>
                                            </p:tgtEl>
                                            <p:attrNameLst>
                                              <p:attrName>ppt_x</p:attrName>
                                              <p:attrName>ppt_y</p:attrName>
                                            </p:attrNameLst>
                                          </p:cBhvr>
                                          <p:rCtr x="0" y="1736"/>
                                        </p:animMotion>
                                      </p:childTnLst>
                                    </p:cTn>
                                  </p:par>
                                  <p:par>
                                    <p:cTn id="25" presetID="23" presetClass="entr" presetSubtype="16" fill="hold" grpId="0" nodeType="withEffect">
                                      <p:stCondLst>
                                        <p:cond delay="50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200" fill="hold"/>
                                            <p:tgtEl>
                                              <p:spTgt spid="183"/>
                                            </p:tgtEl>
                                            <p:attrNameLst>
                                              <p:attrName>ppt_w</p:attrName>
                                            </p:attrNameLst>
                                          </p:cBhvr>
                                          <p:tavLst>
                                            <p:tav tm="0">
                                              <p:val>
                                                <p:fltVal val="0"/>
                                              </p:val>
                                            </p:tav>
                                            <p:tav tm="100000">
                                              <p:val>
                                                <p:strVal val="#ppt_w"/>
                                              </p:val>
                                            </p:tav>
                                          </p:tavLst>
                                        </p:anim>
                                        <p:anim calcmode="lin" valueType="num">
                                          <p:cBhvr>
                                            <p:cTn id="28" dur="200" fill="hold"/>
                                            <p:tgtEl>
                                              <p:spTgt spid="183"/>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500"/>
                                      </p:stCondLst>
                                      <p:childTnLst>
                                        <p:animScale p14:bounceEnd="99000">
                                          <p:cBhvr>
                                            <p:cTn id="30" dur="1000" fill="hold"/>
                                            <p:tgtEl>
                                              <p:spTgt spid="183"/>
                                            </p:tgtEl>
                                          </p:cBhvr>
                                          <p:by x="110000" y="110000"/>
                                        </p:animScale>
                                      </p:childTnLst>
                                    </p:cTn>
                                  </p:par>
                                  <p:par>
                                    <p:cTn id="31" presetID="6" presetClass="emph" presetSubtype="0" accel="50000" decel="50000" fill="hold" grpId="2" nodeType="withEffect">
                                      <p:stCondLst>
                                        <p:cond delay="500"/>
                                      </p:stCondLst>
                                      <p:childTnLst>
                                        <p:animScale>
                                          <p:cBhvr>
                                            <p:cTn id="32" dur="250" fill="hold"/>
                                            <p:tgtEl>
                                              <p:spTgt spid="183"/>
                                            </p:tgtEl>
                                          </p:cBhvr>
                                          <p:by x="91000" y="91000"/>
                                        </p:animScale>
                                      </p:childTnLst>
                                    </p:cTn>
                                  </p:par>
                                  <p:par>
                                    <p:cTn id="33" presetID="10" presetClass="entr" presetSubtype="0" fill="hold" grpId="0" nodeType="withEffect">
                                      <p:stCondLst>
                                        <p:cond delay="0"/>
                                      </p:stCondLst>
                                      <p:childTnLst>
                                        <p:set>
                                          <p:cBhvr>
                                            <p:cTn id="34" dur="1" fill="hold">
                                              <p:stCondLst>
                                                <p:cond delay="0"/>
                                              </p:stCondLst>
                                            </p:cTn>
                                            <p:tgtEl>
                                              <p:spTgt spid="191"/>
                                            </p:tgtEl>
                                            <p:attrNameLst>
                                              <p:attrName>style.visibility</p:attrName>
                                            </p:attrNameLst>
                                          </p:cBhvr>
                                          <p:to>
                                            <p:strVal val="visible"/>
                                          </p:to>
                                        </p:set>
                                        <p:animEffect transition="in" filter="fade">
                                          <p:cBhvr>
                                            <p:cTn id="35" dur="250"/>
                                            <p:tgtEl>
                                              <p:spTgt spid="191"/>
                                            </p:tgtEl>
                                          </p:cBhvr>
                                        </p:animEffect>
                                      </p:childTnLst>
                                    </p:cTn>
                                  </p:par>
                                  <p:par>
                                    <p:cTn id="36" presetID="42" presetClass="path" presetSubtype="0" decel="100000" fill="hold" grpId="1" nodeType="withEffect">
                                      <p:stCondLst>
                                        <p:cond delay="0"/>
                                      </p:stCondLst>
                                      <p:childTnLst>
                                        <p:animMotion origin="layout" path="M 0.01498 0.01296 L -4.16667E-6 1.48148E-6 " pathEditMode="relative" rAng="0" ptsTypes="AA">
                                          <p:cBhvr>
                                            <p:cTn id="37" dur="500" fill="hold"/>
                                            <p:tgtEl>
                                              <p:spTgt spid="191"/>
                                            </p:tgtEl>
                                            <p:attrNameLst>
                                              <p:attrName>ppt_x</p:attrName>
                                              <p:attrName>ppt_y</p:attrName>
                                            </p:attrNameLst>
                                          </p:cBhvr>
                                          <p:rCtr x="-755"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tmplLst>
              <p:tmpl>
                <p:tnLst>
                  <p:par>
                    <p:cTn presetID="10" presetClass="entr" presetSubtype="0" fill="hold" nodeType="withEffect">
                      <p:stCondLst>
                        <p:cond delay="0"/>
                      </p:stCondLst>
                      <p:childTnLst>
                        <p:set>
                          <p:cBhvr>
                            <p:cTn dur="1" fill="hold">
                              <p:stCondLst>
                                <p:cond delay="0"/>
                              </p:stCondLst>
                            </p:cTn>
                            <p:tgtEl>
                              <p:spTgt spid="178"/>
                            </p:tgtEl>
                            <p:attrNameLst>
                              <p:attrName>style.visibility</p:attrName>
                            </p:attrNameLst>
                          </p:cBhvr>
                          <p:to>
                            <p:strVal val="visible"/>
                          </p:to>
                        </p:set>
                        <p:animEffect transition="in" filter="fade">
                          <p:cBhvr>
                            <p:cTn dur="250"/>
                            <p:tgtEl>
                              <p:spTgt spid="178"/>
                            </p:tgtEl>
                          </p:cBhvr>
                        </p:animEffect>
                      </p:childTnLst>
                    </p:cTn>
                  </p:par>
                </p:tnLst>
              </p:tmpl>
            </p:tmplLst>
          </p:bldP>
          <p:bldP spid="178" grpId="1" animBg="1">
            <p:tmplLst>
              <p:tmpl>
                <p:tnLst>
                  <p:par>
                    <p:cTn presetID="42" presetClass="path" presetSubtype="0" decel="100000" fill="hold" nodeType="withEffect">
                      <p:stCondLst>
                        <p:cond delay="0"/>
                      </p:stCondLst>
                      <p:childTnLst>
                        <p:animMotion origin="layout" path="M -0.01718 -0.00023 L -3.54167E-6 5.55112E-17 " pathEditMode="relative" rAng="0" ptsTypes="AA">
                          <p:cBhvr>
                            <p:cTn dur="500" fill="hold"/>
                            <p:tgtEl>
                              <p:spTgt spid="178"/>
                            </p:tgtEl>
                            <p:attrNameLst>
                              <p:attrName>ppt_x</p:attrName>
                              <p:attrName>ppt_y</p:attrName>
                            </p:attrNameLst>
                          </p:cBhvr>
                          <p:rCtr x="859" y="0"/>
                        </p:animMotion>
                      </p:childTnLst>
                    </p:cTn>
                  </p:par>
                </p:tnLst>
              </p:tmpl>
            </p:tmplLst>
          </p:bldP>
          <p:bldP spid="179" grpId="0" animBg="1">
            <p:tmplLst>
              <p:tmpl>
                <p:tnLst>
                  <p:par>
                    <p:cTn presetID="10" presetClass="entr" presetSubtype="0" fill="hold" nodeType="withEffect">
                      <p:stCondLst>
                        <p:cond delay="0"/>
                      </p:stCondLst>
                      <p:childTnLst>
                        <p:set>
                          <p:cBhvr>
                            <p:cTn dur="1" fill="hold">
                              <p:stCondLst>
                                <p:cond delay="0"/>
                              </p:stCondLst>
                            </p:cTn>
                            <p:tgtEl>
                              <p:spTgt spid="179"/>
                            </p:tgtEl>
                            <p:attrNameLst>
                              <p:attrName>style.visibility</p:attrName>
                            </p:attrNameLst>
                          </p:cBhvr>
                          <p:to>
                            <p:strVal val="visible"/>
                          </p:to>
                        </p:set>
                        <p:animEffect transition="in" filter="fade">
                          <p:cBhvr>
                            <p:cTn dur="250"/>
                            <p:tgtEl>
                              <p:spTgt spid="179"/>
                            </p:tgtEl>
                          </p:cBhvr>
                        </p:animEffect>
                      </p:childTnLst>
                    </p:cTn>
                  </p:par>
                </p:tnLst>
              </p:tmpl>
            </p:tmplLst>
          </p:bldP>
          <p:bldP spid="179" grpId="1" animBg="1">
            <p:tmplLst>
              <p:tmpl>
                <p:tnLst>
                  <p:par>
                    <p:cTn presetID="42" presetClass="path" presetSubtype="0" decel="100000" fill="hold" nodeType="withEffect">
                      <p:stCondLst>
                        <p:cond delay="0"/>
                      </p:stCondLst>
                      <p:childTnLst>
                        <p:animMotion origin="layout" path="M -0.01719 -0.00023 L 6.25E-7 -3.7037E-6 " pathEditMode="relative" rAng="0" ptsTypes="AA">
                          <p:cBhvr>
                            <p:cTn dur="500" fill="hold"/>
                            <p:tgtEl>
                              <p:spTgt spid="179"/>
                            </p:tgtEl>
                            <p:attrNameLst>
                              <p:attrName>ppt_x</p:attrName>
                              <p:attrName>ppt_y</p:attrName>
                            </p:attrNameLst>
                          </p:cBhvr>
                          <p:rCtr x="859" y="0"/>
                        </p:animMotion>
                      </p:childTnLst>
                    </p:cTn>
                  </p:par>
                </p:tnLst>
              </p:tmpl>
            </p:tmplLst>
          </p:bldP>
          <p:bldP spid="182" grpId="0" animBg="1">
            <p:tmplLst>
              <p:tmpl>
                <p:tnLst>
                  <p:par>
                    <p:cTn presetID="10" presetClass="entr" presetSubtype="0" fill="hold" nodeType="withEffect">
                      <p:stCondLst>
                        <p:cond delay="0"/>
                      </p:stCondLst>
                      <p:childTnLst>
                        <p:set>
                          <p:cBhvr>
                            <p:cTn dur="1" fill="hold">
                              <p:stCondLst>
                                <p:cond delay="0"/>
                              </p:stCondLst>
                            </p:cTn>
                            <p:tgtEl>
                              <p:spTgt spid="182"/>
                            </p:tgtEl>
                            <p:attrNameLst>
                              <p:attrName>style.visibility</p:attrName>
                            </p:attrNameLst>
                          </p:cBhvr>
                          <p:to>
                            <p:strVal val="visible"/>
                          </p:to>
                        </p:set>
                        <p:animEffect transition="in" filter="fade">
                          <p:cBhvr>
                            <p:cTn dur="250"/>
                            <p:tgtEl>
                              <p:spTgt spid="182"/>
                            </p:tgtEl>
                          </p:cBhvr>
                        </p:animEffect>
                      </p:childTnLst>
                    </p:cTn>
                  </p:par>
                </p:tnLst>
              </p:tmpl>
            </p:tmplLst>
          </p:bldP>
          <p:bldP spid="182" grpId="1" animBg="1">
            <p:tmplLst>
              <p:tmpl>
                <p:tnLst>
                  <p:par>
                    <p:cTn presetID="42" presetClass="path" presetSubtype="0" decel="100000" fill="hold" nodeType="withEffect">
                      <p:stCondLst>
                        <p:cond delay="0"/>
                      </p:stCondLst>
                      <p:childTnLst>
                        <p:animMotion origin="layout" path="M -0.01719 -0.00023 L 2.29167E-6 -4.81481E-6 " pathEditMode="relative" rAng="0" ptsTypes="AA">
                          <p:cBhvr>
                            <p:cTn dur="500" fill="hold"/>
                            <p:tgtEl>
                              <p:spTgt spid="182"/>
                            </p:tgtEl>
                            <p:attrNameLst>
                              <p:attrName>ppt_x</p:attrName>
                              <p:attrName>ppt_y</p:attrName>
                            </p:attrNameLst>
                          </p:cBhvr>
                          <p:rCtr x="859" y="0"/>
                        </p:animMotion>
                      </p:childTnLst>
                    </p:cTn>
                  </p:par>
                </p:tnLst>
              </p:tmpl>
            </p:tmplLst>
          </p:bldP>
          <p:bldP spid="191" grpId="0" animBg="1">
            <p:tmplLst>
              <p:tmpl>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250"/>
                            <p:tgtEl>
                              <p:spTgt spid="191"/>
                            </p:tgtEl>
                          </p:cBhvr>
                        </p:animEffect>
                      </p:childTnLst>
                    </p:cTn>
                  </p:par>
                </p:tnLst>
              </p:tmpl>
            </p:tmplLst>
          </p:bldP>
          <p:bldP spid="191" grpId="1" animBg="1"/>
          <p:bldP spid="194" grpId="0" animBg="1">
            <p:tmplLst>
              <p:tmpl>
                <p:tnLst>
                  <p:par>
                    <p:cTn presetID="10" presetClass="entr" presetSubtype="0" fill="hold" nodeType="withEffect">
                      <p:stCondLst>
                        <p:cond delay="0"/>
                      </p:stCondLst>
                      <p:childTnLst>
                        <p:set>
                          <p:cBhvr>
                            <p:cTn dur="1" fill="hold">
                              <p:stCondLst>
                                <p:cond delay="0"/>
                              </p:stCondLst>
                            </p:cTn>
                            <p:tgtEl>
                              <p:spTgt spid="194"/>
                            </p:tgtEl>
                            <p:attrNameLst>
                              <p:attrName>style.visibility</p:attrName>
                            </p:attrNameLst>
                          </p:cBhvr>
                          <p:to>
                            <p:strVal val="visible"/>
                          </p:to>
                        </p:set>
                        <p:animEffect transition="in" filter="fade">
                          <p:cBhvr>
                            <p:cTn dur="250"/>
                            <p:tgtEl>
                              <p:spTgt spid="194"/>
                            </p:tgtEl>
                          </p:cBhvr>
                        </p:animEffect>
                      </p:childTnLst>
                    </p:cTn>
                  </p:par>
                </p:tnLst>
              </p:tmpl>
            </p:tmplLst>
          </p:bldP>
          <p:bldP spid="194" grpId="1" animBg="1">
            <p:tmplLst>
              <p:tmpl>
                <p:tnLst>
                  <p:par>
                    <p:cTn presetID="42" presetClass="path" presetSubtype="0" decel="100000" fill="hold" nodeType="withEffect">
                      <p:stCondLst>
                        <p:cond delay="0"/>
                      </p:stCondLst>
                      <p:childTnLst>
                        <p:animMotion origin="layout" path="M -3.75E-6 -0.03472 L -3.75E-6 1.85185E-6 " pathEditMode="relative" rAng="0" ptsTypes="AA">
                          <p:cBhvr>
                            <p:cTn dur="500" fill="hold"/>
                            <p:tgtEl>
                              <p:spTgt spid="194"/>
                            </p:tgtEl>
                            <p:attrNameLst>
                              <p:attrName>ppt_x</p:attrName>
                              <p:attrName>ppt_y</p:attrName>
                            </p:attrNameLst>
                          </p:cBhvr>
                          <p:rCtr x="0" y="1736"/>
                        </p:animMotion>
                      </p:childTnLst>
                    </p:cTn>
                  </p:par>
                </p:tnLst>
              </p:tmpl>
            </p:tmplLst>
          </p:bldP>
          <p:bldP spid="183" grpId="0" animBg="1">
            <p:tmplLst>
              <p:tmpl>
                <p:tnLst>
                  <p:par>
                    <p:cTn presetID="23" presetClass="entr" presetSubtype="16" fill="hold" nodeType="withEffect">
                      <p:stCondLst>
                        <p:cond delay="500"/>
                      </p:stCondLst>
                      <p:childTnLst>
                        <p:set>
                          <p:cBhvr>
                            <p:cTn dur="1" fill="hold">
                              <p:stCondLst>
                                <p:cond delay="0"/>
                              </p:stCondLst>
                            </p:cTn>
                            <p:tgtEl>
                              <p:spTgt spid="183"/>
                            </p:tgtEl>
                            <p:attrNameLst>
                              <p:attrName>style.visibility</p:attrName>
                            </p:attrNameLst>
                          </p:cBhvr>
                          <p:to>
                            <p:strVal val="visible"/>
                          </p:to>
                        </p:set>
                        <p:anim calcmode="lin" valueType="num">
                          <p:cBhvr>
                            <p:cTn dur="200" fill="hold"/>
                            <p:tgtEl>
                              <p:spTgt spid="183"/>
                            </p:tgtEl>
                            <p:attrNameLst>
                              <p:attrName>ppt_w</p:attrName>
                            </p:attrNameLst>
                          </p:cBhvr>
                          <p:tavLst>
                            <p:tav tm="0">
                              <p:val>
                                <p:fltVal val="0"/>
                              </p:val>
                            </p:tav>
                            <p:tav tm="100000">
                              <p:val>
                                <p:strVal val="#ppt_w"/>
                              </p:val>
                            </p:tav>
                          </p:tavLst>
                        </p:anim>
                        <p:anim calcmode="lin" valueType="num">
                          <p:cBhvr>
                            <p:cTn dur="200" fill="hold"/>
                            <p:tgtEl>
                              <p:spTgt spid="183"/>
                            </p:tgtEl>
                            <p:attrNameLst>
                              <p:attrName>ppt_h</p:attrName>
                            </p:attrNameLst>
                          </p:cBhvr>
                          <p:tavLst>
                            <p:tav tm="0">
                              <p:val>
                                <p:fltVal val="0"/>
                              </p:val>
                            </p:tav>
                            <p:tav tm="100000">
                              <p:val>
                                <p:strVal val="#ppt_h"/>
                              </p:val>
                            </p:tav>
                          </p:tavLst>
                        </p:anim>
                      </p:childTnLst>
                    </p:cTn>
                  </p:par>
                </p:tnLst>
              </p:tmpl>
            </p:tmplLst>
          </p:bldP>
          <p:bldP spid="183" grpId="1" animBg="1">
            <p:tmplLst>
              <p:tmpl>
                <p:tnLst>
                  <p:par>
                    <p:cTn presetID="6" presetClass="emph" presetSubtype="0" fill="hold" nodeType="withEffect" p14:presetBounceEnd="99000">
                      <p:stCondLst>
                        <p:cond delay="500"/>
                      </p:stCondLst>
                      <p:childTnLst>
                        <p:animScale p14:bounceEnd="99000">
                          <p:cBhvr>
                            <p:cTn dur="1000" fill="hold"/>
                            <p:tgtEl>
                              <p:spTgt spid="183"/>
                            </p:tgtEl>
                          </p:cBhvr>
                          <p:by x="110000" y="110000"/>
                        </p:animScale>
                      </p:childTnLst>
                    </p:cTn>
                  </p:par>
                </p:tnLst>
              </p:tmpl>
            </p:tmplLst>
          </p:bldP>
          <p:bldP spid="183" grpId="2" animBg="1">
            <p:tmplLst>
              <p:tmpl>
                <p:tnLst>
                  <p:par>
                    <p:cTn presetID="6" presetClass="emph" presetSubtype="0" accel="50000" decel="50000" fill="hold" nodeType="withEffect">
                      <p:stCondLst>
                        <p:cond delay="500"/>
                      </p:stCondLst>
                      <p:childTnLst>
                        <p:animScale>
                          <p:cBhvr>
                            <p:cTn dur="250" fill="hold"/>
                            <p:tgtEl>
                              <p:spTgt spid="183"/>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50"/>
                                            <p:tgtEl>
                                              <p:spTgt spid="178"/>
                                            </p:tgtEl>
                                          </p:cBhvr>
                                        </p:animEffect>
                                      </p:childTnLst>
                                    </p:cTn>
                                  </p:par>
                                  <p:par>
                                    <p:cTn id="8" presetID="42" presetClass="path" presetSubtype="0" decel="100000" fill="hold" grpId="1" nodeType="withEffect">
                                      <p:stCondLst>
                                        <p:cond delay="0"/>
                                      </p:stCondLst>
                                      <p:childTnLst>
                                        <p:animMotion origin="layout" path="M -0.01718 -0.00023 L -3.54167E-6 5.55112E-17 " pathEditMode="relative" rAng="0" ptsTypes="AA">
                                          <p:cBhvr>
                                            <p:cTn id="9" dur="500" fill="hold"/>
                                            <p:tgtEl>
                                              <p:spTgt spid="178"/>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250"/>
                                            <p:tgtEl>
                                              <p:spTgt spid="179"/>
                                            </p:tgtEl>
                                          </p:cBhvr>
                                        </p:animEffect>
                                      </p:childTnLst>
                                    </p:cTn>
                                  </p:par>
                                  <p:par>
                                    <p:cTn id="13" presetID="42" presetClass="path" presetSubtype="0" decel="100000" fill="hold" grpId="1" nodeType="withEffect">
                                      <p:stCondLst>
                                        <p:cond delay="0"/>
                                      </p:stCondLst>
                                      <p:childTnLst>
                                        <p:animMotion origin="layout" path="M -0.01719 -0.00023 L 6.25E-7 -3.7037E-6 " pathEditMode="relative" rAng="0" ptsTypes="AA">
                                          <p:cBhvr>
                                            <p:cTn id="14" dur="500" fill="hold"/>
                                            <p:tgtEl>
                                              <p:spTgt spid="179"/>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250"/>
                                            <p:tgtEl>
                                              <p:spTgt spid="182"/>
                                            </p:tgtEl>
                                          </p:cBhvr>
                                        </p:animEffect>
                                      </p:childTnLst>
                                    </p:cTn>
                                  </p:par>
                                  <p:par>
                                    <p:cTn id="18" presetID="42" presetClass="path" presetSubtype="0" decel="100000" fill="hold" grpId="1" nodeType="withEffect">
                                      <p:stCondLst>
                                        <p:cond delay="0"/>
                                      </p:stCondLst>
                                      <p:childTnLst>
                                        <p:animMotion origin="layout" path="M -0.01719 -0.00023 L 2.29167E-6 -4.81481E-6 " pathEditMode="relative" rAng="0" ptsTypes="AA">
                                          <p:cBhvr>
                                            <p:cTn id="19" dur="500" fill="hold"/>
                                            <p:tgtEl>
                                              <p:spTgt spid="182"/>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250"/>
                                            <p:tgtEl>
                                              <p:spTgt spid="194"/>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194"/>
                                            </p:tgtEl>
                                            <p:attrNameLst>
                                              <p:attrName>ppt_x</p:attrName>
                                              <p:attrName>ppt_y</p:attrName>
                                            </p:attrNameLst>
                                          </p:cBhvr>
                                          <p:rCtr x="0" y="1736"/>
                                        </p:animMotion>
                                      </p:childTnLst>
                                    </p:cTn>
                                  </p:par>
                                  <p:par>
                                    <p:cTn id="25" presetID="23" presetClass="entr" presetSubtype="16" fill="hold" grpId="0" nodeType="withEffect">
                                      <p:stCondLst>
                                        <p:cond delay="50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200" fill="hold"/>
                                            <p:tgtEl>
                                              <p:spTgt spid="183"/>
                                            </p:tgtEl>
                                            <p:attrNameLst>
                                              <p:attrName>ppt_w</p:attrName>
                                            </p:attrNameLst>
                                          </p:cBhvr>
                                          <p:tavLst>
                                            <p:tav tm="0">
                                              <p:val>
                                                <p:fltVal val="0"/>
                                              </p:val>
                                            </p:tav>
                                            <p:tav tm="100000">
                                              <p:val>
                                                <p:strVal val="#ppt_w"/>
                                              </p:val>
                                            </p:tav>
                                          </p:tavLst>
                                        </p:anim>
                                        <p:anim calcmode="lin" valueType="num">
                                          <p:cBhvr>
                                            <p:cTn id="28" dur="200" fill="hold"/>
                                            <p:tgtEl>
                                              <p:spTgt spid="183"/>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500"/>
                                      </p:stCondLst>
                                      <p:childTnLst>
                                        <p:animScale>
                                          <p:cBhvr>
                                            <p:cTn id="30" dur="1000" fill="hold"/>
                                            <p:tgtEl>
                                              <p:spTgt spid="183"/>
                                            </p:tgtEl>
                                          </p:cBhvr>
                                          <p:by x="110000" y="110000"/>
                                        </p:animScale>
                                      </p:childTnLst>
                                    </p:cTn>
                                  </p:par>
                                  <p:par>
                                    <p:cTn id="31" presetID="6" presetClass="emph" presetSubtype="0" accel="50000" decel="50000" fill="hold" grpId="2" nodeType="withEffect">
                                      <p:stCondLst>
                                        <p:cond delay="500"/>
                                      </p:stCondLst>
                                      <p:childTnLst>
                                        <p:animScale>
                                          <p:cBhvr>
                                            <p:cTn id="32" dur="250" fill="hold"/>
                                            <p:tgtEl>
                                              <p:spTgt spid="183"/>
                                            </p:tgtEl>
                                          </p:cBhvr>
                                          <p:by x="91000" y="91000"/>
                                        </p:animScale>
                                      </p:childTnLst>
                                    </p:cTn>
                                  </p:par>
                                  <p:par>
                                    <p:cTn id="33" presetID="10" presetClass="entr" presetSubtype="0" fill="hold" grpId="0" nodeType="withEffect">
                                      <p:stCondLst>
                                        <p:cond delay="0"/>
                                      </p:stCondLst>
                                      <p:childTnLst>
                                        <p:set>
                                          <p:cBhvr>
                                            <p:cTn id="34" dur="1" fill="hold">
                                              <p:stCondLst>
                                                <p:cond delay="0"/>
                                              </p:stCondLst>
                                            </p:cTn>
                                            <p:tgtEl>
                                              <p:spTgt spid="191"/>
                                            </p:tgtEl>
                                            <p:attrNameLst>
                                              <p:attrName>style.visibility</p:attrName>
                                            </p:attrNameLst>
                                          </p:cBhvr>
                                          <p:to>
                                            <p:strVal val="visible"/>
                                          </p:to>
                                        </p:set>
                                        <p:animEffect transition="in" filter="fade">
                                          <p:cBhvr>
                                            <p:cTn id="35" dur="250"/>
                                            <p:tgtEl>
                                              <p:spTgt spid="191"/>
                                            </p:tgtEl>
                                          </p:cBhvr>
                                        </p:animEffect>
                                      </p:childTnLst>
                                    </p:cTn>
                                  </p:par>
                                  <p:par>
                                    <p:cTn id="36" presetID="42" presetClass="path" presetSubtype="0" decel="100000" fill="hold" grpId="1" nodeType="withEffect">
                                      <p:stCondLst>
                                        <p:cond delay="0"/>
                                      </p:stCondLst>
                                      <p:childTnLst>
                                        <p:animMotion origin="layout" path="M 0.01498 0.01296 L -4.16667E-6 1.48148E-6 " pathEditMode="relative" rAng="0" ptsTypes="AA">
                                          <p:cBhvr>
                                            <p:cTn id="37" dur="500" fill="hold"/>
                                            <p:tgtEl>
                                              <p:spTgt spid="191"/>
                                            </p:tgtEl>
                                            <p:attrNameLst>
                                              <p:attrName>ppt_x</p:attrName>
                                              <p:attrName>ppt_y</p:attrName>
                                            </p:attrNameLst>
                                          </p:cBhvr>
                                          <p:rCtr x="-755"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tmplLst>
              <p:tmpl>
                <p:tnLst>
                  <p:par>
                    <p:cTn presetID="10" presetClass="entr" presetSubtype="0" fill="hold" nodeType="withEffect">
                      <p:stCondLst>
                        <p:cond delay="0"/>
                      </p:stCondLst>
                      <p:childTnLst>
                        <p:set>
                          <p:cBhvr>
                            <p:cTn dur="1" fill="hold">
                              <p:stCondLst>
                                <p:cond delay="0"/>
                              </p:stCondLst>
                            </p:cTn>
                            <p:tgtEl>
                              <p:spTgt spid="178"/>
                            </p:tgtEl>
                            <p:attrNameLst>
                              <p:attrName>style.visibility</p:attrName>
                            </p:attrNameLst>
                          </p:cBhvr>
                          <p:to>
                            <p:strVal val="visible"/>
                          </p:to>
                        </p:set>
                        <p:animEffect transition="in" filter="fade">
                          <p:cBhvr>
                            <p:cTn dur="250"/>
                            <p:tgtEl>
                              <p:spTgt spid="178"/>
                            </p:tgtEl>
                          </p:cBhvr>
                        </p:animEffect>
                      </p:childTnLst>
                    </p:cTn>
                  </p:par>
                </p:tnLst>
              </p:tmpl>
            </p:tmplLst>
          </p:bldP>
          <p:bldP spid="178" grpId="1" animBg="1">
            <p:tmplLst>
              <p:tmpl>
                <p:tnLst>
                  <p:par>
                    <p:cTn presetID="42" presetClass="path" presetSubtype="0" decel="100000" fill="hold" nodeType="withEffect">
                      <p:stCondLst>
                        <p:cond delay="0"/>
                      </p:stCondLst>
                      <p:childTnLst>
                        <p:animMotion origin="layout" path="M -0.01718 -0.00023 L -3.54167E-6 5.55112E-17 " pathEditMode="relative" rAng="0" ptsTypes="AA">
                          <p:cBhvr>
                            <p:cTn dur="500" fill="hold"/>
                            <p:tgtEl>
                              <p:spTgt spid="178"/>
                            </p:tgtEl>
                            <p:attrNameLst>
                              <p:attrName>ppt_x</p:attrName>
                              <p:attrName>ppt_y</p:attrName>
                            </p:attrNameLst>
                          </p:cBhvr>
                          <p:rCtr x="859" y="0"/>
                        </p:animMotion>
                      </p:childTnLst>
                    </p:cTn>
                  </p:par>
                </p:tnLst>
              </p:tmpl>
            </p:tmplLst>
          </p:bldP>
          <p:bldP spid="179" grpId="0" animBg="1">
            <p:tmplLst>
              <p:tmpl>
                <p:tnLst>
                  <p:par>
                    <p:cTn presetID="10" presetClass="entr" presetSubtype="0" fill="hold" nodeType="withEffect">
                      <p:stCondLst>
                        <p:cond delay="0"/>
                      </p:stCondLst>
                      <p:childTnLst>
                        <p:set>
                          <p:cBhvr>
                            <p:cTn dur="1" fill="hold">
                              <p:stCondLst>
                                <p:cond delay="0"/>
                              </p:stCondLst>
                            </p:cTn>
                            <p:tgtEl>
                              <p:spTgt spid="179"/>
                            </p:tgtEl>
                            <p:attrNameLst>
                              <p:attrName>style.visibility</p:attrName>
                            </p:attrNameLst>
                          </p:cBhvr>
                          <p:to>
                            <p:strVal val="visible"/>
                          </p:to>
                        </p:set>
                        <p:animEffect transition="in" filter="fade">
                          <p:cBhvr>
                            <p:cTn dur="250"/>
                            <p:tgtEl>
                              <p:spTgt spid="179"/>
                            </p:tgtEl>
                          </p:cBhvr>
                        </p:animEffect>
                      </p:childTnLst>
                    </p:cTn>
                  </p:par>
                </p:tnLst>
              </p:tmpl>
            </p:tmplLst>
          </p:bldP>
          <p:bldP spid="179" grpId="1" animBg="1">
            <p:tmplLst>
              <p:tmpl>
                <p:tnLst>
                  <p:par>
                    <p:cTn presetID="42" presetClass="path" presetSubtype="0" decel="100000" fill="hold" nodeType="withEffect">
                      <p:stCondLst>
                        <p:cond delay="0"/>
                      </p:stCondLst>
                      <p:childTnLst>
                        <p:animMotion origin="layout" path="M -0.01719 -0.00023 L 6.25E-7 -3.7037E-6 " pathEditMode="relative" rAng="0" ptsTypes="AA">
                          <p:cBhvr>
                            <p:cTn dur="500" fill="hold"/>
                            <p:tgtEl>
                              <p:spTgt spid="179"/>
                            </p:tgtEl>
                            <p:attrNameLst>
                              <p:attrName>ppt_x</p:attrName>
                              <p:attrName>ppt_y</p:attrName>
                            </p:attrNameLst>
                          </p:cBhvr>
                          <p:rCtr x="859" y="0"/>
                        </p:animMotion>
                      </p:childTnLst>
                    </p:cTn>
                  </p:par>
                </p:tnLst>
              </p:tmpl>
            </p:tmplLst>
          </p:bldP>
          <p:bldP spid="182" grpId="0" animBg="1">
            <p:tmplLst>
              <p:tmpl>
                <p:tnLst>
                  <p:par>
                    <p:cTn presetID="10" presetClass="entr" presetSubtype="0" fill="hold" nodeType="withEffect">
                      <p:stCondLst>
                        <p:cond delay="0"/>
                      </p:stCondLst>
                      <p:childTnLst>
                        <p:set>
                          <p:cBhvr>
                            <p:cTn dur="1" fill="hold">
                              <p:stCondLst>
                                <p:cond delay="0"/>
                              </p:stCondLst>
                            </p:cTn>
                            <p:tgtEl>
                              <p:spTgt spid="182"/>
                            </p:tgtEl>
                            <p:attrNameLst>
                              <p:attrName>style.visibility</p:attrName>
                            </p:attrNameLst>
                          </p:cBhvr>
                          <p:to>
                            <p:strVal val="visible"/>
                          </p:to>
                        </p:set>
                        <p:animEffect transition="in" filter="fade">
                          <p:cBhvr>
                            <p:cTn dur="250"/>
                            <p:tgtEl>
                              <p:spTgt spid="182"/>
                            </p:tgtEl>
                          </p:cBhvr>
                        </p:animEffect>
                      </p:childTnLst>
                    </p:cTn>
                  </p:par>
                </p:tnLst>
              </p:tmpl>
            </p:tmplLst>
          </p:bldP>
          <p:bldP spid="182" grpId="1" animBg="1">
            <p:tmplLst>
              <p:tmpl>
                <p:tnLst>
                  <p:par>
                    <p:cTn presetID="42" presetClass="path" presetSubtype="0" decel="100000" fill="hold" nodeType="withEffect">
                      <p:stCondLst>
                        <p:cond delay="0"/>
                      </p:stCondLst>
                      <p:childTnLst>
                        <p:animMotion origin="layout" path="M -0.01719 -0.00023 L 2.29167E-6 -4.81481E-6 " pathEditMode="relative" rAng="0" ptsTypes="AA">
                          <p:cBhvr>
                            <p:cTn dur="500" fill="hold"/>
                            <p:tgtEl>
                              <p:spTgt spid="182"/>
                            </p:tgtEl>
                            <p:attrNameLst>
                              <p:attrName>ppt_x</p:attrName>
                              <p:attrName>ppt_y</p:attrName>
                            </p:attrNameLst>
                          </p:cBhvr>
                          <p:rCtr x="859" y="0"/>
                        </p:animMotion>
                      </p:childTnLst>
                    </p:cTn>
                  </p:par>
                </p:tnLst>
              </p:tmpl>
            </p:tmplLst>
          </p:bldP>
          <p:bldP spid="191" grpId="0" animBg="1">
            <p:tmplLst>
              <p:tmpl>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250"/>
                            <p:tgtEl>
                              <p:spTgt spid="191"/>
                            </p:tgtEl>
                          </p:cBhvr>
                        </p:animEffect>
                      </p:childTnLst>
                    </p:cTn>
                  </p:par>
                </p:tnLst>
              </p:tmpl>
            </p:tmplLst>
          </p:bldP>
          <p:bldP spid="191" grpId="1" animBg="1"/>
          <p:bldP spid="194" grpId="0" animBg="1">
            <p:tmplLst>
              <p:tmpl>
                <p:tnLst>
                  <p:par>
                    <p:cTn presetID="10" presetClass="entr" presetSubtype="0" fill="hold" nodeType="withEffect">
                      <p:stCondLst>
                        <p:cond delay="0"/>
                      </p:stCondLst>
                      <p:childTnLst>
                        <p:set>
                          <p:cBhvr>
                            <p:cTn dur="1" fill="hold">
                              <p:stCondLst>
                                <p:cond delay="0"/>
                              </p:stCondLst>
                            </p:cTn>
                            <p:tgtEl>
                              <p:spTgt spid="194"/>
                            </p:tgtEl>
                            <p:attrNameLst>
                              <p:attrName>style.visibility</p:attrName>
                            </p:attrNameLst>
                          </p:cBhvr>
                          <p:to>
                            <p:strVal val="visible"/>
                          </p:to>
                        </p:set>
                        <p:animEffect transition="in" filter="fade">
                          <p:cBhvr>
                            <p:cTn dur="250"/>
                            <p:tgtEl>
                              <p:spTgt spid="194"/>
                            </p:tgtEl>
                          </p:cBhvr>
                        </p:animEffect>
                      </p:childTnLst>
                    </p:cTn>
                  </p:par>
                </p:tnLst>
              </p:tmpl>
            </p:tmplLst>
          </p:bldP>
          <p:bldP spid="194" grpId="1" animBg="1">
            <p:tmplLst>
              <p:tmpl>
                <p:tnLst>
                  <p:par>
                    <p:cTn presetID="42" presetClass="path" presetSubtype="0" decel="100000" fill="hold" nodeType="withEffect">
                      <p:stCondLst>
                        <p:cond delay="0"/>
                      </p:stCondLst>
                      <p:childTnLst>
                        <p:animMotion origin="layout" path="M -3.75E-6 -0.03472 L -3.75E-6 1.85185E-6 " pathEditMode="relative" rAng="0" ptsTypes="AA">
                          <p:cBhvr>
                            <p:cTn dur="500" fill="hold"/>
                            <p:tgtEl>
                              <p:spTgt spid="194"/>
                            </p:tgtEl>
                            <p:attrNameLst>
                              <p:attrName>ppt_x</p:attrName>
                              <p:attrName>ppt_y</p:attrName>
                            </p:attrNameLst>
                          </p:cBhvr>
                          <p:rCtr x="0" y="1736"/>
                        </p:animMotion>
                      </p:childTnLst>
                    </p:cTn>
                  </p:par>
                </p:tnLst>
              </p:tmpl>
            </p:tmplLst>
          </p:bldP>
          <p:bldP spid="183" grpId="0" animBg="1">
            <p:tmplLst>
              <p:tmpl>
                <p:tnLst>
                  <p:par>
                    <p:cTn presetID="23" presetClass="entr" presetSubtype="16" fill="hold" nodeType="withEffect">
                      <p:stCondLst>
                        <p:cond delay="500"/>
                      </p:stCondLst>
                      <p:childTnLst>
                        <p:set>
                          <p:cBhvr>
                            <p:cTn dur="1" fill="hold">
                              <p:stCondLst>
                                <p:cond delay="0"/>
                              </p:stCondLst>
                            </p:cTn>
                            <p:tgtEl>
                              <p:spTgt spid="183"/>
                            </p:tgtEl>
                            <p:attrNameLst>
                              <p:attrName>style.visibility</p:attrName>
                            </p:attrNameLst>
                          </p:cBhvr>
                          <p:to>
                            <p:strVal val="visible"/>
                          </p:to>
                        </p:set>
                        <p:anim calcmode="lin" valueType="num">
                          <p:cBhvr>
                            <p:cTn dur="200" fill="hold"/>
                            <p:tgtEl>
                              <p:spTgt spid="183"/>
                            </p:tgtEl>
                            <p:attrNameLst>
                              <p:attrName>ppt_w</p:attrName>
                            </p:attrNameLst>
                          </p:cBhvr>
                          <p:tavLst>
                            <p:tav tm="0">
                              <p:val>
                                <p:fltVal val="0"/>
                              </p:val>
                            </p:tav>
                            <p:tav tm="100000">
                              <p:val>
                                <p:strVal val="#ppt_w"/>
                              </p:val>
                            </p:tav>
                          </p:tavLst>
                        </p:anim>
                        <p:anim calcmode="lin" valueType="num">
                          <p:cBhvr>
                            <p:cTn dur="200" fill="hold"/>
                            <p:tgtEl>
                              <p:spTgt spid="183"/>
                            </p:tgtEl>
                            <p:attrNameLst>
                              <p:attrName>ppt_h</p:attrName>
                            </p:attrNameLst>
                          </p:cBhvr>
                          <p:tavLst>
                            <p:tav tm="0">
                              <p:val>
                                <p:fltVal val="0"/>
                              </p:val>
                            </p:tav>
                            <p:tav tm="100000">
                              <p:val>
                                <p:strVal val="#ppt_h"/>
                              </p:val>
                            </p:tav>
                          </p:tavLst>
                        </p:anim>
                      </p:childTnLst>
                    </p:cTn>
                  </p:par>
                </p:tnLst>
              </p:tmpl>
            </p:tmplLst>
          </p:bldP>
          <p:bldP spid="183" grpId="1" animBg="1">
            <p:tmplLst>
              <p:tmpl>
                <p:tnLst>
                  <p:par>
                    <p:cTn presetID="6" presetClass="emph" presetSubtype="0" fill="hold" nodeType="withEffect">
                      <p:stCondLst>
                        <p:cond delay="500"/>
                      </p:stCondLst>
                      <p:childTnLst>
                        <p:animScale>
                          <p:cBhvr>
                            <p:cTn dur="1000" fill="hold"/>
                            <p:tgtEl>
                              <p:spTgt spid="183"/>
                            </p:tgtEl>
                          </p:cBhvr>
                          <p:by x="110000" y="110000"/>
                        </p:animScale>
                      </p:childTnLst>
                    </p:cTn>
                  </p:par>
                </p:tnLst>
              </p:tmpl>
            </p:tmplLst>
          </p:bldP>
          <p:bldP spid="183" grpId="2" animBg="1">
            <p:tmplLst>
              <p:tmpl>
                <p:tnLst>
                  <p:par>
                    <p:cTn presetID="6" presetClass="emph" presetSubtype="0" accel="50000" decel="50000" fill="hold" nodeType="withEffect">
                      <p:stCondLst>
                        <p:cond delay="500"/>
                      </p:stCondLst>
                      <p:childTnLst>
                        <p:animScale>
                          <p:cBhvr>
                            <p:cTn dur="250" fill="hold"/>
                            <p:tgtEl>
                              <p:spTgt spid="183"/>
                            </p:tgtEl>
                          </p:cBhvr>
                          <p:by x="91000" y="91000"/>
                        </p:animScale>
                      </p:childTnLst>
                    </p:cTn>
                  </p:par>
                </p:tnLst>
              </p:tmpl>
            </p:tmplLst>
          </p:bldP>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ckup abeelding #3">
    <p:bg>
      <p:bgPr>
        <a:solidFill>
          <a:schemeClr val="accent5"/>
        </a:solidFill>
        <a:effectLst/>
      </p:bgPr>
    </p:bg>
    <p:spTree>
      <p:nvGrpSpPr>
        <p:cNvPr id="1" name=""/>
        <p:cNvGrpSpPr/>
        <p:nvPr/>
      </p:nvGrpSpPr>
      <p:grpSpPr>
        <a:xfrm>
          <a:off x="0" y="0"/>
          <a:ext cx="0" cy="0"/>
          <a:chOff x="0" y="0"/>
          <a:chExt cx="0" cy="0"/>
        </a:xfrm>
      </p:grpSpPr>
      <p:sp>
        <p:nvSpPr>
          <p:cNvPr id="69" name="Vrije vorm: vorm 68">
            <a:extLst>
              <a:ext uri="{FF2B5EF4-FFF2-40B4-BE49-F238E27FC236}">
                <a16:creationId xmlns:a16="http://schemas.microsoft.com/office/drawing/2014/main" id="{E3782B01-67A0-A18B-1257-E91CBE6925A6}"/>
              </a:ext>
            </a:extLst>
          </p:cNvPr>
          <p:cNvSpPr/>
          <p:nvPr userDrawn="1"/>
        </p:nvSpPr>
        <p:spPr>
          <a:xfrm>
            <a:off x="7825306" y="593468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68" name="Graphic 67">
            <a:extLst>
              <a:ext uri="{FF2B5EF4-FFF2-40B4-BE49-F238E27FC236}">
                <a16:creationId xmlns:a16="http://schemas.microsoft.com/office/drawing/2014/main" id="{CA6718D1-4746-7F09-FA84-C4457F41F7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44" y="2894658"/>
            <a:ext cx="971550" cy="409575"/>
          </a:xfrm>
          <a:prstGeom prst="rect">
            <a:avLst/>
          </a:prstGeom>
        </p:spPr>
      </p:pic>
      <p:sp>
        <p:nvSpPr>
          <p:cNvPr id="2" name="Titel 1">
            <a:extLst>
              <a:ext uri="{FF2B5EF4-FFF2-40B4-BE49-F238E27FC236}">
                <a16:creationId xmlns:a16="http://schemas.microsoft.com/office/drawing/2014/main" id="{C752522E-838D-459A-F2AB-7DB12EF2DE54}"/>
              </a:ext>
            </a:extLst>
          </p:cNvPr>
          <p:cNvSpPr>
            <a:spLocks noGrp="1"/>
          </p:cNvSpPr>
          <p:nvPr>
            <p:ph type="title" hasCustomPrompt="1"/>
          </p:nvPr>
        </p:nvSpPr>
        <p:spPr>
          <a:xfrm>
            <a:off x="732033" y="1235907"/>
            <a:ext cx="5363968" cy="392868"/>
          </a:xfrm>
        </p:spPr>
        <p:txBody>
          <a:bodyPr/>
          <a:lstStyle>
            <a:lvl1pPr>
              <a:defRPr/>
            </a:lvl1pPr>
          </a:lstStyle>
          <a:p>
            <a:r>
              <a:rPr lang="nl-NL"/>
              <a:t>Plaats hier je titel</a:t>
            </a:r>
          </a:p>
        </p:txBody>
      </p:sp>
      <p:grpSp>
        <p:nvGrpSpPr>
          <p:cNvPr id="12" name="Graphic 22">
            <a:extLst>
              <a:ext uri="{FF2B5EF4-FFF2-40B4-BE49-F238E27FC236}">
                <a16:creationId xmlns:a16="http://schemas.microsoft.com/office/drawing/2014/main" id="{3826FF84-7E34-D7EB-6E50-F2E7E542EBBA}"/>
              </a:ext>
            </a:extLst>
          </p:cNvPr>
          <p:cNvGrpSpPr/>
          <p:nvPr/>
        </p:nvGrpSpPr>
        <p:grpSpPr>
          <a:xfrm>
            <a:off x="1747123" y="2398307"/>
            <a:ext cx="1950275" cy="2080746"/>
            <a:chOff x="-2570181" y="2660956"/>
            <a:chExt cx="2345058" cy="2501941"/>
          </a:xfrm>
        </p:grpSpPr>
        <p:sp>
          <p:nvSpPr>
            <p:cNvPr id="13" name="Vrije vorm: vorm 12">
              <a:extLst>
                <a:ext uri="{FF2B5EF4-FFF2-40B4-BE49-F238E27FC236}">
                  <a16:creationId xmlns:a16="http://schemas.microsoft.com/office/drawing/2014/main" id="{50CA0CDB-F18D-C631-171F-578A9C285FBE}"/>
                </a:ext>
              </a:extLst>
            </p:cNvPr>
            <p:cNvSpPr/>
            <p:nvPr/>
          </p:nvSpPr>
          <p:spPr>
            <a:xfrm>
              <a:off x="-2511122" y="2770503"/>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A244B"/>
            </a:solidFill>
            <a:ln w="9525" cap="flat">
              <a:noFill/>
              <a:prstDash val="solid"/>
              <a:miter/>
            </a:ln>
          </p:spPr>
          <p:txBody>
            <a:bodyPr rtlCol="0" anchor="ctr"/>
            <a:lstStyle/>
            <a:p>
              <a:endParaRPr lang="nl-NL"/>
            </a:p>
          </p:txBody>
        </p:sp>
        <p:grpSp>
          <p:nvGrpSpPr>
            <p:cNvPr id="14" name="Graphic 22">
              <a:extLst>
                <a:ext uri="{FF2B5EF4-FFF2-40B4-BE49-F238E27FC236}">
                  <a16:creationId xmlns:a16="http://schemas.microsoft.com/office/drawing/2014/main" id="{162BA734-6C5C-1D49-D70B-82EF5E425198}"/>
                </a:ext>
              </a:extLst>
            </p:cNvPr>
            <p:cNvGrpSpPr/>
            <p:nvPr/>
          </p:nvGrpSpPr>
          <p:grpSpPr>
            <a:xfrm>
              <a:off x="-2570181" y="2660956"/>
              <a:ext cx="2060706" cy="2501941"/>
              <a:chOff x="-2570181" y="2660956"/>
              <a:chExt cx="2060706" cy="2501941"/>
            </a:xfrm>
          </p:grpSpPr>
          <p:sp>
            <p:nvSpPr>
              <p:cNvPr id="16" name="Vrije vorm: vorm 15">
                <a:extLst>
                  <a:ext uri="{FF2B5EF4-FFF2-40B4-BE49-F238E27FC236}">
                    <a16:creationId xmlns:a16="http://schemas.microsoft.com/office/drawing/2014/main" id="{96F6A074-46B2-F4A6-A4B3-DDC1B1CCB044}"/>
                  </a:ext>
                </a:extLst>
              </p:cNvPr>
              <p:cNvSpPr/>
              <p:nvPr/>
            </p:nvSpPr>
            <p:spPr>
              <a:xfrm>
                <a:off x="-1219313" y="4806167"/>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1A6D2744-F1A5-6F3C-CE2B-5C0DC568024F}"/>
                  </a:ext>
                </a:extLst>
              </p:cNvPr>
              <p:cNvSpPr/>
              <p:nvPr/>
            </p:nvSpPr>
            <p:spPr>
              <a:xfrm>
                <a:off x="-1254642" y="4766000"/>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BF7023D8-7DC1-8278-6DC1-A5169959C039}"/>
                  </a:ext>
                </a:extLst>
              </p:cNvPr>
              <p:cNvSpPr/>
              <p:nvPr/>
            </p:nvSpPr>
            <p:spPr>
              <a:xfrm>
                <a:off x="-1218056" y="4806167"/>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0E36AFAB-9DAA-E6DC-BA3F-F88504CF4279}"/>
                  </a:ext>
                </a:extLst>
              </p:cNvPr>
              <p:cNvSpPr/>
              <p:nvPr/>
            </p:nvSpPr>
            <p:spPr>
              <a:xfrm>
                <a:off x="-2570181" y="2862463"/>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7F8D38A1-BD47-C413-ECB1-68E819BDAF33}"/>
                  </a:ext>
                </a:extLst>
              </p:cNvPr>
              <p:cNvSpPr/>
              <p:nvPr/>
            </p:nvSpPr>
            <p:spPr>
              <a:xfrm>
                <a:off x="-1699926" y="4491718"/>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F1345311-B0EB-DC62-BA98-A81F4D84370D}"/>
                  </a:ext>
                </a:extLst>
              </p:cNvPr>
              <p:cNvSpPr/>
              <p:nvPr/>
            </p:nvSpPr>
            <p:spPr>
              <a:xfrm>
                <a:off x="-1699926" y="4765438"/>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EFE1F351-677B-0208-7CD5-ACD1245E5B68}"/>
                  </a:ext>
                </a:extLst>
              </p:cNvPr>
              <p:cNvSpPr/>
              <p:nvPr/>
            </p:nvSpPr>
            <p:spPr>
              <a:xfrm>
                <a:off x="-1389973" y="4765438"/>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7484650-1A83-4D17-73EF-5E8560D9AAAF}"/>
                  </a:ext>
                </a:extLst>
              </p:cNvPr>
              <p:cNvSpPr/>
              <p:nvPr/>
            </p:nvSpPr>
            <p:spPr>
              <a:xfrm>
                <a:off x="-1248022" y="4591102"/>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337CC8AC-3D38-2004-3FB8-B7B572438B84}"/>
                  </a:ext>
                </a:extLst>
              </p:cNvPr>
              <p:cNvSpPr/>
              <p:nvPr/>
            </p:nvSpPr>
            <p:spPr>
              <a:xfrm>
                <a:off x="-1858793" y="4624230"/>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151CFF2-1E73-D575-B114-005CFAFAB56D}"/>
                  </a:ext>
                </a:extLst>
              </p:cNvPr>
              <p:cNvSpPr/>
              <p:nvPr/>
            </p:nvSpPr>
            <p:spPr>
              <a:xfrm>
                <a:off x="-1706336" y="4729900"/>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DA0222A-4F0C-3FAB-5E32-D516168FBB29}"/>
                  </a:ext>
                </a:extLst>
              </p:cNvPr>
              <p:cNvSpPr/>
              <p:nvPr/>
            </p:nvSpPr>
            <p:spPr>
              <a:xfrm>
                <a:off x="-1365208" y="4729900"/>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C3F929E-254C-6F85-F1CF-1590AA77699B}"/>
                  </a:ext>
                </a:extLst>
              </p:cNvPr>
              <p:cNvSpPr/>
              <p:nvPr/>
            </p:nvSpPr>
            <p:spPr>
              <a:xfrm>
                <a:off x="-1376362" y="4794985"/>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455CD0B-BF07-6551-30C9-7A62CC8A3F1F}"/>
                  </a:ext>
                </a:extLst>
              </p:cNvPr>
              <p:cNvSpPr/>
              <p:nvPr/>
            </p:nvSpPr>
            <p:spPr>
              <a:xfrm>
                <a:off x="-1376362" y="4885663"/>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8D143B4E-3BC8-D64C-6405-D85275108FDA}"/>
                  </a:ext>
                </a:extLst>
              </p:cNvPr>
              <p:cNvSpPr/>
              <p:nvPr/>
            </p:nvSpPr>
            <p:spPr>
              <a:xfrm>
                <a:off x="-1702933" y="4806167"/>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90CF12E2-1F0E-F633-E44B-C586B6E3EA90}"/>
                  </a:ext>
                </a:extLst>
              </p:cNvPr>
              <p:cNvSpPr/>
              <p:nvPr/>
            </p:nvSpPr>
            <p:spPr>
              <a:xfrm>
                <a:off x="-1733587" y="4766000"/>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D31891EB-5F04-76E0-0A57-BB5457837150}"/>
                  </a:ext>
                </a:extLst>
              </p:cNvPr>
              <p:cNvSpPr/>
              <p:nvPr/>
            </p:nvSpPr>
            <p:spPr>
              <a:xfrm>
                <a:off x="-1702012" y="4806167"/>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F2D60624-E328-F407-C850-654ED870406F}"/>
                  </a:ext>
                </a:extLst>
              </p:cNvPr>
              <p:cNvSpPr/>
              <p:nvPr/>
            </p:nvSpPr>
            <p:spPr>
              <a:xfrm>
                <a:off x="-1435960"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26F85B39-C769-DBE0-DD8B-E7492D522C92}"/>
                  </a:ext>
                </a:extLst>
              </p:cNvPr>
              <p:cNvSpPr/>
              <p:nvPr/>
            </p:nvSpPr>
            <p:spPr>
              <a:xfrm>
                <a:off x="-1435988" y="5008411"/>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70ED573-6052-3BE0-85E0-99F08D3C7590}"/>
                  </a:ext>
                </a:extLst>
              </p:cNvPr>
              <p:cNvSpPr/>
              <p:nvPr/>
            </p:nvSpPr>
            <p:spPr>
              <a:xfrm>
                <a:off x="-1556451"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F764FA46-AF4E-DAC4-2196-92AEEF0A0BF0}"/>
                  </a:ext>
                </a:extLst>
              </p:cNvPr>
              <p:cNvSpPr/>
              <p:nvPr/>
            </p:nvSpPr>
            <p:spPr>
              <a:xfrm>
                <a:off x="-1556451" y="5008411"/>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14D66FA-738C-EA07-53D4-E2B150044A21}"/>
                  </a:ext>
                </a:extLst>
              </p:cNvPr>
              <p:cNvSpPr/>
              <p:nvPr/>
            </p:nvSpPr>
            <p:spPr>
              <a:xfrm>
                <a:off x="-1625869" y="4959996"/>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7BF58535-D8C2-A490-7436-4C598955BF6D}"/>
                  </a:ext>
                </a:extLst>
              </p:cNvPr>
              <p:cNvSpPr/>
              <p:nvPr/>
            </p:nvSpPr>
            <p:spPr>
              <a:xfrm>
                <a:off x="-1639547" y="4942517"/>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BDE17698-07CD-31CA-FE5A-771C5885E237}"/>
                  </a:ext>
                </a:extLst>
              </p:cNvPr>
              <p:cNvSpPr/>
              <p:nvPr/>
            </p:nvSpPr>
            <p:spPr>
              <a:xfrm>
                <a:off x="-1429244" y="4932468"/>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78172A97-AD2C-A06B-96CE-FB960C999FBD}"/>
                  </a:ext>
                </a:extLst>
              </p:cNvPr>
              <p:cNvSpPr/>
              <p:nvPr/>
            </p:nvSpPr>
            <p:spPr>
              <a:xfrm>
                <a:off x="-2133232" y="2660956"/>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3A9629D-2195-A302-6B0E-4D67FEDA467D}"/>
                  </a:ext>
                </a:extLst>
              </p:cNvPr>
              <p:cNvSpPr/>
              <p:nvPr/>
            </p:nvSpPr>
            <p:spPr>
              <a:xfrm>
                <a:off x="-1830380" y="3766989"/>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8506CBAA-4BB5-3CB1-9416-AA8585933AF3}"/>
                  </a:ext>
                </a:extLst>
              </p:cNvPr>
              <p:cNvSpPr/>
              <p:nvPr/>
            </p:nvSpPr>
            <p:spPr>
              <a:xfrm>
                <a:off x="-1093602" y="3695219"/>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98DE093-2295-7FDB-BE9D-99766D113943}"/>
                  </a:ext>
                </a:extLst>
              </p:cNvPr>
              <p:cNvSpPr/>
              <p:nvPr/>
            </p:nvSpPr>
            <p:spPr>
              <a:xfrm>
                <a:off x="-1145276" y="3259121"/>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36143"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D71567D4-AAA1-6B39-7362-6A0EC5B5A3E7}"/>
                  </a:ext>
                </a:extLst>
              </p:cNvPr>
              <p:cNvSpPr/>
              <p:nvPr/>
            </p:nvSpPr>
            <p:spPr>
              <a:xfrm>
                <a:off x="-1618906" y="3305248"/>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36143"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598E8021-4369-6AC0-B434-0F32DFB08F15}"/>
                  </a:ext>
                </a:extLst>
              </p:cNvPr>
              <p:cNvSpPr/>
              <p:nvPr/>
            </p:nvSpPr>
            <p:spPr>
              <a:xfrm>
                <a:off x="-1330080" y="3960652"/>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24737C1E-022B-D6D1-5C77-36D4C755A067}"/>
                  </a:ext>
                </a:extLst>
              </p:cNvPr>
              <p:cNvSpPr/>
              <p:nvPr/>
            </p:nvSpPr>
            <p:spPr>
              <a:xfrm>
                <a:off x="-1181550" y="3500770"/>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F727FA48-401F-BDA5-966F-C32144E9B556}"/>
                  </a:ext>
                </a:extLst>
              </p:cNvPr>
              <p:cNvSpPr/>
              <p:nvPr/>
            </p:nvSpPr>
            <p:spPr>
              <a:xfrm>
                <a:off x="-1129174" y="3509588"/>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C0C25EF-D28F-B63A-CC97-3C4A9F014040}"/>
                  </a:ext>
                </a:extLst>
              </p:cNvPr>
              <p:cNvSpPr/>
              <p:nvPr/>
            </p:nvSpPr>
            <p:spPr>
              <a:xfrm>
                <a:off x="-1149533" y="3686341"/>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336F28ED-AFDC-26E8-C82A-5420BCE6D983}"/>
                  </a:ext>
                </a:extLst>
              </p:cNvPr>
              <p:cNvSpPr/>
              <p:nvPr/>
            </p:nvSpPr>
            <p:spPr>
              <a:xfrm>
                <a:off x="-1655192" y="3546890"/>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D606F80A-7043-4EBE-E389-717F7252236E}"/>
                  </a:ext>
                </a:extLst>
              </p:cNvPr>
              <p:cNvSpPr/>
              <p:nvPr/>
            </p:nvSpPr>
            <p:spPr>
              <a:xfrm>
                <a:off x="-1602769" y="3555729"/>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D01A65B9-6213-EFE5-BA03-6024F291CDB6}"/>
                  </a:ext>
                </a:extLst>
              </p:cNvPr>
              <p:cNvSpPr/>
              <p:nvPr/>
            </p:nvSpPr>
            <p:spPr>
              <a:xfrm>
                <a:off x="-1623183" y="3732461"/>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D7883B8A-DB6C-3B5E-C98E-ED6371314AD2}"/>
                  </a:ext>
                </a:extLst>
              </p:cNvPr>
              <p:cNvSpPr/>
              <p:nvPr/>
            </p:nvSpPr>
            <p:spPr>
              <a:xfrm>
                <a:off x="-1814108" y="3434483"/>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50640" cap="flat">
                <a:solidFill>
                  <a:srgbClr val="FFFFFF"/>
                </a:solid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BA2E89A-1810-C2BF-2CB5-D6A23B8F831A}"/>
                  </a:ext>
                </a:extLst>
              </p:cNvPr>
              <p:cNvSpPr/>
              <p:nvPr/>
            </p:nvSpPr>
            <p:spPr>
              <a:xfrm>
                <a:off x="-1361754" y="3562619"/>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50640" cap="flat">
                <a:solidFill>
                  <a:srgbClr val="FFFFFF"/>
                </a:solid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1568DB8F-C9D5-BEB7-CFA9-A8884B69479E}"/>
                  </a:ext>
                </a:extLst>
              </p:cNvPr>
              <p:cNvSpPr/>
              <p:nvPr/>
            </p:nvSpPr>
            <p:spPr>
              <a:xfrm>
                <a:off x="-1223301" y="3376852"/>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50640" cap="flat">
                <a:solidFill>
                  <a:srgbClr val="FFFFFF"/>
                </a:solid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982F6DB-3292-46FD-A820-429B06650E1C}"/>
                  </a:ext>
                </a:extLst>
              </p:cNvPr>
              <p:cNvSpPr/>
              <p:nvPr/>
            </p:nvSpPr>
            <p:spPr>
              <a:xfrm>
                <a:off x="-2568667" y="3683293"/>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50640" cap="rnd">
                <a:solidFill>
                  <a:srgbClr val="FFFFFF"/>
                </a:solidFill>
                <a:prstDash val="solid"/>
                <a:round/>
              </a:ln>
            </p:spPr>
            <p:txBody>
              <a:bodyPr rtlCol="0" anchor="ctr"/>
              <a:lstStyle/>
              <a:p>
                <a:endParaRPr lang="nl-NL"/>
              </a:p>
            </p:txBody>
          </p:sp>
          <p:grpSp>
            <p:nvGrpSpPr>
              <p:cNvPr id="55" name="Graphic 22">
                <a:extLst>
                  <a:ext uri="{FF2B5EF4-FFF2-40B4-BE49-F238E27FC236}">
                    <a16:creationId xmlns:a16="http://schemas.microsoft.com/office/drawing/2014/main" id="{D9FB061C-D79F-70E6-57EC-642394AA7181}"/>
                  </a:ext>
                </a:extLst>
              </p:cNvPr>
              <p:cNvGrpSpPr/>
              <p:nvPr/>
            </p:nvGrpSpPr>
            <p:grpSpPr>
              <a:xfrm>
                <a:off x="-1222019" y="3376958"/>
                <a:ext cx="457000" cy="632500"/>
                <a:chOff x="-1222019" y="3376958"/>
                <a:chExt cx="457000" cy="632500"/>
              </a:xfrm>
              <a:solidFill>
                <a:srgbClr val="FFFFFF"/>
              </a:solidFill>
            </p:grpSpPr>
            <p:sp>
              <p:nvSpPr>
                <p:cNvPr id="59" name="Vrije vorm: vorm 58">
                  <a:extLst>
                    <a:ext uri="{FF2B5EF4-FFF2-40B4-BE49-F238E27FC236}">
                      <a16:creationId xmlns:a16="http://schemas.microsoft.com/office/drawing/2014/main" id="{8F688877-629C-E9FB-1B76-ABA545FE6F64}"/>
                    </a:ext>
                  </a:extLst>
                </p:cNvPr>
                <p:cNvSpPr/>
                <p:nvPr/>
              </p:nvSpPr>
              <p:spPr>
                <a:xfrm>
                  <a:off x="-1222019" y="3376958"/>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FBD2F08A-C48A-9B25-E051-D2B5420370D3}"/>
                    </a:ext>
                  </a:extLst>
                </p:cNvPr>
                <p:cNvSpPr/>
                <p:nvPr/>
              </p:nvSpPr>
              <p:spPr>
                <a:xfrm>
                  <a:off x="-1133969" y="3535646"/>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solidFill>
                  <a:srgbClr val="FFFFFF">
                    <a:alpha val="41000"/>
                  </a:srgbClr>
                </a:solidFill>
                <a:ln w="9525" cap="flat">
                  <a:noFill/>
                  <a:prstDash val="solid"/>
                  <a:miter/>
                </a:ln>
              </p:spPr>
              <p:txBody>
                <a:bodyPr rtlCol="0" anchor="ctr"/>
                <a:lstStyle/>
                <a:p>
                  <a:endParaRPr lang="nl-NL"/>
                </a:p>
              </p:txBody>
            </p:sp>
          </p:grpSp>
          <p:grpSp>
            <p:nvGrpSpPr>
              <p:cNvPr id="56" name="Graphic 22">
                <a:extLst>
                  <a:ext uri="{FF2B5EF4-FFF2-40B4-BE49-F238E27FC236}">
                    <a16:creationId xmlns:a16="http://schemas.microsoft.com/office/drawing/2014/main" id="{2C15ED9E-0538-C9C6-52CF-B93236C4B298}"/>
                  </a:ext>
                </a:extLst>
              </p:cNvPr>
              <p:cNvGrpSpPr/>
              <p:nvPr/>
            </p:nvGrpSpPr>
            <p:grpSpPr>
              <a:xfrm>
                <a:off x="-1812759" y="3434503"/>
                <a:ext cx="456999" cy="632476"/>
                <a:chOff x="-1812759" y="3434503"/>
                <a:chExt cx="456999" cy="632476"/>
              </a:xfrm>
              <a:solidFill>
                <a:srgbClr val="FFFFFF"/>
              </a:solidFill>
            </p:grpSpPr>
            <p:sp>
              <p:nvSpPr>
                <p:cNvPr id="57" name="Vrije vorm: vorm 56">
                  <a:extLst>
                    <a:ext uri="{FF2B5EF4-FFF2-40B4-BE49-F238E27FC236}">
                      <a16:creationId xmlns:a16="http://schemas.microsoft.com/office/drawing/2014/main" id="{F5634AEC-02F9-EB4E-3BB3-C76AC36E0175}"/>
                    </a:ext>
                  </a:extLst>
                </p:cNvPr>
                <p:cNvSpPr/>
                <p:nvPr/>
              </p:nvSpPr>
              <p:spPr>
                <a:xfrm>
                  <a:off x="-1812759" y="3434503"/>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99BEBB12-EF02-4F6D-92D5-383552F08900}"/>
                    </a:ext>
                  </a:extLst>
                </p:cNvPr>
                <p:cNvSpPr/>
                <p:nvPr/>
              </p:nvSpPr>
              <p:spPr>
                <a:xfrm>
                  <a:off x="-1724710" y="3593158"/>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solidFill>
                  <a:srgbClr val="FFFFFF">
                    <a:alpha val="41000"/>
                  </a:srgbClr>
                </a:solidFill>
                <a:ln w="9525" cap="flat">
                  <a:noFill/>
                  <a:prstDash val="solid"/>
                  <a:miter/>
                </a:ln>
              </p:spPr>
              <p:txBody>
                <a:bodyPr rtlCol="0" anchor="ctr"/>
                <a:lstStyle/>
                <a:p>
                  <a:endParaRPr lang="nl-NL"/>
                </a:p>
              </p:txBody>
            </p:sp>
          </p:grpSp>
        </p:grpSp>
        <p:sp>
          <p:nvSpPr>
            <p:cNvPr id="15" name="Vrije vorm: vorm 14">
              <a:extLst>
                <a:ext uri="{FF2B5EF4-FFF2-40B4-BE49-F238E27FC236}">
                  <a16:creationId xmlns:a16="http://schemas.microsoft.com/office/drawing/2014/main" id="{E1518C2C-EFA1-68A4-2947-8E439CD7E178}"/>
                </a:ext>
              </a:extLst>
            </p:cNvPr>
            <p:cNvSpPr/>
            <p:nvPr/>
          </p:nvSpPr>
          <p:spPr>
            <a:xfrm>
              <a:off x="-679294" y="298481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61" name="Graphic 60">
            <a:extLst>
              <a:ext uri="{FF2B5EF4-FFF2-40B4-BE49-F238E27FC236}">
                <a16:creationId xmlns:a16="http://schemas.microsoft.com/office/drawing/2014/main" id="{C614C43D-6AB4-8A7F-CFA7-C971132731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4017" y="5250405"/>
            <a:ext cx="967256" cy="407765"/>
          </a:xfrm>
          <a:prstGeom prst="rect">
            <a:avLst/>
          </a:prstGeom>
        </p:spPr>
      </p:pic>
      <p:pic>
        <p:nvPicPr>
          <p:cNvPr id="62" name="Graphic 61">
            <a:extLst>
              <a:ext uri="{FF2B5EF4-FFF2-40B4-BE49-F238E27FC236}">
                <a16:creationId xmlns:a16="http://schemas.microsoft.com/office/drawing/2014/main" id="{D79AC925-388F-9B8E-E577-AF9E6015E3E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97"/>
          <a:stretch/>
        </p:blipFill>
        <p:spPr>
          <a:xfrm>
            <a:off x="10167028" y="1322388"/>
            <a:ext cx="3059156" cy="666750"/>
          </a:xfrm>
          <a:prstGeom prst="rect">
            <a:avLst/>
          </a:prstGeom>
        </p:spPr>
      </p:pic>
      <p:sp>
        <p:nvSpPr>
          <p:cNvPr id="6" name="Vrije vorm: vorm 5">
            <a:extLst>
              <a:ext uri="{FF2B5EF4-FFF2-40B4-BE49-F238E27FC236}">
                <a16:creationId xmlns:a16="http://schemas.microsoft.com/office/drawing/2014/main" id="{731873DD-A305-0E5C-506A-533568CFB3D5}"/>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63" name="Rechthoek 62">
            <a:extLst>
              <a:ext uri="{FF2B5EF4-FFF2-40B4-BE49-F238E27FC236}">
                <a16:creationId xmlns:a16="http://schemas.microsoft.com/office/drawing/2014/main" id="{D8EE1CD1-76F8-DCFA-07FC-CAE1971BF472}"/>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#3</a:t>
            </a:r>
          </a:p>
        </p:txBody>
      </p:sp>
      <p:grpSp>
        <p:nvGrpSpPr>
          <p:cNvPr id="3" name="Groep 2">
            <a:extLst>
              <a:ext uri="{FF2B5EF4-FFF2-40B4-BE49-F238E27FC236}">
                <a16:creationId xmlns:a16="http://schemas.microsoft.com/office/drawing/2014/main" id="{13A083CC-D790-55D0-1253-58A1E53520C9}"/>
              </a:ext>
            </a:extLst>
          </p:cNvPr>
          <p:cNvGrpSpPr/>
          <p:nvPr userDrawn="1"/>
        </p:nvGrpSpPr>
        <p:grpSpPr>
          <a:xfrm>
            <a:off x="4101120" y="0"/>
            <a:ext cx="7790843" cy="6591433"/>
            <a:chOff x="4101120" y="0"/>
            <a:chExt cx="7790843" cy="6591433"/>
          </a:xfrm>
        </p:grpSpPr>
        <p:pic>
          <p:nvPicPr>
            <p:cNvPr id="8" name="Afbeelding 7" descr="Afbeelding met gadget, Draagbaar communicatietoestel, Communicatieapparaat, Mobiel apparaat&#10;&#10;Automatisch gegenereerde beschrijving">
              <a:extLst>
                <a:ext uri="{FF2B5EF4-FFF2-40B4-BE49-F238E27FC236}">
                  <a16:creationId xmlns:a16="http://schemas.microsoft.com/office/drawing/2014/main" id="{A9C1C632-4D1E-3E97-BAA6-E7BA4CC623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120" y="0"/>
              <a:ext cx="7790843" cy="6591433"/>
            </a:xfrm>
            <a:prstGeom prst="rect">
              <a:avLst/>
            </a:prstGeom>
          </p:spPr>
        </p:pic>
        <p:sp>
          <p:nvSpPr>
            <p:cNvPr id="64" name="Rechthoek 63">
              <a:extLst>
                <a:ext uri="{FF2B5EF4-FFF2-40B4-BE49-F238E27FC236}">
                  <a16:creationId xmlns:a16="http://schemas.microsoft.com/office/drawing/2014/main" id="{310C885A-0BCC-8FA0-E7E6-3B33F9DD52B1}"/>
                </a:ext>
              </a:extLst>
            </p:cNvPr>
            <p:cNvSpPr/>
            <p:nvPr userDrawn="1"/>
          </p:nvSpPr>
          <p:spPr>
            <a:xfrm>
              <a:off x="6410274" y="644527"/>
              <a:ext cx="3493757" cy="50136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9" name="Tijdelijke aanduiding voor afbeelding 13">
            <a:extLst>
              <a:ext uri="{FF2B5EF4-FFF2-40B4-BE49-F238E27FC236}">
                <a16:creationId xmlns:a16="http://schemas.microsoft.com/office/drawing/2014/main" id="{400340E4-078D-F478-56B0-A5E497F670AD}"/>
              </a:ext>
            </a:extLst>
          </p:cNvPr>
          <p:cNvSpPr>
            <a:spLocks noGrp="1"/>
          </p:cNvSpPr>
          <p:nvPr userDrawn="1">
            <p:ph type="pic" sz="quarter" idx="13" hasCustomPrompt="1"/>
          </p:nvPr>
        </p:nvSpPr>
        <p:spPr>
          <a:xfrm>
            <a:off x="6391321" y="658416"/>
            <a:ext cx="3497254" cy="4953361"/>
          </a:xfrm>
          <a:prstGeom prst="roundRect">
            <a:avLst>
              <a:gd name="adj" fmla="val 2167"/>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65" name="Tijdelijke aanduiding voor datum 64">
            <a:extLst>
              <a:ext uri="{FF2B5EF4-FFF2-40B4-BE49-F238E27FC236}">
                <a16:creationId xmlns:a16="http://schemas.microsoft.com/office/drawing/2014/main" id="{922ACB28-1085-09A8-E517-2C5CB2BEF004}"/>
              </a:ext>
            </a:extLst>
          </p:cNvPr>
          <p:cNvSpPr>
            <a:spLocks noGrp="1"/>
          </p:cNvSpPr>
          <p:nvPr userDrawn="1">
            <p:ph type="dt" sz="half" idx="14"/>
          </p:nvPr>
        </p:nvSpPr>
        <p:spPr/>
        <p:txBody>
          <a:bodyPr/>
          <a:lstStyle/>
          <a:p>
            <a:endParaRPr lang="nl-NL"/>
          </a:p>
        </p:txBody>
      </p:sp>
      <p:sp>
        <p:nvSpPr>
          <p:cNvPr id="66" name="Tijdelijke aanduiding voor voettekst 65">
            <a:extLst>
              <a:ext uri="{FF2B5EF4-FFF2-40B4-BE49-F238E27FC236}">
                <a16:creationId xmlns:a16="http://schemas.microsoft.com/office/drawing/2014/main" id="{3F9963BB-DB4A-6CFB-65AE-710A2AEFE64B}"/>
              </a:ext>
            </a:extLst>
          </p:cNvPr>
          <p:cNvSpPr>
            <a:spLocks noGrp="1"/>
          </p:cNvSpPr>
          <p:nvPr userDrawn="1">
            <p:ph type="ftr" sz="quarter" idx="15"/>
          </p:nvPr>
        </p:nvSpPr>
        <p:spPr/>
        <p:txBody>
          <a:bodyPr/>
          <a:lstStyle/>
          <a:p>
            <a:pPr marL="0" indent="0">
              <a:buFont typeface="Arial" panose="020B0604020202020204" pitchFamily="34" charset="0"/>
              <a:buNone/>
            </a:pPr>
            <a:r>
              <a:rPr lang="nl-NL"/>
              <a:t>Ace Yourself</a:t>
            </a:r>
          </a:p>
        </p:txBody>
      </p:sp>
      <p:sp>
        <p:nvSpPr>
          <p:cNvPr id="67" name="Tijdelijke aanduiding voor dianummer 66">
            <a:extLst>
              <a:ext uri="{FF2B5EF4-FFF2-40B4-BE49-F238E27FC236}">
                <a16:creationId xmlns:a16="http://schemas.microsoft.com/office/drawing/2014/main" id="{52861B53-CD2A-B342-CC4E-9C3CF5F162BC}"/>
              </a:ext>
            </a:extLst>
          </p:cNvPr>
          <p:cNvSpPr>
            <a:spLocks noGrp="1"/>
          </p:cNvSpPr>
          <p:nvPr userDrawn="1">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3403633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 + afbeelding (S)">
    <p:bg>
      <p:bgPr>
        <a:solidFill>
          <a:srgbClr val="FFFFFF"/>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6F8A73D3-DC48-38CA-A264-E889F847B2DC}"/>
              </a:ext>
            </a:extLst>
          </p:cNvPr>
          <p:cNvSpPr>
            <a:spLocks noGrp="1"/>
          </p:cNvSpPr>
          <p:nvPr>
            <p:ph type="pic" sz="quarter" idx="13" hasCustomPrompt="1"/>
          </p:nvPr>
        </p:nvSpPr>
        <p:spPr>
          <a:xfrm>
            <a:off x="6188767" y="3532652"/>
            <a:ext cx="5765470" cy="3087605"/>
          </a:xfrm>
          <a:custGeom>
            <a:avLst/>
            <a:gdLst>
              <a:gd name="connsiteX0" fmla="*/ 312750 w 5765470"/>
              <a:gd name="connsiteY0" fmla="*/ 0 h 3087605"/>
              <a:gd name="connsiteX1" fmla="*/ 5437595 w 5765470"/>
              <a:gd name="connsiteY1" fmla="*/ 0 h 3087605"/>
              <a:gd name="connsiteX2" fmla="*/ 5758811 w 5765470"/>
              <a:gd name="connsiteY2" fmla="*/ 230604 h 3087605"/>
              <a:gd name="connsiteX3" fmla="*/ 5765470 w 5765470"/>
              <a:gd name="connsiteY3" fmla="*/ 288792 h 3087605"/>
              <a:gd name="connsiteX4" fmla="*/ 5765470 w 5765470"/>
              <a:gd name="connsiteY4" fmla="*/ 2761583 h 3087605"/>
              <a:gd name="connsiteX5" fmla="*/ 5504135 w 5765470"/>
              <a:gd name="connsiteY5" fmla="*/ 3080982 h 3087605"/>
              <a:gd name="connsiteX6" fmla="*/ 5442500 w 5765470"/>
              <a:gd name="connsiteY6" fmla="*/ 3087171 h 3087605"/>
              <a:gd name="connsiteX7" fmla="*/ 5437607 w 5765470"/>
              <a:gd name="connsiteY7" fmla="*/ 3087605 h 3087605"/>
              <a:gd name="connsiteX8" fmla="*/ 327297 w 5765470"/>
              <a:gd name="connsiteY8" fmla="*/ 3087605 h 3087605"/>
              <a:gd name="connsiteX9" fmla="*/ 0 w 5765470"/>
              <a:gd name="connsiteY9" fmla="*/ 2761583 h 3087605"/>
              <a:gd name="connsiteX10" fmla="*/ 0 w 5765470"/>
              <a:gd name="connsiteY10" fmla="*/ 206581 h 3087605"/>
              <a:gd name="connsiteX11" fmla="*/ 10639 w 5765470"/>
              <a:gd name="connsiteY11" fmla="*/ 176391 h 3087605"/>
              <a:gd name="connsiteX12" fmla="*/ 312750 w 5765470"/>
              <a:gd name="connsiteY12" fmla="*/ 0 h 308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470" h="3087605">
                <a:moveTo>
                  <a:pt x="312750" y="0"/>
                </a:moveTo>
                <a:lnTo>
                  <a:pt x="5437595" y="0"/>
                </a:lnTo>
                <a:cubicBezTo>
                  <a:pt x="5596042" y="0"/>
                  <a:pt x="5728237" y="98998"/>
                  <a:pt x="5758811" y="230604"/>
                </a:cubicBezTo>
                <a:lnTo>
                  <a:pt x="5765470" y="288792"/>
                </a:lnTo>
                <a:lnTo>
                  <a:pt x="5765470" y="2761583"/>
                </a:lnTo>
                <a:cubicBezTo>
                  <a:pt x="5765470" y="2919133"/>
                  <a:pt x="5653278" y="3050581"/>
                  <a:pt x="5504135" y="3080982"/>
                </a:cubicBezTo>
                <a:lnTo>
                  <a:pt x="5442500" y="3087171"/>
                </a:lnTo>
                <a:lnTo>
                  <a:pt x="5437607" y="3087605"/>
                </a:lnTo>
                <a:lnTo>
                  <a:pt x="327297" y="3087605"/>
                </a:lnTo>
                <a:cubicBezTo>
                  <a:pt x="146536" y="3087605"/>
                  <a:pt x="0" y="2941640"/>
                  <a:pt x="0" y="2761583"/>
                </a:cubicBezTo>
                <a:lnTo>
                  <a:pt x="0" y="206581"/>
                </a:lnTo>
                <a:lnTo>
                  <a:pt x="10639" y="176391"/>
                </a:lnTo>
                <a:cubicBezTo>
                  <a:pt x="60414" y="72734"/>
                  <a:pt x="176939" y="0"/>
                  <a:pt x="31275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(S)</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0" name="Graphic 8">
            <a:extLst>
              <a:ext uri="{FF2B5EF4-FFF2-40B4-BE49-F238E27FC236}">
                <a16:creationId xmlns:a16="http://schemas.microsoft.com/office/drawing/2014/main" id="{C23AB113-4C06-76AF-0915-D15399470360}"/>
              </a:ext>
            </a:extLst>
          </p:cNvPr>
          <p:cNvSpPr/>
          <p:nvPr/>
        </p:nvSpPr>
        <p:spPr>
          <a:xfrm>
            <a:off x="6173640" y="237743"/>
            <a:ext cx="5780598"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pic>
        <p:nvPicPr>
          <p:cNvPr id="22" name="Graphic 21">
            <a:extLst>
              <a:ext uri="{FF2B5EF4-FFF2-40B4-BE49-F238E27FC236}">
                <a16:creationId xmlns:a16="http://schemas.microsoft.com/office/drawing/2014/main" id="{4904144B-D68A-B362-4F26-9D16735157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49481" y="353752"/>
            <a:ext cx="4765104" cy="2971596"/>
          </a:xfrm>
          <a:prstGeom prst="rect">
            <a:avLst/>
          </a:prstGeom>
        </p:spPr>
      </p:pic>
    </p:spTree>
    <p:extLst>
      <p:ext uri="{BB962C8B-B14F-4D97-AF65-F5344CB8AC3E}">
        <p14:creationId xmlns:p14="http://schemas.microsoft.com/office/powerpoint/2010/main" val="31125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a:t>Plaats hier je titel</a:t>
            </a:r>
          </a:p>
        </p:txBody>
      </p:sp>
      <p:sp>
        <p:nvSpPr>
          <p:cNvPr id="3" name="Tijdelijke aanduiding voor datum 2">
            <a:extLst>
              <a:ext uri="{FF2B5EF4-FFF2-40B4-BE49-F238E27FC236}">
                <a16:creationId xmlns:a16="http://schemas.microsoft.com/office/drawing/2014/main" id="{C78F7715-F47A-FDAC-573D-2FD49250B7B4}"/>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8D09BF89-F872-318A-232A-02DB25ED97EC}"/>
              </a:ext>
            </a:extLst>
          </p:cNvPr>
          <p:cNvSpPr>
            <a:spLocks noGrp="1"/>
          </p:cNvSpPr>
          <p:nvPr>
            <p:ph type="ftr" sz="quarter" idx="11"/>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9E1F94F1-F440-0141-C232-9731040E9E85}"/>
              </a:ext>
            </a:extLst>
          </p:cNvPr>
          <p:cNvSpPr>
            <a:spLocks noGrp="1"/>
          </p:cNvSpPr>
          <p:nvPr>
            <p:ph type="sldNum" sz="quarter" idx="12"/>
          </p:nvPr>
        </p:nvSpPr>
        <p:spPr/>
        <p:txBody>
          <a:bodyPr/>
          <a:lstStyle/>
          <a:p>
            <a:fld id="{9E843DB9-9987-4157-AB9C-CEA8D7D910BB}" type="slidenum">
              <a:rPr lang="nl-NL" smtClean="0"/>
              <a:pPr/>
              <a:t>‹#›</a:t>
            </a:fld>
            <a:endParaRPr lang="nl-NL"/>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(L)</a:t>
            </a:r>
          </a:p>
        </p:txBody>
      </p:sp>
    </p:spTree>
    <p:extLst>
      <p:ext uri="{BB962C8B-B14F-4D97-AF65-F5344CB8AC3E}">
        <p14:creationId xmlns:p14="http://schemas.microsoft.com/office/powerpoint/2010/main" val="2559965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ckup abeelding #4">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#4</a:t>
            </a:r>
          </a:p>
        </p:txBody>
      </p:sp>
      <p:sp>
        <p:nvSpPr>
          <p:cNvPr id="8" name="Tijdelijke aanduiding voor datum 7">
            <a:extLst>
              <a:ext uri="{FF2B5EF4-FFF2-40B4-BE49-F238E27FC236}">
                <a16:creationId xmlns:a16="http://schemas.microsoft.com/office/drawing/2014/main" id="{74CDDAA1-BDC9-FA88-8197-31A472C2A762}"/>
              </a:ext>
            </a:extLst>
          </p:cNvPr>
          <p:cNvSpPr>
            <a:spLocks noGrp="1"/>
          </p:cNvSpPr>
          <p:nvPr>
            <p:ph type="dt" sz="half" idx="17"/>
          </p:nvPr>
        </p:nvSpPr>
        <p:spPr/>
        <p:txBody>
          <a:bodyPr/>
          <a:lstStyle/>
          <a:p>
            <a:endParaRPr lang="nl-NL"/>
          </a:p>
        </p:txBody>
      </p:sp>
      <p:sp>
        <p:nvSpPr>
          <p:cNvPr id="10" name="Tijdelijke aanduiding voor voettekst 9">
            <a:extLst>
              <a:ext uri="{FF2B5EF4-FFF2-40B4-BE49-F238E27FC236}">
                <a16:creationId xmlns:a16="http://schemas.microsoft.com/office/drawing/2014/main" id="{05DA43D0-DCAC-402C-34CC-4A64AF7158E8}"/>
              </a:ext>
            </a:extLst>
          </p:cNvPr>
          <p:cNvSpPr>
            <a:spLocks noGrp="1"/>
          </p:cNvSpPr>
          <p:nvPr>
            <p:ph type="ftr" sz="quarter" idx="18"/>
          </p:nvPr>
        </p:nvSpPr>
        <p:spPr/>
        <p:txBody>
          <a:bodyPr/>
          <a:lstStyle/>
          <a:p>
            <a:pPr marL="0" indent="0">
              <a:buFont typeface="Arial" panose="020B0604020202020204" pitchFamily="34" charset="0"/>
              <a:buNone/>
            </a:pPr>
            <a:r>
              <a:rPr lang="nl-NL"/>
              <a:t>Ace Yourself</a:t>
            </a:r>
          </a:p>
        </p:txBody>
      </p:sp>
      <p:sp>
        <p:nvSpPr>
          <p:cNvPr id="13" name="Tijdelijke aanduiding voor dianummer 12">
            <a:extLst>
              <a:ext uri="{FF2B5EF4-FFF2-40B4-BE49-F238E27FC236}">
                <a16:creationId xmlns:a16="http://schemas.microsoft.com/office/drawing/2014/main" id="{493F380E-CE61-93BE-B20E-1FDDA7F46329}"/>
              </a:ext>
            </a:extLst>
          </p:cNvPr>
          <p:cNvSpPr>
            <a:spLocks noGrp="1"/>
          </p:cNvSpPr>
          <p:nvPr>
            <p:ph type="sldNum" sz="quarter" idx="19"/>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190880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ck-up #1">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9D84ADA-9D69-0E15-5509-A4ED6AB173D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6792984" y="3024579"/>
            <a:ext cx="5120841" cy="3573071"/>
          </a:xfrm>
          <a:prstGeom prst="rect">
            <a:avLst/>
          </a:prstGeom>
        </p:spPr>
      </p:pic>
      <p:pic>
        <p:nvPicPr>
          <p:cNvPr id="12" name="Afbeelding 11" descr="Afbeelding met persoon, Mobiele telefoon, Draagbaar communicatietoestel, gadget&#10;&#10;Automatisch gegenereerde beschrijving">
            <a:extLst>
              <a:ext uri="{FF2B5EF4-FFF2-40B4-BE49-F238E27FC236}">
                <a16:creationId xmlns:a16="http://schemas.microsoft.com/office/drawing/2014/main" id="{96536F71-5C4C-4990-4410-ED6EE6C084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613" r="22119" b="35639"/>
          <a:stretch/>
        </p:blipFill>
        <p:spPr>
          <a:xfrm>
            <a:off x="300038" y="12357"/>
            <a:ext cx="8190819" cy="6597650"/>
          </a:xfrm>
          <a:prstGeom prst="rect">
            <a:avLst/>
          </a:prstGeom>
        </p:spPr>
      </p:pic>
      <p:sp>
        <p:nvSpPr>
          <p:cNvPr id="2" name="Titel 1">
            <a:extLst>
              <a:ext uri="{FF2B5EF4-FFF2-40B4-BE49-F238E27FC236}">
                <a16:creationId xmlns:a16="http://schemas.microsoft.com/office/drawing/2014/main" id="{FB23435E-CC54-E20D-1546-60BE1109C42E}"/>
              </a:ext>
            </a:extLst>
          </p:cNvPr>
          <p:cNvSpPr>
            <a:spLocks noGrp="1"/>
          </p:cNvSpPr>
          <p:nvPr>
            <p:ph type="title" hasCustomPrompt="1"/>
          </p:nvPr>
        </p:nvSpPr>
        <p:spPr>
          <a:xfrm>
            <a:off x="6096000" y="1235907"/>
            <a:ext cx="5363968" cy="399600"/>
          </a:xfrm>
        </p:spPr>
        <p:txBody>
          <a:bodyPr/>
          <a:lstStyle/>
          <a:p>
            <a:r>
              <a:rPr lang="nl-NL"/>
              <a:t>Plaats hier je titel</a:t>
            </a:r>
          </a:p>
        </p:txBody>
      </p:sp>
      <p:sp>
        <p:nvSpPr>
          <p:cNvPr id="21" name="Rechthoek 20">
            <a:extLst>
              <a:ext uri="{FF2B5EF4-FFF2-40B4-BE49-F238E27FC236}">
                <a16:creationId xmlns:a16="http://schemas.microsoft.com/office/drawing/2014/main" id="{90F3B8F3-762A-5F22-18C7-871DD5C97CB3}"/>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#1</a:t>
            </a:r>
          </a:p>
        </p:txBody>
      </p:sp>
      <p:pic>
        <p:nvPicPr>
          <p:cNvPr id="55" name="Graphic 54">
            <a:extLst>
              <a:ext uri="{FF2B5EF4-FFF2-40B4-BE49-F238E27FC236}">
                <a16:creationId xmlns:a16="http://schemas.microsoft.com/office/drawing/2014/main" id="{AEA74836-E2F8-881E-0EB3-16C347B5AA0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58965" y="4842241"/>
            <a:ext cx="471884" cy="1755409"/>
          </a:xfrm>
          <a:prstGeom prst="rect">
            <a:avLst/>
          </a:prstGeom>
        </p:spPr>
      </p:pic>
      <p:pic>
        <p:nvPicPr>
          <p:cNvPr id="56" name="Graphic 55">
            <a:extLst>
              <a:ext uri="{FF2B5EF4-FFF2-40B4-BE49-F238E27FC236}">
                <a16:creationId xmlns:a16="http://schemas.microsoft.com/office/drawing/2014/main" id="{0F7F517D-27A2-57D5-B30F-5E1940461A9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02545" y="3725614"/>
            <a:ext cx="348817" cy="1297600"/>
          </a:xfrm>
          <a:prstGeom prst="rect">
            <a:avLst/>
          </a:prstGeom>
        </p:spPr>
      </p:pic>
      <p:sp>
        <p:nvSpPr>
          <p:cNvPr id="57" name="Tijdelijke aanduiding voor tekst 58">
            <a:extLst>
              <a:ext uri="{FF2B5EF4-FFF2-40B4-BE49-F238E27FC236}">
                <a16:creationId xmlns:a16="http://schemas.microsoft.com/office/drawing/2014/main" id="{2E8C1E57-0F78-5351-F331-E257A41E932B}"/>
              </a:ext>
            </a:extLst>
          </p:cNvPr>
          <p:cNvSpPr>
            <a:spLocks noGrp="1"/>
          </p:cNvSpPr>
          <p:nvPr>
            <p:ph type="body" sz="quarter" idx="24" hasCustomPrompt="1"/>
          </p:nvPr>
        </p:nvSpPr>
        <p:spPr>
          <a:xfrm>
            <a:off x="8877830" y="2466975"/>
            <a:ext cx="1602823" cy="2032419"/>
          </a:xfrm>
          <a:blipFill>
            <a:blip r:embed="rId7">
              <a:extLst>
                <a:ext uri="{96DAC541-7B7A-43D3-8B79-37D633B846F1}">
                  <asvg:svgBlip xmlns:asvg="http://schemas.microsoft.com/office/drawing/2016/SVG/main" r:embed="rId8"/>
                </a:ext>
              </a:extLst>
            </a:blip>
            <a:srcRect/>
            <a:stretch>
              <a:fillRect l="17102" r="17102"/>
            </a:stretch>
          </a:blipFill>
        </p:spPr>
        <p:txBody>
          <a:bodyPr/>
          <a:lstStyle>
            <a:lvl1pPr marL="0" indent="0">
              <a:buNone/>
              <a:defRPr/>
            </a:lvl1pPr>
          </a:lstStyle>
          <a:p>
            <a:pPr lvl="0"/>
            <a:r>
              <a:rPr lang="nl-NL"/>
              <a:t>  </a:t>
            </a:r>
          </a:p>
        </p:txBody>
      </p:sp>
      <p:sp>
        <p:nvSpPr>
          <p:cNvPr id="6" name="Tijdelijke aanduiding voor datum 5">
            <a:extLst>
              <a:ext uri="{FF2B5EF4-FFF2-40B4-BE49-F238E27FC236}">
                <a16:creationId xmlns:a16="http://schemas.microsoft.com/office/drawing/2014/main" id="{D30C64A0-852E-9C4B-D766-5A60B6CDDBCB}"/>
              </a:ext>
            </a:extLst>
          </p:cNvPr>
          <p:cNvSpPr>
            <a:spLocks noGrp="1"/>
          </p:cNvSpPr>
          <p:nvPr>
            <p:ph type="dt" sz="half" idx="25"/>
          </p:nvPr>
        </p:nvSpPr>
        <p:spPr/>
        <p:txBody>
          <a:bodyPr/>
          <a:lstStyle/>
          <a:p>
            <a:endParaRPr lang="nl-NL"/>
          </a:p>
        </p:txBody>
      </p:sp>
      <p:sp>
        <p:nvSpPr>
          <p:cNvPr id="7" name="Tijdelijke aanduiding voor voettekst 6">
            <a:extLst>
              <a:ext uri="{FF2B5EF4-FFF2-40B4-BE49-F238E27FC236}">
                <a16:creationId xmlns:a16="http://schemas.microsoft.com/office/drawing/2014/main" id="{37EE1AC4-0F4A-4BF0-4260-0A9F5E60C125}"/>
              </a:ext>
            </a:extLst>
          </p:cNvPr>
          <p:cNvSpPr>
            <a:spLocks noGrp="1"/>
          </p:cNvSpPr>
          <p:nvPr>
            <p:ph type="ftr" sz="quarter" idx="26"/>
          </p:nvPr>
        </p:nvSpPr>
        <p:spPr/>
        <p:txBody>
          <a:bodyPr/>
          <a:lstStyle/>
          <a:p>
            <a:pPr marL="0" indent="0">
              <a:buFont typeface="Arial" panose="020B0604020202020204" pitchFamily="34" charset="0"/>
              <a:buNone/>
            </a:pPr>
            <a:r>
              <a:rPr lang="nl-NL"/>
              <a:t>Ace Yourself</a:t>
            </a:r>
          </a:p>
        </p:txBody>
      </p:sp>
      <p:sp>
        <p:nvSpPr>
          <p:cNvPr id="8" name="Tijdelijke aanduiding voor dianummer 7">
            <a:extLst>
              <a:ext uri="{FF2B5EF4-FFF2-40B4-BE49-F238E27FC236}">
                <a16:creationId xmlns:a16="http://schemas.microsoft.com/office/drawing/2014/main" id="{65339735-1F78-29A7-371B-1B1A77E4BFBD}"/>
              </a:ext>
            </a:extLst>
          </p:cNvPr>
          <p:cNvSpPr>
            <a:spLocks noGrp="1"/>
          </p:cNvSpPr>
          <p:nvPr>
            <p:ph type="sldNum" sz="quarter" idx="27"/>
          </p:nvPr>
        </p:nvSpPr>
        <p:spPr/>
        <p:txBody>
          <a:bodyPr/>
          <a:lstStyle/>
          <a:p>
            <a:fld id="{9E843DB9-9987-4157-AB9C-CEA8D7D910BB}" type="slidenum">
              <a:rPr lang="nl-NL" smtClean="0"/>
              <a:pPr/>
              <a:t>‹#›</a:t>
            </a:fld>
            <a:endParaRPr lang="nl-NL"/>
          </a:p>
        </p:txBody>
      </p:sp>
      <p:sp>
        <p:nvSpPr>
          <p:cNvPr id="13" name="Rechthoek: afgeronde hoeken 12">
            <a:extLst>
              <a:ext uri="{FF2B5EF4-FFF2-40B4-BE49-F238E27FC236}">
                <a16:creationId xmlns:a16="http://schemas.microsoft.com/office/drawing/2014/main" id="{D3967C29-FF4E-9F41-3D5D-57B422426CC4}"/>
              </a:ext>
            </a:extLst>
          </p:cNvPr>
          <p:cNvSpPr/>
          <p:nvPr userDrawn="1"/>
        </p:nvSpPr>
        <p:spPr>
          <a:xfrm>
            <a:off x="2961151" y="611447"/>
            <a:ext cx="2501848" cy="5244901"/>
          </a:xfrm>
          <a:prstGeom prst="roundRect">
            <a:avLst>
              <a:gd name="adj" fmla="val 85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4" name="Tijdelijke aanduiding voor media 33">
            <a:extLst>
              <a:ext uri="{FF2B5EF4-FFF2-40B4-BE49-F238E27FC236}">
                <a16:creationId xmlns:a16="http://schemas.microsoft.com/office/drawing/2014/main" id="{C474FDFB-3656-6DD3-5B15-2CA29055EBB2}"/>
              </a:ext>
            </a:extLst>
          </p:cNvPr>
          <p:cNvSpPr>
            <a:spLocks noGrp="1"/>
          </p:cNvSpPr>
          <p:nvPr>
            <p:ph type="media" sz="quarter" idx="14" hasCustomPrompt="1"/>
          </p:nvPr>
        </p:nvSpPr>
        <p:spPr>
          <a:xfrm>
            <a:off x="3011726" y="632467"/>
            <a:ext cx="2426442" cy="5244901"/>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vert="horz" wrap="square" lIns="360000" tIns="0" rIns="360000" bIns="1260000" rtlCol="0" anchor="ctr" anchorCtr="1">
            <a:noAutofit/>
          </a:bodyPr>
          <a:lstStyle>
            <a:lvl1pPr algn="ct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om een video in te voegen</a:t>
            </a:r>
          </a:p>
        </p:txBody>
      </p:sp>
      <p:sp>
        <p:nvSpPr>
          <p:cNvPr id="16" name="Vrije vorm: vorm 15">
            <a:extLst>
              <a:ext uri="{FF2B5EF4-FFF2-40B4-BE49-F238E27FC236}">
                <a16:creationId xmlns:a16="http://schemas.microsoft.com/office/drawing/2014/main" id="{64E4465D-4720-A8A0-33B6-E56955A2A809}"/>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7" name="Vrije vorm: vorm 16">
            <a:extLst>
              <a:ext uri="{FF2B5EF4-FFF2-40B4-BE49-F238E27FC236}">
                <a16:creationId xmlns:a16="http://schemas.microsoft.com/office/drawing/2014/main" id="{2643E616-760D-3E97-BF2C-A9AE84A6B121}"/>
              </a:ext>
            </a:extLst>
          </p:cNvPr>
          <p:cNvSpPr/>
          <p:nvPr userDrawn="1"/>
        </p:nvSpPr>
        <p:spPr>
          <a:xfrm>
            <a:off x="402587" y="117985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0E8898D3-D295-1841-2C31-CE009FD9F94F}"/>
              </a:ext>
            </a:extLst>
          </p:cNvPr>
          <p:cNvSpPr/>
          <p:nvPr userDrawn="1"/>
        </p:nvSpPr>
        <p:spPr>
          <a:xfrm>
            <a:off x="6857696" y="3894952"/>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9" name="Graphic 18">
            <a:extLst>
              <a:ext uri="{FF2B5EF4-FFF2-40B4-BE49-F238E27FC236}">
                <a16:creationId xmlns:a16="http://schemas.microsoft.com/office/drawing/2014/main" id="{9020ECC8-A7BC-2E65-ECC3-EE5911FF77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0995" y="572332"/>
            <a:ext cx="971550" cy="409575"/>
          </a:xfrm>
          <a:prstGeom prst="rect">
            <a:avLst/>
          </a:prstGeom>
        </p:spPr>
      </p:pic>
    </p:spTree>
    <p:extLst>
      <p:ext uri="{BB962C8B-B14F-4D97-AF65-F5344CB8AC3E}">
        <p14:creationId xmlns:p14="http://schemas.microsoft.com/office/powerpoint/2010/main" val="260740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200" fill="hold"/>
                                            <p:tgtEl>
                                              <p:spTgt spid="57"/>
                                            </p:tgtEl>
                                            <p:attrNameLst>
                                              <p:attrName>ppt_w</p:attrName>
                                            </p:attrNameLst>
                                          </p:cBhvr>
                                          <p:tavLst>
                                            <p:tav tm="0">
                                              <p:val>
                                                <p:fltVal val="0"/>
                                              </p:val>
                                            </p:tav>
                                            <p:tav tm="100000">
                                              <p:val>
                                                <p:strVal val="#ppt_w"/>
                                              </p:val>
                                            </p:tav>
                                          </p:tavLst>
                                        </p:anim>
                                        <p:anim calcmode="lin" valueType="num">
                                          <p:cBhvr>
                                            <p:cTn id="20" dur="200" fill="hold"/>
                                            <p:tgtEl>
                                              <p:spTgt spid="57"/>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14:presetBounceEnd="99000">
                                      <p:stCondLst>
                                        <p:cond delay="0"/>
                                      </p:stCondLst>
                                      <p:childTnLst>
                                        <p:animScale p14:bounceEnd="99000">
                                          <p:cBhvr>
                                            <p:cTn id="22" dur="1000" fill="hold"/>
                                            <p:tgtEl>
                                              <p:spTgt spid="57"/>
                                            </p:tgtEl>
                                          </p:cBhvr>
                                          <p:by x="110000" y="110000"/>
                                        </p:animScale>
                                      </p:childTnLst>
                                    </p:cTn>
                                  </p:par>
                                  <p:par>
                                    <p:cTn id="23" presetID="6" presetClass="emph" presetSubtype="0" accel="50000" decel="50000" fill="hold" grpId="2" nodeType="withEffect">
                                      <p:stCondLst>
                                        <p:cond delay="0"/>
                                      </p:stCondLst>
                                      <p:childTnLst>
                                        <p:animScale>
                                          <p:cBhvr>
                                            <p:cTn id="24" dur="250" fill="hold"/>
                                            <p:tgtEl>
                                              <p:spTgt spid="57"/>
                                            </p:tgtEl>
                                          </p:cBhvr>
                                          <p:by x="91000" y="91000"/>
                                        </p:animScale>
                                      </p:childTnLst>
                                    </p:cTn>
                                  </p:par>
                                  <p:par>
                                    <p:cTn id="25" presetID="23" presetClass="entr" presetSubtype="16" fill="hold" nodeType="withEffect">
                                      <p:stCondLst>
                                        <p:cond delay="250"/>
                                      </p:stCondLst>
                                      <p:childTnLst>
                                        <p:set>
                                          <p:cBhvr>
                                            <p:cTn id="26" dur="1" fill="hold">
                                              <p:stCondLst>
                                                <p:cond delay="0"/>
                                              </p:stCondLst>
                                            </p:cTn>
                                            <p:tgtEl>
                                              <p:spTgt spid="55"/>
                                            </p:tgtEl>
                                            <p:attrNameLst>
                                              <p:attrName>style.visibility</p:attrName>
                                            </p:attrNameLst>
                                          </p:cBhvr>
                                          <p:to>
                                            <p:strVal val="visible"/>
                                          </p:to>
                                        </p:set>
                                        <p:anim calcmode="lin" valueType="num">
                                          <p:cBhvr>
                                            <p:cTn id="27" dur="200" fill="hold"/>
                                            <p:tgtEl>
                                              <p:spTgt spid="55"/>
                                            </p:tgtEl>
                                            <p:attrNameLst>
                                              <p:attrName>ppt_w</p:attrName>
                                            </p:attrNameLst>
                                          </p:cBhvr>
                                          <p:tavLst>
                                            <p:tav tm="0">
                                              <p:val>
                                                <p:fltVal val="0"/>
                                              </p:val>
                                            </p:tav>
                                            <p:tav tm="100000">
                                              <p:val>
                                                <p:strVal val="#ppt_w"/>
                                              </p:val>
                                            </p:tav>
                                          </p:tavLst>
                                        </p:anim>
                                        <p:anim calcmode="lin" valueType="num">
                                          <p:cBhvr>
                                            <p:cTn id="28" dur="200" fill="hold"/>
                                            <p:tgtEl>
                                              <p:spTgt spid="55"/>
                                            </p:tgtEl>
                                            <p:attrNameLst>
                                              <p:attrName>ppt_h</p:attrName>
                                            </p:attrNameLst>
                                          </p:cBhvr>
                                          <p:tavLst>
                                            <p:tav tm="0">
                                              <p:val>
                                                <p:fltVal val="0"/>
                                              </p:val>
                                            </p:tav>
                                            <p:tav tm="100000">
                                              <p:val>
                                                <p:strVal val="#ppt_h"/>
                                              </p:val>
                                            </p:tav>
                                          </p:tavLst>
                                        </p:anim>
                                      </p:childTnLst>
                                    </p:cTn>
                                  </p:par>
                                  <p:par>
                                    <p:cTn id="29" presetID="6" presetClass="emph" presetSubtype="0" fill="hold" nodeType="withEffect" p14:presetBounceEnd="99000">
                                      <p:stCondLst>
                                        <p:cond delay="250"/>
                                      </p:stCondLst>
                                      <p:childTnLst>
                                        <p:animScale p14:bounceEnd="99000">
                                          <p:cBhvr>
                                            <p:cTn id="30" dur="1000" fill="hold"/>
                                            <p:tgtEl>
                                              <p:spTgt spid="55"/>
                                            </p:tgtEl>
                                          </p:cBhvr>
                                          <p:by x="110000" y="110000"/>
                                        </p:animScale>
                                      </p:childTnLst>
                                    </p:cTn>
                                  </p:par>
                                  <p:par>
                                    <p:cTn id="31" presetID="6" presetClass="emph" presetSubtype="0" accel="50000" decel="50000" fill="hold" nodeType="withEffect">
                                      <p:stCondLst>
                                        <p:cond delay="250"/>
                                      </p:stCondLst>
                                      <p:childTnLst>
                                        <p:animScale>
                                          <p:cBhvr>
                                            <p:cTn id="32" dur="250" fill="hold"/>
                                            <p:tgtEl>
                                              <p:spTgt spid="55"/>
                                            </p:tgtEl>
                                          </p:cBhvr>
                                          <p:by x="91000" y="91000"/>
                                        </p:animScale>
                                      </p:childTnLst>
                                    </p:cTn>
                                  </p:par>
                                  <p:par>
                                    <p:cTn id="33" presetID="23" presetClass="entr" presetSubtype="16" fill="hold" nodeType="withEffect">
                                      <p:stCondLst>
                                        <p:cond delay="500"/>
                                      </p:stCondLst>
                                      <p:childTnLst>
                                        <p:set>
                                          <p:cBhvr>
                                            <p:cTn id="34" dur="1" fill="hold">
                                              <p:stCondLst>
                                                <p:cond delay="0"/>
                                              </p:stCondLst>
                                            </p:cTn>
                                            <p:tgtEl>
                                              <p:spTgt spid="56"/>
                                            </p:tgtEl>
                                            <p:attrNameLst>
                                              <p:attrName>style.visibility</p:attrName>
                                            </p:attrNameLst>
                                          </p:cBhvr>
                                          <p:to>
                                            <p:strVal val="visible"/>
                                          </p:to>
                                        </p:set>
                                        <p:anim calcmode="lin" valueType="num">
                                          <p:cBhvr>
                                            <p:cTn id="35" dur="200" fill="hold"/>
                                            <p:tgtEl>
                                              <p:spTgt spid="56"/>
                                            </p:tgtEl>
                                            <p:attrNameLst>
                                              <p:attrName>ppt_w</p:attrName>
                                            </p:attrNameLst>
                                          </p:cBhvr>
                                          <p:tavLst>
                                            <p:tav tm="0">
                                              <p:val>
                                                <p:fltVal val="0"/>
                                              </p:val>
                                            </p:tav>
                                            <p:tav tm="100000">
                                              <p:val>
                                                <p:strVal val="#ppt_w"/>
                                              </p:val>
                                            </p:tav>
                                          </p:tavLst>
                                        </p:anim>
                                        <p:anim calcmode="lin" valueType="num">
                                          <p:cBhvr>
                                            <p:cTn id="36" dur="200" fill="hold"/>
                                            <p:tgtEl>
                                              <p:spTgt spid="56"/>
                                            </p:tgtEl>
                                            <p:attrNameLst>
                                              <p:attrName>ppt_h</p:attrName>
                                            </p:attrNameLst>
                                          </p:cBhvr>
                                          <p:tavLst>
                                            <p:tav tm="0">
                                              <p:val>
                                                <p:fltVal val="0"/>
                                              </p:val>
                                            </p:tav>
                                            <p:tav tm="100000">
                                              <p:val>
                                                <p:strVal val="#ppt_h"/>
                                              </p:val>
                                            </p:tav>
                                          </p:tavLst>
                                        </p:anim>
                                      </p:childTnLst>
                                    </p:cTn>
                                  </p:par>
                                  <p:par>
                                    <p:cTn id="37" presetID="6" presetClass="emph" presetSubtype="0" fill="hold" nodeType="withEffect" p14:presetBounceEnd="99000">
                                      <p:stCondLst>
                                        <p:cond delay="500"/>
                                      </p:stCondLst>
                                      <p:childTnLst>
                                        <p:animScale p14:bounceEnd="99000">
                                          <p:cBhvr>
                                            <p:cTn id="38" dur="1000" fill="hold"/>
                                            <p:tgtEl>
                                              <p:spTgt spid="56"/>
                                            </p:tgtEl>
                                          </p:cBhvr>
                                          <p:by x="110000" y="110000"/>
                                        </p:animScale>
                                      </p:childTnLst>
                                    </p:cTn>
                                  </p:par>
                                  <p:par>
                                    <p:cTn id="39" presetID="6" presetClass="emph" presetSubtype="0" accel="50000" decel="50000" fill="hold" nodeType="withEffect">
                                      <p:stCondLst>
                                        <p:cond delay="500"/>
                                      </p:stCondLst>
                                      <p:childTnLst>
                                        <p:animScale>
                                          <p:cBhvr>
                                            <p:cTn id="40" dur="250" fill="hold"/>
                                            <p:tgtEl>
                                              <p:spTgt spid="56"/>
                                            </p:tgtEl>
                                          </p:cBhvr>
                                          <p:by x="91000" y="91000"/>
                                        </p:animScale>
                                      </p:childTnLst>
                                    </p:cTn>
                                  </p:par>
                                  <p:par>
                                    <p:cTn id="41"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42" dur="48000" fill="hold"/>
                                            <p:tgtEl>
                                              <p:spTgt spid="18"/>
                                            </p:tgtEl>
                                            <p:attrNameLst>
                                              <p:attrName>ppt_x</p:attrName>
                                              <p:attrName>ppt_y</p:attrName>
                                            </p:attrNameLst>
                                          </p:cBhvr>
                                          <p:rCtr x="-12500" y="0"/>
                                        </p:animMotion>
                                      </p:childTnLst>
                                    </p:cTn>
                                  </p:par>
                                  <p:par>
                                    <p:cTn id="43"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44" dur="48000" fill="hold"/>
                                            <p:tgtEl>
                                              <p:spTgt spid="17"/>
                                            </p:tgtEl>
                                            <p:attrNameLst>
                                              <p:attrName>ppt_x</p:attrName>
                                              <p:attrName>ppt_y</p:attrName>
                                            </p:attrNameLst>
                                          </p:cBhvr>
                                          <p:rCtr x="12500" y="0"/>
                                        </p:animMotion>
                                      </p:childTnLst>
                                    </p:cTn>
                                  </p:par>
                                  <p:par>
                                    <p:cTn id="45"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6"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13" grpId="0" animBg="1"/>
          <p:bldP spid="34"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200" fill="hold"/>
                                            <p:tgtEl>
                                              <p:spTgt spid="57"/>
                                            </p:tgtEl>
                                            <p:attrNameLst>
                                              <p:attrName>ppt_w</p:attrName>
                                            </p:attrNameLst>
                                          </p:cBhvr>
                                          <p:tavLst>
                                            <p:tav tm="0">
                                              <p:val>
                                                <p:fltVal val="0"/>
                                              </p:val>
                                            </p:tav>
                                            <p:tav tm="100000">
                                              <p:val>
                                                <p:strVal val="#ppt_w"/>
                                              </p:val>
                                            </p:tav>
                                          </p:tavLst>
                                        </p:anim>
                                        <p:anim calcmode="lin" valueType="num">
                                          <p:cBhvr>
                                            <p:cTn id="20" dur="200" fill="hold"/>
                                            <p:tgtEl>
                                              <p:spTgt spid="57"/>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stCondLst>
                                        <p:cond delay="0"/>
                                      </p:stCondLst>
                                      <p:childTnLst>
                                        <p:animScale>
                                          <p:cBhvr>
                                            <p:cTn id="22" dur="1000" fill="hold"/>
                                            <p:tgtEl>
                                              <p:spTgt spid="57"/>
                                            </p:tgtEl>
                                          </p:cBhvr>
                                          <p:by x="110000" y="110000"/>
                                        </p:animScale>
                                      </p:childTnLst>
                                    </p:cTn>
                                  </p:par>
                                  <p:par>
                                    <p:cTn id="23" presetID="6" presetClass="emph" presetSubtype="0" accel="50000" decel="50000" fill="hold" grpId="2" nodeType="withEffect">
                                      <p:stCondLst>
                                        <p:cond delay="0"/>
                                      </p:stCondLst>
                                      <p:childTnLst>
                                        <p:animScale>
                                          <p:cBhvr>
                                            <p:cTn id="24" dur="250" fill="hold"/>
                                            <p:tgtEl>
                                              <p:spTgt spid="57"/>
                                            </p:tgtEl>
                                          </p:cBhvr>
                                          <p:by x="91000" y="91000"/>
                                        </p:animScale>
                                      </p:childTnLst>
                                    </p:cTn>
                                  </p:par>
                                  <p:par>
                                    <p:cTn id="25" presetID="23" presetClass="entr" presetSubtype="16" fill="hold" nodeType="withEffect">
                                      <p:stCondLst>
                                        <p:cond delay="250"/>
                                      </p:stCondLst>
                                      <p:childTnLst>
                                        <p:set>
                                          <p:cBhvr>
                                            <p:cTn id="26" dur="1" fill="hold">
                                              <p:stCondLst>
                                                <p:cond delay="0"/>
                                              </p:stCondLst>
                                            </p:cTn>
                                            <p:tgtEl>
                                              <p:spTgt spid="55"/>
                                            </p:tgtEl>
                                            <p:attrNameLst>
                                              <p:attrName>style.visibility</p:attrName>
                                            </p:attrNameLst>
                                          </p:cBhvr>
                                          <p:to>
                                            <p:strVal val="visible"/>
                                          </p:to>
                                        </p:set>
                                        <p:anim calcmode="lin" valueType="num">
                                          <p:cBhvr>
                                            <p:cTn id="27" dur="200" fill="hold"/>
                                            <p:tgtEl>
                                              <p:spTgt spid="55"/>
                                            </p:tgtEl>
                                            <p:attrNameLst>
                                              <p:attrName>ppt_w</p:attrName>
                                            </p:attrNameLst>
                                          </p:cBhvr>
                                          <p:tavLst>
                                            <p:tav tm="0">
                                              <p:val>
                                                <p:fltVal val="0"/>
                                              </p:val>
                                            </p:tav>
                                            <p:tav tm="100000">
                                              <p:val>
                                                <p:strVal val="#ppt_w"/>
                                              </p:val>
                                            </p:tav>
                                          </p:tavLst>
                                        </p:anim>
                                        <p:anim calcmode="lin" valueType="num">
                                          <p:cBhvr>
                                            <p:cTn id="28" dur="200" fill="hold"/>
                                            <p:tgtEl>
                                              <p:spTgt spid="55"/>
                                            </p:tgtEl>
                                            <p:attrNameLst>
                                              <p:attrName>ppt_h</p:attrName>
                                            </p:attrNameLst>
                                          </p:cBhvr>
                                          <p:tavLst>
                                            <p:tav tm="0">
                                              <p:val>
                                                <p:fltVal val="0"/>
                                              </p:val>
                                            </p:tav>
                                            <p:tav tm="100000">
                                              <p:val>
                                                <p:strVal val="#ppt_h"/>
                                              </p:val>
                                            </p:tav>
                                          </p:tavLst>
                                        </p:anim>
                                      </p:childTnLst>
                                    </p:cTn>
                                  </p:par>
                                  <p:par>
                                    <p:cTn id="29" presetID="6" presetClass="emph" presetSubtype="0" fill="hold" nodeType="withEffect">
                                      <p:stCondLst>
                                        <p:cond delay="250"/>
                                      </p:stCondLst>
                                      <p:childTnLst>
                                        <p:animScale>
                                          <p:cBhvr>
                                            <p:cTn id="30" dur="1000" fill="hold"/>
                                            <p:tgtEl>
                                              <p:spTgt spid="55"/>
                                            </p:tgtEl>
                                          </p:cBhvr>
                                          <p:by x="110000" y="110000"/>
                                        </p:animScale>
                                      </p:childTnLst>
                                    </p:cTn>
                                  </p:par>
                                  <p:par>
                                    <p:cTn id="31" presetID="6" presetClass="emph" presetSubtype="0" accel="50000" decel="50000" fill="hold" nodeType="withEffect">
                                      <p:stCondLst>
                                        <p:cond delay="250"/>
                                      </p:stCondLst>
                                      <p:childTnLst>
                                        <p:animScale>
                                          <p:cBhvr>
                                            <p:cTn id="32" dur="250" fill="hold"/>
                                            <p:tgtEl>
                                              <p:spTgt spid="55"/>
                                            </p:tgtEl>
                                          </p:cBhvr>
                                          <p:by x="91000" y="91000"/>
                                        </p:animScale>
                                      </p:childTnLst>
                                    </p:cTn>
                                  </p:par>
                                  <p:par>
                                    <p:cTn id="33" presetID="23" presetClass="entr" presetSubtype="16" fill="hold" nodeType="withEffect">
                                      <p:stCondLst>
                                        <p:cond delay="500"/>
                                      </p:stCondLst>
                                      <p:childTnLst>
                                        <p:set>
                                          <p:cBhvr>
                                            <p:cTn id="34" dur="1" fill="hold">
                                              <p:stCondLst>
                                                <p:cond delay="0"/>
                                              </p:stCondLst>
                                            </p:cTn>
                                            <p:tgtEl>
                                              <p:spTgt spid="56"/>
                                            </p:tgtEl>
                                            <p:attrNameLst>
                                              <p:attrName>style.visibility</p:attrName>
                                            </p:attrNameLst>
                                          </p:cBhvr>
                                          <p:to>
                                            <p:strVal val="visible"/>
                                          </p:to>
                                        </p:set>
                                        <p:anim calcmode="lin" valueType="num">
                                          <p:cBhvr>
                                            <p:cTn id="35" dur="200" fill="hold"/>
                                            <p:tgtEl>
                                              <p:spTgt spid="56"/>
                                            </p:tgtEl>
                                            <p:attrNameLst>
                                              <p:attrName>ppt_w</p:attrName>
                                            </p:attrNameLst>
                                          </p:cBhvr>
                                          <p:tavLst>
                                            <p:tav tm="0">
                                              <p:val>
                                                <p:fltVal val="0"/>
                                              </p:val>
                                            </p:tav>
                                            <p:tav tm="100000">
                                              <p:val>
                                                <p:strVal val="#ppt_w"/>
                                              </p:val>
                                            </p:tav>
                                          </p:tavLst>
                                        </p:anim>
                                        <p:anim calcmode="lin" valueType="num">
                                          <p:cBhvr>
                                            <p:cTn id="36" dur="200" fill="hold"/>
                                            <p:tgtEl>
                                              <p:spTgt spid="56"/>
                                            </p:tgtEl>
                                            <p:attrNameLst>
                                              <p:attrName>ppt_h</p:attrName>
                                            </p:attrNameLst>
                                          </p:cBhvr>
                                          <p:tavLst>
                                            <p:tav tm="0">
                                              <p:val>
                                                <p:fltVal val="0"/>
                                              </p:val>
                                            </p:tav>
                                            <p:tav tm="100000">
                                              <p:val>
                                                <p:strVal val="#ppt_h"/>
                                              </p:val>
                                            </p:tav>
                                          </p:tavLst>
                                        </p:anim>
                                      </p:childTnLst>
                                    </p:cTn>
                                  </p:par>
                                  <p:par>
                                    <p:cTn id="37" presetID="6" presetClass="emph" presetSubtype="0" fill="hold" nodeType="withEffect">
                                      <p:stCondLst>
                                        <p:cond delay="500"/>
                                      </p:stCondLst>
                                      <p:childTnLst>
                                        <p:animScale>
                                          <p:cBhvr>
                                            <p:cTn id="38" dur="1000" fill="hold"/>
                                            <p:tgtEl>
                                              <p:spTgt spid="56"/>
                                            </p:tgtEl>
                                          </p:cBhvr>
                                          <p:by x="110000" y="110000"/>
                                        </p:animScale>
                                      </p:childTnLst>
                                    </p:cTn>
                                  </p:par>
                                  <p:par>
                                    <p:cTn id="39" presetID="6" presetClass="emph" presetSubtype="0" accel="50000" decel="50000" fill="hold" nodeType="withEffect">
                                      <p:stCondLst>
                                        <p:cond delay="500"/>
                                      </p:stCondLst>
                                      <p:childTnLst>
                                        <p:animScale>
                                          <p:cBhvr>
                                            <p:cTn id="40" dur="250" fill="hold"/>
                                            <p:tgtEl>
                                              <p:spTgt spid="56"/>
                                            </p:tgtEl>
                                          </p:cBhvr>
                                          <p:by x="91000" y="91000"/>
                                        </p:animScale>
                                      </p:childTnLst>
                                    </p:cTn>
                                  </p:par>
                                  <p:par>
                                    <p:cTn id="41"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42" dur="48000" fill="hold"/>
                                            <p:tgtEl>
                                              <p:spTgt spid="18"/>
                                            </p:tgtEl>
                                            <p:attrNameLst>
                                              <p:attrName>ppt_x</p:attrName>
                                              <p:attrName>ppt_y</p:attrName>
                                            </p:attrNameLst>
                                          </p:cBhvr>
                                          <p:rCtr x="-12500" y="0"/>
                                        </p:animMotion>
                                      </p:childTnLst>
                                    </p:cTn>
                                  </p:par>
                                  <p:par>
                                    <p:cTn id="43"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44" dur="48000" fill="hold"/>
                                            <p:tgtEl>
                                              <p:spTgt spid="17"/>
                                            </p:tgtEl>
                                            <p:attrNameLst>
                                              <p:attrName>ppt_x</p:attrName>
                                              <p:attrName>ppt_y</p:attrName>
                                            </p:attrNameLst>
                                          </p:cBhvr>
                                          <p:rCtr x="12500" y="0"/>
                                        </p:animMotion>
                                      </p:childTnLst>
                                    </p:cTn>
                                  </p:par>
                                  <p:par>
                                    <p:cTn id="45"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6"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13" grpId="0" animBg="1"/>
          <p:bldP spid="34" grpId="0" animBg="1"/>
          <p:bldP spid="17" grpId="0" animBg="1"/>
          <p:bldP spid="18" grpId="0"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ck-up video #2">
    <p:bg>
      <p:bgPr>
        <a:solidFill>
          <a:srgbClr val="39758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AB7E-91DA-8D06-AEA0-28EF14FB4579}"/>
              </a:ext>
            </a:extLst>
          </p:cNvPr>
          <p:cNvSpPr>
            <a:spLocks noGrp="1"/>
          </p:cNvSpPr>
          <p:nvPr>
            <p:ph type="title" hasCustomPrompt="1"/>
          </p:nvPr>
        </p:nvSpPr>
        <p:spPr>
          <a:xfrm>
            <a:off x="732033" y="1235907"/>
            <a:ext cx="9157692" cy="392868"/>
          </a:xfrm>
        </p:spPr>
        <p:txBody>
          <a:bodyPr/>
          <a:lstStyle>
            <a:lvl1pPr>
              <a:defRPr>
                <a:solidFill>
                  <a:schemeClr val="bg1"/>
                </a:solidFill>
              </a:defRPr>
            </a:lvl1pPr>
          </a:lstStyle>
          <a:p>
            <a:r>
              <a:rPr lang="nl-NL"/>
              <a:t>Plaats hier je titel</a:t>
            </a:r>
          </a:p>
        </p:txBody>
      </p:sp>
      <p:sp>
        <p:nvSpPr>
          <p:cNvPr id="3" name="Tijdelijke aanduiding voor datum 2">
            <a:extLst>
              <a:ext uri="{FF2B5EF4-FFF2-40B4-BE49-F238E27FC236}">
                <a16:creationId xmlns:a16="http://schemas.microsoft.com/office/drawing/2014/main" id="{7CFDE4C4-13B2-9961-B94A-2984AD11815A}"/>
              </a:ext>
            </a:extLst>
          </p:cNvPr>
          <p:cNvSpPr>
            <a:spLocks noGrp="1"/>
          </p:cNvSpPr>
          <p:nvPr>
            <p:ph type="dt" sz="half" idx="10"/>
          </p:nvPr>
        </p:nvSpPr>
        <p:spPr>
          <a:xfrm>
            <a:off x="10554610" y="6101201"/>
            <a:ext cx="917028" cy="242449"/>
          </a:xfrm>
          <a:prstGeom prst="rect">
            <a:avLst/>
          </a:prstGeom>
        </p:spPr>
        <p:txBody>
          <a:bodyPr/>
          <a:lstStyle/>
          <a:p>
            <a:endParaRPr lang="nl-NL"/>
          </a:p>
        </p:txBody>
      </p:sp>
      <p:sp>
        <p:nvSpPr>
          <p:cNvPr id="4" name="Tijdelijke aanduiding voor voettekst 3">
            <a:extLst>
              <a:ext uri="{FF2B5EF4-FFF2-40B4-BE49-F238E27FC236}">
                <a16:creationId xmlns:a16="http://schemas.microsoft.com/office/drawing/2014/main" id="{3E3FD98A-382D-A155-E320-BE0482BF4228}"/>
              </a:ext>
            </a:extLst>
          </p:cNvPr>
          <p:cNvSpPr>
            <a:spLocks noGrp="1"/>
          </p:cNvSpPr>
          <p:nvPr>
            <p:ph type="ftr" sz="quarter" idx="11"/>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7D8D5008-47DC-71C9-6A88-79F5CCE249D3}"/>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a:t>
            </a:fld>
            <a:endParaRPr lang="nl-NL"/>
          </a:p>
        </p:txBody>
      </p:sp>
      <p:sp>
        <p:nvSpPr>
          <p:cNvPr id="6" name="Rechthoek 5">
            <a:extLst>
              <a:ext uri="{FF2B5EF4-FFF2-40B4-BE49-F238E27FC236}">
                <a16:creationId xmlns:a16="http://schemas.microsoft.com/office/drawing/2014/main" id="{598E19B3-9F80-6192-719F-383EE32399C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#2</a:t>
            </a:r>
          </a:p>
        </p:txBody>
      </p:sp>
      <p:pic>
        <p:nvPicPr>
          <p:cNvPr id="16" name="Graphic 15">
            <a:extLst>
              <a:ext uri="{FF2B5EF4-FFF2-40B4-BE49-F238E27FC236}">
                <a16:creationId xmlns:a16="http://schemas.microsoft.com/office/drawing/2014/main" id="{7383FE01-7A07-4EDC-3600-89F3028686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6291" y="2180160"/>
            <a:ext cx="1264746" cy="637200"/>
          </a:xfrm>
          <a:prstGeom prst="rect">
            <a:avLst/>
          </a:prstGeom>
        </p:spPr>
      </p:pic>
      <p:pic>
        <p:nvPicPr>
          <p:cNvPr id="19" name="Graphic 18">
            <a:extLst>
              <a:ext uri="{FF2B5EF4-FFF2-40B4-BE49-F238E27FC236}">
                <a16:creationId xmlns:a16="http://schemas.microsoft.com/office/drawing/2014/main" id="{106E5852-1C4A-AB87-3438-B43941EA74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6027" y="5138886"/>
            <a:ext cx="324842" cy="324842"/>
          </a:xfrm>
          <a:prstGeom prst="rect">
            <a:avLst/>
          </a:prstGeom>
        </p:spPr>
      </p:pic>
      <p:pic>
        <p:nvPicPr>
          <p:cNvPr id="20" name="Graphic 19">
            <a:extLst>
              <a:ext uri="{FF2B5EF4-FFF2-40B4-BE49-F238E27FC236}">
                <a16:creationId xmlns:a16="http://schemas.microsoft.com/office/drawing/2014/main" id="{D0228A42-A08C-7326-89DC-1C17637A9C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1421" y="2115205"/>
            <a:ext cx="309891" cy="309891"/>
          </a:xfrm>
          <a:prstGeom prst="rect">
            <a:avLst/>
          </a:prstGeom>
        </p:spPr>
      </p:pic>
      <p:pic>
        <p:nvPicPr>
          <p:cNvPr id="8" name="Afbeelding 6">
            <a:extLst>
              <a:ext uri="{FF2B5EF4-FFF2-40B4-BE49-F238E27FC236}">
                <a16:creationId xmlns:a16="http://schemas.microsoft.com/office/drawing/2014/main" id="{164EEE94-320D-4BF4-94E6-C95E9844EB5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3097"/>
          <a:stretch/>
        </p:blipFill>
        <p:spPr>
          <a:xfrm>
            <a:off x="4350345" y="1037259"/>
            <a:ext cx="7541618" cy="4985562"/>
          </a:xfrm>
          <a:prstGeom prst="rect">
            <a:avLst/>
          </a:prstGeom>
        </p:spPr>
      </p:pic>
      <p:sp>
        <p:nvSpPr>
          <p:cNvPr id="12" name="Tijdelijke aanduiding voor tekst 58">
            <a:extLst>
              <a:ext uri="{FF2B5EF4-FFF2-40B4-BE49-F238E27FC236}">
                <a16:creationId xmlns:a16="http://schemas.microsoft.com/office/drawing/2014/main" id="{801DE65D-9875-CCAA-05C7-300957727B57}"/>
              </a:ext>
            </a:extLst>
          </p:cNvPr>
          <p:cNvSpPr>
            <a:spLocks noGrp="1"/>
          </p:cNvSpPr>
          <p:nvPr>
            <p:ph type="body" sz="quarter" idx="24" hasCustomPrompt="1"/>
          </p:nvPr>
        </p:nvSpPr>
        <p:spPr>
          <a:xfrm rot="20539123">
            <a:off x="1278673" y="3111667"/>
            <a:ext cx="1865888" cy="2035026"/>
          </a:xfrm>
          <a:blipFill>
            <a:blip r:embed="rId8">
              <a:extLst>
                <a:ext uri="{96DAC541-7B7A-43D3-8B79-37D633B846F1}">
                  <asvg:svgBlip xmlns:asvg="http://schemas.microsoft.com/office/drawing/2016/SVG/main" r:embed="rId9"/>
                </a:ext>
              </a:extLst>
            </a:blip>
            <a:srcRect/>
            <a:stretch>
              <a:fillRect t="17029" b="766"/>
            </a:stretch>
          </a:blipFill>
        </p:spPr>
        <p:txBody>
          <a:bodyPr/>
          <a:lstStyle>
            <a:lvl1pPr marL="0" indent="0">
              <a:buNone/>
              <a:defRPr/>
            </a:lvl1pPr>
          </a:lstStyle>
          <a:p>
            <a:pPr lvl="0"/>
            <a:r>
              <a:rPr lang="nl-NL"/>
              <a:t>  </a:t>
            </a:r>
          </a:p>
        </p:txBody>
      </p:sp>
      <p:sp>
        <p:nvSpPr>
          <p:cNvPr id="9" name="Graphic 17">
            <a:extLst>
              <a:ext uri="{FF2B5EF4-FFF2-40B4-BE49-F238E27FC236}">
                <a16:creationId xmlns:a16="http://schemas.microsoft.com/office/drawing/2014/main" id="{87BF7AC6-7711-3C5D-8A0B-357654EE8479}"/>
              </a:ext>
            </a:extLst>
          </p:cNvPr>
          <p:cNvSpPr/>
          <p:nvPr/>
        </p:nvSpPr>
        <p:spPr>
          <a:xfrm>
            <a:off x="1629052" y="2588997"/>
            <a:ext cx="287381" cy="287381"/>
          </a:xfrm>
          <a:custGeom>
            <a:avLst/>
            <a:gdLst>
              <a:gd name="connsiteX0" fmla="*/ 143691 w 287381"/>
              <a:gd name="connsiteY0" fmla="*/ 287381 h 287381"/>
              <a:gd name="connsiteX1" fmla="*/ 143691 w 287381"/>
              <a:gd name="connsiteY1" fmla="*/ 287381 h 287381"/>
              <a:gd name="connsiteX2" fmla="*/ 0 w 287381"/>
              <a:gd name="connsiteY2" fmla="*/ 143691 h 287381"/>
              <a:gd name="connsiteX3" fmla="*/ 0 w 287381"/>
              <a:gd name="connsiteY3" fmla="*/ 143691 h 287381"/>
              <a:gd name="connsiteX4" fmla="*/ 143691 w 287381"/>
              <a:gd name="connsiteY4" fmla="*/ 0 h 287381"/>
              <a:gd name="connsiteX5" fmla="*/ 143691 w 287381"/>
              <a:gd name="connsiteY5" fmla="*/ 0 h 287381"/>
              <a:gd name="connsiteX6" fmla="*/ 287381 w 287381"/>
              <a:gd name="connsiteY6" fmla="*/ 143691 h 287381"/>
              <a:gd name="connsiteX7" fmla="*/ 287381 w 287381"/>
              <a:gd name="connsiteY7" fmla="*/ 143691 h 287381"/>
              <a:gd name="connsiteX8" fmla="*/ 143691 w 287381"/>
              <a:gd name="connsiteY8" fmla="*/ 287381 h 28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1" h="287381">
                <a:moveTo>
                  <a:pt x="143691" y="287381"/>
                </a:moveTo>
                <a:lnTo>
                  <a:pt x="143691" y="287381"/>
                </a:lnTo>
                <a:cubicBezTo>
                  <a:pt x="143691" y="208030"/>
                  <a:pt x="79352" y="143691"/>
                  <a:pt x="0" y="143691"/>
                </a:cubicBezTo>
                <a:lnTo>
                  <a:pt x="0" y="143691"/>
                </a:lnTo>
                <a:cubicBezTo>
                  <a:pt x="79352" y="143691"/>
                  <a:pt x="143691" y="79352"/>
                  <a:pt x="143691" y="0"/>
                </a:cubicBezTo>
                <a:lnTo>
                  <a:pt x="143691" y="0"/>
                </a:lnTo>
                <a:cubicBezTo>
                  <a:pt x="143691" y="79352"/>
                  <a:pt x="208030" y="143691"/>
                  <a:pt x="287381" y="143691"/>
                </a:cubicBezTo>
                <a:lnTo>
                  <a:pt x="287381" y="143691"/>
                </a:lnTo>
                <a:cubicBezTo>
                  <a:pt x="208030" y="143691"/>
                  <a:pt x="143691" y="208030"/>
                  <a:pt x="143691" y="287381"/>
                </a:cubicBezTo>
                <a:close/>
              </a:path>
            </a:pathLst>
          </a:custGeom>
          <a:solidFill>
            <a:srgbClr val="FDFDFD"/>
          </a:solidFill>
          <a:ln w="5292" cap="flat">
            <a:noFill/>
            <a:prstDash val="solid"/>
            <a:miter/>
          </a:ln>
        </p:spPr>
        <p:txBody>
          <a:bodyPr rtlCol="0" anchor="ctr"/>
          <a:lstStyle/>
          <a:p>
            <a:endParaRPr lang="nl-NL"/>
          </a:p>
        </p:txBody>
      </p:sp>
      <p:sp>
        <p:nvSpPr>
          <p:cNvPr id="10" name="Graphic 28">
            <a:extLst>
              <a:ext uri="{FF2B5EF4-FFF2-40B4-BE49-F238E27FC236}">
                <a16:creationId xmlns:a16="http://schemas.microsoft.com/office/drawing/2014/main" id="{2CE3EC7A-F333-0FDB-656B-DB25BD618F9E}"/>
              </a:ext>
            </a:extLst>
          </p:cNvPr>
          <p:cNvSpPr/>
          <p:nvPr/>
        </p:nvSpPr>
        <p:spPr>
          <a:xfrm>
            <a:off x="415158" y="5208149"/>
            <a:ext cx="269237" cy="269237"/>
          </a:xfrm>
          <a:custGeom>
            <a:avLst/>
            <a:gdLst>
              <a:gd name="connsiteX0" fmla="*/ 134619 w 269237"/>
              <a:gd name="connsiteY0" fmla="*/ 269238 h 269237"/>
              <a:gd name="connsiteX1" fmla="*/ 134619 w 269237"/>
              <a:gd name="connsiteY1" fmla="*/ 269238 h 269237"/>
              <a:gd name="connsiteX2" fmla="*/ 0 w 269237"/>
              <a:gd name="connsiteY2" fmla="*/ 134619 h 269237"/>
              <a:gd name="connsiteX3" fmla="*/ 0 w 269237"/>
              <a:gd name="connsiteY3" fmla="*/ 134619 h 269237"/>
              <a:gd name="connsiteX4" fmla="*/ 134619 w 269237"/>
              <a:gd name="connsiteY4" fmla="*/ 0 h 269237"/>
              <a:gd name="connsiteX5" fmla="*/ 134619 w 269237"/>
              <a:gd name="connsiteY5" fmla="*/ 0 h 269237"/>
              <a:gd name="connsiteX6" fmla="*/ 269238 w 269237"/>
              <a:gd name="connsiteY6" fmla="*/ 134619 h 269237"/>
              <a:gd name="connsiteX7" fmla="*/ 269238 w 269237"/>
              <a:gd name="connsiteY7" fmla="*/ 134619 h 269237"/>
              <a:gd name="connsiteX8" fmla="*/ 134619 w 269237"/>
              <a:gd name="connsiteY8" fmla="*/ 269238 h 26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37" h="269237">
                <a:moveTo>
                  <a:pt x="134619" y="269238"/>
                </a:moveTo>
                <a:lnTo>
                  <a:pt x="134619" y="269238"/>
                </a:lnTo>
                <a:cubicBezTo>
                  <a:pt x="134619" y="194896"/>
                  <a:pt x="74342" y="134619"/>
                  <a:pt x="0" y="134619"/>
                </a:cubicBezTo>
                <a:lnTo>
                  <a:pt x="0" y="134619"/>
                </a:lnTo>
                <a:cubicBezTo>
                  <a:pt x="74342" y="134619"/>
                  <a:pt x="134619" y="74342"/>
                  <a:pt x="134619" y="0"/>
                </a:cubicBezTo>
                <a:lnTo>
                  <a:pt x="134619" y="0"/>
                </a:lnTo>
                <a:cubicBezTo>
                  <a:pt x="134619" y="74342"/>
                  <a:pt x="194896" y="134619"/>
                  <a:pt x="269238" y="134619"/>
                </a:cubicBezTo>
                <a:lnTo>
                  <a:pt x="269238" y="134619"/>
                </a:lnTo>
                <a:cubicBezTo>
                  <a:pt x="194896" y="134619"/>
                  <a:pt x="134619" y="194896"/>
                  <a:pt x="134619" y="269238"/>
                </a:cubicBezTo>
                <a:close/>
              </a:path>
            </a:pathLst>
          </a:custGeom>
          <a:solidFill>
            <a:srgbClr val="FDFDFD"/>
          </a:solidFill>
          <a:ln w="4939" cap="flat">
            <a:noFill/>
            <a:prstDash val="solid"/>
            <a:miter/>
          </a:ln>
        </p:spPr>
        <p:txBody>
          <a:bodyPr rtlCol="0" anchor="ctr"/>
          <a:lstStyle/>
          <a:p>
            <a:endParaRPr lang="nl-NL"/>
          </a:p>
        </p:txBody>
      </p:sp>
      <p:sp>
        <p:nvSpPr>
          <p:cNvPr id="11" name="Graphic 27">
            <a:extLst>
              <a:ext uri="{FF2B5EF4-FFF2-40B4-BE49-F238E27FC236}">
                <a16:creationId xmlns:a16="http://schemas.microsoft.com/office/drawing/2014/main" id="{D52FD194-7A3C-F7A9-E679-960E05633031}"/>
              </a:ext>
            </a:extLst>
          </p:cNvPr>
          <p:cNvSpPr/>
          <p:nvPr/>
        </p:nvSpPr>
        <p:spPr>
          <a:xfrm>
            <a:off x="4854641" y="6271270"/>
            <a:ext cx="322435" cy="322435"/>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3" name="Graphic 27">
            <a:extLst>
              <a:ext uri="{FF2B5EF4-FFF2-40B4-BE49-F238E27FC236}">
                <a16:creationId xmlns:a16="http://schemas.microsoft.com/office/drawing/2014/main" id="{0146766E-FFA8-A0C1-53ED-26340947DFEA}"/>
              </a:ext>
            </a:extLst>
          </p:cNvPr>
          <p:cNvSpPr/>
          <p:nvPr userDrawn="1"/>
        </p:nvSpPr>
        <p:spPr>
          <a:xfrm>
            <a:off x="9327788" y="611193"/>
            <a:ext cx="223986" cy="223986"/>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5" name="Tijdelijke aanduiding voor media 10">
            <a:extLst>
              <a:ext uri="{FF2B5EF4-FFF2-40B4-BE49-F238E27FC236}">
                <a16:creationId xmlns:a16="http://schemas.microsoft.com/office/drawing/2014/main" id="{A4EFED7C-DF73-ABFE-36FD-1985CC4C215E}"/>
              </a:ext>
            </a:extLst>
          </p:cNvPr>
          <p:cNvSpPr>
            <a:spLocks noGrp="1"/>
          </p:cNvSpPr>
          <p:nvPr>
            <p:ph type="media" sz="quarter" idx="13" hasCustomPrompt="1"/>
          </p:nvPr>
        </p:nvSpPr>
        <p:spPr>
          <a:xfrm>
            <a:off x="5426436" y="1432341"/>
            <a:ext cx="6465527" cy="3868708"/>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a:t>
            </a:r>
            <a:br>
              <a:rPr lang="nl-NL"/>
            </a:br>
            <a:r>
              <a:rPr lang="nl-NL"/>
              <a:t>om een video in te voegen</a:t>
            </a:r>
          </a:p>
        </p:txBody>
      </p:sp>
      <p:sp>
        <p:nvSpPr>
          <p:cNvPr id="7" name="Tijdelijke aanduiding voor tekst 7">
            <a:extLst>
              <a:ext uri="{FF2B5EF4-FFF2-40B4-BE49-F238E27FC236}">
                <a16:creationId xmlns:a16="http://schemas.microsoft.com/office/drawing/2014/main" id="{7D482209-A1B1-0F09-9409-707C00F4806E}"/>
              </a:ext>
            </a:extLst>
          </p:cNvPr>
          <p:cNvSpPr>
            <a:spLocks noGrp="1"/>
          </p:cNvSpPr>
          <p:nvPr>
            <p:ph type="body" sz="quarter" idx="25" hasCustomPrompt="1"/>
          </p:nvPr>
        </p:nvSpPr>
        <p:spPr>
          <a:xfrm>
            <a:off x="719138" y="555625"/>
            <a:ext cx="1400175" cy="164375"/>
          </a:xfrm>
          <a:blipFill>
            <a:blip r:embed="rId10">
              <a:extLst>
                <a:ext uri="{96DAC541-7B7A-43D3-8B79-37D633B846F1}">
                  <asvg:svgBlip xmlns:asvg="http://schemas.microsoft.com/office/drawing/2016/SVG/main" r:embed="rId11"/>
                </a:ext>
              </a:extLst>
            </a:blip>
            <a:srcRect/>
            <a:stretch>
              <a:fillRect l="922" t="-127" r="-6"/>
            </a:stretch>
          </a:blipFill>
        </p:spPr>
        <p:txBody>
          <a:bodyPr/>
          <a:lstStyle>
            <a:lvl1pPr marL="0" indent="0">
              <a:buNone/>
              <a:defRPr>
                <a:solidFill>
                  <a:schemeClr val="bg1"/>
                </a:solidFill>
              </a:defRPr>
            </a:lvl1pPr>
          </a:lstStyle>
          <a:p>
            <a:pPr lvl="0"/>
            <a:r>
              <a:rPr lang="nl-NL"/>
              <a:t> </a:t>
            </a:r>
          </a:p>
        </p:txBody>
      </p:sp>
    </p:spTree>
    <p:extLst>
      <p:ext uri="{BB962C8B-B14F-4D97-AF65-F5344CB8AC3E}">
        <p14:creationId xmlns:p14="http://schemas.microsoft.com/office/powerpoint/2010/main" val="123539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14:presetBounceEnd="99000">
                                      <p:stCondLst>
                                        <p:cond delay="0"/>
                                      </p:stCondLst>
                                      <p:childTnLst>
                                        <p:animScale p14:bounceEnd="99000">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1000"/>
                                      </p:stCondLst>
                                      <p:childTnLst>
                                        <p:animScale p14:bounceEnd="99000">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00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stCondLst>
                                        <p:cond delay="0"/>
                                      </p:stCondLst>
                                      <p:childTnLst>
                                        <p:animScale>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1000"/>
                                      </p:stCondLst>
                                      <p:childTnLst>
                                        <p:animScale>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00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ck-up video #3">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3DE776E-60D7-44A6-4067-FD735F0BE5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7352"/>
          <a:stretch/>
        </p:blipFill>
        <p:spPr>
          <a:xfrm>
            <a:off x="-1061838" y="3489761"/>
            <a:ext cx="12192000" cy="3368239"/>
          </a:xfrm>
          <a:prstGeom prst="rect">
            <a:avLst/>
          </a:prstGeom>
        </p:spPr>
      </p:pic>
      <p:sp>
        <p:nvSpPr>
          <p:cNvPr id="2" name="Titel 1">
            <a:extLst>
              <a:ext uri="{FF2B5EF4-FFF2-40B4-BE49-F238E27FC236}">
                <a16:creationId xmlns:a16="http://schemas.microsoft.com/office/drawing/2014/main" id="{5F5FB2B1-90C0-A053-5AB5-CC76D0D84AB7}"/>
              </a:ext>
            </a:extLst>
          </p:cNvPr>
          <p:cNvSpPr>
            <a:spLocks noGrp="1"/>
          </p:cNvSpPr>
          <p:nvPr>
            <p:ph type="title" hasCustomPrompt="1"/>
          </p:nvPr>
        </p:nvSpPr>
        <p:spPr>
          <a:xfrm>
            <a:off x="732033" y="1235907"/>
            <a:ext cx="5395264" cy="392868"/>
          </a:xfrm>
        </p:spPr>
        <p:txBody>
          <a:bodyPr/>
          <a:lstStyle/>
          <a:p>
            <a:r>
              <a:rPr lang="nl-NL"/>
              <a:t>Plaats hier je titel</a:t>
            </a:r>
          </a:p>
        </p:txBody>
      </p:sp>
      <p:sp>
        <p:nvSpPr>
          <p:cNvPr id="3" name="Tijdelijke aanduiding voor datum 2">
            <a:extLst>
              <a:ext uri="{FF2B5EF4-FFF2-40B4-BE49-F238E27FC236}">
                <a16:creationId xmlns:a16="http://schemas.microsoft.com/office/drawing/2014/main" id="{A4DA7EB2-72DF-58A8-C97B-EA443B01EB9F}"/>
              </a:ext>
            </a:extLst>
          </p:cNvPr>
          <p:cNvSpPr>
            <a:spLocks noGrp="1"/>
          </p:cNvSpPr>
          <p:nvPr>
            <p:ph type="dt" sz="half" idx="10"/>
          </p:nvPr>
        </p:nvSpPr>
        <p:spPr>
          <a:xfrm>
            <a:off x="10554610" y="6101201"/>
            <a:ext cx="917028" cy="242449"/>
          </a:xfrm>
          <a:prstGeom prst="rect">
            <a:avLst/>
          </a:prstGeom>
        </p:spPr>
        <p:txBody>
          <a:bodyPr/>
          <a:lstStyle/>
          <a:p>
            <a:endParaRPr lang="nl-NL"/>
          </a:p>
        </p:txBody>
      </p:sp>
      <p:sp>
        <p:nvSpPr>
          <p:cNvPr id="4" name="Tijdelijke aanduiding voor voettekst 3">
            <a:extLst>
              <a:ext uri="{FF2B5EF4-FFF2-40B4-BE49-F238E27FC236}">
                <a16:creationId xmlns:a16="http://schemas.microsoft.com/office/drawing/2014/main" id="{3A7A62AF-306A-758D-17FA-96F10BD7DEEA}"/>
              </a:ext>
            </a:extLst>
          </p:cNvPr>
          <p:cNvSpPr>
            <a:spLocks noGrp="1"/>
          </p:cNvSpPr>
          <p:nvPr>
            <p:ph type="ftr" sz="quarter" idx="11"/>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0EEEC66A-C9B5-67CC-C3AD-7D61DFBCF8F4}"/>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a:t>
            </a:fld>
            <a:endParaRPr lang="nl-NL"/>
          </a:p>
        </p:txBody>
      </p:sp>
      <p:sp>
        <p:nvSpPr>
          <p:cNvPr id="6" name="Rechthoek 5">
            <a:extLst>
              <a:ext uri="{FF2B5EF4-FFF2-40B4-BE49-F238E27FC236}">
                <a16:creationId xmlns:a16="http://schemas.microsoft.com/office/drawing/2014/main" id="{CF149149-B38B-757F-9483-F97FB8C14D1C}"/>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#3</a:t>
            </a:r>
          </a:p>
        </p:txBody>
      </p:sp>
      <p:pic>
        <p:nvPicPr>
          <p:cNvPr id="18" name="Graphic 17">
            <a:extLst>
              <a:ext uri="{FF2B5EF4-FFF2-40B4-BE49-F238E27FC236}">
                <a16:creationId xmlns:a16="http://schemas.microsoft.com/office/drawing/2014/main" id="{623C887A-913D-D351-0F86-99EC9E32FB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1875" y="2024062"/>
            <a:ext cx="5048250" cy="2809875"/>
          </a:xfrm>
          <a:prstGeom prst="rect">
            <a:avLst/>
          </a:prstGeom>
        </p:spPr>
      </p:pic>
      <p:grpSp>
        <p:nvGrpSpPr>
          <p:cNvPr id="9" name="Groep 8">
            <a:extLst>
              <a:ext uri="{FF2B5EF4-FFF2-40B4-BE49-F238E27FC236}">
                <a16:creationId xmlns:a16="http://schemas.microsoft.com/office/drawing/2014/main" id="{6641D868-EACA-A4A0-7B7F-44B9480B4238}"/>
              </a:ext>
            </a:extLst>
          </p:cNvPr>
          <p:cNvGrpSpPr/>
          <p:nvPr userDrawn="1"/>
        </p:nvGrpSpPr>
        <p:grpSpPr>
          <a:xfrm>
            <a:off x="6127296" y="725773"/>
            <a:ext cx="3999880" cy="5624287"/>
            <a:chOff x="6127296" y="725773"/>
            <a:chExt cx="3999880" cy="5624287"/>
          </a:xfrm>
        </p:grpSpPr>
        <p:pic>
          <p:nvPicPr>
            <p:cNvPr id="32" name="Afbeelding 31" descr="Afbeelding met schermopname, gadget, Elektronisch apparaat, smartphone&#10;&#10;Automatisch gegenereerde beschrijving">
              <a:extLst>
                <a:ext uri="{FF2B5EF4-FFF2-40B4-BE49-F238E27FC236}">
                  <a16:creationId xmlns:a16="http://schemas.microsoft.com/office/drawing/2014/main" id="{86D3C7F9-BE94-B527-74FB-C836BD8AE0A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086" t="12566" r="23668" b="12565"/>
            <a:stretch/>
          </p:blipFill>
          <p:spPr>
            <a:xfrm>
              <a:off x="6127296" y="725773"/>
              <a:ext cx="3999880" cy="5624287"/>
            </a:xfrm>
            <a:prstGeom prst="roundRect">
              <a:avLst>
                <a:gd name="adj" fmla="val 7777"/>
              </a:avLst>
            </a:prstGeom>
          </p:spPr>
        </p:pic>
        <p:sp>
          <p:nvSpPr>
            <p:cNvPr id="7" name="Rechthoek 6">
              <a:extLst>
                <a:ext uri="{FF2B5EF4-FFF2-40B4-BE49-F238E27FC236}">
                  <a16:creationId xmlns:a16="http://schemas.microsoft.com/office/drawing/2014/main" id="{329F568F-58EA-CFBD-B868-DD68B9754086}"/>
                </a:ext>
              </a:extLst>
            </p:cNvPr>
            <p:cNvSpPr/>
            <p:nvPr userDrawn="1"/>
          </p:nvSpPr>
          <p:spPr>
            <a:xfrm>
              <a:off x="6430000" y="996043"/>
              <a:ext cx="3421144" cy="5202848"/>
            </a:xfrm>
            <a:prstGeom prst="rect">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33" name="Tijdelijke aanduiding voor media 10">
            <a:extLst>
              <a:ext uri="{FF2B5EF4-FFF2-40B4-BE49-F238E27FC236}">
                <a16:creationId xmlns:a16="http://schemas.microsoft.com/office/drawing/2014/main" id="{8EB8A183-16C6-9306-1936-BD5EE329A2AB}"/>
              </a:ext>
            </a:extLst>
          </p:cNvPr>
          <p:cNvSpPr>
            <a:spLocks noGrp="1"/>
          </p:cNvSpPr>
          <p:nvPr>
            <p:ph type="media" sz="quarter" idx="13" hasCustomPrompt="1"/>
          </p:nvPr>
        </p:nvSpPr>
        <p:spPr>
          <a:xfrm>
            <a:off x="6443336" y="1065834"/>
            <a:ext cx="3394472" cy="5004385"/>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a:t>
            </a:r>
            <a:br>
              <a:rPr lang="nl-NL"/>
            </a:br>
            <a:r>
              <a:rPr lang="nl-NL"/>
              <a:t>om een video in te voegen</a:t>
            </a:r>
          </a:p>
        </p:txBody>
      </p:sp>
      <p:sp>
        <p:nvSpPr>
          <p:cNvPr id="26" name="Tijdelijke aanduiding voor tekst 58">
            <a:extLst>
              <a:ext uri="{FF2B5EF4-FFF2-40B4-BE49-F238E27FC236}">
                <a16:creationId xmlns:a16="http://schemas.microsoft.com/office/drawing/2014/main" id="{923BB774-1553-229B-FC82-35E3921B58BB}"/>
              </a:ext>
            </a:extLst>
          </p:cNvPr>
          <p:cNvSpPr>
            <a:spLocks noGrp="1"/>
          </p:cNvSpPr>
          <p:nvPr>
            <p:ph type="body" sz="quarter" idx="24" hasCustomPrompt="1"/>
          </p:nvPr>
        </p:nvSpPr>
        <p:spPr>
          <a:xfrm>
            <a:off x="4968313" y="2024062"/>
            <a:ext cx="1310335" cy="1661538"/>
          </a:xfrm>
          <a:blipFill>
            <a:blip r:embed="rId7">
              <a:extLst>
                <a:ext uri="{96DAC541-7B7A-43D3-8B79-37D633B846F1}">
                  <asvg:svgBlip xmlns:asvg="http://schemas.microsoft.com/office/drawing/2016/SVG/main" r:embed="rId8"/>
                </a:ext>
              </a:extLst>
            </a:blip>
            <a:stretch>
              <a:fillRect l="922" t="-127" r="-6"/>
            </a:stretch>
          </a:blipFill>
        </p:spPr>
        <p:txBody>
          <a:bodyPr/>
          <a:lstStyle>
            <a:lvl1pPr marL="0" indent="0">
              <a:buNone/>
              <a:defRPr/>
            </a:lvl1pPr>
          </a:lstStyle>
          <a:p>
            <a:pPr lvl="0"/>
            <a:r>
              <a:rPr lang="nl-NL"/>
              <a:t>  </a:t>
            </a:r>
          </a:p>
        </p:txBody>
      </p:sp>
      <p:sp>
        <p:nvSpPr>
          <p:cNvPr id="10" name="Vrije vorm: vorm 9">
            <a:extLst>
              <a:ext uri="{FF2B5EF4-FFF2-40B4-BE49-F238E27FC236}">
                <a16:creationId xmlns:a16="http://schemas.microsoft.com/office/drawing/2014/main" id="{1642E098-EC0E-55D0-691C-2684671F174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1" name="Vrije vorm: vorm 10">
            <a:extLst>
              <a:ext uri="{FF2B5EF4-FFF2-40B4-BE49-F238E27FC236}">
                <a16:creationId xmlns:a16="http://schemas.microsoft.com/office/drawing/2014/main" id="{9FB2C881-D728-ABFC-C4C1-D8861DF77463}"/>
              </a:ext>
            </a:extLst>
          </p:cNvPr>
          <p:cNvSpPr/>
          <p:nvPr userDrawn="1"/>
        </p:nvSpPr>
        <p:spPr>
          <a:xfrm>
            <a:off x="685464" y="2726523"/>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A501FC80-4816-AEF5-F20D-6B7049A821EB}"/>
              </a:ext>
            </a:extLst>
          </p:cNvPr>
          <p:cNvSpPr/>
          <p:nvPr userDrawn="1"/>
        </p:nvSpPr>
        <p:spPr>
          <a:xfrm>
            <a:off x="3794851" y="4621991"/>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3" name="Graphic 12">
            <a:extLst>
              <a:ext uri="{FF2B5EF4-FFF2-40B4-BE49-F238E27FC236}">
                <a16:creationId xmlns:a16="http://schemas.microsoft.com/office/drawing/2014/main" id="{9579407B-7FAC-51DF-69FE-E06AB4293F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9233" y="2923026"/>
            <a:ext cx="971550" cy="409575"/>
          </a:xfrm>
          <a:prstGeom prst="rect">
            <a:avLst/>
          </a:prstGeom>
        </p:spPr>
      </p:pic>
    </p:spTree>
    <p:extLst>
      <p:ext uri="{BB962C8B-B14F-4D97-AF65-F5344CB8AC3E}">
        <p14:creationId xmlns:p14="http://schemas.microsoft.com/office/powerpoint/2010/main" val="23273276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14:presetBounceEnd="99000">
                                      <p:stCondLst>
                                        <p:cond delay="1750"/>
                                      </p:stCondLst>
                                      <p:childTnLst>
                                        <p:animScale p14:bounceEnd="99000">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14:presetBounceEnd="99000">
                      <p:stCondLst>
                        <p:cond delay="1750"/>
                      </p:stCondLst>
                      <p:childTnLst>
                        <p:animScale p14:bounceEnd="99000">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stCondLst>
                                        <p:cond delay="1750"/>
                                      </p:stCondLst>
                                      <p:childTnLst>
                                        <p:animScale>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stCondLst>
                        <p:cond delay="1750"/>
                      </p:stCondLst>
                      <p:childTnLst>
                        <p:animScale>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ck-up video #4">
    <p:bg>
      <p:bgPr>
        <a:solidFill>
          <a:schemeClr val="accent5"/>
        </a:solidFill>
        <a:effectLst/>
      </p:bgPr>
    </p:bg>
    <p:spTree>
      <p:nvGrpSpPr>
        <p:cNvPr id="1" name=""/>
        <p:cNvGrpSpPr/>
        <p:nvPr/>
      </p:nvGrpSpPr>
      <p:grpSpPr>
        <a:xfrm>
          <a:off x="0" y="0"/>
          <a:ext cx="0" cy="0"/>
          <a:chOff x="0" y="0"/>
          <a:chExt cx="0" cy="0"/>
        </a:xfrm>
      </p:grpSpPr>
      <p:sp>
        <p:nvSpPr>
          <p:cNvPr id="13" name="Tijdelijke aanduiding voor media 12">
            <a:extLst>
              <a:ext uri="{FF2B5EF4-FFF2-40B4-BE49-F238E27FC236}">
                <a16:creationId xmlns:a16="http://schemas.microsoft.com/office/drawing/2014/main" id="{3E9BF0BB-EB3A-4679-7B70-BD719ED5495F}"/>
              </a:ext>
            </a:extLst>
          </p:cNvPr>
          <p:cNvSpPr>
            <a:spLocks noGrp="1"/>
          </p:cNvSpPr>
          <p:nvPr>
            <p:ph type="media" sz="quarter" idx="13" hasCustomPrompt="1"/>
          </p:nvPr>
        </p:nvSpPr>
        <p:spPr>
          <a:xfrm>
            <a:off x="6299170" y="237744"/>
            <a:ext cx="5605669" cy="6382511"/>
          </a:xfrm>
          <a:custGeom>
            <a:avLst/>
            <a:gdLst>
              <a:gd name="connsiteX0" fmla="*/ 273893 w 5605669"/>
              <a:gd name="connsiteY0" fmla="*/ 0 h 6382511"/>
              <a:gd name="connsiteX1" fmla="*/ 5331776 w 5605669"/>
              <a:gd name="connsiteY1" fmla="*/ 0 h 6382511"/>
              <a:gd name="connsiteX2" fmla="*/ 5605669 w 5605669"/>
              <a:gd name="connsiteY2" fmla="*/ 273893 h 6382511"/>
              <a:gd name="connsiteX3" fmla="*/ 5605669 w 5605669"/>
              <a:gd name="connsiteY3" fmla="*/ 6108618 h 6382511"/>
              <a:gd name="connsiteX4" fmla="*/ 5331776 w 5605669"/>
              <a:gd name="connsiteY4" fmla="*/ 6382511 h 6382511"/>
              <a:gd name="connsiteX5" fmla="*/ 273893 w 5605669"/>
              <a:gd name="connsiteY5" fmla="*/ 6382511 h 6382511"/>
              <a:gd name="connsiteX6" fmla="*/ 0 w 5605669"/>
              <a:gd name="connsiteY6" fmla="*/ 6108618 h 6382511"/>
              <a:gd name="connsiteX7" fmla="*/ 0 w 5605669"/>
              <a:gd name="connsiteY7" fmla="*/ 273893 h 6382511"/>
              <a:gd name="connsiteX8" fmla="*/ 273893 w 5605669"/>
              <a:gd name="connsiteY8" fmla="*/ 0 h 63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5669" h="6382511">
                <a:moveTo>
                  <a:pt x="273893" y="0"/>
                </a:moveTo>
                <a:lnTo>
                  <a:pt x="5331776" y="0"/>
                </a:lnTo>
                <a:cubicBezTo>
                  <a:pt x="5483043" y="0"/>
                  <a:pt x="5605669" y="122626"/>
                  <a:pt x="5605669" y="273893"/>
                </a:cubicBezTo>
                <a:lnTo>
                  <a:pt x="5605669" y="6108618"/>
                </a:lnTo>
                <a:cubicBezTo>
                  <a:pt x="5605669" y="6259885"/>
                  <a:pt x="5483043" y="6382511"/>
                  <a:pt x="5331776" y="6382511"/>
                </a:cubicBezTo>
                <a:lnTo>
                  <a:pt x="273893" y="6382511"/>
                </a:lnTo>
                <a:cubicBezTo>
                  <a:pt x="122626" y="6382511"/>
                  <a:pt x="0" y="6259885"/>
                  <a:pt x="0" y="6108618"/>
                </a:cubicBezTo>
                <a:lnTo>
                  <a:pt x="0" y="273893"/>
                </a:lnTo>
                <a:cubicBezTo>
                  <a:pt x="0" y="122626"/>
                  <a:pt x="122626" y="0"/>
                  <a:pt x="273893" y="0"/>
                </a:cubicBezTo>
                <a:close/>
              </a:path>
            </a:pathLst>
          </a:custGeo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a:t>
            </a:r>
            <a:br>
              <a:rPr lang="nl-NL"/>
            </a:br>
            <a:r>
              <a:rPr lang="nl-NL"/>
              <a:t>om een video in te voegen</a:t>
            </a:r>
          </a:p>
        </p:txBody>
      </p:sp>
      <p:sp>
        <p:nvSpPr>
          <p:cNvPr id="7" name="Tijdelijke aanduiding voor tekst 10">
            <a:extLst>
              <a:ext uri="{FF2B5EF4-FFF2-40B4-BE49-F238E27FC236}">
                <a16:creationId xmlns:a16="http://schemas.microsoft.com/office/drawing/2014/main" id="{08C23C30-D324-E5E6-F88A-98D1AD5F88C9}"/>
              </a:ext>
            </a:extLst>
          </p:cNvPr>
          <p:cNvSpPr>
            <a:spLocks noGrp="1"/>
          </p:cNvSpPr>
          <p:nvPr>
            <p:ph type="body" sz="quarter" idx="15" hasCustomPrompt="1"/>
          </p:nvPr>
        </p:nvSpPr>
        <p:spPr>
          <a:xfrm>
            <a:off x="366674" y="893885"/>
            <a:ext cx="5605669" cy="5028400"/>
          </a:xfrm>
          <a:prstGeom prst="roundRect">
            <a:avLst>
              <a:gd name="adj" fmla="val 7005"/>
            </a:avLst>
          </a:prstGeom>
          <a:solidFill>
            <a:srgbClr val="FCBE5B"/>
          </a:solidFill>
        </p:spPr>
        <p:txBody>
          <a:bodyPr/>
          <a:lstStyle>
            <a:lvl1pPr marL="0" indent="0">
              <a:buNone/>
              <a:defRPr/>
            </a:lvl1pPr>
          </a:lstStyle>
          <a:p>
            <a:pPr lvl="0"/>
            <a:r>
              <a:rPr lang="nl-NL"/>
              <a:t> </a:t>
            </a:r>
          </a:p>
        </p:txBody>
      </p:sp>
      <p:sp>
        <p:nvSpPr>
          <p:cNvPr id="8" name="Tijdelijke aanduiding voor tekst 10">
            <a:extLst>
              <a:ext uri="{FF2B5EF4-FFF2-40B4-BE49-F238E27FC236}">
                <a16:creationId xmlns:a16="http://schemas.microsoft.com/office/drawing/2014/main" id="{ED01EEE7-5CF0-E669-78C5-19573A81FFFB}"/>
              </a:ext>
            </a:extLst>
          </p:cNvPr>
          <p:cNvSpPr>
            <a:spLocks noGrp="1"/>
          </p:cNvSpPr>
          <p:nvPr>
            <p:ph type="body" sz="quarter" idx="16" hasCustomPrompt="1"/>
          </p:nvPr>
        </p:nvSpPr>
        <p:spPr>
          <a:xfrm>
            <a:off x="366674" y="6070219"/>
            <a:ext cx="5605669" cy="424289"/>
          </a:xfrm>
          <a:prstGeom prst="roundRect">
            <a:avLst>
              <a:gd name="adj" fmla="val 41999"/>
            </a:avLst>
          </a:prstGeom>
          <a:solidFill>
            <a:srgbClr val="FCBE5B"/>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7BF8FA0E-0879-CD8F-823C-457D00DAD07C}"/>
              </a:ext>
            </a:extLst>
          </p:cNvPr>
          <p:cNvSpPr>
            <a:spLocks noGrp="1"/>
          </p:cNvSpPr>
          <p:nvPr>
            <p:ph type="title" hasCustomPrompt="1"/>
          </p:nvPr>
        </p:nvSpPr>
        <p:spPr>
          <a:xfrm>
            <a:off x="719138" y="1235907"/>
            <a:ext cx="4878354" cy="392868"/>
          </a:xfrm>
        </p:spPr>
        <p:txBody>
          <a:bodyPr/>
          <a:lstStyle>
            <a:lvl1pPr>
              <a:defRPr>
                <a:solidFill>
                  <a:schemeClr val="accent3"/>
                </a:solidFill>
              </a:defRPr>
            </a:lvl1pPr>
          </a:lstStyle>
          <a:p>
            <a:r>
              <a:rPr lang="nl-NL"/>
              <a:t>Plaats hier je titel</a:t>
            </a:r>
          </a:p>
        </p:txBody>
      </p:sp>
      <p:sp>
        <p:nvSpPr>
          <p:cNvPr id="6" name="Rechthoek 5">
            <a:extLst>
              <a:ext uri="{FF2B5EF4-FFF2-40B4-BE49-F238E27FC236}">
                <a16:creationId xmlns:a16="http://schemas.microsoft.com/office/drawing/2014/main" id="{1907DFA2-799E-5243-B26F-673042CD145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#4</a:t>
            </a:r>
          </a:p>
        </p:txBody>
      </p:sp>
      <p:sp>
        <p:nvSpPr>
          <p:cNvPr id="15" name="Tijdelijke aanduiding voor verticale tekst 2">
            <a:extLst>
              <a:ext uri="{FF2B5EF4-FFF2-40B4-BE49-F238E27FC236}">
                <a16:creationId xmlns:a16="http://schemas.microsoft.com/office/drawing/2014/main" id="{AC749E79-5579-4D4E-044C-C92A1381CB7A}"/>
              </a:ext>
            </a:extLst>
          </p:cNvPr>
          <p:cNvSpPr>
            <a:spLocks noGrp="1"/>
          </p:cNvSpPr>
          <p:nvPr>
            <p:ph type="body" orient="vert" idx="1" hasCustomPrompt="1"/>
          </p:nvPr>
        </p:nvSpPr>
        <p:spPr>
          <a:xfrm>
            <a:off x="720002" y="1988744"/>
            <a:ext cx="4877490" cy="3564331"/>
          </a:xfrm>
        </p:spPr>
        <p:txBody>
          <a:bodyPr vert="horz"/>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9" name="Tijdelijke aanduiding voor datum 8">
            <a:extLst>
              <a:ext uri="{FF2B5EF4-FFF2-40B4-BE49-F238E27FC236}">
                <a16:creationId xmlns:a16="http://schemas.microsoft.com/office/drawing/2014/main" id="{CE483B70-1E82-418C-85E2-D81E75CC33FB}"/>
              </a:ext>
            </a:extLst>
          </p:cNvPr>
          <p:cNvSpPr>
            <a:spLocks noGrp="1"/>
          </p:cNvSpPr>
          <p:nvPr>
            <p:ph type="dt" sz="half" idx="17"/>
          </p:nvPr>
        </p:nvSpPr>
        <p:spPr>
          <a:xfrm>
            <a:off x="10554610" y="6101201"/>
            <a:ext cx="917028" cy="242449"/>
          </a:xfrm>
          <a:prstGeom prst="rect">
            <a:avLst/>
          </a:prstGeom>
        </p:spPr>
        <p:txBody>
          <a:bodyPr/>
          <a:lstStyle/>
          <a:p>
            <a:endParaRPr lang="nl-NL"/>
          </a:p>
        </p:txBody>
      </p:sp>
      <p:sp>
        <p:nvSpPr>
          <p:cNvPr id="10" name="Tijdelijke aanduiding voor voettekst 9">
            <a:extLst>
              <a:ext uri="{FF2B5EF4-FFF2-40B4-BE49-F238E27FC236}">
                <a16:creationId xmlns:a16="http://schemas.microsoft.com/office/drawing/2014/main" id="{2F05ACA4-7608-5335-035E-1CC19728C66F}"/>
              </a:ext>
            </a:extLst>
          </p:cNvPr>
          <p:cNvSpPr>
            <a:spLocks noGrp="1"/>
          </p:cNvSpPr>
          <p:nvPr>
            <p:ph type="ftr" sz="quarter" idx="18"/>
          </p:nvPr>
        </p:nvSpPr>
        <p:spPr/>
        <p:txBody>
          <a:bodyPr/>
          <a:lstStyle/>
          <a:p>
            <a:r>
              <a:rPr lang="nl-NL"/>
              <a:t>Ace Yourself</a:t>
            </a:r>
          </a:p>
        </p:txBody>
      </p:sp>
      <p:sp>
        <p:nvSpPr>
          <p:cNvPr id="11" name="Tijdelijke aanduiding voor dianummer 10">
            <a:extLst>
              <a:ext uri="{FF2B5EF4-FFF2-40B4-BE49-F238E27FC236}">
                <a16:creationId xmlns:a16="http://schemas.microsoft.com/office/drawing/2014/main" id="{02E39C7C-0DB5-9B70-70BE-EA550DBFE21D}"/>
              </a:ext>
            </a:extLst>
          </p:cNvPr>
          <p:cNvSpPr>
            <a:spLocks noGrp="1"/>
          </p:cNvSpPr>
          <p:nvPr>
            <p:ph type="sldNum" sz="quarter" idx="19"/>
          </p:nvPr>
        </p:nvSpPr>
        <p:spPr>
          <a:xfrm>
            <a:off x="11130162" y="5886703"/>
            <a:ext cx="298929" cy="183516"/>
          </a:xfrm>
          <a:prstGeom prst="rect">
            <a:avLst/>
          </a:prstGeom>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313425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Alleen titel</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a:xfrm>
            <a:off x="10554610" y="6101201"/>
            <a:ext cx="917028" cy="242449"/>
          </a:xfrm>
          <a:prstGeom prst="rect">
            <a:avLst/>
          </a:prstGeom>
        </p:spPr>
        <p:txBody>
          <a:bodyPr/>
          <a:lstStyle/>
          <a:p>
            <a:endParaRPr lang="nl-NL"/>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a:t>Ace </a:t>
            </a:r>
            <a:r>
              <a:rPr lang="nl-NL" err="1"/>
              <a:t>Yourself</a:t>
            </a:r>
            <a:endParaRPr lang="nl-NL"/>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0850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57" name="Rechthoek: afgeronde hoeken 56">
            <a:extLst>
              <a:ext uri="{FF2B5EF4-FFF2-40B4-BE49-F238E27FC236}">
                <a16:creationId xmlns:a16="http://schemas.microsoft.com/office/drawing/2014/main" id="{C8C5B668-81D7-C86E-6B50-F9BC95E7A59D}"/>
              </a:ext>
            </a:extLst>
          </p:cNvPr>
          <p:cNvSpPr/>
          <p:nvPr userDrawn="1"/>
        </p:nvSpPr>
        <p:spPr>
          <a:xfrm>
            <a:off x="6397704" y="1258829"/>
            <a:ext cx="5074295" cy="5084822"/>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2557794"/>
            <a:ext cx="5172831" cy="1742411"/>
          </a:xfrm>
        </p:spPr>
        <p:txBody>
          <a:bodyPr vert="horz" lIns="0" tIns="0" rIns="0" bIns="0" rtlCol="0" anchor="b">
            <a:noAutofit/>
          </a:bodyPr>
          <a:lstStyle>
            <a:lvl1pPr>
              <a:defRPr lang="nl-NL" sz="6600"/>
            </a:lvl1pPr>
          </a:lstStyle>
          <a:p>
            <a:pPr lvl="0">
              <a:lnSpc>
                <a:spcPct val="80000"/>
              </a:lnSpc>
            </a:pPr>
            <a:r>
              <a:rPr lang="nl-NL"/>
              <a:t>Afsluitende </a:t>
            </a:r>
            <a:br>
              <a:rPr lang="nl-NL"/>
            </a:br>
            <a:r>
              <a:rPr lang="nl-NL"/>
              <a:t>tekst</a:t>
            </a:r>
          </a:p>
        </p:txBody>
      </p:sp>
      <p:grpSp>
        <p:nvGrpSpPr>
          <p:cNvPr id="53" name="Groep 52">
            <a:extLst>
              <a:ext uri="{FF2B5EF4-FFF2-40B4-BE49-F238E27FC236}">
                <a16:creationId xmlns:a16="http://schemas.microsoft.com/office/drawing/2014/main" id="{983F16E3-C8BE-1C6D-8FFE-57140C15EF48}"/>
              </a:ext>
            </a:extLst>
          </p:cNvPr>
          <p:cNvGrpSpPr/>
          <p:nvPr userDrawn="1"/>
        </p:nvGrpSpPr>
        <p:grpSpPr>
          <a:xfrm>
            <a:off x="7949233" y="328901"/>
            <a:ext cx="1899202" cy="2046539"/>
            <a:chOff x="3236015" y="-1092691"/>
            <a:chExt cx="1333500" cy="1436951"/>
          </a:xfrm>
        </p:grpSpPr>
        <p:sp>
          <p:nvSpPr>
            <p:cNvPr id="13" name="Vrije vorm: vorm 12">
              <a:extLst>
                <a:ext uri="{FF2B5EF4-FFF2-40B4-BE49-F238E27FC236}">
                  <a16:creationId xmlns:a16="http://schemas.microsoft.com/office/drawing/2014/main" id="{D72760F9-CC84-0DB9-27C1-5798D1D883EC}"/>
                </a:ext>
              </a:extLst>
            </p:cNvPr>
            <p:cNvSpPr/>
            <p:nvPr/>
          </p:nvSpPr>
          <p:spPr>
            <a:xfrm>
              <a:off x="3236015" y="-1092691"/>
              <a:ext cx="1333500" cy="1333500"/>
            </a:xfrm>
            <a:custGeom>
              <a:avLst/>
              <a:gdLst>
                <a:gd name="connsiteX0" fmla="*/ 1333500 w 1333500"/>
                <a:gd name="connsiteY0" fmla="*/ 666750 h 1333500"/>
                <a:gd name="connsiteX1" fmla="*/ 666750 w 1333500"/>
                <a:gd name="connsiteY1" fmla="*/ 1333500 h 1333500"/>
                <a:gd name="connsiteX2" fmla="*/ 0 w 1333500"/>
                <a:gd name="connsiteY2" fmla="*/ 666750 h 1333500"/>
                <a:gd name="connsiteX3" fmla="*/ 666750 w 1333500"/>
                <a:gd name="connsiteY3" fmla="*/ 0 h 1333500"/>
                <a:gd name="connsiteX4" fmla="*/ 1333500 w 1333500"/>
                <a:gd name="connsiteY4" fmla="*/ 66675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1333500" y="666750"/>
                  </a:moveTo>
                  <a:cubicBezTo>
                    <a:pt x="1333500" y="1034986"/>
                    <a:pt x="1034986" y="1333500"/>
                    <a:pt x="666750" y="1333500"/>
                  </a:cubicBezTo>
                  <a:cubicBezTo>
                    <a:pt x="298514" y="1333500"/>
                    <a:pt x="0" y="1034986"/>
                    <a:pt x="0" y="666750"/>
                  </a:cubicBezTo>
                  <a:cubicBezTo>
                    <a:pt x="0" y="298514"/>
                    <a:pt x="298514" y="0"/>
                    <a:pt x="666750" y="0"/>
                  </a:cubicBezTo>
                  <a:cubicBezTo>
                    <a:pt x="1034986" y="0"/>
                    <a:pt x="1333500" y="298514"/>
                    <a:pt x="1333500" y="666750"/>
                  </a:cubicBezTo>
                  <a:close/>
                </a:path>
              </a:pathLst>
            </a:custGeom>
            <a:solidFill>
              <a:srgbClr val="FFEFC4"/>
            </a:solidFill>
            <a:ln w="9525"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45CF377-E746-6F04-F60C-7DD76770B11A}"/>
                </a:ext>
              </a:extLst>
            </p:cNvPr>
            <p:cNvSpPr/>
            <p:nvPr/>
          </p:nvSpPr>
          <p:spPr>
            <a:xfrm>
              <a:off x="3321740" y="-959341"/>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80963 w 161925"/>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80963" y="117215"/>
                    <a:pt x="44710" y="80963"/>
                    <a:pt x="0" y="80963"/>
                  </a:cubicBezTo>
                  <a:cubicBezTo>
                    <a:pt x="44710" y="80963"/>
                    <a:pt x="80963" y="44710"/>
                    <a:pt x="80963" y="0"/>
                  </a:cubicBezTo>
                  <a:cubicBezTo>
                    <a:pt x="80963" y="44710"/>
                    <a:pt x="117215" y="80963"/>
                    <a:pt x="161925" y="80963"/>
                  </a:cubicBezTo>
                  <a:cubicBezTo>
                    <a:pt x="117215" y="80963"/>
                    <a:pt x="80963" y="117215"/>
                    <a:pt x="80963" y="161925"/>
                  </a:cubicBezTo>
                  <a:close/>
                </a:path>
              </a:pathLst>
            </a:custGeom>
            <a:solidFill>
              <a:srgbClr val="FDFDFD"/>
            </a:solidFill>
            <a:ln w="9525" cap="flat">
              <a:noFill/>
              <a:prstDash val="solid"/>
              <a:miter/>
            </a:ln>
          </p:spPr>
          <p:txBody>
            <a:bodyPr rtlCol="0" anchor="ctr"/>
            <a:lstStyle/>
            <a:p>
              <a:endParaRPr lang="nl-NL"/>
            </a:p>
          </p:txBody>
        </p:sp>
        <p:grpSp>
          <p:nvGrpSpPr>
            <p:cNvPr id="15" name="Graphic 10">
              <a:extLst>
                <a:ext uri="{FF2B5EF4-FFF2-40B4-BE49-F238E27FC236}">
                  <a16:creationId xmlns:a16="http://schemas.microsoft.com/office/drawing/2014/main" id="{7DD2C3CB-A737-3F57-F0BC-D687B778010F}"/>
                </a:ext>
              </a:extLst>
            </p:cNvPr>
            <p:cNvGrpSpPr/>
            <p:nvPr/>
          </p:nvGrpSpPr>
          <p:grpSpPr>
            <a:xfrm>
              <a:off x="3540816" y="-1026014"/>
              <a:ext cx="675407" cy="1370274"/>
              <a:chOff x="3540816" y="-1026014"/>
              <a:chExt cx="675407" cy="1370274"/>
            </a:xfrm>
          </p:grpSpPr>
          <p:sp>
            <p:nvSpPr>
              <p:cNvPr id="16" name="Vrije vorm: vorm 15">
                <a:extLst>
                  <a:ext uri="{FF2B5EF4-FFF2-40B4-BE49-F238E27FC236}">
                    <a16:creationId xmlns:a16="http://schemas.microsoft.com/office/drawing/2014/main" id="{CC9FDDBC-B2A8-1281-5C13-6C84EF03A4F5}"/>
                  </a:ext>
                </a:extLst>
              </p:cNvPr>
              <p:cNvSpPr/>
              <p:nvPr/>
            </p:nvSpPr>
            <p:spPr>
              <a:xfrm>
                <a:off x="3896067" y="120546"/>
                <a:ext cx="57559" cy="111852"/>
              </a:xfrm>
              <a:custGeom>
                <a:avLst/>
                <a:gdLst>
                  <a:gd name="connsiteX0" fmla="*/ 0 w 57559"/>
                  <a:gd name="connsiteY0" fmla="*/ 0 h 111852"/>
                  <a:gd name="connsiteX1" fmla="*/ 57560 w 57559"/>
                  <a:gd name="connsiteY1" fmla="*/ 0 h 111852"/>
                  <a:gd name="connsiteX2" fmla="*/ 57560 w 57559"/>
                  <a:gd name="connsiteY2" fmla="*/ 111852 h 111852"/>
                  <a:gd name="connsiteX3" fmla="*/ 0 w 57559"/>
                  <a:gd name="connsiteY3" fmla="*/ 111852 h 111852"/>
                  <a:gd name="connsiteX4" fmla="*/ 0 w 57559"/>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52">
                    <a:moveTo>
                      <a:pt x="0" y="0"/>
                    </a:moveTo>
                    <a:lnTo>
                      <a:pt x="57560" y="0"/>
                    </a:lnTo>
                    <a:lnTo>
                      <a:pt x="57560"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1E0854C9-A2A5-D109-26B7-4213B66FCB1F}"/>
                  </a:ext>
                </a:extLst>
              </p:cNvPr>
              <p:cNvSpPr/>
              <p:nvPr/>
            </p:nvSpPr>
            <p:spPr>
              <a:xfrm>
                <a:off x="3896067" y="232398"/>
                <a:ext cx="57559" cy="111861"/>
              </a:xfrm>
              <a:custGeom>
                <a:avLst/>
                <a:gdLst>
                  <a:gd name="connsiteX0" fmla="*/ 0 w 57559"/>
                  <a:gd name="connsiteY0" fmla="*/ 0 h 111861"/>
                  <a:gd name="connsiteX1" fmla="*/ 57560 w 57559"/>
                  <a:gd name="connsiteY1" fmla="*/ 0 h 111861"/>
                  <a:gd name="connsiteX2" fmla="*/ 57560 w 57559"/>
                  <a:gd name="connsiteY2" fmla="*/ 111861 h 111861"/>
                  <a:gd name="connsiteX3" fmla="*/ 0 w 57559"/>
                  <a:gd name="connsiteY3" fmla="*/ 111861 h 111861"/>
                  <a:gd name="connsiteX4" fmla="*/ 0 w 57559"/>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61">
                    <a:moveTo>
                      <a:pt x="0" y="0"/>
                    </a:moveTo>
                    <a:lnTo>
                      <a:pt x="57560" y="0"/>
                    </a:lnTo>
                    <a:lnTo>
                      <a:pt x="57560" y="111861"/>
                    </a:lnTo>
                    <a:lnTo>
                      <a:pt x="0" y="111861"/>
                    </a:lnTo>
                    <a:lnTo>
                      <a:pt x="0" y="0"/>
                    </a:ln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49A9FE7B-E71F-C951-2058-745359E3E473}"/>
                  </a:ext>
                </a:extLst>
              </p:cNvPr>
              <p:cNvSpPr/>
              <p:nvPr/>
            </p:nvSpPr>
            <p:spPr>
              <a:xfrm>
                <a:off x="3890802"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6BCB0C-676A-17D6-6F0D-4FD8A5481E99}"/>
                  </a:ext>
                </a:extLst>
              </p:cNvPr>
              <p:cNvSpPr/>
              <p:nvPr/>
            </p:nvSpPr>
            <p:spPr>
              <a:xfrm>
                <a:off x="3890802" y="86532"/>
                <a:ext cx="68079" cy="68075"/>
              </a:xfrm>
              <a:custGeom>
                <a:avLst/>
                <a:gdLst>
                  <a:gd name="connsiteX0" fmla="*/ 34040 w 68079"/>
                  <a:gd name="connsiteY0" fmla="*/ 68075 h 68075"/>
                  <a:gd name="connsiteX1" fmla="*/ 0 w 68079"/>
                  <a:gd name="connsiteY1" fmla="*/ 34033 h 68075"/>
                  <a:gd name="connsiteX2" fmla="*/ 34040 w 68079"/>
                  <a:gd name="connsiteY2" fmla="*/ 0 h 68075"/>
                  <a:gd name="connsiteX3" fmla="*/ 68080 w 68079"/>
                  <a:gd name="connsiteY3" fmla="*/ 34033 h 68075"/>
                  <a:gd name="connsiteX4" fmla="*/ 34040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40" y="68075"/>
                    </a:moveTo>
                    <a:cubicBezTo>
                      <a:pt x="15241" y="68075"/>
                      <a:pt x="0" y="52835"/>
                      <a:pt x="0" y="34033"/>
                    </a:cubicBezTo>
                    <a:cubicBezTo>
                      <a:pt x="0" y="15240"/>
                      <a:pt x="15241" y="0"/>
                      <a:pt x="34040" y="0"/>
                    </a:cubicBezTo>
                    <a:cubicBezTo>
                      <a:pt x="52840" y="0"/>
                      <a:pt x="68080" y="15240"/>
                      <a:pt x="68080" y="34033"/>
                    </a:cubicBezTo>
                    <a:cubicBezTo>
                      <a:pt x="68080" y="52835"/>
                      <a:pt x="52840" y="68075"/>
                      <a:pt x="34040" y="68075"/>
                    </a:cubicBezTo>
                    <a:close/>
                  </a:path>
                </a:pathLst>
              </a:custGeom>
              <a:solidFill>
                <a:srgbClr val="2C3338"/>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638AA9E-C646-1DCA-5AC6-4D505E4B64C0}"/>
                  </a:ext>
                </a:extLst>
              </p:cNvPr>
              <p:cNvSpPr/>
              <p:nvPr/>
            </p:nvSpPr>
            <p:spPr>
              <a:xfrm>
                <a:off x="3896067" y="203651"/>
                <a:ext cx="57559" cy="57559"/>
              </a:xfrm>
              <a:custGeom>
                <a:avLst/>
                <a:gdLst>
                  <a:gd name="connsiteX0" fmla="*/ 28780 w 57559"/>
                  <a:gd name="connsiteY0" fmla="*/ 57560 h 57559"/>
                  <a:gd name="connsiteX1" fmla="*/ 0 w 57559"/>
                  <a:gd name="connsiteY1" fmla="*/ 28775 h 57559"/>
                  <a:gd name="connsiteX2" fmla="*/ 28780 w 57559"/>
                  <a:gd name="connsiteY2" fmla="*/ 0 h 57559"/>
                  <a:gd name="connsiteX3" fmla="*/ 57560 w 57559"/>
                  <a:gd name="connsiteY3" fmla="*/ 28775 h 57559"/>
                  <a:gd name="connsiteX4" fmla="*/ 28780 w 57559"/>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57559">
                    <a:moveTo>
                      <a:pt x="28780" y="57560"/>
                    </a:moveTo>
                    <a:cubicBezTo>
                      <a:pt x="12885" y="57560"/>
                      <a:pt x="0" y="44672"/>
                      <a:pt x="0" y="28775"/>
                    </a:cubicBezTo>
                    <a:cubicBezTo>
                      <a:pt x="0" y="12878"/>
                      <a:pt x="12885" y="0"/>
                      <a:pt x="28780" y="0"/>
                    </a:cubicBezTo>
                    <a:cubicBezTo>
                      <a:pt x="44675" y="0"/>
                      <a:pt x="57560" y="12878"/>
                      <a:pt x="57560" y="28775"/>
                    </a:cubicBezTo>
                    <a:cubicBezTo>
                      <a:pt x="57560" y="44672"/>
                      <a:pt x="44675" y="57560"/>
                      <a:pt x="28780" y="57560"/>
                    </a:cubicBezTo>
                    <a:close/>
                  </a:path>
                </a:pathLst>
              </a:custGeom>
              <a:solidFill>
                <a:srgbClr val="FCBE5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6093D1E0-268F-0389-F273-68C1BE3BE45E}"/>
                  </a:ext>
                </a:extLst>
              </p:cNvPr>
              <p:cNvSpPr/>
              <p:nvPr/>
            </p:nvSpPr>
            <p:spPr>
              <a:xfrm>
                <a:off x="3887513"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5605565F-5B0C-0396-1414-56B93DFC5C1D}"/>
                  </a:ext>
                </a:extLst>
              </p:cNvPr>
              <p:cNvSpPr/>
              <p:nvPr/>
            </p:nvSpPr>
            <p:spPr>
              <a:xfrm>
                <a:off x="3803411" y="120565"/>
                <a:ext cx="57560" cy="111852"/>
              </a:xfrm>
              <a:custGeom>
                <a:avLst/>
                <a:gdLst>
                  <a:gd name="connsiteX0" fmla="*/ 0 w 57560"/>
                  <a:gd name="connsiteY0" fmla="*/ 0 h 111852"/>
                  <a:gd name="connsiteX1" fmla="*/ 57561 w 57560"/>
                  <a:gd name="connsiteY1" fmla="*/ 0 h 111852"/>
                  <a:gd name="connsiteX2" fmla="*/ 57561 w 57560"/>
                  <a:gd name="connsiteY2" fmla="*/ 111852 h 111852"/>
                  <a:gd name="connsiteX3" fmla="*/ 0 w 57560"/>
                  <a:gd name="connsiteY3" fmla="*/ 111852 h 111852"/>
                  <a:gd name="connsiteX4" fmla="*/ 0 w 57560"/>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52">
                    <a:moveTo>
                      <a:pt x="0" y="0"/>
                    </a:moveTo>
                    <a:lnTo>
                      <a:pt x="57561" y="0"/>
                    </a:lnTo>
                    <a:lnTo>
                      <a:pt x="57561"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61E3D26A-227D-CA3F-688C-7777645CD1B8}"/>
                  </a:ext>
                </a:extLst>
              </p:cNvPr>
              <p:cNvSpPr/>
              <p:nvPr/>
            </p:nvSpPr>
            <p:spPr>
              <a:xfrm>
                <a:off x="3803411" y="232369"/>
                <a:ext cx="57560" cy="111861"/>
              </a:xfrm>
              <a:custGeom>
                <a:avLst/>
                <a:gdLst>
                  <a:gd name="connsiteX0" fmla="*/ 0 w 57560"/>
                  <a:gd name="connsiteY0" fmla="*/ 0 h 111861"/>
                  <a:gd name="connsiteX1" fmla="*/ 57561 w 57560"/>
                  <a:gd name="connsiteY1" fmla="*/ 0 h 111861"/>
                  <a:gd name="connsiteX2" fmla="*/ 57561 w 57560"/>
                  <a:gd name="connsiteY2" fmla="*/ 111862 h 111861"/>
                  <a:gd name="connsiteX3" fmla="*/ 0 w 57560"/>
                  <a:gd name="connsiteY3" fmla="*/ 111862 h 111861"/>
                  <a:gd name="connsiteX4" fmla="*/ 0 w 57560"/>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61">
                    <a:moveTo>
                      <a:pt x="0" y="0"/>
                    </a:moveTo>
                    <a:lnTo>
                      <a:pt x="57561" y="0"/>
                    </a:lnTo>
                    <a:lnTo>
                      <a:pt x="57561" y="111862"/>
                    </a:lnTo>
                    <a:lnTo>
                      <a:pt x="0" y="111862"/>
                    </a:lnTo>
                    <a:lnTo>
                      <a:pt x="0" y="0"/>
                    </a:ln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7FD1570-C11C-89CF-C72D-E6BF867646E4}"/>
                  </a:ext>
                </a:extLst>
              </p:cNvPr>
              <p:cNvSpPr/>
              <p:nvPr/>
            </p:nvSpPr>
            <p:spPr>
              <a:xfrm>
                <a:off x="3798148"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6D387C5-0A50-54DD-168F-AA6051ED86C1}"/>
                  </a:ext>
                </a:extLst>
              </p:cNvPr>
              <p:cNvSpPr/>
              <p:nvPr/>
            </p:nvSpPr>
            <p:spPr>
              <a:xfrm>
                <a:off x="3794886"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3DB72F35-A8CE-9925-E93A-061DC361E8AB}"/>
                  </a:ext>
                </a:extLst>
              </p:cNvPr>
              <p:cNvSpPr/>
              <p:nvPr/>
            </p:nvSpPr>
            <p:spPr>
              <a:xfrm>
                <a:off x="3798148" y="86532"/>
                <a:ext cx="68079" cy="68075"/>
              </a:xfrm>
              <a:custGeom>
                <a:avLst/>
                <a:gdLst>
                  <a:gd name="connsiteX0" fmla="*/ 34039 w 68079"/>
                  <a:gd name="connsiteY0" fmla="*/ 68075 h 68075"/>
                  <a:gd name="connsiteX1" fmla="*/ 0 w 68079"/>
                  <a:gd name="connsiteY1" fmla="*/ 34033 h 68075"/>
                  <a:gd name="connsiteX2" fmla="*/ 34039 w 68079"/>
                  <a:gd name="connsiteY2" fmla="*/ 0 h 68075"/>
                  <a:gd name="connsiteX3" fmla="*/ 68080 w 68079"/>
                  <a:gd name="connsiteY3" fmla="*/ 34033 h 68075"/>
                  <a:gd name="connsiteX4" fmla="*/ 34039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39" y="68075"/>
                    </a:moveTo>
                    <a:cubicBezTo>
                      <a:pt x="15240" y="68075"/>
                      <a:pt x="0" y="52835"/>
                      <a:pt x="0" y="34033"/>
                    </a:cubicBezTo>
                    <a:cubicBezTo>
                      <a:pt x="0" y="15240"/>
                      <a:pt x="15240" y="0"/>
                      <a:pt x="34039" y="0"/>
                    </a:cubicBezTo>
                    <a:cubicBezTo>
                      <a:pt x="52839" y="0"/>
                      <a:pt x="68080" y="15240"/>
                      <a:pt x="68080" y="34033"/>
                    </a:cubicBezTo>
                    <a:cubicBezTo>
                      <a:pt x="68080" y="52835"/>
                      <a:pt x="52839" y="68075"/>
                      <a:pt x="34039" y="68075"/>
                    </a:cubicBezTo>
                    <a:close/>
                  </a:path>
                </a:pathLst>
              </a:custGeom>
              <a:solidFill>
                <a:srgbClr val="2C3338"/>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3273374-E613-F12E-016F-6825C9DE50AB}"/>
                  </a:ext>
                </a:extLst>
              </p:cNvPr>
              <p:cNvSpPr/>
              <p:nvPr/>
            </p:nvSpPr>
            <p:spPr>
              <a:xfrm>
                <a:off x="3803411" y="203651"/>
                <a:ext cx="57560" cy="57559"/>
              </a:xfrm>
              <a:custGeom>
                <a:avLst/>
                <a:gdLst>
                  <a:gd name="connsiteX0" fmla="*/ 28781 w 57560"/>
                  <a:gd name="connsiteY0" fmla="*/ 57560 h 57559"/>
                  <a:gd name="connsiteX1" fmla="*/ 0 w 57560"/>
                  <a:gd name="connsiteY1" fmla="*/ 28775 h 57559"/>
                  <a:gd name="connsiteX2" fmla="*/ 28781 w 57560"/>
                  <a:gd name="connsiteY2" fmla="*/ 0 h 57559"/>
                  <a:gd name="connsiteX3" fmla="*/ 57561 w 57560"/>
                  <a:gd name="connsiteY3" fmla="*/ 28775 h 57559"/>
                  <a:gd name="connsiteX4" fmla="*/ 28781 w 57560"/>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57559">
                    <a:moveTo>
                      <a:pt x="28781" y="57560"/>
                    </a:moveTo>
                    <a:cubicBezTo>
                      <a:pt x="12885" y="57560"/>
                      <a:pt x="0" y="44672"/>
                      <a:pt x="0" y="28775"/>
                    </a:cubicBezTo>
                    <a:cubicBezTo>
                      <a:pt x="0" y="12878"/>
                      <a:pt x="12885" y="0"/>
                      <a:pt x="28781" y="0"/>
                    </a:cubicBezTo>
                    <a:cubicBezTo>
                      <a:pt x="44675" y="0"/>
                      <a:pt x="57561" y="12878"/>
                      <a:pt x="57561" y="28775"/>
                    </a:cubicBezTo>
                    <a:cubicBezTo>
                      <a:pt x="57561" y="44672"/>
                      <a:pt x="44675" y="57560"/>
                      <a:pt x="28781" y="57560"/>
                    </a:cubicBezTo>
                    <a:close/>
                  </a:path>
                </a:pathLst>
              </a:custGeom>
              <a:solidFill>
                <a:srgbClr val="FCBE5B"/>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FC0D01A3-828A-2CC9-0EC5-AB9A886165C8}"/>
                  </a:ext>
                </a:extLst>
              </p:cNvPr>
              <p:cNvSpPr/>
              <p:nvPr/>
            </p:nvSpPr>
            <p:spPr>
              <a:xfrm>
                <a:off x="4035327" y="9418"/>
                <a:ext cx="32907" cy="222989"/>
              </a:xfrm>
              <a:custGeom>
                <a:avLst/>
                <a:gdLst>
                  <a:gd name="connsiteX0" fmla="*/ 0 w 32907"/>
                  <a:gd name="connsiteY0" fmla="*/ 0 h 222989"/>
                  <a:gd name="connsiteX1" fmla="*/ 32907 w 32907"/>
                  <a:gd name="connsiteY1" fmla="*/ 222990 h 222989"/>
                </a:gdLst>
                <a:ahLst/>
                <a:cxnLst>
                  <a:cxn ang="0">
                    <a:pos x="connsiteX0" y="connsiteY0"/>
                  </a:cxn>
                  <a:cxn ang="0">
                    <a:pos x="connsiteX1" y="connsiteY1"/>
                  </a:cxn>
                </a:cxnLst>
                <a:rect l="l" t="t" r="r" b="b"/>
                <a:pathLst>
                  <a:path w="32907" h="222989">
                    <a:moveTo>
                      <a:pt x="0" y="0"/>
                    </a:moveTo>
                    <a:cubicBezTo>
                      <a:pt x="0" y="0"/>
                      <a:pt x="20364" y="74962"/>
                      <a:pt x="32907" y="222990"/>
                    </a:cubicBezTo>
                  </a:path>
                </a:pathLst>
              </a:custGeom>
              <a:noFill/>
              <a:ln w="46366" cap="rnd">
                <a:solidFill>
                  <a:srgbClr val="FCBE5B"/>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B48B38C5-06D2-53B7-9580-2358FE3C8F05}"/>
                  </a:ext>
                </a:extLst>
              </p:cNvPr>
              <p:cNvSpPr/>
              <p:nvPr/>
            </p:nvSpPr>
            <p:spPr>
              <a:xfrm>
                <a:off x="4008866"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1B40FEB5-2D0C-83FC-3501-55FD8D9C9C88}"/>
                  </a:ext>
                </a:extLst>
              </p:cNvPr>
              <p:cNvSpPr/>
              <p:nvPr/>
            </p:nvSpPr>
            <p:spPr>
              <a:xfrm>
                <a:off x="4035326" y="9418"/>
                <a:ext cx="17829" cy="92811"/>
              </a:xfrm>
              <a:custGeom>
                <a:avLst/>
                <a:gdLst>
                  <a:gd name="connsiteX0" fmla="*/ 0 w 17829"/>
                  <a:gd name="connsiteY0" fmla="*/ 0 h 92811"/>
                  <a:gd name="connsiteX1" fmla="*/ 17830 w 17829"/>
                  <a:gd name="connsiteY1" fmla="*/ 92812 h 92811"/>
                </a:gdLst>
                <a:ahLst/>
                <a:cxnLst>
                  <a:cxn ang="0">
                    <a:pos x="connsiteX0" y="connsiteY0"/>
                  </a:cxn>
                  <a:cxn ang="0">
                    <a:pos x="connsiteX1" y="connsiteY1"/>
                  </a:cxn>
                </a:cxnLst>
                <a:rect l="l" t="t" r="r" b="b"/>
                <a:pathLst>
                  <a:path w="17829" h="92811">
                    <a:moveTo>
                      <a:pt x="0" y="0"/>
                    </a:moveTo>
                    <a:cubicBezTo>
                      <a:pt x="0" y="0"/>
                      <a:pt x="10655" y="45101"/>
                      <a:pt x="17830" y="92812"/>
                    </a:cubicBezTo>
                  </a:path>
                </a:pathLst>
              </a:custGeom>
              <a:noFill/>
              <a:ln w="52921" cap="flat">
                <a:solidFill>
                  <a:srgbClr val="EE4A63"/>
                </a:solid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BE64D49-90B6-36E7-9918-AA783DD8BFF9}"/>
                  </a:ext>
                </a:extLst>
              </p:cNvPr>
              <p:cNvSpPr/>
              <p:nvPr/>
            </p:nvSpPr>
            <p:spPr>
              <a:xfrm>
                <a:off x="3540816" y="-903474"/>
                <a:ext cx="675407" cy="932320"/>
              </a:xfrm>
              <a:custGeom>
                <a:avLst/>
                <a:gdLst>
                  <a:gd name="connsiteX0" fmla="*/ 341575 w 675407"/>
                  <a:gd name="connsiteY0" fmla="*/ 932238 h 932320"/>
                  <a:gd name="connsiteX1" fmla="*/ 494511 w 675407"/>
                  <a:gd name="connsiteY1" fmla="*/ 886461 h 932320"/>
                  <a:gd name="connsiteX2" fmla="*/ 655185 w 675407"/>
                  <a:gd name="connsiteY2" fmla="*/ 684032 h 932320"/>
                  <a:gd name="connsiteX3" fmla="*/ 655595 w 675407"/>
                  <a:gd name="connsiteY3" fmla="*/ 568535 h 932320"/>
                  <a:gd name="connsiteX4" fmla="*/ 625896 w 675407"/>
                  <a:gd name="connsiteY4" fmla="*/ 530611 h 932320"/>
                  <a:gd name="connsiteX5" fmla="*/ 635255 w 675407"/>
                  <a:gd name="connsiteY5" fmla="*/ 422773 h 932320"/>
                  <a:gd name="connsiteX6" fmla="*/ 643887 w 675407"/>
                  <a:gd name="connsiteY6" fmla="*/ 415005 h 932320"/>
                  <a:gd name="connsiteX7" fmla="*/ 648556 w 675407"/>
                  <a:gd name="connsiteY7" fmla="*/ 280896 h 932320"/>
                  <a:gd name="connsiteX8" fmla="*/ 404799 w 675407"/>
                  <a:gd name="connsiteY8" fmla="*/ 28484 h 932320"/>
                  <a:gd name="connsiteX9" fmla="*/ 270609 w 675407"/>
                  <a:gd name="connsiteY9" fmla="*/ 28484 h 932320"/>
                  <a:gd name="connsiteX10" fmla="*/ 26855 w 675407"/>
                  <a:gd name="connsiteY10" fmla="*/ 280896 h 932320"/>
                  <a:gd name="connsiteX11" fmla="*/ 31522 w 675407"/>
                  <a:gd name="connsiteY11" fmla="*/ 415005 h 932320"/>
                  <a:gd name="connsiteX12" fmla="*/ 40153 w 675407"/>
                  <a:gd name="connsiteY12" fmla="*/ 422773 h 932320"/>
                  <a:gd name="connsiteX13" fmla="*/ 49512 w 675407"/>
                  <a:gd name="connsiteY13" fmla="*/ 530611 h 932320"/>
                  <a:gd name="connsiteX14" fmla="*/ 19815 w 675407"/>
                  <a:gd name="connsiteY14" fmla="*/ 568535 h 932320"/>
                  <a:gd name="connsiteX15" fmla="*/ 20220 w 675407"/>
                  <a:gd name="connsiteY15" fmla="*/ 684032 h 932320"/>
                  <a:gd name="connsiteX16" fmla="*/ 180897 w 675407"/>
                  <a:gd name="connsiteY16" fmla="*/ 886433 h 932320"/>
                  <a:gd name="connsiteX17" fmla="*/ 341575 w 675407"/>
                  <a:gd name="connsiteY17" fmla="*/ 932210 h 932320"/>
                  <a:gd name="connsiteX18" fmla="*/ 341575 w 675407"/>
                  <a:gd name="connsiteY18" fmla="*/ 932238 h 9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407" h="932320">
                    <a:moveTo>
                      <a:pt x="341575" y="932238"/>
                    </a:moveTo>
                    <a:cubicBezTo>
                      <a:pt x="464921" y="929514"/>
                      <a:pt x="494511" y="886461"/>
                      <a:pt x="494511" y="886461"/>
                    </a:cubicBezTo>
                    <a:lnTo>
                      <a:pt x="655185" y="684032"/>
                    </a:lnTo>
                    <a:cubicBezTo>
                      <a:pt x="681998" y="650262"/>
                      <a:pt x="682160" y="602493"/>
                      <a:pt x="655595" y="568535"/>
                    </a:cubicBezTo>
                    <a:lnTo>
                      <a:pt x="625896" y="530611"/>
                    </a:lnTo>
                    <a:cubicBezTo>
                      <a:pt x="600217" y="497785"/>
                      <a:pt x="604290" y="450691"/>
                      <a:pt x="635255" y="422773"/>
                    </a:cubicBezTo>
                    <a:lnTo>
                      <a:pt x="643887" y="415005"/>
                    </a:lnTo>
                    <a:cubicBezTo>
                      <a:pt x="683103" y="379670"/>
                      <a:pt x="685208" y="318874"/>
                      <a:pt x="648556" y="280896"/>
                    </a:cubicBezTo>
                    <a:lnTo>
                      <a:pt x="404799" y="28484"/>
                    </a:lnTo>
                    <a:cubicBezTo>
                      <a:pt x="368116" y="-9495"/>
                      <a:pt x="307266" y="-9495"/>
                      <a:pt x="270609" y="28484"/>
                    </a:cubicBezTo>
                    <a:lnTo>
                      <a:pt x="26855" y="280896"/>
                    </a:lnTo>
                    <a:cubicBezTo>
                      <a:pt x="-9801" y="318874"/>
                      <a:pt x="-7697" y="379670"/>
                      <a:pt x="31522" y="415005"/>
                    </a:cubicBezTo>
                    <a:lnTo>
                      <a:pt x="40153" y="422773"/>
                    </a:lnTo>
                    <a:cubicBezTo>
                      <a:pt x="71118" y="450663"/>
                      <a:pt x="75217" y="497785"/>
                      <a:pt x="49512" y="530611"/>
                    </a:cubicBezTo>
                    <a:lnTo>
                      <a:pt x="19815" y="568535"/>
                    </a:lnTo>
                    <a:cubicBezTo>
                      <a:pt x="-6753" y="602493"/>
                      <a:pt x="-6591" y="650236"/>
                      <a:pt x="20220" y="684032"/>
                    </a:cubicBezTo>
                    <a:lnTo>
                      <a:pt x="180897" y="886433"/>
                    </a:lnTo>
                    <a:cubicBezTo>
                      <a:pt x="180897" y="886433"/>
                      <a:pt x="218875" y="934934"/>
                      <a:pt x="341575" y="932210"/>
                    </a:cubicBezTo>
                    <a:lnTo>
                      <a:pt x="341575" y="932238"/>
                    </a:lnTo>
                    <a:close/>
                  </a:path>
                </a:pathLst>
              </a:custGeom>
              <a:solidFill>
                <a:srgbClr val="FCBE5B"/>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D6C634F0-293F-5A69-9DD0-030B95DA6D13}"/>
                  </a:ext>
                </a:extLst>
              </p:cNvPr>
              <p:cNvSpPr/>
              <p:nvPr/>
            </p:nvSpPr>
            <p:spPr>
              <a:xfrm>
                <a:off x="3745288" y="-985990"/>
                <a:ext cx="133246" cy="133246"/>
              </a:xfrm>
              <a:custGeom>
                <a:avLst/>
                <a:gdLst>
                  <a:gd name="connsiteX0" fmla="*/ 103467 w 133246"/>
                  <a:gd name="connsiteY0" fmla="*/ 133246 h 133246"/>
                  <a:gd name="connsiteX1" fmla="*/ 73689 w 133246"/>
                  <a:gd name="connsiteY1" fmla="*/ 103468 h 133246"/>
                  <a:gd name="connsiteX2" fmla="*/ 29778 w 133246"/>
                  <a:gd name="connsiteY2" fmla="*/ 59557 h 133246"/>
                  <a:gd name="connsiteX3" fmla="*/ 0 w 133246"/>
                  <a:gd name="connsiteY3" fmla="*/ 29779 h 133246"/>
                  <a:gd name="connsiteX4" fmla="*/ 29778 w 133246"/>
                  <a:gd name="connsiteY4" fmla="*/ 0 h 133246"/>
                  <a:gd name="connsiteX5" fmla="*/ 133246 w 133246"/>
                  <a:gd name="connsiteY5" fmla="*/ 103468 h 133246"/>
                  <a:gd name="connsiteX6" fmla="*/ 103467 w 133246"/>
                  <a:gd name="connsiteY6" fmla="*/ 133246 h 13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6" h="133246">
                    <a:moveTo>
                      <a:pt x="103467" y="133246"/>
                    </a:moveTo>
                    <a:cubicBezTo>
                      <a:pt x="87014" y="133246"/>
                      <a:pt x="73689" y="119922"/>
                      <a:pt x="73689" y="103468"/>
                    </a:cubicBezTo>
                    <a:cubicBezTo>
                      <a:pt x="73689" y="79247"/>
                      <a:pt x="53999" y="59557"/>
                      <a:pt x="29778" y="59557"/>
                    </a:cubicBezTo>
                    <a:cubicBezTo>
                      <a:pt x="13325" y="59557"/>
                      <a:pt x="0" y="46232"/>
                      <a:pt x="0" y="29779"/>
                    </a:cubicBezTo>
                    <a:cubicBezTo>
                      <a:pt x="0" y="13325"/>
                      <a:pt x="13325" y="0"/>
                      <a:pt x="29778" y="0"/>
                    </a:cubicBezTo>
                    <a:cubicBezTo>
                      <a:pt x="86825" y="0"/>
                      <a:pt x="133246" y="46421"/>
                      <a:pt x="133246" y="103468"/>
                    </a:cubicBezTo>
                    <a:cubicBezTo>
                      <a:pt x="133246" y="119922"/>
                      <a:pt x="119921" y="133246"/>
                      <a:pt x="103467" y="133246"/>
                    </a:cubicBezTo>
                    <a:close/>
                  </a:path>
                </a:pathLst>
              </a:custGeom>
              <a:solidFill>
                <a:srgbClr val="FCBE5B"/>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EFCD6789-E0D4-624A-C252-386BB52553CD}"/>
                  </a:ext>
                </a:extLst>
              </p:cNvPr>
              <p:cNvSpPr/>
              <p:nvPr/>
            </p:nvSpPr>
            <p:spPr>
              <a:xfrm>
                <a:off x="3848749" y="-1026014"/>
                <a:ext cx="59556" cy="188136"/>
              </a:xfrm>
              <a:custGeom>
                <a:avLst/>
                <a:gdLst>
                  <a:gd name="connsiteX0" fmla="*/ 59556 w 59556"/>
                  <a:gd name="connsiteY0" fmla="*/ 158357 h 188136"/>
                  <a:gd name="connsiteX1" fmla="*/ 29778 w 59556"/>
                  <a:gd name="connsiteY1" fmla="*/ 188136 h 188136"/>
                  <a:gd name="connsiteX2" fmla="*/ 0 w 59556"/>
                  <a:gd name="connsiteY2" fmla="*/ 158357 h 188136"/>
                  <a:gd name="connsiteX3" fmla="*/ 0 w 59556"/>
                  <a:gd name="connsiteY3" fmla="*/ 29778 h 188136"/>
                  <a:gd name="connsiteX4" fmla="*/ 29778 w 59556"/>
                  <a:gd name="connsiteY4" fmla="*/ 0 h 188136"/>
                  <a:gd name="connsiteX5" fmla="*/ 59556 w 59556"/>
                  <a:gd name="connsiteY5" fmla="*/ 29778 h 188136"/>
                  <a:gd name="connsiteX6" fmla="*/ 59556 w 59556"/>
                  <a:gd name="connsiteY6" fmla="*/ 158357 h 18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56" h="188136">
                    <a:moveTo>
                      <a:pt x="59556" y="158357"/>
                    </a:moveTo>
                    <a:cubicBezTo>
                      <a:pt x="59556" y="174804"/>
                      <a:pt x="46224" y="188136"/>
                      <a:pt x="29778" y="188136"/>
                    </a:cubicBezTo>
                    <a:cubicBezTo>
                      <a:pt x="13332" y="188136"/>
                      <a:pt x="0" y="174804"/>
                      <a:pt x="0" y="158357"/>
                    </a:cubicBezTo>
                    <a:lnTo>
                      <a:pt x="0" y="29778"/>
                    </a:lnTo>
                    <a:cubicBezTo>
                      <a:pt x="0" y="13332"/>
                      <a:pt x="13332" y="0"/>
                      <a:pt x="29778" y="0"/>
                    </a:cubicBezTo>
                    <a:cubicBezTo>
                      <a:pt x="46224" y="0"/>
                      <a:pt x="59556" y="13332"/>
                      <a:pt x="59556" y="29778"/>
                    </a:cubicBezTo>
                    <a:lnTo>
                      <a:pt x="59556" y="158357"/>
                    </a:lnTo>
                    <a:close/>
                  </a:path>
                </a:pathLst>
              </a:custGeom>
              <a:solidFill>
                <a:srgbClr val="FCBE5B"/>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5FD58CB2-B0AC-8810-7CDA-D1B18A60DA0B}"/>
                  </a:ext>
                </a:extLst>
              </p:cNvPr>
              <p:cNvSpPr/>
              <p:nvPr/>
            </p:nvSpPr>
            <p:spPr>
              <a:xfrm>
                <a:off x="3878504" y="-1020890"/>
                <a:ext cx="168148" cy="168148"/>
              </a:xfrm>
              <a:custGeom>
                <a:avLst/>
                <a:gdLst>
                  <a:gd name="connsiteX0" fmla="*/ 29778 w 168148"/>
                  <a:gd name="connsiteY0" fmla="*/ 168149 h 168148"/>
                  <a:gd name="connsiteX1" fmla="*/ 0 w 168148"/>
                  <a:gd name="connsiteY1" fmla="*/ 138371 h 168148"/>
                  <a:gd name="connsiteX2" fmla="*/ 138371 w 168148"/>
                  <a:gd name="connsiteY2" fmla="*/ 0 h 168148"/>
                  <a:gd name="connsiteX3" fmla="*/ 168149 w 168148"/>
                  <a:gd name="connsiteY3" fmla="*/ 29778 h 168148"/>
                  <a:gd name="connsiteX4" fmla="*/ 138371 w 168148"/>
                  <a:gd name="connsiteY4" fmla="*/ 59556 h 168148"/>
                  <a:gd name="connsiteX5" fmla="*/ 59556 w 168148"/>
                  <a:gd name="connsiteY5" fmla="*/ 138371 h 168148"/>
                  <a:gd name="connsiteX6" fmla="*/ 29778 w 168148"/>
                  <a:gd name="connsiteY6" fmla="*/ 168149 h 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8" h="168148">
                    <a:moveTo>
                      <a:pt x="29778" y="168149"/>
                    </a:moveTo>
                    <a:cubicBezTo>
                      <a:pt x="13324" y="168149"/>
                      <a:pt x="0" y="154824"/>
                      <a:pt x="0" y="138371"/>
                    </a:cubicBezTo>
                    <a:cubicBezTo>
                      <a:pt x="0" y="62092"/>
                      <a:pt x="62065" y="0"/>
                      <a:pt x="138371" y="0"/>
                    </a:cubicBezTo>
                    <a:cubicBezTo>
                      <a:pt x="154824" y="0"/>
                      <a:pt x="168149" y="13325"/>
                      <a:pt x="168149" y="29778"/>
                    </a:cubicBezTo>
                    <a:cubicBezTo>
                      <a:pt x="168149" y="46232"/>
                      <a:pt x="154824" y="59556"/>
                      <a:pt x="138371" y="59556"/>
                    </a:cubicBezTo>
                    <a:cubicBezTo>
                      <a:pt x="94918" y="59556"/>
                      <a:pt x="59556" y="94918"/>
                      <a:pt x="59556" y="138371"/>
                    </a:cubicBezTo>
                    <a:cubicBezTo>
                      <a:pt x="59556" y="154824"/>
                      <a:pt x="46231" y="168149"/>
                      <a:pt x="29778" y="168149"/>
                    </a:cubicBezTo>
                    <a:close/>
                  </a:path>
                </a:pathLst>
              </a:custGeom>
              <a:solidFill>
                <a:srgbClr val="FCBE5B"/>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EFF79667-8F62-D3FC-9EFB-D94422223DD1}"/>
                  </a:ext>
                </a:extLst>
              </p:cNvPr>
              <p:cNvSpPr/>
              <p:nvPr/>
            </p:nvSpPr>
            <p:spPr>
              <a:xfrm>
                <a:off x="4029255" y="-480216"/>
                <a:ext cx="151372" cy="151371"/>
              </a:xfrm>
              <a:custGeom>
                <a:avLst/>
                <a:gdLst>
                  <a:gd name="connsiteX0" fmla="*/ 75686 w 151372"/>
                  <a:gd name="connsiteY0" fmla="*/ 151371 h 151371"/>
                  <a:gd name="connsiteX1" fmla="*/ 0 w 151372"/>
                  <a:gd name="connsiteY1" fmla="*/ 75686 h 151371"/>
                  <a:gd name="connsiteX2" fmla="*/ 75686 w 151372"/>
                  <a:gd name="connsiteY2" fmla="*/ 0 h 151371"/>
                  <a:gd name="connsiteX3" fmla="*/ 151372 w 151372"/>
                  <a:gd name="connsiteY3" fmla="*/ 75686 h 151371"/>
                  <a:gd name="connsiteX4" fmla="*/ 75686 w 151372"/>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2" h="151371">
                    <a:moveTo>
                      <a:pt x="75686" y="151371"/>
                    </a:moveTo>
                    <a:cubicBezTo>
                      <a:pt x="33886" y="151371"/>
                      <a:pt x="0" y="117486"/>
                      <a:pt x="0" y="75686"/>
                    </a:cubicBezTo>
                    <a:cubicBezTo>
                      <a:pt x="0" y="33885"/>
                      <a:pt x="33886" y="0"/>
                      <a:pt x="75686" y="0"/>
                    </a:cubicBezTo>
                    <a:cubicBezTo>
                      <a:pt x="117486" y="0"/>
                      <a:pt x="151372" y="33885"/>
                      <a:pt x="151372" y="75686"/>
                    </a:cubicBezTo>
                    <a:cubicBezTo>
                      <a:pt x="151372"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A877E7B9-A233-3BA8-B69B-8C79F4FC0CD8}"/>
                  </a:ext>
                </a:extLst>
              </p:cNvPr>
              <p:cNvSpPr/>
              <p:nvPr/>
            </p:nvSpPr>
            <p:spPr>
              <a:xfrm>
                <a:off x="3765950" y="-480216"/>
                <a:ext cx="151371" cy="151371"/>
              </a:xfrm>
              <a:custGeom>
                <a:avLst/>
                <a:gdLst>
                  <a:gd name="connsiteX0" fmla="*/ 75686 w 151371"/>
                  <a:gd name="connsiteY0" fmla="*/ 151371 h 151371"/>
                  <a:gd name="connsiteX1" fmla="*/ 0 w 151371"/>
                  <a:gd name="connsiteY1" fmla="*/ 75686 h 151371"/>
                  <a:gd name="connsiteX2" fmla="*/ 75686 w 151371"/>
                  <a:gd name="connsiteY2" fmla="*/ 0 h 151371"/>
                  <a:gd name="connsiteX3" fmla="*/ 151371 w 151371"/>
                  <a:gd name="connsiteY3" fmla="*/ 75686 h 151371"/>
                  <a:gd name="connsiteX4" fmla="*/ 75686 w 151371"/>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1" h="151371">
                    <a:moveTo>
                      <a:pt x="75686" y="151371"/>
                    </a:moveTo>
                    <a:cubicBezTo>
                      <a:pt x="33885" y="151371"/>
                      <a:pt x="0" y="117486"/>
                      <a:pt x="0" y="75686"/>
                    </a:cubicBezTo>
                    <a:cubicBezTo>
                      <a:pt x="0" y="33885"/>
                      <a:pt x="33885" y="0"/>
                      <a:pt x="75686" y="0"/>
                    </a:cubicBezTo>
                    <a:cubicBezTo>
                      <a:pt x="117486" y="0"/>
                      <a:pt x="151371" y="33885"/>
                      <a:pt x="151371" y="75686"/>
                    </a:cubicBezTo>
                    <a:cubicBezTo>
                      <a:pt x="151371"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EA7DBD4-01E7-345B-7670-593DA13D0FF6}"/>
                  </a:ext>
                </a:extLst>
              </p:cNvPr>
              <p:cNvSpPr/>
              <p:nvPr/>
            </p:nvSpPr>
            <p:spPr>
              <a:xfrm>
                <a:off x="3942407" y="-376483"/>
                <a:ext cx="61821" cy="30910"/>
              </a:xfrm>
              <a:custGeom>
                <a:avLst/>
                <a:gdLst>
                  <a:gd name="connsiteX0" fmla="*/ 61821 w 61821"/>
                  <a:gd name="connsiteY0" fmla="*/ 0 h 30910"/>
                  <a:gd name="connsiteX1" fmla="*/ 30910 w 61821"/>
                  <a:gd name="connsiteY1" fmla="*/ 30911 h 30910"/>
                  <a:gd name="connsiteX2" fmla="*/ 0 w 61821"/>
                  <a:gd name="connsiteY2" fmla="*/ 0 h 30910"/>
                </a:gdLst>
                <a:ahLst/>
                <a:cxnLst>
                  <a:cxn ang="0">
                    <a:pos x="connsiteX0" y="connsiteY0"/>
                  </a:cxn>
                  <a:cxn ang="0">
                    <a:pos x="connsiteX1" y="connsiteY1"/>
                  </a:cxn>
                  <a:cxn ang="0">
                    <a:pos x="connsiteX2" y="connsiteY2"/>
                  </a:cxn>
                </a:cxnLst>
                <a:rect l="l" t="t" r="r" b="b"/>
                <a:pathLst>
                  <a:path w="61821" h="30910">
                    <a:moveTo>
                      <a:pt x="61821" y="0"/>
                    </a:moveTo>
                    <a:cubicBezTo>
                      <a:pt x="61821" y="17074"/>
                      <a:pt x="47984" y="30911"/>
                      <a:pt x="30910" y="30911"/>
                    </a:cubicBezTo>
                    <a:cubicBezTo>
                      <a:pt x="13837" y="30911"/>
                      <a:pt x="0" y="17074"/>
                      <a:pt x="0" y="0"/>
                    </a:cubicBezTo>
                  </a:path>
                </a:pathLst>
              </a:custGeom>
              <a:noFill/>
              <a:ln w="11598" cap="rnd">
                <a:solidFill>
                  <a:srgbClr val="2C3338"/>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5DC61241-9C51-C7A3-E6B8-96EFC6877E56}"/>
                  </a:ext>
                </a:extLst>
              </p:cNvPr>
              <p:cNvSpPr/>
              <p:nvPr/>
            </p:nvSpPr>
            <p:spPr>
              <a:xfrm>
                <a:off x="3852991" y="-569818"/>
                <a:ext cx="111506" cy="180907"/>
              </a:xfrm>
              <a:custGeom>
                <a:avLst/>
                <a:gdLst>
                  <a:gd name="connsiteX0" fmla="*/ 111506 w 111506"/>
                  <a:gd name="connsiteY0" fmla="*/ 125155 h 180907"/>
                  <a:gd name="connsiteX1" fmla="*/ 55753 w 111506"/>
                  <a:gd name="connsiteY1" fmla="*/ 180907 h 180907"/>
                  <a:gd name="connsiteX2" fmla="*/ 0 w 111506"/>
                  <a:gd name="connsiteY2" fmla="*/ 125155 h 180907"/>
                  <a:gd name="connsiteX3" fmla="*/ 0 w 111506"/>
                  <a:gd name="connsiteY3" fmla="*/ 55754 h 180907"/>
                  <a:gd name="connsiteX4" fmla="*/ 55753 w 111506"/>
                  <a:gd name="connsiteY4" fmla="*/ 0 h 180907"/>
                  <a:gd name="connsiteX5" fmla="*/ 111506 w 111506"/>
                  <a:gd name="connsiteY5" fmla="*/ 55754 h 180907"/>
                  <a:gd name="connsiteX6" fmla="*/ 111506 w 111506"/>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6" h="180907">
                    <a:moveTo>
                      <a:pt x="111506" y="125155"/>
                    </a:moveTo>
                    <a:cubicBezTo>
                      <a:pt x="111506" y="155946"/>
                      <a:pt x="86544" y="180907"/>
                      <a:pt x="55753" y="180907"/>
                    </a:cubicBezTo>
                    <a:cubicBezTo>
                      <a:pt x="24961" y="180907"/>
                      <a:pt x="0" y="155946"/>
                      <a:pt x="0" y="125155"/>
                    </a:cubicBezTo>
                    <a:lnTo>
                      <a:pt x="0" y="55754"/>
                    </a:lnTo>
                    <a:cubicBezTo>
                      <a:pt x="0" y="24961"/>
                      <a:pt x="24961" y="0"/>
                      <a:pt x="55753" y="0"/>
                    </a:cubicBezTo>
                    <a:cubicBezTo>
                      <a:pt x="86544" y="0"/>
                      <a:pt x="111506" y="24961"/>
                      <a:pt x="111506" y="55754"/>
                    </a:cubicBezTo>
                    <a:lnTo>
                      <a:pt x="111506" y="125155"/>
                    </a:ln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C966351-10EC-DD77-3AE3-065B13B213B7}"/>
                  </a:ext>
                </a:extLst>
              </p:cNvPr>
              <p:cNvSpPr/>
              <p:nvPr/>
            </p:nvSpPr>
            <p:spPr>
              <a:xfrm>
                <a:off x="3901406" y="-523777"/>
                <a:ext cx="41943" cy="111344"/>
              </a:xfrm>
              <a:custGeom>
                <a:avLst/>
                <a:gdLst>
                  <a:gd name="connsiteX0" fmla="*/ 0 w 41943"/>
                  <a:gd name="connsiteY0" fmla="*/ 90387 h 111344"/>
                  <a:gd name="connsiteX1" fmla="*/ 0 w 41943"/>
                  <a:gd name="connsiteY1" fmla="*/ 20958 h 111344"/>
                  <a:gd name="connsiteX2" fmla="*/ 20958 w 41943"/>
                  <a:gd name="connsiteY2" fmla="*/ 0 h 111344"/>
                  <a:gd name="connsiteX3" fmla="*/ 20985 w 41943"/>
                  <a:gd name="connsiteY3" fmla="*/ 0 h 111344"/>
                  <a:gd name="connsiteX4" fmla="*/ 41943 w 41943"/>
                  <a:gd name="connsiteY4" fmla="*/ 20958 h 111344"/>
                  <a:gd name="connsiteX5" fmla="*/ 41943 w 41943"/>
                  <a:gd name="connsiteY5" fmla="*/ 90387 h 111344"/>
                  <a:gd name="connsiteX6" fmla="*/ 20985 w 41943"/>
                  <a:gd name="connsiteY6" fmla="*/ 111344 h 111344"/>
                  <a:gd name="connsiteX7" fmla="*/ 20958 w 41943"/>
                  <a:gd name="connsiteY7" fmla="*/ 111344 h 111344"/>
                  <a:gd name="connsiteX8" fmla="*/ 0 w 41943"/>
                  <a:gd name="connsiteY8" fmla="*/ 90387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3" h="111344">
                    <a:moveTo>
                      <a:pt x="0" y="90387"/>
                    </a:moveTo>
                    <a:lnTo>
                      <a:pt x="0" y="20958"/>
                    </a:lnTo>
                    <a:cubicBezTo>
                      <a:pt x="0" y="9383"/>
                      <a:pt x="9383" y="0"/>
                      <a:pt x="20958" y="0"/>
                    </a:cubicBezTo>
                    <a:lnTo>
                      <a:pt x="20985" y="0"/>
                    </a:lnTo>
                    <a:cubicBezTo>
                      <a:pt x="32560" y="0"/>
                      <a:pt x="41943" y="9383"/>
                      <a:pt x="41943" y="20958"/>
                    </a:cubicBezTo>
                    <a:lnTo>
                      <a:pt x="41943" y="90387"/>
                    </a:lnTo>
                    <a:cubicBezTo>
                      <a:pt x="41943" y="101961"/>
                      <a:pt x="32560" y="111344"/>
                      <a:pt x="20985" y="111344"/>
                    </a:cubicBezTo>
                    <a:lnTo>
                      <a:pt x="20958" y="111344"/>
                    </a:lnTo>
                    <a:cubicBezTo>
                      <a:pt x="9383" y="111344"/>
                      <a:pt x="0" y="101961"/>
                      <a:pt x="0" y="90387"/>
                    </a:cubicBezTo>
                    <a:close/>
                  </a:path>
                </a:pathLst>
              </a:custGeom>
              <a:solidFill>
                <a:srgbClr val="2C3338"/>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B37FFA28-067B-0BE9-D811-F9D40E62F651}"/>
                  </a:ext>
                </a:extLst>
              </p:cNvPr>
              <p:cNvSpPr/>
              <p:nvPr/>
            </p:nvSpPr>
            <p:spPr>
              <a:xfrm>
                <a:off x="3898116" y="-481965"/>
                <a:ext cx="27242" cy="27673"/>
              </a:xfrm>
              <a:custGeom>
                <a:avLst/>
                <a:gdLst>
                  <a:gd name="connsiteX0" fmla="*/ 3263 w 27242"/>
                  <a:gd name="connsiteY0" fmla="*/ 0 h 27673"/>
                  <a:gd name="connsiteX1" fmla="*/ 27242 w 27242"/>
                  <a:gd name="connsiteY1" fmla="*/ 13837 h 27673"/>
                  <a:gd name="connsiteX2" fmla="*/ 3263 w 27242"/>
                  <a:gd name="connsiteY2" fmla="*/ 27674 h 27673"/>
                  <a:gd name="connsiteX3" fmla="*/ 0 w 27242"/>
                  <a:gd name="connsiteY3" fmla="*/ 13837 h 27673"/>
                  <a:gd name="connsiteX4" fmla="*/ 3263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63" y="0"/>
                    </a:moveTo>
                    <a:lnTo>
                      <a:pt x="27242" y="13837"/>
                    </a:lnTo>
                    <a:lnTo>
                      <a:pt x="3263" y="27674"/>
                    </a:lnTo>
                    <a:lnTo>
                      <a:pt x="0" y="13837"/>
                    </a:lnTo>
                    <a:lnTo>
                      <a:pt x="3263" y="0"/>
                    </a:lnTo>
                    <a:close/>
                  </a:path>
                </a:pathLst>
              </a:custGeom>
              <a:solidFill>
                <a:srgbClr val="FFFFFF"/>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E59309C-89C8-B16D-4DED-6CF178FAE7B4}"/>
                  </a:ext>
                </a:extLst>
              </p:cNvPr>
              <p:cNvSpPr/>
              <p:nvPr/>
            </p:nvSpPr>
            <p:spPr>
              <a:xfrm>
                <a:off x="3982109" y="-569818"/>
                <a:ext cx="111505" cy="180907"/>
              </a:xfrm>
              <a:custGeom>
                <a:avLst/>
                <a:gdLst>
                  <a:gd name="connsiteX0" fmla="*/ 111505 w 111505"/>
                  <a:gd name="connsiteY0" fmla="*/ 125155 h 180907"/>
                  <a:gd name="connsiteX1" fmla="*/ 55753 w 111505"/>
                  <a:gd name="connsiteY1" fmla="*/ 180907 h 180907"/>
                  <a:gd name="connsiteX2" fmla="*/ 0 w 111505"/>
                  <a:gd name="connsiteY2" fmla="*/ 125155 h 180907"/>
                  <a:gd name="connsiteX3" fmla="*/ 0 w 111505"/>
                  <a:gd name="connsiteY3" fmla="*/ 55754 h 180907"/>
                  <a:gd name="connsiteX4" fmla="*/ 55753 w 111505"/>
                  <a:gd name="connsiteY4" fmla="*/ 0 h 180907"/>
                  <a:gd name="connsiteX5" fmla="*/ 111505 w 111505"/>
                  <a:gd name="connsiteY5" fmla="*/ 55754 h 180907"/>
                  <a:gd name="connsiteX6" fmla="*/ 111505 w 111505"/>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5" h="180907">
                    <a:moveTo>
                      <a:pt x="111505" y="125155"/>
                    </a:moveTo>
                    <a:cubicBezTo>
                      <a:pt x="111505" y="155946"/>
                      <a:pt x="86544" y="180907"/>
                      <a:pt x="55753" y="180907"/>
                    </a:cubicBezTo>
                    <a:cubicBezTo>
                      <a:pt x="24961" y="180907"/>
                      <a:pt x="0" y="155946"/>
                      <a:pt x="0" y="125155"/>
                    </a:cubicBezTo>
                    <a:lnTo>
                      <a:pt x="0" y="55754"/>
                    </a:lnTo>
                    <a:cubicBezTo>
                      <a:pt x="0" y="24961"/>
                      <a:pt x="24961" y="0"/>
                      <a:pt x="55753" y="0"/>
                    </a:cubicBezTo>
                    <a:cubicBezTo>
                      <a:pt x="86544" y="0"/>
                      <a:pt x="111505" y="24961"/>
                      <a:pt x="111505" y="55754"/>
                    </a:cubicBezTo>
                    <a:lnTo>
                      <a:pt x="111505" y="125155"/>
                    </a:lnTo>
                    <a:close/>
                  </a:path>
                </a:pathLst>
              </a:custGeom>
              <a:solidFill>
                <a:srgbClr val="FFFFFF"/>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3663D300-925F-FD3D-A99A-B0C9820E55DF}"/>
                  </a:ext>
                </a:extLst>
              </p:cNvPr>
              <p:cNvSpPr/>
              <p:nvPr/>
            </p:nvSpPr>
            <p:spPr>
              <a:xfrm>
                <a:off x="4030524" y="-523804"/>
                <a:ext cx="41942" cy="111344"/>
              </a:xfrm>
              <a:custGeom>
                <a:avLst/>
                <a:gdLst>
                  <a:gd name="connsiteX0" fmla="*/ 0 w 41942"/>
                  <a:gd name="connsiteY0" fmla="*/ 90386 h 111344"/>
                  <a:gd name="connsiteX1" fmla="*/ 0 w 41942"/>
                  <a:gd name="connsiteY1" fmla="*/ 20958 h 111344"/>
                  <a:gd name="connsiteX2" fmla="*/ 20958 w 41942"/>
                  <a:gd name="connsiteY2" fmla="*/ 0 h 111344"/>
                  <a:gd name="connsiteX3" fmla="*/ 20985 w 41942"/>
                  <a:gd name="connsiteY3" fmla="*/ 0 h 111344"/>
                  <a:gd name="connsiteX4" fmla="*/ 41942 w 41942"/>
                  <a:gd name="connsiteY4" fmla="*/ 20958 h 111344"/>
                  <a:gd name="connsiteX5" fmla="*/ 41942 w 41942"/>
                  <a:gd name="connsiteY5" fmla="*/ 90386 h 111344"/>
                  <a:gd name="connsiteX6" fmla="*/ 20985 w 41942"/>
                  <a:gd name="connsiteY6" fmla="*/ 111344 h 111344"/>
                  <a:gd name="connsiteX7" fmla="*/ 20958 w 41942"/>
                  <a:gd name="connsiteY7" fmla="*/ 111344 h 111344"/>
                  <a:gd name="connsiteX8" fmla="*/ 0 w 41942"/>
                  <a:gd name="connsiteY8" fmla="*/ 90386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2" h="111344">
                    <a:moveTo>
                      <a:pt x="0" y="90386"/>
                    </a:moveTo>
                    <a:lnTo>
                      <a:pt x="0" y="20958"/>
                    </a:lnTo>
                    <a:cubicBezTo>
                      <a:pt x="0" y="9383"/>
                      <a:pt x="9383" y="0"/>
                      <a:pt x="20958" y="0"/>
                    </a:cubicBezTo>
                    <a:lnTo>
                      <a:pt x="20985" y="0"/>
                    </a:lnTo>
                    <a:cubicBezTo>
                      <a:pt x="32559" y="0"/>
                      <a:pt x="41942" y="9383"/>
                      <a:pt x="41942" y="20958"/>
                    </a:cubicBezTo>
                    <a:lnTo>
                      <a:pt x="41942" y="90386"/>
                    </a:lnTo>
                    <a:cubicBezTo>
                      <a:pt x="41942" y="101960"/>
                      <a:pt x="32559" y="111344"/>
                      <a:pt x="20985" y="111344"/>
                    </a:cubicBezTo>
                    <a:lnTo>
                      <a:pt x="20958" y="111344"/>
                    </a:lnTo>
                    <a:cubicBezTo>
                      <a:pt x="9383" y="111344"/>
                      <a:pt x="0" y="101960"/>
                      <a:pt x="0" y="90386"/>
                    </a:cubicBezTo>
                    <a:close/>
                  </a:path>
                </a:pathLst>
              </a:custGeom>
              <a:solidFill>
                <a:srgbClr val="2C3338"/>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2F9ADE44-290D-4E10-AC35-E11656ADA6C5}"/>
                  </a:ext>
                </a:extLst>
              </p:cNvPr>
              <p:cNvSpPr/>
              <p:nvPr/>
            </p:nvSpPr>
            <p:spPr>
              <a:xfrm>
                <a:off x="4027233" y="-481965"/>
                <a:ext cx="27242" cy="27673"/>
              </a:xfrm>
              <a:custGeom>
                <a:avLst/>
                <a:gdLst>
                  <a:gd name="connsiteX0" fmla="*/ 3291 w 27242"/>
                  <a:gd name="connsiteY0" fmla="*/ 0 h 27673"/>
                  <a:gd name="connsiteX1" fmla="*/ 27242 w 27242"/>
                  <a:gd name="connsiteY1" fmla="*/ 13837 h 27673"/>
                  <a:gd name="connsiteX2" fmla="*/ 3291 w 27242"/>
                  <a:gd name="connsiteY2" fmla="*/ 27674 h 27673"/>
                  <a:gd name="connsiteX3" fmla="*/ 0 w 27242"/>
                  <a:gd name="connsiteY3" fmla="*/ 13837 h 27673"/>
                  <a:gd name="connsiteX4" fmla="*/ 3291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91" y="0"/>
                    </a:moveTo>
                    <a:lnTo>
                      <a:pt x="27242" y="13837"/>
                    </a:lnTo>
                    <a:lnTo>
                      <a:pt x="3291" y="27674"/>
                    </a:lnTo>
                    <a:lnTo>
                      <a:pt x="0" y="13837"/>
                    </a:lnTo>
                    <a:lnTo>
                      <a:pt x="3291" y="0"/>
                    </a:lnTo>
                    <a:close/>
                  </a:path>
                </a:pathLst>
              </a:custGeom>
              <a:solidFill>
                <a:srgbClr val="FFFFFF"/>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745C67F2-7F31-AF88-764E-CF3E1EFC5C48}"/>
                  </a:ext>
                </a:extLst>
              </p:cNvPr>
              <p:cNvSpPr/>
              <p:nvPr/>
            </p:nvSpPr>
            <p:spPr>
              <a:xfrm>
                <a:off x="3884011" y="-603213"/>
                <a:ext cx="49468" cy="9525"/>
              </a:xfrm>
              <a:custGeom>
                <a:avLst/>
                <a:gdLst>
                  <a:gd name="connsiteX0" fmla="*/ 0 w 49468"/>
                  <a:gd name="connsiteY0" fmla="*/ 0 h 9525"/>
                  <a:gd name="connsiteX1" fmla="*/ 49468 w 49468"/>
                  <a:gd name="connsiteY1" fmla="*/ 0 h 9525"/>
                </a:gdLst>
                <a:ahLst/>
                <a:cxnLst>
                  <a:cxn ang="0">
                    <a:pos x="connsiteX0" y="connsiteY0"/>
                  </a:cxn>
                  <a:cxn ang="0">
                    <a:pos x="connsiteX1" y="connsiteY1"/>
                  </a:cxn>
                </a:cxnLst>
                <a:rect l="l" t="t" r="r" b="b"/>
                <a:pathLst>
                  <a:path w="49468" h="9525">
                    <a:moveTo>
                      <a:pt x="0" y="0"/>
                    </a:moveTo>
                    <a:lnTo>
                      <a:pt x="49468" y="0"/>
                    </a:lnTo>
                  </a:path>
                </a:pathLst>
              </a:custGeom>
              <a:noFill/>
              <a:ln w="11598"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E515166D-C706-389D-E77C-2AD1AAAE68A7}"/>
                  </a:ext>
                </a:extLst>
              </p:cNvPr>
              <p:cNvSpPr/>
              <p:nvPr/>
            </p:nvSpPr>
            <p:spPr>
              <a:xfrm>
                <a:off x="4013129" y="-603213"/>
                <a:ext cx="49468" cy="9525"/>
              </a:xfrm>
              <a:custGeom>
                <a:avLst/>
                <a:gdLst>
                  <a:gd name="connsiteX0" fmla="*/ 49468 w 49468"/>
                  <a:gd name="connsiteY0" fmla="*/ 0 h 9525"/>
                  <a:gd name="connsiteX1" fmla="*/ 0 w 49468"/>
                  <a:gd name="connsiteY1" fmla="*/ 0 h 9525"/>
                </a:gdLst>
                <a:ahLst/>
                <a:cxnLst>
                  <a:cxn ang="0">
                    <a:pos x="connsiteX0" y="connsiteY0"/>
                  </a:cxn>
                  <a:cxn ang="0">
                    <a:pos x="connsiteX1" y="connsiteY1"/>
                  </a:cxn>
                </a:cxnLst>
                <a:rect l="l" t="t" r="r" b="b"/>
                <a:pathLst>
                  <a:path w="49468" h="9525">
                    <a:moveTo>
                      <a:pt x="49468" y="0"/>
                    </a:moveTo>
                    <a:lnTo>
                      <a:pt x="0" y="0"/>
                    </a:lnTo>
                  </a:path>
                </a:pathLst>
              </a:custGeom>
              <a:noFill/>
              <a:ln w="11598"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C9ED47DD-7612-97F7-2298-262F4AA54CA2}"/>
                  </a:ext>
                </a:extLst>
              </p:cNvPr>
              <p:cNvSpPr/>
              <p:nvPr/>
            </p:nvSpPr>
            <p:spPr>
              <a:xfrm>
                <a:off x="3721715" y="-17042"/>
                <a:ext cx="313613" cy="83448"/>
              </a:xfrm>
              <a:custGeom>
                <a:avLst/>
                <a:gdLst>
                  <a:gd name="connsiteX0" fmla="*/ 313614 w 313613"/>
                  <a:gd name="connsiteY0" fmla="*/ 83449 h 83448"/>
                  <a:gd name="connsiteX1" fmla="*/ 0 w 313613"/>
                  <a:gd name="connsiteY1" fmla="*/ 83449 h 83448"/>
                  <a:gd name="connsiteX2" fmla="*/ 0 w 313613"/>
                  <a:gd name="connsiteY2" fmla="*/ 0 h 83448"/>
                  <a:gd name="connsiteX3" fmla="*/ 313614 w 313613"/>
                  <a:gd name="connsiteY3" fmla="*/ 0 h 83448"/>
                  <a:gd name="connsiteX4" fmla="*/ 313614 w 313613"/>
                  <a:gd name="connsiteY4" fmla="*/ 83449 h 8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13" h="83448">
                    <a:moveTo>
                      <a:pt x="313614" y="83449"/>
                    </a:moveTo>
                    <a:lnTo>
                      <a:pt x="0" y="83449"/>
                    </a:lnTo>
                    <a:lnTo>
                      <a:pt x="0" y="0"/>
                    </a:lnTo>
                    <a:lnTo>
                      <a:pt x="313614" y="0"/>
                    </a:lnTo>
                    <a:lnTo>
                      <a:pt x="313614" y="83449"/>
                    </a:lnTo>
                    <a:close/>
                  </a:path>
                </a:pathLst>
              </a:custGeom>
              <a:solidFill>
                <a:srgbClr val="EE4A63"/>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ECBD0DCA-26E4-FF2D-4926-CB56A5ADED2D}"/>
                  </a:ext>
                </a:extLst>
              </p:cNvPr>
              <p:cNvSpPr/>
              <p:nvPr/>
            </p:nvSpPr>
            <p:spPr>
              <a:xfrm>
                <a:off x="3721715" y="66444"/>
                <a:ext cx="313613" cy="54130"/>
              </a:xfrm>
              <a:custGeom>
                <a:avLst/>
                <a:gdLst>
                  <a:gd name="connsiteX0" fmla="*/ 46852 w 313613"/>
                  <a:gd name="connsiteY0" fmla="*/ 54131 h 54130"/>
                  <a:gd name="connsiteX1" fmla="*/ 266762 w 313613"/>
                  <a:gd name="connsiteY1" fmla="*/ 54131 h 54130"/>
                  <a:gd name="connsiteX2" fmla="*/ 313614 w 313613"/>
                  <a:gd name="connsiteY2" fmla="*/ 7277 h 54130"/>
                  <a:gd name="connsiteX3" fmla="*/ 313614 w 313613"/>
                  <a:gd name="connsiteY3" fmla="*/ 0 h 54130"/>
                  <a:gd name="connsiteX4" fmla="*/ 0 w 313613"/>
                  <a:gd name="connsiteY4" fmla="*/ 0 h 54130"/>
                  <a:gd name="connsiteX5" fmla="*/ 0 w 313613"/>
                  <a:gd name="connsiteY5" fmla="*/ 7277 h 54130"/>
                  <a:gd name="connsiteX6" fmla="*/ 46852 w 313613"/>
                  <a:gd name="connsiteY6" fmla="*/ 54131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13" h="54130">
                    <a:moveTo>
                      <a:pt x="46852" y="54131"/>
                    </a:moveTo>
                    <a:lnTo>
                      <a:pt x="266762" y="54131"/>
                    </a:lnTo>
                    <a:cubicBezTo>
                      <a:pt x="292629" y="54131"/>
                      <a:pt x="313614" y="33147"/>
                      <a:pt x="313614" y="7277"/>
                    </a:cubicBezTo>
                    <a:lnTo>
                      <a:pt x="313614" y="0"/>
                    </a:lnTo>
                    <a:lnTo>
                      <a:pt x="0" y="0"/>
                    </a:lnTo>
                    <a:lnTo>
                      <a:pt x="0" y="7277"/>
                    </a:lnTo>
                    <a:cubicBezTo>
                      <a:pt x="0" y="33147"/>
                      <a:pt x="20985" y="54131"/>
                      <a:pt x="46852" y="54131"/>
                    </a:cubicBezTo>
                    <a:close/>
                  </a:path>
                </a:pathLst>
              </a:custGeom>
              <a:solidFill>
                <a:srgbClr val="2C3338"/>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DF4E3C6A-146E-2C49-65C4-2D215A3DE6DA}"/>
                  </a:ext>
                </a:extLst>
              </p:cNvPr>
              <p:cNvSpPr/>
              <p:nvPr/>
            </p:nvSpPr>
            <p:spPr>
              <a:xfrm>
                <a:off x="3713809" y="56614"/>
                <a:ext cx="329420" cy="19611"/>
              </a:xfrm>
              <a:custGeom>
                <a:avLst/>
                <a:gdLst>
                  <a:gd name="connsiteX0" fmla="*/ 325239 w 329420"/>
                  <a:gd name="connsiteY0" fmla="*/ 19612 h 19611"/>
                  <a:gd name="connsiteX1" fmla="*/ 4181 w 329420"/>
                  <a:gd name="connsiteY1" fmla="*/ 19612 h 19611"/>
                  <a:gd name="connsiteX2" fmla="*/ 0 w 329420"/>
                  <a:gd name="connsiteY2" fmla="*/ 15430 h 19611"/>
                  <a:gd name="connsiteX3" fmla="*/ 0 w 329420"/>
                  <a:gd name="connsiteY3" fmla="*/ 4181 h 19611"/>
                  <a:gd name="connsiteX4" fmla="*/ 4181 w 329420"/>
                  <a:gd name="connsiteY4" fmla="*/ 0 h 19611"/>
                  <a:gd name="connsiteX5" fmla="*/ 325239 w 329420"/>
                  <a:gd name="connsiteY5" fmla="*/ 0 h 19611"/>
                  <a:gd name="connsiteX6" fmla="*/ 329420 w 329420"/>
                  <a:gd name="connsiteY6" fmla="*/ 4181 h 19611"/>
                  <a:gd name="connsiteX7" fmla="*/ 329420 w 329420"/>
                  <a:gd name="connsiteY7" fmla="*/ 15430 h 19611"/>
                  <a:gd name="connsiteX8" fmla="*/ 325239 w 329420"/>
                  <a:gd name="connsiteY8" fmla="*/ 19612 h 1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20" h="19611">
                    <a:moveTo>
                      <a:pt x="325239" y="19612"/>
                    </a:moveTo>
                    <a:lnTo>
                      <a:pt x="4181" y="19612"/>
                    </a:lnTo>
                    <a:cubicBezTo>
                      <a:pt x="1872" y="19612"/>
                      <a:pt x="0" y="17736"/>
                      <a:pt x="0" y="15430"/>
                    </a:cubicBezTo>
                    <a:lnTo>
                      <a:pt x="0" y="4181"/>
                    </a:lnTo>
                    <a:cubicBezTo>
                      <a:pt x="0" y="1876"/>
                      <a:pt x="1872" y="0"/>
                      <a:pt x="4181" y="0"/>
                    </a:cubicBezTo>
                    <a:lnTo>
                      <a:pt x="325239" y="0"/>
                    </a:lnTo>
                    <a:cubicBezTo>
                      <a:pt x="327549" y="0"/>
                      <a:pt x="329420" y="1876"/>
                      <a:pt x="329420" y="4181"/>
                    </a:cubicBezTo>
                    <a:lnTo>
                      <a:pt x="329420" y="15430"/>
                    </a:lnTo>
                    <a:cubicBezTo>
                      <a:pt x="329420" y="17736"/>
                      <a:pt x="327549" y="19612"/>
                      <a:pt x="325239" y="19612"/>
                    </a:cubicBezTo>
                    <a:close/>
                  </a:path>
                </a:pathLst>
              </a:custGeom>
              <a:solidFill>
                <a:srgbClr val="506C6D"/>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A2095B2-F82A-554D-BCAC-DE64A5E8A7A0}"/>
                  </a:ext>
                </a:extLst>
              </p:cNvPr>
              <p:cNvSpPr/>
              <p:nvPr/>
            </p:nvSpPr>
            <p:spPr>
              <a:xfrm>
                <a:off x="3888086" y="52890"/>
                <a:ext cx="42752" cy="27108"/>
              </a:xfrm>
              <a:custGeom>
                <a:avLst/>
                <a:gdLst>
                  <a:gd name="connsiteX0" fmla="*/ 37330 w 42752"/>
                  <a:gd name="connsiteY0" fmla="*/ 27108 h 27108"/>
                  <a:gd name="connsiteX1" fmla="*/ 5422 w 42752"/>
                  <a:gd name="connsiteY1" fmla="*/ 27108 h 27108"/>
                  <a:gd name="connsiteX2" fmla="*/ 0 w 42752"/>
                  <a:gd name="connsiteY2" fmla="*/ 21688 h 27108"/>
                  <a:gd name="connsiteX3" fmla="*/ 0 w 42752"/>
                  <a:gd name="connsiteY3" fmla="*/ 5420 h 27108"/>
                  <a:gd name="connsiteX4" fmla="*/ 5422 w 42752"/>
                  <a:gd name="connsiteY4" fmla="*/ 0 h 27108"/>
                  <a:gd name="connsiteX5" fmla="*/ 37330 w 42752"/>
                  <a:gd name="connsiteY5" fmla="*/ 0 h 27108"/>
                  <a:gd name="connsiteX6" fmla="*/ 42752 w 42752"/>
                  <a:gd name="connsiteY6" fmla="*/ 5420 h 27108"/>
                  <a:gd name="connsiteX7" fmla="*/ 42752 w 42752"/>
                  <a:gd name="connsiteY7" fmla="*/ 21688 h 27108"/>
                  <a:gd name="connsiteX8" fmla="*/ 37330 w 42752"/>
                  <a:gd name="connsiteY8" fmla="*/ 27108 h 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2" h="27108">
                    <a:moveTo>
                      <a:pt x="37330" y="27108"/>
                    </a:moveTo>
                    <a:lnTo>
                      <a:pt x="5422" y="27108"/>
                    </a:lnTo>
                    <a:cubicBezTo>
                      <a:pt x="2427" y="27108"/>
                      <a:pt x="0" y="24679"/>
                      <a:pt x="0" y="21688"/>
                    </a:cubicBezTo>
                    <a:lnTo>
                      <a:pt x="0" y="5420"/>
                    </a:lnTo>
                    <a:cubicBezTo>
                      <a:pt x="0" y="2429"/>
                      <a:pt x="2427" y="0"/>
                      <a:pt x="5422" y="0"/>
                    </a:cubicBezTo>
                    <a:lnTo>
                      <a:pt x="37330" y="0"/>
                    </a:lnTo>
                    <a:cubicBezTo>
                      <a:pt x="40325" y="0"/>
                      <a:pt x="42752" y="2429"/>
                      <a:pt x="42752" y="5420"/>
                    </a:cubicBezTo>
                    <a:lnTo>
                      <a:pt x="42752" y="21688"/>
                    </a:lnTo>
                    <a:cubicBezTo>
                      <a:pt x="42752" y="24679"/>
                      <a:pt x="40325" y="27108"/>
                      <a:pt x="37330" y="27108"/>
                    </a:cubicBezTo>
                    <a:close/>
                  </a:path>
                </a:pathLst>
              </a:custGeom>
              <a:solidFill>
                <a:srgbClr val="FFFFFF"/>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63570B13-B2CC-F64B-4325-EBA0037891C8}"/>
                  </a:ext>
                </a:extLst>
              </p:cNvPr>
              <p:cNvSpPr/>
              <p:nvPr/>
            </p:nvSpPr>
            <p:spPr>
              <a:xfrm>
                <a:off x="3688799" y="9418"/>
                <a:ext cx="32906" cy="222989"/>
              </a:xfrm>
              <a:custGeom>
                <a:avLst/>
                <a:gdLst>
                  <a:gd name="connsiteX0" fmla="*/ 32907 w 32906"/>
                  <a:gd name="connsiteY0" fmla="*/ 0 h 222989"/>
                  <a:gd name="connsiteX1" fmla="*/ 0 w 32906"/>
                  <a:gd name="connsiteY1" fmla="*/ 222990 h 222989"/>
                </a:gdLst>
                <a:ahLst/>
                <a:cxnLst>
                  <a:cxn ang="0">
                    <a:pos x="connsiteX0" y="connsiteY0"/>
                  </a:cxn>
                  <a:cxn ang="0">
                    <a:pos x="connsiteX1" y="connsiteY1"/>
                  </a:cxn>
                </a:cxnLst>
                <a:rect l="l" t="t" r="r" b="b"/>
                <a:pathLst>
                  <a:path w="32906" h="222989">
                    <a:moveTo>
                      <a:pt x="32907" y="0"/>
                    </a:moveTo>
                    <a:cubicBezTo>
                      <a:pt x="32907" y="0"/>
                      <a:pt x="12543" y="74962"/>
                      <a:pt x="0" y="222990"/>
                    </a:cubicBezTo>
                  </a:path>
                </a:pathLst>
              </a:custGeom>
              <a:noFill/>
              <a:ln w="46366" cap="rnd">
                <a:solidFill>
                  <a:srgbClr val="FCBE5B"/>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F07CA118-07A0-0002-D87C-B00989F8DDD2}"/>
                  </a:ext>
                </a:extLst>
              </p:cNvPr>
              <p:cNvSpPr/>
              <p:nvPr/>
            </p:nvSpPr>
            <p:spPr>
              <a:xfrm>
                <a:off x="3695248"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3AEEBF84-1F95-6888-D478-9A9DA8AE0781}"/>
                  </a:ext>
                </a:extLst>
              </p:cNvPr>
              <p:cNvSpPr/>
              <p:nvPr/>
            </p:nvSpPr>
            <p:spPr>
              <a:xfrm>
                <a:off x="3703877" y="9418"/>
                <a:ext cx="17828" cy="92811"/>
              </a:xfrm>
              <a:custGeom>
                <a:avLst/>
                <a:gdLst>
                  <a:gd name="connsiteX0" fmla="*/ 17829 w 17828"/>
                  <a:gd name="connsiteY0" fmla="*/ 0 h 92811"/>
                  <a:gd name="connsiteX1" fmla="*/ 0 w 17828"/>
                  <a:gd name="connsiteY1" fmla="*/ 92812 h 92811"/>
                </a:gdLst>
                <a:ahLst/>
                <a:cxnLst>
                  <a:cxn ang="0">
                    <a:pos x="connsiteX0" y="connsiteY0"/>
                  </a:cxn>
                  <a:cxn ang="0">
                    <a:pos x="connsiteX1" y="connsiteY1"/>
                  </a:cxn>
                </a:cxnLst>
                <a:rect l="l" t="t" r="r" b="b"/>
                <a:pathLst>
                  <a:path w="17828" h="92811">
                    <a:moveTo>
                      <a:pt x="17829" y="0"/>
                    </a:moveTo>
                    <a:cubicBezTo>
                      <a:pt x="17829" y="0"/>
                      <a:pt x="7175" y="45101"/>
                      <a:pt x="0" y="92812"/>
                    </a:cubicBezTo>
                  </a:path>
                </a:pathLst>
              </a:custGeom>
              <a:noFill/>
              <a:ln w="52921" cap="flat">
                <a:solidFill>
                  <a:srgbClr val="EE4A63"/>
                </a:solidFill>
                <a:prstDash val="solid"/>
                <a:miter/>
              </a:ln>
            </p:spPr>
            <p:txBody>
              <a:bodyPr rtlCol="0" anchor="ctr"/>
              <a:lstStyle/>
              <a:p>
                <a:endParaRPr lang="nl-NL"/>
              </a:p>
            </p:txBody>
          </p:sp>
        </p:grpSp>
      </p:grpSp>
      <p:pic>
        <p:nvPicPr>
          <p:cNvPr id="54" name="Graphic 53">
            <a:extLst>
              <a:ext uri="{FF2B5EF4-FFF2-40B4-BE49-F238E27FC236}">
                <a16:creationId xmlns:a16="http://schemas.microsoft.com/office/drawing/2014/main" id="{93C34C61-FEEB-DD8B-3BD8-20A9A29F5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21" y="1467751"/>
            <a:ext cx="2524125" cy="666750"/>
          </a:xfrm>
          <a:prstGeom prst="rect">
            <a:avLst/>
          </a:prstGeom>
        </p:spPr>
      </p:pic>
      <p:pic>
        <p:nvPicPr>
          <p:cNvPr id="55" name="Graphic 54">
            <a:extLst>
              <a:ext uri="{FF2B5EF4-FFF2-40B4-BE49-F238E27FC236}">
                <a16:creationId xmlns:a16="http://schemas.microsoft.com/office/drawing/2014/main" id="{9341A6B0-70A3-07FB-972C-2A4980156A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1460" y="4332507"/>
            <a:ext cx="1470750" cy="620022"/>
          </a:xfrm>
          <a:prstGeom prst="rect">
            <a:avLst/>
          </a:prstGeom>
        </p:spPr>
      </p:pic>
      <p:pic>
        <p:nvPicPr>
          <p:cNvPr id="56" name="Graphic 55">
            <a:extLst>
              <a:ext uri="{FF2B5EF4-FFF2-40B4-BE49-F238E27FC236}">
                <a16:creationId xmlns:a16="http://schemas.microsoft.com/office/drawing/2014/main" id="{586ACBCF-7F8A-0112-2484-8439FD8713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62" y="5604854"/>
            <a:ext cx="2524125" cy="666750"/>
          </a:xfrm>
          <a:prstGeom prst="rect">
            <a:avLst/>
          </a:prstGeom>
        </p:spPr>
      </p:pic>
      <p:sp>
        <p:nvSpPr>
          <p:cNvPr id="58" name="Tijdelijke aanduiding voor afbeelding 18">
            <a:extLst>
              <a:ext uri="{FF2B5EF4-FFF2-40B4-BE49-F238E27FC236}">
                <a16:creationId xmlns:a16="http://schemas.microsoft.com/office/drawing/2014/main" id="{A589C0C4-EB97-8096-E2BA-C4CAC1724B00}"/>
              </a:ext>
            </a:extLst>
          </p:cNvPr>
          <p:cNvSpPr>
            <a:spLocks noGrp="1"/>
          </p:cNvSpPr>
          <p:nvPr>
            <p:ph type="pic" sz="quarter" idx="22" hasCustomPrompt="1"/>
          </p:nvPr>
        </p:nvSpPr>
        <p:spPr>
          <a:xfrm>
            <a:off x="7370453" y="3439899"/>
            <a:ext cx="350840" cy="292648"/>
          </a:xfrm>
        </p:spPr>
        <p:txBody>
          <a:bodyPr/>
          <a:lstStyle>
            <a:lvl1pPr marL="0" indent="0" algn="ctr">
              <a:buNone/>
              <a:defRPr sz="900" i="1">
                <a:solidFill>
                  <a:schemeClr val="accent4"/>
                </a:solidFill>
              </a:defRPr>
            </a:lvl1pPr>
          </a:lstStyle>
          <a:p>
            <a:r>
              <a:rPr lang="nl-NL"/>
              <a:t>Icoon</a:t>
            </a:r>
          </a:p>
        </p:txBody>
      </p:sp>
      <p:sp>
        <p:nvSpPr>
          <p:cNvPr id="59" name="Tijdelijke aanduiding voor afbeelding 18">
            <a:extLst>
              <a:ext uri="{FF2B5EF4-FFF2-40B4-BE49-F238E27FC236}">
                <a16:creationId xmlns:a16="http://schemas.microsoft.com/office/drawing/2014/main" id="{878E2874-F3A1-A173-8784-A5EAE04B3480}"/>
              </a:ext>
            </a:extLst>
          </p:cNvPr>
          <p:cNvSpPr>
            <a:spLocks noGrp="1"/>
          </p:cNvSpPr>
          <p:nvPr>
            <p:ph type="pic" sz="quarter" idx="23" hasCustomPrompt="1"/>
          </p:nvPr>
        </p:nvSpPr>
        <p:spPr>
          <a:xfrm>
            <a:off x="7370453" y="4037000"/>
            <a:ext cx="350840" cy="292648"/>
          </a:xfrm>
        </p:spPr>
        <p:txBody>
          <a:bodyPr/>
          <a:lstStyle>
            <a:lvl1pPr marL="0" indent="0" algn="ctr">
              <a:buNone/>
              <a:defRPr sz="900" i="1">
                <a:solidFill>
                  <a:schemeClr val="accent4"/>
                </a:solidFill>
              </a:defRPr>
            </a:lvl1pPr>
          </a:lstStyle>
          <a:p>
            <a:r>
              <a:rPr lang="nl-NL"/>
              <a:t>Icoon</a:t>
            </a:r>
          </a:p>
        </p:txBody>
      </p:sp>
      <p:sp>
        <p:nvSpPr>
          <p:cNvPr id="60" name="Tijdelijke aanduiding voor afbeelding 18">
            <a:extLst>
              <a:ext uri="{FF2B5EF4-FFF2-40B4-BE49-F238E27FC236}">
                <a16:creationId xmlns:a16="http://schemas.microsoft.com/office/drawing/2014/main" id="{4E5B8A10-9079-FFC5-11E1-B6FCB0617305}"/>
              </a:ext>
            </a:extLst>
          </p:cNvPr>
          <p:cNvSpPr>
            <a:spLocks noGrp="1"/>
          </p:cNvSpPr>
          <p:nvPr>
            <p:ph type="pic" sz="quarter" idx="24" hasCustomPrompt="1"/>
          </p:nvPr>
        </p:nvSpPr>
        <p:spPr>
          <a:xfrm>
            <a:off x="7365826" y="5231203"/>
            <a:ext cx="350840" cy="292648"/>
          </a:xfrm>
        </p:spPr>
        <p:txBody>
          <a:bodyPr/>
          <a:lstStyle>
            <a:lvl1pPr marL="0" indent="0" algn="ctr">
              <a:buNone/>
              <a:defRPr sz="900" i="1">
                <a:solidFill>
                  <a:schemeClr val="accent4"/>
                </a:solidFill>
              </a:defRPr>
            </a:lvl1pPr>
          </a:lstStyle>
          <a:p>
            <a:r>
              <a:rPr lang="nl-NL"/>
              <a:t>Icoon</a:t>
            </a:r>
          </a:p>
        </p:txBody>
      </p:sp>
      <p:sp>
        <p:nvSpPr>
          <p:cNvPr id="62" name="Tijdelijke aanduiding voor tekst 16">
            <a:extLst>
              <a:ext uri="{FF2B5EF4-FFF2-40B4-BE49-F238E27FC236}">
                <a16:creationId xmlns:a16="http://schemas.microsoft.com/office/drawing/2014/main" id="{21C665CF-5026-C076-280E-914C34630554}"/>
              </a:ext>
            </a:extLst>
          </p:cNvPr>
          <p:cNvSpPr>
            <a:spLocks noGrp="1"/>
          </p:cNvSpPr>
          <p:nvPr>
            <p:ph type="body" sz="quarter" idx="26" hasCustomPrompt="1"/>
          </p:nvPr>
        </p:nvSpPr>
        <p:spPr>
          <a:xfrm>
            <a:off x="8202785" y="4098414"/>
            <a:ext cx="2035036" cy="169820"/>
          </a:xfrm>
        </p:spPr>
        <p:txBody>
          <a:bodyPr/>
          <a:lstStyle>
            <a:lvl1pPr marL="0" indent="0" algn="l">
              <a:buNone/>
              <a:defRPr/>
            </a:lvl1pPr>
          </a:lstStyle>
          <a:p>
            <a:pPr lvl="0"/>
            <a:r>
              <a:rPr lang="nl-NL"/>
              <a:t>www.bedrijf.com</a:t>
            </a:r>
          </a:p>
        </p:txBody>
      </p:sp>
      <p:sp>
        <p:nvSpPr>
          <p:cNvPr id="63" name="Tijdelijke aanduiding voor tekst 16">
            <a:extLst>
              <a:ext uri="{FF2B5EF4-FFF2-40B4-BE49-F238E27FC236}">
                <a16:creationId xmlns:a16="http://schemas.microsoft.com/office/drawing/2014/main" id="{E5E24AB6-8037-B406-28BF-E64435C5D0F0}"/>
              </a:ext>
            </a:extLst>
          </p:cNvPr>
          <p:cNvSpPr>
            <a:spLocks noGrp="1"/>
          </p:cNvSpPr>
          <p:nvPr>
            <p:ph type="body" sz="quarter" idx="27" hasCustomPrompt="1"/>
          </p:nvPr>
        </p:nvSpPr>
        <p:spPr>
          <a:xfrm>
            <a:off x="8202785" y="5292617"/>
            <a:ext cx="2035036" cy="169820"/>
          </a:xfrm>
        </p:spPr>
        <p:txBody>
          <a:bodyPr/>
          <a:lstStyle>
            <a:lvl1pPr marL="0" indent="0" algn="l">
              <a:buNone/>
              <a:defRPr/>
            </a:lvl1pPr>
          </a:lstStyle>
          <a:p>
            <a:pPr lvl="0"/>
            <a:r>
              <a:rPr lang="nl-NL"/>
              <a:t>locatie</a:t>
            </a:r>
          </a:p>
        </p:txBody>
      </p:sp>
      <p:sp>
        <p:nvSpPr>
          <p:cNvPr id="61" name="Tijdelijke aanduiding voor tekst 16">
            <a:extLst>
              <a:ext uri="{FF2B5EF4-FFF2-40B4-BE49-F238E27FC236}">
                <a16:creationId xmlns:a16="http://schemas.microsoft.com/office/drawing/2014/main" id="{0882AC68-D895-629F-C699-65B44FF06398}"/>
              </a:ext>
            </a:extLst>
          </p:cNvPr>
          <p:cNvSpPr>
            <a:spLocks noGrp="1"/>
          </p:cNvSpPr>
          <p:nvPr>
            <p:ph type="body" sz="quarter" idx="25" hasCustomPrompt="1"/>
          </p:nvPr>
        </p:nvSpPr>
        <p:spPr>
          <a:xfrm>
            <a:off x="8202785" y="3501313"/>
            <a:ext cx="2035036" cy="169820"/>
          </a:xfrm>
        </p:spPr>
        <p:txBody>
          <a:bodyPr/>
          <a:lstStyle>
            <a:lvl1pPr marL="0" indent="0" algn="l">
              <a:buNone/>
              <a:defRPr/>
            </a:lvl1pPr>
          </a:lstStyle>
          <a:p>
            <a:pPr lvl="0"/>
            <a:r>
              <a:rPr lang="nl-NL"/>
              <a:t>Admin@bedrijf.com</a:t>
            </a:r>
          </a:p>
        </p:txBody>
      </p:sp>
      <p:sp>
        <p:nvSpPr>
          <p:cNvPr id="64" name="Tijdelijke aanduiding voor afbeelding 18">
            <a:extLst>
              <a:ext uri="{FF2B5EF4-FFF2-40B4-BE49-F238E27FC236}">
                <a16:creationId xmlns:a16="http://schemas.microsoft.com/office/drawing/2014/main" id="{86E269DC-5ADA-B096-7A31-3BA9EF314FA6}"/>
              </a:ext>
            </a:extLst>
          </p:cNvPr>
          <p:cNvSpPr>
            <a:spLocks noGrp="1"/>
          </p:cNvSpPr>
          <p:nvPr>
            <p:ph type="pic" sz="quarter" idx="28" hasCustomPrompt="1"/>
          </p:nvPr>
        </p:nvSpPr>
        <p:spPr>
          <a:xfrm>
            <a:off x="7365826" y="4634101"/>
            <a:ext cx="350840" cy="292648"/>
          </a:xfrm>
        </p:spPr>
        <p:txBody>
          <a:bodyPr/>
          <a:lstStyle>
            <a:lvl1pPr marL="0" indent="0" algn="ctr">
              <a:buNone/>
              <a:defRPr sz="900" i="1">
                <a:solidFill>
                  <a:schemeClr val="accent4"/>
                </a:solidFill>
              </a:defRPr>
            </a:lvl1pPr>
          </a:lstStyle>
          <a:p>
            <a:r>
              <a:rPr lang="nl-NL"/>
              <a:t>Icoon</a:t>
            </a:r>
          </a:p>
        </p:txBody>
      </p:sp>
      <p:sp>
        <p:nvSpPr>
          <p:cNvPr id="65" name="Tijdelijke aanduiding voor tekst 16">
            <a:extLst>
              <a:ext uri="{FF2B5EF4-FFF2-40B4-BE49-F238E27FC236}">
                <a16:creationId xmlns:a16="http://schemas.microsoft.com/office/drawing/2014/main" id="{79A758A1-12EE-44FE-DF64-92BBC43E16AF}"/>
              </a:ext>
            </a:extLst>
          </p:cNvPr>
          <p:cNvSpPr>
            <a:spLocks noGrp="1"/>
          </p:cNvSpPr>
          <p:nvPr>
            <p:ph type="body" sz="quarter" idx="29" hasCustomPrompt="1"/>
          </p:nvPr>
        </p:nvSpPr>
        <p:spPr>
          <a:xfrm>
            <a:off x="8202785" y="4695515"/>
            <a:ext cx="2035036" cy="169820"/>
          </a:xfrm>
        </p:spPr>
        <p:txBody>
          <a:bodyPr/>
          <a:lstStyle>
            <a:lvl1pPr marL="0" indent="0" algn="l">
              <a:buNone/>
              <a:defRPr/>
            </a:lvl1pPr>
          </a:lstStyle>
          <a:p>
            <a:pPr lvl="0"/>
            <a:r>
              <a:rPr lang="nl-NL"/>
              <a:t>06 12 34 56 78</a:t>
            </a:r>
          </a:p>
        </p:txBody>
      </p:sp>
      <p:sp>
        <p:nvSpPr>
          <p:cNvPr id="66" name="Tijdelijke aanduiding voor afbeelding 18">
            <a:extLst>
              <a:ext uri="{FF2B5EF4-FFF2-40B4-BE49-F238E27FC236}">
                <a16:creationId xmlns:a16="http://schemas.microsoft.com/office/drawing/2014/main" id="{0AD94FF3-8D4F-1D1C-03C2-D507CAE2C524}"/>
              </a:ext>
            </a:extLst>
          </p:cNvPr>
          <p:cNvSpPr>
            <a:spLocks noGrp="1"/>
          </p:cNvSpPr>
          <p:nvPr>
            <p:ph type="pic" sz="quarter" idx="30" hasCustomPrompt="1"/>
          </p:nvPr>
        </p:nvSpPr>
        <p:spPr>
          <a:xfrm>
            <a:off x="7365826" y="2839814"/>
            <a:ext cx="350840" cy="292648"/>
          </a:xfrm>
        </p:spPr>
        <p:txBody>
          <a:bodyPr/>
          <a:lstStyle>
            <a:lvl1pPr marL="0" indent="0" algn="ctr">
              <a:buNone/>
              <a:defRPr sz="900" i="1">
                <a:solidFill>
                  <a:schemeClr val="accent4"/>
                </a:solidFill>
              </a:defRPr>
            </a:lvl1pPr>
          </a:lstStyle>
          <a:p>
            <a:r>
              <a:rPr lang="nl-NL"/>
              <a:t>Icoon</a:t>
            </a:r>
          </a:p>
        </p:txBody>
      </p:sp>
      <p:sp>
        <p:nvSpPr>
          <p:cNvPr id="67" name="Tijdelijke aanduiding voor tekst 16">
            <a:extLst>
              <a:ext uri="{FF2B5EF4-FFF2-40B4-BE49-F238E27FC236}">
                <a16:creationId xmlns:a16="http://schemas.microsoft.com/office/drawing/2014/main" id="{88AD419E-9D51-0773-5657-52715261E55F}"/>
              </a:ext>
            </a:extLst>
          </p:cNvPr>
          <p:cNvSpPr>
            <a:spLocks noGrp="1"/>
          </p:cNvSpPr>
          <p:nvPr>
            <p:ph type="body" sz="quarter" idx="31" hasCustomPrompt="1"/>
          </p:nvPr>
        </p:nvSpPr>
        <p:spPr>
          <a:xfrm>
            <a:off x="8198158" y="2901228"/>
            <a:ext cx="2035036" cy="169820"/>
          </a:xfrm>
        </p:spPr>
        <p:txBody>
          <a:bodyPr/>
          <a:lstStyle>
            <a:lvl1pPr marL="0" indent="0" algn="l">
              <a:buNone/>
              <a:defRPr/>
            </a:lvl1pPr>
          </a:lstStyle>
          <a:p>
            <a:pPr lvl="0"/>
            <a:r>
              <a:rPr lang="nl-NL"/>
              <a:t>Naam spreker</a:t>
            </a:r>
          </a:p>
        </p:txBody>
      </p:sp>
    </p:spTree>
    <p:extLst>
      <p:ext uri="{BB962C8B-B14F-4D97-AF65-F5344CB8AC3E}">
        <p14:creationId xmlns:p14="http://schemas.microsoft.com/office/powerpoint/2010/main" val="38645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000" fill="hold" nodeType="withEffect">
                                  <p:stCondLst>
                                    <p:cond delay="0"/>
                                  </p:stCondLst>
                                  <p:childTnLst>
                                    <p:animMotion origin="layout" path="M -4.79167E-6 -1.48148E-6 L -1.47343 -1.48148E-6 " pathEditMode="relative" rAng="0" ptsTypes="AA">
                                      <p:cBhvr>
                                        <p:cTn id="6" dur="600000" fill="hold"/>
                                        <p:tgtEl>
                                          <p:spTgt spid="54"/>
                                        </p:tgtEl>
                                        <p:attrNameLst>
                                          <p:attrName>ppt_x</p:attrName>
                                          <p:attrName>ppt_y</p:attrName>
                                        </p:attrNameLst>
                                      </p:cBhvr>
                                      <p:rCtr x="-73672" y="0"/>
                                    </p:animMotion>
                                  </p:childTnLst>
                                </p:cTn>
                              </p:par>
                              <p:par>
                                <p:cTn id="7" presetID="35" presetClass="path" presetSubtype="0" repeatCount="indefinite" accel="2000" fill="hold" nodeType="withEffect">
                                  <p:stCondLst>
                                    <p:cond delay="0"/>
                                  </p:stCondLst>
                                  <p:childTnLst>
                                    <p:animMotion origin="layout" path="M -2.08333E-7 -1.85185E-6 L -1.47344 -1.85185E-6 " pathEditMode="relative" rAng="0" ptsTypes="AA">
                                      <p:cBhvr>
                                        <p:cTn id="8" dur="600000" fill="hold"/>
                                        <p:tgtEl>
                                          <p:spTgt spid="55"/>
                                        </p:tgtEl>
                                        <p:attrNameLst>
                                          <p:attrName>ppt_x</p:attrName>
                                          <p:attrName>ppt_y</p:attrName>
                                        </p:attrNameLst>
                                      </p:cBhvr>
                                      <p:rCtr x="-73672" y="0"/>
                                    </p:animMotion>
                                  </p:childTnLst>
                                </p:cTn>
                              </p:par>
                              <p:par>
                                <p:cTn id="9" presetID="35" presetClass="path" presetSubtype="0" repeatCount="indefinite" accel="2000" fill="hold" nodeType="withEffect">
                                  <p:stCondLst>
                                    <p:cond delay="0"/>
                                  </p:stCondLst>
                                  <p:childTnLst>
                                    <p:animMotion origin="layout" path="M -3.33333E-6 -2.22222E-6 L -1.47343 -2.22222E-6 " pathEditMode="relative" rAng="0" ptsTypes="AA">
                                      <p:cBhvr>
                                        <p:cTn id="10" dur="600000" fill="hold"/>
                                        <p:tgtEl>
                                          <p:spTgt spid="56"/>
                                        </p:tgtEl>
                                        <p:attrNameLst>
                                          <p:attrName>ppt_x</p:attrName>
                                          <p:attrName>ppt_y</p:attrName>
                                        </p:attrNameLst>
                                      </p:cBhvr>
                                      <p:rCtr x="-736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sopgave 3">
    <p:bg>
      <p:bgPr>
        <a:solidFill>
          <a:schemeClr val="tx1"/>
        </a:solidFill>
        <a:effectLst/>
      </p:bgPr>
    </p:bg>
    <p:spTree>
      <p:nvGrpSpPr>
        <p:cNvPr id="1" name=""/>
        <p:cNvGrpSpPr/>
        <p:nvPr/>
      </p:nvGrpSpPr>
      <p:grpSpPr>
        <a:xfrm>
          <a:off x="0" y="0"/>
          <a:ext cx="0" cy="0"/>
          <a:chOff x="0" y="0"/>
          <a:chExt cx="0" cy="0"/>
        </a:xfrm>
      </p:grpSpPr>
      <p:sp>
        <p:nvSpPr>
          <p:cNvPr id="7" name="Graphic 8">
            <a:extLst>
              <a:ext uri="{FF2B5EF4-FFF2-40B4-BE49-F238E27FC236}">
                <a16:creationId xmlns:a16="http://schemas.microsoft.com/office/drawing/2014/main" id="{7C4DA1C0-821A-7792-870F-0C115313F31C}"/>
              </a:ext>
            </a:extLst>
          </p:cNvPr>
          <p:cNvSpPr/>
          <p:nvPr userDrawn="1"/>
        </p:nvSpPr>
        <p:spPr>
          <a:xfrm>
            <a:off x="287161" y="237744"/>
            <a:ext cx="11617678" cy="6382512"/>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bg2"/>
          </a:solidFill>
          <a:ln w="0" cap="flat">
            <a:noFill/>
            <a:prstDash val="solid"/>
            <a:miter/>
          </a:ln>
        </p:spPr>
        <p:txBody>
          <a:bodyPr rtlCol="0" anchor="ctr"/>
          <a:lstStyle/>
          <a:p>
            <a:endParaRPr lang="nl-NL"/>
          </a:p>
        </p:txBody>
      </p:sp>
      <p:sp>
        <p:nvSpPr>
          <p:cNvPr id="50" name="Tijdelijke aanduiding voor tekst 49">
            <a:extLst>
              <a:ext uri="{FF2B5EF4-FFF2-40B4-BE49-F238E27FC236}">
                <a16:creationId xmlns:a16="http://schemas.microsoft.com/office/drawing/2014/main" id="{5D479FA7-3474-EEC9-709A-CEC0FE20B6FE}"/>
              </a:ext>
            </a:extLst>
          </p:cNvPr>
          <p:cNvSpPr>
            <a:spLocks noGrp="1"/>
          </p:cNvSpPr>
          <p:nvPr>
            <p:ph type="body" sz="quarter" idx="17" hasCustomPrompt="1"/>
          </p:nvPr>
        </p:nvSpPr>
        <p:spPr>
          <a:xfrm>
            <a:off x="4038149" y="5026547"/>
            <a:ext cx="7866691" cy="1593709"/>
          </a:xfrm>
          <a:custGeom>
            <a:avLst/>
            <a:gdLst>
              <a:gd name="connsiteX0" fmla="*/ 729951 w 7866691"/>
              <a:gd name="connsiteY0" fmla="*/ 0 h 1593709"/>
              <a:gd name="connsiteX1" fmla="*/ 7866691 w 7866691"/>
              <a:gd name="connsiteY1" fmla="*/ 0 h 1593709"/>
              <a:gd name="connsiteX2" fmla="*/ 7866691 w 7866691"/>
              <a:gd name="connsiteY2" fmla="*/ 1280250 h 1593709"/>
              <a:gd name="connsiteX3" fmla="*/ 7667533 w 7866691"/>
              <a:gd name="connsiteY3" fmla="*/ 1580710 h 1593709"/>
              <a:gd name="connsiteX4" fmla="*/ 7625656 w 7866691"/>
              <a:gd name="connsiteY4" fmla="*/ 1593709 h 1593709"/>
              <a:gd name="connsiteX5" fmla="*/ 729951 w 7866691"/>
              <a:gd name="connsiteY5" fmla="*/ 1593709 h 1593709"/>
              <a:gd name="connsiteX6" fmla="*/ 0 w 7866691"/>
              <a:gd name="connsiteY6" fmla="*/ 863758 h 1593709"/>
              <a:gd name="connsiteX7" fmla="*/ 0 w 7866691"/>
              <a:gd name="connsiteY7" fmla="*/ 729951 h 1593709"/>
              <a:gd name="connsiteX8" fmla="*/ 729951 w 7866691"/>
              <a:gd name="connsiteY8"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6691" h="1593709">
                <a:moveTo>
                  <a:pt x="729951" y="0"/>
                </a:moveTo>
                <a:lnTo>
                  <a:pt x="7866691" y="0"/>
                </a:lnTo>
                <a:lnTo>
                  <a:pt x="7866691" y="1280250"/>
                </a:lnTo>
                <a:cubicBezTo>
                  <a:pt x="7866691" y="1415319"/>
                  <a:pt x="7784570" y="1531208"/>
                  <a:pt x="7667533" y="1580710"/>
                </a:cubicBezTo>
                <a:lnTo>
                  <a:pt x="7625656" y="1593709"/>
                </a:lnTo>
                <a:lnTo>
                  <a:pt x="729951" y="1593709"/>
                </a:lnTo>
                <a:cubicBezTo>
                  <a:pt x="326810" y="1593709"/>
                  <a:pt x="0" y="1266899"/>
                  <a:pt x="0" y="863758"/>
                </a:cubicBezTo>
                <a:lnTo>
                  <a:pt x="0" y="729951"/>
                </a:lnTo>
                <a:cubicBezTo>
                  <a:pt x="0" y="326810"/>
                  <a:pt x="326810" y="0"/>
                  <a:pt x="729951" y="0"/>
                </a:cubicBezTo>
                <a:close/>
              </a:path>
            </a:pathLst>
          </a:custGeom>
          <a:solidFill>
            <a:srgbClr val="567B67"/>
          </a:solidFill>
        </p:spPr>
        <p:txBody>
          <a:bodyPr wrap="square" lIns="1692000" rIns="356400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52" name="Tijdelijke aanduiding voor tekst 51">
            <a:extLst>
              <a:ext uri="{FF2B5EF4-FFF2-40B4-BE49-F238E27FC236}">
                <a16:creationId xmlns:a16="http://schemas.microsoft.com/office/drawing/2014/main" id="{9C02FC7B-A5B1-D1C8-021A-27876949E314}"/>
              </a:ext>
            </a:extLst>
          </p:cNvPr>
          <p:cNvSpPr>
            <a:spLocks noGrp="1"/>
          </p:cNvSpPr>
          <p:nvPr>
            <p:ph type="body" sz="quarter" idx="14" hasCustomPrompt="1"/>
          </p:nvPr>
        </p:nvSpPr>
        <p:spPr>
          <a:xfrm>
            <a:off x="6727280" y="305139"/>
            <a:ext cx="5177559" cy="1564781"/>
          </a:xfrm>
          <a:custGeom>
            <a:avLst/>
            <a:gdLst>
              <a:gd name="connsiteX0" fmla="*/ 716701 w 5177559"/>
              <a:gd name="connsiteY0" fmla="*/ 0 h 1564781"/>
              <a:gd name="connsiteX1" fmla="*/ 5061881 w 5177559"/>
              <a:gd name="connsiteY1" fmla="*/ 0 h 1564781"/>
              <a:gd name="connsiteX2" fmla="*/ 5082051 w 5177559"/>
              <a:gd name="connsiteY2" fmla="*/ 16642 h 1564781"/>
              <a:gd name="connsiteX3" fmla="*/ 5177559 w 5177559"/>
              <a:gd name="connsiteY3" fmla="*/ 247219 h 1564781"/>
              <a:gd name="connsiteX4" fmla="*/ 5177559 w 5177559"/>
              <a:gd name="connsiteY4" fmla="*/ 1564781 h 1564781"/>
              <a:gd name="connsiteX5" fmla="*/ 716701 w 5177559"/>
              <a:gd name="connsiteY5" fmla="*/ 1564781 h 1564781"/>
              <a:gd name="connsiteX6" fmla="*/ 0 w 5177559"/>
              <a:gd name="connsiteY6" fmla="*/ 848080 h 1564781"/>
              <a:gd name="connsiteX7" fmla="*/ 0 w 5177559"/>
              <a:gd name="connsiteY7" fmla="*/ 716701 h 1564781"/>
              <a:gd name="connsiteX8" fmla="*/ 716701 w 5177559"/>
              <a:gd name="connsiteY8" fmla="*/ 0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559" h="1564781">
                <a:moveTo>
                  <a:pt x="716701" y="0"/>
                </a:moveTo>
                <a:lnTo>
                  <a:pt x="5061881" y="0"/>
                </a:lnTo>
                <a:lnTo>
                  <a:pt x="5082051" y="16642"/>
                </a:lnTo>
                <a:cubicBezTo>
                  <a:pt x="5141061" y="75652"/>
                  <a:pt x="5177559" y="157173"/>
                  <a:pt x="5177559" y="247219"/>
                </a:cubicBezTo>
                <a:lnTo>
                  <a:pt x="5177559" y="1564781"/>
                </a:lnTo>
                <a:lnTo>
                  <a:pt x="716701" y="1564781"/>
                </a:lnTo>
                <a:cubicBezTo>
                  <a:pt x="320878" y="1564781"/>
                  <a:pt x="0" y="1243903"/>
                  <a:pt x="0" y="848080"/>
                </a:cubicBezTo>
                <a:lnTo>
                  <a:pt x="0" y="716701"/>
                </a:lnTo>
                <a:cubicBezTo>
                  <a:pt x="0" y="320878"/>
                  <a:pt x="320878" y="0"/>
                  <a:pt x="716701" y="0"/>
                </a:cubicBezTo>
                <a:close/>
              </a:path>
            </a:pathLst>
          </a:custGeom>
          <a:solidFill>
            <a:schemeClr val="accent5"/>
          </a:solidFill>
        </p:spPr>
        <p:txBody>
          <a:bodyPr wrap="square" lIns="1692000" rIns="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a:t>1. </a:t>
            </a:r>
            <a:r>
              <a:rPr lang="nl-NL" err="1"/>
              <a:t>Lorem</a:t>
            </a:r>
            <a:r>
              <a:rPr lang="nl-NL"/>
              <a:t> </a:t>
            </a:r>
            <a:r>
              <a:rPr lang="nl-NL" err="1"/>
              <a:t>ipsum</a:t>
            </a:r>
            <a:endParaRPr lang="nl-NL"/>
          </a:p>
        </p:txBody>
      </p:sp>
      <p:sp>
        <p:nvSpPr>
          <p:cNvPr id="45" name="Tijdelijke aanduiding voor tekst 44">
            <a:extLst>
              <a:ext uri="{FF2B5EF4-FFF2-40B4-BE49-F238E27FC236}">
                <a16:creationId xmlns:a16="http://schemas.microsoft.com/office/drawing/2014/main" id="{FA479D83-D14B-F9B1-7114-F9C322E4FCCF}"/>
              </a:ext>
            </a:extLst>
          </p:cNvPr>
          <p:cNvSpPr>
            <a:spLocks noGrp="1"/>
          </p:cNvSpPr>
          <p:nvPr>
            <p:ph type="body" sz="quarter" idx="15" hasCustomPrompt="1"/>
          </p:nvPr>
        </p:nvSpPr>
        <p:spPr>
          <a:xfrm>
            <a:off x="5771053" y="1876564"/>
            <a:ext cx="6133786" cy="1593709"/>
          </a:xfrm>
          <a:custGeom>
            <a:avLst/>
            <a:gdLst>
              <a:gd name="connsiteX0" fmla="*/ 729951 w 6122114"/>
              <a:gd name="connsiteY0" fmla="*/ 0 h 1593709"/>
              <a:gd name="connsiteX1" fmla="*/ 6122114 w 6122114"/>
              <a:gd name="connsiteY1" fmla="*/ 0 h 1593709"/>
              <a:gd name="connsiteX2" fmla="*/ 6122114 w 6122114"/>
              <a:gd name="connsiteY2" fmla="*/ 1593709 h 1593709"/>
              <a:gd name="connsiteX3" fmla="*/ 729951 w 6122114"/>
              <a:gd name="connsiteY3" fmla="*/ 1593709 h 1593709"/>
              <a:gd name="connsiteX4" fmla="*/ 0 w 6122114"/>
              <a:gd name="connsiteY4" fmla="*/ 863758 h 1593709"/>
              <a:gd name="connsiteX5" fmla="*/ 0 w 6122114"/>
              <a:gd name="connsiteY5" fmla="*/ 729951 h 1593709"/>
              <a:gd name="connsiteX6" fmla="*/ 729951 w 6122114"/>
              <a:gd name="connsiteY6"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114" h="1593709">
                <a:moveTo>
                  <a:pt x="729951" y="0"/>
                </a:moveTo>
                <a:lnTo>
                  <a:pt x="6122114" y="0"/>
                </a:lnTo>
                <a:lnTo>
                  <a:pt x="6122114" y="1593709"/>
                </a:lnTo>
                <a:lnTo>
                  <a:pt x="729951" y="1593709"/>
                </a:lnTo>
                <a:cubicBezTo>
                  <a:pt x="326810" y="1593709"/>
                  <a:pt x="0" y="1266899"/>
                  <a:pt x="0" y="863758"/>
                </a:cubicBezTo>
                <a:lnTo>
                  <a:pt x="0" y="729951"/>
                </a:lnTo>
                <a:cubicBezTo>
                  <a:pt x="0" y="326810"/>
                  <a:pt x="326810" y="0"/>
                  <a:pt x="729951" y="0"/>
                </a:cubicBezTo>
                <a:close/>
              </a:path>
            </a:pathLst>
          </a:custGeom>
          <a:solidFill>
            <a:schemeClr val="accent4"/>
          </a:solidFill>
        </p:spPr>
        <p:txBody>
          <a:bodyPr wrap="square" lIns="1692000" rIns="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47" name="Tijdelijke aanduiding voor tekst 46">
            <a:extLst>
              <a:ext uri="{FF2B5EF4-FFF2-40B4-BE49-F238E27FC236}">
                <a16:creationId xmlns:a16="http://schemas.microsoft.com/office/drawing/2014/main" id="{4DD40AD0-54DF-A624-E6B7-D2090973AC72}"/>
              </a:ext>
            </a:extLst>
          </p:cNvPr>
          <p:cNvSpPr>
            <a:spLocks noGrp="1"/>
          </p:cNvSpPr>
          <p:nvPr>
            <p:ph type="body" sz="quarter" idx="16" hasCustomPrompt="1"/>
          </p:nvPr>
        </p:nvSpPr>
        <p:spPr>
          <a:xfrm>
            <a:off x="4964928" y="3470274"/>
            <a:ext cx="6939911" cy="1556273"/>
          </a:xfrm>
          <a:custGeom>
            <a:avLst/>
            <a:gdLst>
              <a:gd name="connsiteX0" fmla="*/ 712804 w 6928239"/>
              <a:gd name="connsiteY0" fmla="*/ 0 h 1556273"/>
              <a:gd name="connsiteX1" fmla="*/ 6928239 w 6928239"/>
              <a:gd name="connsiteY1" fmla="*/ 0 h 1556273"/>
              <a:gd name="connsiteX2" fmla="*/ 6928239 w 6928239"/>
              <a:gd name="connsiteY2" fmla="*/ 1556273 h 1556273"/>
              <a:gd name="connsiteX3" fmla="*/ 712804 w 6928239"/>
              <a:gd name="connsiteY3" fmla="*/ 1556273 h 1556273"/>
              <a:gd name="connsiteX4" fmla="*/ 0 w 6928239"/>
              <a:gd name="connsiteY4" fmla="*/ 843469 h 1556273"/>
              <a:gd name="connsiteX5" fmla="*/ 0 w 6928239"/>
              <a:gd name="connsiteY5" fmla="*/ 712804 h 1556273"/>
              <a:gd name="connsiteX6" fmla="*/ 712804 w 6928239"/>
              <a:gd name="connsiteY6" fmla="*/ 0 h 155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8239" h="1556273">
                <a:moveTo>
                  <a:pt x="712804" y="0"/>
                </a:moveTo>
                <a:lnTo>
                  <a:pt x="6928239" y="0"/>
                </a:lnTo>
                <a:lnTo>
                  <a:pt x="6928239" y="1556273"/>
                </a:lnTo>
                <a:lnTo>
                  <a:pt x="712804" y="1556273"/>
                </a:lnTo>
                <a:cubicBezTo>
                  <a:pt x="319133" y="1556273"/>
                  <a:pt x="0" y="1237140"/>
                  <a:pt x="0" y="843469"/>
                </a:cubicBezTo>
                <a:lnTo>
                  <a:pt x="0" y="712804"/>
                </a:lnTo>
                <a:cubicBezTo>
                  <a:pt x="0" y="319133"/>
                  <a:pt x="319133" y="0"/>
                  <a:pt x="712804" y="0"/>
                </a:cubicBezTo>
                <a:close/>
              </a:path>
            </a:pathLst>
          </a:custGeom>
          <a:solidFill>
            <a:schemeClr val="accent1"/>
          </a:solidFill>
        </p:spPr>
        <p:txBody>
          <a:bodyPr wrap="square" lIns="1692000" rIns="144000" anchor="ctr" anchorCtr="0">
            <a:noAutofit/>
            <a:scene3d>
              <a:camera prst="orthographicFront">
                <a:rot lat="0" lon="0" rev="0"/>
              </a:camera>
              <a:lightRig rig="threePt" dir="t"/>
            </a:scene3d>
          </a:bodyPr>
          <a:lstStyle>
            <a:lvl1pPr marL="0" indent="0" algn="l">
              <a:buNone/>
              <a:defRPr sz="2000">
                <a:solidFill>
                  <a:schemeClr val="tx1"/>
                </a:solidFill>
                <a:latin typeface="+mj-lt"/>
              </a:defRPr>
            </a:lvl1pPr>
          </a:lstStyle>
          <a:p>
            <a:pPr lvl="0"/>
            <a:r>
              <a:rPr lang="nl-NL"/>
              <a:t>1. </a:t>
            </a:r>
            <a:r>
              <a:rPr lang="nl-NL" err="1"/>
              <a:t>Lorem</a:t>
            </a:r>
            <a:r>
              <a:rPr lang="nl-NL"/>
              <a:t> </a:t>
            </a:r>
            <a:r>
              <a:rPr lang="nl-NL" err="1"/>
              <a:t>ipsum</a:t>
            </a:r>
            <a:endParaRPr lang="nl-NL"/>
          </a:p>
        </p:txBody>
      </p:sp>
      <p:sp>
        <p:nvSpPr>
          <p:cNvPr id="3" name="Tijdelijke aanduiding voor datum 2">
            <a:extLst>
              <a:ext uri="{FF2B5EF4-FFF2-40B4-BE49-F238E27FC236}">
                <a16:creationId xmlns:a16="http://schemas.microsoft.com/office/drawing/2014/main" id="{EF2D2154-3260-B337-B3D9-D23B9B07793A}"/>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EDA0C525-E093-4ACE-6F9E-334EF68A7A1D}"/>
              </a:ext>
            </a:extLst>
          </p:cNvPr>
          <p:cNvSpPr>
            <a:spLocks noGrp="1"/>
          </p:cNvSpPr>
          <p:nvPr>
            <p:ph type="ftr" sz="quarter" idx="11"/>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8DA8F00E-6565-323C-9BEF-35A8F4840F2F}"/>
              </a:ext>
            </a:extLst>
          </p:cNvPr>
          <p:cNvSpPr>
            <a:spLocks noGrp="1"/>
          </p:cNvSpPr>
          <p:nvPr>
            <p:ph type="sldNum" sz="quarter" idx="12"/>
          </p:nvPr>
        </p:nvSpPr>
        <p:spPr/>
        <p:txBody>
          <a:bodyPr/>
          <a:lstStyle/>
          <a:p>
            <a:fld id="{9E843DB9-9987-4157-AB9C-CEA8D7D910BB}" type="slidenum">
              <a:rPr lang="nl-NL" smtClean="0"/>
              <a:pPr/>
              <a:t>‹#›</a:t>
            </a:fld>
            <a:endParaRPr lang="nl-NL"/>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18354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3</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71729"/>
            <a:ext cx="3817249" cy="1514542"/>
          </a:xfrm>
        </p:spPr>
        <p:txBody>
          <a:bodyPr/>
          <a:lstStyle>
            <a:lvl1pPr>
              <a:defRPr sz="5400"/>
            </a:lvl1pPr>
          </a:lstStyle>
          <a:p>
            <a:r>
              <a:rPr lang="nl-NL"/>
              <a:t>Plaats hier </a:t>
            </a:r>
            <a:br>
              <a:rPr lang="nl-NL"/>
            </a:br>
            <a:r>
              <a:rPr lang="nl-NL"/>
              <a:t>je tekst</a:t>
            </a:r>
          </a:p>
        </p:txBody>
      </p:sp>
      <p:sp>
        <p:nvSpPr>
          <p:cNvPr id="42" name="Tijdelijke aanduiding voor tekst 58">
            <a:extLst>
              <a:ext uri="{FF2B5EF4-FFF2-40B4-BE49-F238E27FC236}">
                <a16:creationId xmlns:a16="http://schemas.microsoft.com/office/drawing/2014/main" id="{8081C656-4865-2D6E-30B2-21DDFD0DD0CB}"/>
              </a:ext>
            </a:extLst>
          </p:cNvPr>
          <p:cNvSpPr>
            <a:spLocks noGrp="1"/>
          </p:cNvSpPr>
          <p:nvPr>
            <p:ph type="body" sz="quarter" idx="22" hasCustomPrompt="1"/>
          </p:nvPr>
        </p:nvSpPr>
        <p:spPr>
          <a:xfrm>
            <a:off x="5108618" y="297790"/>
            <a:ext cx="2658466" cy="3371001"/>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17224911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par>
                                    <p:cTn id="8" presetID="42" presetClass="path" presetSubtype="0" decel="100000" fill="hold" grpId="1" nodeType="withEffect">
                                      <p:stCondLst>
                                        <p:cond delay="750"/>
                                      </p:stCondLst>
                                      <p:childTnLst>
                                        <p:animMotion origin="layout" path="M 0.01666 -0.00046 L 3.75E-6 1.85185E-6 " pathEditMode="relative" rAng="0" ptsTypes="AA">
                                          <p:cBhvr>
                                            <p:cTn id="9" dur="500" fill="hold"/>
                                            <p:tgtEl>
                                              <p:spTgt spid="52"/>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par>
                                    <p:cTn id="13" presetID="42" presetClass="path" presetSubtype="0" decel="100000" fill="hold" grpId="1" nodeType="withEffect">
                                      <p:stCondLst>
                                        <p:cond delay="1000"/>
                                      </p:stCondLst>
                                      <p:childTnLst>
                                        <p:animMotion origin="layout" path="M 0.01666 -0.00046 L 3.75E-6 1.85185E-6 " pathEditMode="relative" rAng="0" ptsTypes="AA">
                                          <p:cBhvr>
                                            <p:cTn id="14" dur="500" fill="hold"/>
                                            <p:tgtEl>
                                              <p:spTgt spid="45"/>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50"/>
                                            <p:tgtEl>
                                              <p:spTgt spid="47"/>
                                            </p:tgtEl>
                                          </p:cBhvr>
                                        </p:animEffect>
                                      </p:childTnLst>
                                    </p:cTn>
                                  </p:par>
                                  <p:par>
                                    <p:cTn id="18" presetID="42" presetClass="path" presetSubtype="0" decel="100000" fill="hold" grpId="1" nodeType="withEffect">
                                      <p:stCondLst>
                                        <p:cond delay="1250"/>
                                      </p:stCondLst>
                                      <p:childTnLst>
                                        <p:animMotion origin="layout" path="M 0.01666 -0.00046 L 3.75E-6 1.85185E-6 " pathEditMode="relative" rAng="0" ptsTypes="AA">
                                          <p:cBhvr>
                                            <p:cTn id="19" dur="500" fill="hold"/>
                                            <p:tgtEl>
                                              <p:spTgt spid="47"/>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42" presetClass="path" presetSubtype="0" decel="100000" fill="hold" grpId="1" nodeType="withEffect">
                                      <p:stCondLst>
                                        <p:cond delay="1500"/>
                                      </p:stCondLst>
                                      <p:childTnLst>
                                        <p:animMotion origin="layout" path="M 0.01666 -0.00046 L 3.75E-6 1.85185E-6 " pathEditMode="relative" rAng="0" ptsTypes="AA">
                                          <p:cBhvr>
                                            <p:cTn id="24" dur="500" fill="hold"/>
                                            <p:tgtEl>
                                              <p:spTgt spid="50"/>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42"/>
                                            </p:tgtEl>
                                            <p:attrNameLst>
                                              <p:attrName>style.visibility</p:attrName>
                                            </p:attrNameLst>
                                          </p:cBhvr>
                                          <p:to>
                                            <p:strVal val="visible"/>
                                          </p:to>
                                        </p:set>
                                        <p:anim calcmode="lin" valueType="num">
                                          <p:cBhvr>
                                            <p:cTn id="27" dur="200" fill="hold"/>
                                            <p:tgtEl>
                                              <p:spTgt spid="42"/>
                                            </p:tgtEl>
                                            <p:attrNameLst>
                                              <p:attrName>ppt_w</p:attrName>
                                            </p:attrNameLst>
                                          </p:cBhvr>
                                          <p:tavLst>
                                            <p:tav tm="0">
                                              <p:val>
                                                <p:fltVal val="0"/>
                                              </p:val>
                                            </p:tav>
                                            <p:tav tm="100000">
                                              <p:val>
                                                <p:strVal val="#ppt_w"/>
                                              </p:val>
                                            </p:tav>
                                          </p:tavLst>
                                        </p:anim>
                                        <p:anim calcmode="lin" valueType="num">
                                          <p:cBhvr>
                                            <p:cTn id="28" dur="200" fill="hold"/>
                                            <p:tgtEl>
                                              <p:spTgt spid="4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750"/>
                                      </p:stCondLst>
                                      <p:childTnLst>
                                        <p:animScale p14:bounceEnd="99000">
                                          <p:cBhvr>
                                            <p:cTn id="30" dur="1000" fill="hold"/>
                                            <p:tgtEl>
                                              <p:spTgt spid="4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4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tmplLst>
              <p:tmpl>
                <p:tnLst>
                  <p:par>
                    <p:cTn presetID="10" presetClass="entr" presetSubtype="0" fill="hold" nodeType="withEffect">
                      <p:stCondLst>
                        <p:cond delay="1500"/>
                      </p:stCondLst>
                      <p:childTnLst>
                        <p:set>
                          <p:cBhvr>
                            <p:cTn dur="1" fill="hold">
                              <p:stCondLst>
                                <p:cond delay="0"/>
                              </p:stCondLst>
                            </p:cTn>
                            <p:tgtEl>
                              <p:spTgt spid="50"/>
                            </p:tgtEl>
                            <p:attrNameLst>
                              <p:attrName>style.visibility</p:attrName>
                            </p:attrNameLst>
                          </p:cBhvr>
                          <p:to>
                            <p:strVal val="visible"/>
                          </p:to>
                        </p:set>
                        <p:animEffect transition="in" filter="fade">
                          <p:cBhvr>
                            <p:cTn dur="250"/>
                            <p:tgtEl>
                              <p:spTgt spid="50"/>
                            </p:tgtEl>
                          </p:cBhvr>
                        </p:animEffect>
                      </p:childTnLst>
                    </p:cTn>
                  </p:par>
                </p:tnLst>
              </p:tmpl>
            </p:tmplLst>
          </p:bldP>
          <p:bldP spid="50" grpId="1" animBg="1">
            <p:tmplLst>
              <p:tmpl>
                <p:tnLst>
                  <p:par>
                    <p:cTn presetID="42" presetClass="path" presetSubtype="0" decel="100000" fill="hold" nodeType="withEffect">
                      <p:stCondLst>
                        <p:cond delay="1500"/>
                      </p:stCondLst>
                      <p:childTnLst>
                        <p:animMotion origin="layout" path="M 0.01666 -0.00046 L 3.75E-6 1.85185E-6 " pathEditMode="relative" rAng="0" ptsTypes="AA">
                          <p:cBhvr>
                            <p:cTn dur="500" fill="hold"/>
                            <p:tgtEl>
                              <p:spTgt spid="50"/>
                            </p:tgtEl>
                            <p:attrNameLst>
                              <p:attrName>ppt_x</p:attrName>
                              <p:attrName>ppt_y</p:attrName>
                            </p:attrNameLst>
                          </p:cBhvr>
                          <p:rCtr x="-833" y="23"/>
                        </p:animMotion>
                      </p:childTnLst>
                    </p:cTn>
                  </p:par>
                </p:tnLst>
              </p:tmpl>
            </p:tmplLst>
          </p:bldP>
          <p:bldP spid="52" grpId="0" animBg="1">
            <p:tmplLst>
              <p:tmpl>
                <p:tnLst>
                  <p:par>
                    <p:cTn presetID="10" presetClass="entr" presetSubtype="0" fill="hold" nodeType="withEffect">
                      <p:stCondLst>
                        <p:cond delay="750"/>
                      </p:stCondLst>
                      <p:childTnLst>
                        <p:set>
                          <p:cBhvr>
                            <p:cTn dur="1" fill="hold">
                              <p:stCondLst>
                                <p:cond delay="0"/>
                              </p:stCondLst>
                            </p:cTn>
                            <p:tgtEl>
                              <p:spTgt spid="52"/>
                            </p:tgtEl>
                            <p:attrNameLst>
                              <p:attrName>style.visibility</p:attrName>
                            </p:attrNameLst>
                          </p:cBhvr>
                          <p:to>
                            <p:strVal val="visible"/>
                          </p:to>
                        </p:set>
                        <p:animEffect transition="in" filter="fade">
                          <p:cBhvr>
                            <p:cTn dur="250"/>
                            <p:tgtEl>
                              <p:spTgt spid="52"/>
                            </p:tgtEl>
                          </p:cBhvr>
                        </p:animEffect>
                      </p:childTnLst>
                    </p:cTn>
                  </p:par>
                </p:tnLst>
              </p:tmpl>
            </p:tmplLst>
          </p:bldP>
          <p:bldP spid="52"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52"/>
                            </p:tgtEl>
                            <p:attrNameLst>
                              <p:attrName>ppt_x</p:attrName>
                              <p:attrName>ppt_y</p:attrName>
                            </p:attrNameLst>
                          </p:cBhvr>
                          <p:rCtr x="-833" y="23"/>
                        </p:animMotion>
                      </p:childTnLst>
                    </p:cTn>
                  </p:par>
                </p:tnLst>
              </p:tmpl>
            </p:tmplLst>
          </p:bldP>
          <p:bldP spid="45" grpId="0" animBg="1">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100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47" grpId="0" animBg="1">
            <p:tmplLst>
              <p:tmpl>
                <p:tnLst>
                  <p:par>
                    <p:cTn presetID="10" presetClass="entr" presetSubtype="0" fill="hold" nodeType="withEffect">
                      <p:stCondLst>
                        <p:cond delay="1250"/>
                      </p:stCondLst>
                      <p:childTnLst>
                        <p:set>
                          <p:cBhvr>
                            <p:cTn dur="1" fill="hold">
                              <p:stCondLst>
                                <p:cond delay="0"/>
                              </p:stCondLst>
                            </p:cTn>
                            <p:tgtEl>
                              <p:spTgt spid="47"/>
                            </p:tgtEl>
                            <p:attrNameLst>
                              <p:attrName>style.visibility</p:attrName>
                            </p:attrNameLst>
                          </p:cBhvr>
                          <p:to>
                            <p:strVal val="visible"/>
                          </p:to>
                        </p:set>
                        <p:animEffect transition="in" filter="fade">
                          <p:cBhvr>
                            <p:cTn dur="250"/>
                            <p:tgtEl>
                              <p:spTgt spid="47"/>
                            </p:tgtEl>
                          </p:cBhvr>
                        </p:animEffect>
                      </p:childTnLst>
                    </p:cTn>
                  </p:par>
                </p:tnLst>
              </p:tmpl>
            </p:tmplLst>
          </p:bldP>
          <p:bldP spid="47" grpId="1" animBg="1">
            <p:tmplLst>
              <p:tmpl>
                <p:tnLst>
                  <p:par>
                    <p:cTn presetID="42" presetClass="path" presetSubtype="0" decel="100000" fill="hold" nodeType="withEffect">
                      <p:stCondLst>
                        <p:cond delay="1250"/>
                      </p:stCondLst>
                      <p:childTnLst>
                        <p:animMotion origin="layout" path="M 0.01666 -0.00046 L 3.75E-6 1.85185E-6 " pathEditMode="relative" rAng="0" ptsTypes="AA">
                          <p:cBhvr>
                            <p:cTn dur="500" fill="hold"/>
                            <p:tgtEl>
                              <p:spTgt spid="47"/>
                            </p:tgtEl>
                            <p:attrNameLst>
                              <p:attrName>ppt_x</p:attrName>
                              <p:attrName>ppt_y</p:attrName>
                            </p:attrNameLst>
                          </p:cBhvr>
                          <p:rCtr x="-833" y="23"/>
                        </p:animMotion>
                      </p:childTnLst>
                    </p:cTn>
                  </p:par>
                </p:tnLst>
              </p:tmpl>
            </p:tmplLst>
          </p:bldP>
          <p:bldP spid="42" grpId="0" animBg="1">
            <p:tmplLst>
              <p:tmpl>
                <p:tnLst>
                  <p:par>
                    <p:cTn presetID="23" presetClass="entr" presetSubtype="16" fill="hold" nodeType="withEffect">
                      <p:stCondLst>
                        <p:cond delay="175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14:presetBounceEnd="99000">
                      <p:stCondLst>
                        <p:cond delay="1750"/>
                      </p:stCondLst>
                      <p:childTnLst>
                        <p:animScale p14:bounceEnd="99000">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1750"/>
                      </p:stCondLst>
                      <p:childTnLst>
                        <p:animScale>
                          <p:cBhvr>
                            <p:cTn dur="250" fill="hold"/>
                            <p:tgtEl>
                              <p:spTgt spid="42"/>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par>
                                    <p:cTn id="8" presetID="42" presetClass="path" presetSubtype="0" decel="100000" fill="hold" grpId="1" nodeType="withEffect">
                                      <p:stCondLst>
                                        <p:cond delay="750"/>
                                      </p:stCondLst>
                                      <p:childTnLst>
                                        <p:animMotion origin="layout" path="M 0.01666 -0.00046 L 3.75E-6 1.85185E-6 " pathEditMode="relative" rAng="0" ptsTypes="AA">
                                          <p:cBhvr>
                                            <p:cTn id="9" dur="500" fill="hold"/>
                                            <p:tgtEl>
                                              <p:spTgt spid="52"/>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par>
                                    <p:cTn id="13" presetID="42" presetClass="path" presetSubtype="0" decel="100000" fill="hold" grpId="1" nodeType="withEffect">
                                      <p:stCondLst>
                                        <p:cond delay="1000"/>
                                      </p:stCondLst>
                                      <p:childTnLst>
                                        <p:animMotion origin="layout" path="M 0.01666 -0.00046 L 3.75E-6 1.85185E-6 " pathEditMode="relative" rAng="0" ptsTypes="AA">
                                          <p:cBhvr>
                                            <p:cTn id="14" dur="500" fill="hold"/>
                                            <p:tgtEl>
                                              <p:spTgt spid="45"/>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50"/>
                                            <p:tgtEl>
                                              <p:spTgt spid="47"/>
                                            </p:tgtEl>
                                          </p:cBhvr>
                                        </p:animEffect>
                                      </p:childTnLst>
                                    </p:cTn>
                                  </p:par>
                                  <p:par>
                                    <p:cTn id="18" presetID="42" presetClass="path" presetSubtype="0" decel="100000" fill="hold" grpId="1" nodeType="withEffect">
                                      <p:stCondLst>
                                        <p:cond delay="1250"/>
                                      </p:stCondLst>
                                      <p:childTnLst>
                                        <p:animMotion origin="layout" path="M 0.01666 -0.00046 L 3.75E-6 1.85185E-6 " pathEditMode="relative" rAng="0" ptsTypes="AA">
                                          <p:cBhvr>
                                            <p:cTn id="19" dur="500" fill="hold"/>
                                            <p:tgtEl>
                                              <p:spTgt spid="47"/>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42" presetClass="path" presetSubtype="0" decel="100000" fill="hold" grpId="1" nodeType="withEffect">
                                      <p:stCondLst>
                                        <p:cond delay="1500"/>
                                      </p:stCondLst>
                                      <p:childTnLst>
                                        <p:animMotion origin="layout" path="M 0.01666 -0.00046 L 3.75E-6 1.85185E-6 " pathEditMode="relative" rAng="0" ptsTypes="AA">
                                          <p:cBhvr>
                                            <p:cTn id="24" dur="500" fill="hold"/>
                                            <p:tgtEl>
                                              <p:spTgt spid="50"/>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42"/>
                                            </p:tgtEl>
                                            <p:attrNameLst>
                                              <p:attrName>style.visibility</p:attrName>
                                            </p:attrNameLst>
                                          </p:cBhvr>
                                          <p:to>
                                            <p:strVal val="visible"/>
                                          </p:to>
                                        </p:set>
                                        <p:anim calcmode="lin" valueType="num">
                                          <p:cBhvr>
                                            <p:cTn id="27" dur="200" fill="hold"/>
                                            <p:tgtEl>
                                              <p:spTgt spid="42"/>
                                            </p:tgtEl>
                                            <p:attrNameLst>
                                              <p:attrName>ppt_w</p:attrName>
                                            </p:attrNameLst>
                                          </p:cBhvr>
                                          <p:tavLst>
                                            <p:tav tm="0">
                                              <p:val>
                                                <p:fltVal val="0"/>
                                              </p:val>
                                            </p:tav>
                                            <p:tav tm="100000">
                                              <p:val>
                                                <p:strVal val="#ppt_w"/>
                                              </p:val>
                                            </p:tav>
                                          </p:tavLst>
                                        </p:anim>
                                        <p:anim calcmode="lin" valueType="num">
                                          <p:cBhvr>
                                            <p:cTn id="28" dur="200" fill="hold"/>
                                            <p:tgtEl>
                                              <p:spTgt spid="4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750"/>
                                      </p:stCondLst>
                                      <p:childTnLst>
                                        <p:animScale>
                                          <p:cBhvr>
                                            <p:cTn id="30" dur="1000" fill="hold"/>
                                            <p:tgtEl>
                                              <p:spTgt spid="4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4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tmplLst>
              <p:tmpl>
                <p:tnLst>
                  <p:par>
                    <p:cTn presetID="10" presetClass="entr" presetSubtype="0" fill="hold" nodeType="withEffect">
                      <p:stCondLst>
                        <p:cond delay="1500"/>
                      </p:stCondLst>
                      <p:childTnLst>
                        <p:set>
                          <p:cBhvr>
                            <p:cTn dur="1" fill="hold">
                              <p:stCondLst>
                                <p:cond delay="0"/>
                              </p:stCondLst>
                            </p:cTn>
                            <p:tgtEl>
                              <p:spTgt spid="50"/>
                            </p:tgtEl>
                            <p:attrNameLst>
                              <p:attrName>style.visibility</p:attrName>
                            </p:attrNameLst>
                          </p:cBhvr>
                          <p:to>
                            <p:strVal val="visible"/>
                          </p:to>
                        </p:set>
                        <p:animEffect transition="in" filter="fade">
                          <p:cBhvr>
                            <p:cTn dur="250"/>
                            <p:tgtEl>
                              <p:spTgt spid="50"/>
                            </p:tgtEl>
                          </p:cBhvr>
                        </p:animEffect>
                      </p:childTnLst>
                    </p:cTn>
                  </p:par>
                </p:tnLst>
              </p:tmpl>
            </p:tmplLst>
          </p:bldP>
          <p:bldP spid="50" grpId="1" animBg="1">
            <p:tmplLst>
              <p:tmpl>
                <p:tnLst>
                  <p:par>
                    <p:cTn presetID="42" presetClass="path" presetSubtype="0" decel="100000" fill="hold" nodeType="withEffect">
                      <p:stCondLst>
                        <p:cond delay="1500"/>
                      </p:stCondLst>
                      <p:childTnLst>
                        <p:animMotion origin="layout" path="M 0.01666 -0.00046 L 3.75E-6 1.85185E-6 " pathEditMode="relative" rAng="0" ptsTypes="AA">
                          <p:cBhvr>
                            <p:cTn dur="500" fill="hold"/>
                            <p:tgtEl>
                              <p:spTgt spid="50"/>
                            </p:tgtEl>
                            <p:attrNameLst>
                              <p:attrName>ppt_x</p:attrName>
                              <p:attrName>ppt_y</p:attrName>
                            </p:attrNameLst>
                          </p:cBhvr>
                          <p:rCtr x="-833" y="23"/>
                        </p:animMotion>
                      </p:childTnLst>
                    </p:cTn>
                  </p:par>
                </p:tnLst>
              </p:tmpl>
            </p:tmplLst>
          </p:bldP>
          <p:bldP spid="52" grpId="0" animBg="1">
            <p:tmplLst>
              <p:tmpl>
                <p:tnLst>
                  <p:par>
                    <p:cTn presetID="10" presetClass="entr" presetSubtype="0" fill="hold" nodeType="withEffect">
                      <p:stCondLst>
                        <p:cond delay="750"/>
                      </p:stCondLst>
                      <p:childTnLst>
                        <p:set>
                          <p:cBhvr>
                            <p:cTn dur="1" fill="hold">
                              <p:stCondLst>
                                <p:cond delay="0"/>
                              </p:stCondLst>
                            </p:cTn>
                            <p:tgtEl>
                              <p:spTgt spid="52"/>
                            </p:tgtEl>
                            <p:attrNameLst>
                              <p:attrName>style.visibility</p:attrName>
                            </p:attrNameLst>
                          </p:cBhvr>
                          <p:to>
                            <p:strVal val="visible"/>
                          </p:to>
                        </p:set>
                        <p:animEffect transition="in" filter="fade">
                          <p:cBhvr>
                            <p:cTn dur="250"/>
                            <p:tgtEl>
                              <p:spTgt spid="52"/>
                            </p:tgtEl>
                          </p:cBhvr>
                        </p:animEffect>
                      </p:childTnLst>
                    </p:cTn>
                  </p:par>
                </p:tnLst>
              </p:tmpl>
            </p:tmplLst>
          </p:bldP>
          <p:bldP spid="52"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52"/>
                            </p:tgtEl>
                            <p:attrNameLst>
                              <p:attrName>ppt_x</p:attrName>
                              <p:attrName>ppt_y</p:attrName>
                            </p:attrNameLst>
                          </p:cBhvr>
                          <p:rCtr x="-833" y="23"/>
                        </p:animMotion>
                      </p:childTnLst>
                    </p:cTn>
                  </p:par>
                </p:tnLst>
              </p:tmpl>
            </p:tmplLst>
          </p:bldP>
          <p:bldP spid="45" grpId="0" animBg="1">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100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47" grpId="0" animBg="1">
            <p:tmplLst>
              <p:tmpl>
                <p:tnLst>
                  <p:par>
                    <p:cTn presetID="10" presetClass="entr" presetSubtype="0" fill="hold" nodeType="withEffect">
                      <p:stCondLst>
                        <p:cond delay="1250"/>
                      </p:stCondLst>
                      <p:childTnLst>
                        <p:set>
                          <p:cBhvr>
                            <p:cTn dur="1" fill="hold">
                              <p:stCondLst>
                                <p:cond delay="0"/>
                              </p:stCondLst>
                            </p:cTn>
                            <p:tgtEl>
                              <p:spTgt spid="47"/>
                            </p:tgtEl>
                            <p:attrNameLst>
                              <p:attrName>style.visibility</p:attrName>
                            </p:attrNameLst>
                          </p:cBhvr>
                          <p:to>
                            <p:strVal val="visible"/>
                          </p:to>
                        </p:set>
                        <p:animEffect transition="in" filter="fade">
                          <p:cBhvr>
                            <p:cTn dur="250"/>
                            <p:tgtEl>
                              <p:spTgt spid="47"/>
                            </p:tgtEl>
                          </p:cBhvr>
                        </p:animEffect>
                      </p:childTnLst>
                    </p:cTn>
                  </p:par>
                </p:tnLst>
              </p:tmpl>
            </p:tmplLst>
          </p:bldP>
          <p:bldP spid="47" grpId="1" animBg="1">
            <p:tmplLst>
              <p:tmpl>
                <p:tnLst>
                  <p:par>
                    <p:cTn presetID="42" presetClass="path" presetSubtype="0" decel="100000" fill="hold" nodeType="withEffect">
                      <p:stCondLst>
                        <p:cond delay="1250"/>
                      </p:stCondLst>
                      <p:childTnLst>
                        <p:animMotion origin="layout" path="M 0.01666 -0.00046 L 3.75E-6 1.85185E-6 " pathEditMode="relative" rAng="0" ptsTypes="AA">
                          <p:cBhvr>
                            <p:cTn dur="500" fill="hold"/>
                            <p:tgtEl>
                              <p:spTgt spid="47"/>
                            </p:tgtEl>
                            <p:attrNameLst>
                              <p:attrName>ppt_x</p:attrName>
                              <p:attrName>ppt_y</p:attrName>
                            </p:attrNameLst>
                          </p:cBhvr>
                          <p:rCtr x="-833" y="23"/>
                        </p:animMotion>
                      </p:childTnLst>
                    </p:cTn>
                  </p:par>
                </p:tnLst>
              </p:tmpl>
            </p:tmplLst>
          </p:bldP>
          <p:bldP spid="42" grpId="0" animBg="1">
            <p:tmplLst>
              <p:tmpl>
                <p:tnLst>
                  <p:par>
                    <p:cTn presetID="23" presetClass="entr" presetSubtype="16" fill="hold" nodeType="withEffect">
                      <p:stCondLst>
                        <p:cond delay="175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stCondLst>
                        <p:cond delay="1750"/>
                      </p:stCondLst>
                      <p:childTnLst>
                        <p:animScale>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1750"/>
                      </p:stCondLst>
                      <p:childTnLst>
                        <p:animScale>
                          <p:cBhvr>
                            <p:cTn dur="250" fill="hold"/>
                            <p:tgtEl>
                              <p:spTgt spid="42"/>
                            </p:tgtEl>
                          </p:cBhvr>
                          <p:by x="91000" y="91000"/>
                        </p:animScale>
                      </p:childTnLst>
                    </p:cTn>
                  </p:par>
                </p:tnLst>
              </p:tmpl>
            </p:tmplLst>
          </p:bldP>
        </p:bldLst>
      </p:timing>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1524431" y="1233488"/>
            <a:ext cx="9143138" cy="755650"/>
          </a:xfrm>
        </p:spPr>
        <p:txBody>
          <a:bodyPr vert="horz" lIns="0" tIns="0" rIns="0" bIns="0" rtlCol="0" anchor="ctr" anchorCtr="1">
            <a:noAutofit/>
          </a:bodyPr>
          <a:lstStyle>
            <a:lvl1pPr algn="ctr">
              <a:defRPr lang="nl-NL" sz="6600"/>
            </a:lvl1pPr>
          </a:lstStyle>
          <a:p>
            <a:pPr lvl="0">
              <a:lnSpc>
                <a:spcPct val="80000"/>
              </a:lnSpc>
            </a:pPr>
            <a:r>
              <a:rPr lang="nl-NL"/>
              <a:t>Afsluitende tekst</a:t>
            </a:r>
          </a:p>
        </p:txBody>
      </p:sp>
      <p:pic>
        <p:nvPicPr>
          <p:cNvPr id="12" name="Graphic 11">
            <a:extLst>
              <a:ext uri="{FF2B5EF4-FFF2-40B4-BE49-F238E27FC236}">
                <a16:creationId xmlns:a16="http://schemas.microsoft.com/office/drawing/2014/main" id="{7DF5F3F5-6DC6-ABC6-4E2E-D26B87C7F1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481" y="2239160"/>
            <a:ext cx="2035037" cy="2379680"/>
          </a:xfrm>
          <a:prstGeom prst="rect">
            <a:avLst/>
          </a:prstGeom>
        </p:spPr>
      </p:pic>
      <p:sp>
        <p:nvSpPr>
          <p:cNvPr id="13" name="Tijdelijke aanduiding voor afbeelding 18">
            <a:extLst>
              <a:ext uri="{FF2B5EF4-FFF2-40B4-BE49-F238E27FC236}">
                <a16:creationId xmlns:a16="http://schemas.microsoft.com/office/drawing/2014/main" id="{D36F2164-3700-561C-A674-41292EFD9402}"/>
              </a:ext>
            </a:extLst>
          </p:cNvPr>
          <p:cNvSpPr>
            <a:spLocks noGrp="1"/>
          </p:cNvSpPr>
          <p:nvPr>
            <p:ph type="pic" sz="quarter" idx="22" hasCustomPrompt="1"/>
          </p:nvPr>
        </p:nvSpPr>
        <p:spPr>
          <a:xfrm>
            <a:off x="2919691" y="4981370"/>
            <a:ext cx="350840" cy="292648"/>
          </a:xfrm>
        </p:spPr>
        <p:txBody>
          <a:bodyPr/>
          <a:lstStyle>
            <a:lvl1pPr marL="0" indent="0" algn="ctr">
              <a:buNone/>
              <a:defRPr sz="900" i="1">
                <a:solidFill>
                  <a:schemeClr val="accent4"/>
                </a:solidFill>
              </a:defRPr>
            </a:lvl1pPr>
          </a:lstStyle>
          <a:p>
            <a:r>
              <a:rPr lang="nl-NL"/>
              <a:t>Icoon</a:t>
            </a:r>
          </a:p>
        </p:txBody>
      </p:sp>
      <p:sp>
        <p:nvSpPr>
          <p:cNvPr id="14" name="Tijdelijke aanduiding voor afbeelding 18">
            <a:extLst>
              <a:ext uri="{FF2B5EF4-FFF2-40B4-BE49-F238E27FC236}">
                <a16:creationId xmlns:a16="http://schemas.microsoft.com/office/drawing/2014/main" id="{52B9DF1E-D89E-96DF-F79C-2D3346ADD133}"/>
              </a:ext>
            </a:extLst>
          </p:cNvPr>
          <p:cNvSpPr>
            <a:spLocks noGrp="1"/>
          </p:cNvSpPr>
          <p:nvPr>
            <p:ph type="pic" sz="quarter" idx="23" hasCustomPrompt="1"/>
          </p:nvPr>
        </p:nvSpPr>
        <p:spPr>
          <a:xfrm>
            <a:off x="5886080" y="4981370"/>
            <a:ext cx="350840" cy="292648"/>
          </a:xfrm>
        </p:spPr>
        <p:txBody>
          <a:bodyPr/>
          <a:lstStyle>
            <a:lvl1pPr marL="0" indent="0" algn="ctr">
              <a:buNone/>
              <a:defRPr sz="900" i="1">
                <a:solidFill>
                  <a:schemeClr val="accent4"/>
                </a:solidFill>
              </a:defRPr>
            </a:lvl1pPr>
          </a:lstStyle>
          <a:p>
            <a:r>
              <a:rPr lang="nl-NL"/>
              <a:t>Icoon</a:t>
            </a:r>
          </a:p>
        </p:txBody>
      </p:sp>
      <p:sp>
        <p:nvSpPr>
          <p:cNvPr id="15" name="Tijdelijke aanduiding voor afbeelding 18">
            <a:extLst>
              <a:ext uri="{FF2B5EF4-FFF2-40B4-BE49-F238E27FC236}">
                <a16:creationId xmlns:a16="http://schemas.microsoft.com/office/drawing/2014/main" id="{D7A2B4A0-2D7E-1832-5870-A3EC1C1A5150}"/>
              </a:ext>
            </a:extLst>
          </p:cNvPr>
          <p:cNvSpPr>
            <a:spLocks noGrp="1"/>
          </p:cNvSpPr>
          <p:nvPr>
            <p:ph type="pic" sz="quarter" idx="24" hasCustomPrompt="1"/>
          </p:nvPr>
        </p:nvSpPr>
        <p:spPr>
          <a:xfrm>
            <a:off x="8844665" y="4981370"/>
            <a:ext cx="350840" cy="292648"/>
          </a:xfrm>
        </p:spPr>
        <p:txBody>
          <a:bodyPr/>
          <a:lstStyle>
            <a:lvl1pPr marL="0" indent="0" algn="ctr">
              <a:buNone/>
              <a:defRPr sz="900" i="1">
                <a:solidFill>
                  <a:schemeClr val="accent4"/>
                </a:solidFill>
              </a:defRPr>
            </a:lvl1pPr>
          </a:lstStyle>
          <a:p>
            <a:r>
              <a:rPr lang="nl-NL"/>
              <a:t>Icoon</a:t>
            </a:r>
          </a:p>
        </p:txBody>
      </p:sp>
      <p:sp>
        <p:nvSpPr>
          <p:cNvPr id="17" name="Tijdelijke aanduiding voor tekst 16">
            <a:extLst>
              <a:ext uri="{FF2B5EF4-FFF2-40B4-BE49-F238E27FC236}">
                <a16:creationId xmlns:a16="http://schemas.microsoft.com/office/drawing/2014/main" id="{F6947716-9522-2A92-AF2E-3F6EDCD9D9AE}"/>
              </a:ext>
            </a:extLst>
          </p:cNvPr>
          <p:cNvSpPr>
            <a:spLocks noGrp="1"/>
          </p:cNvSpPr>
          <p:nvPr>
            <p:ph type="body" sz="quarter" idx="25" hasCustomPrompt="1"/>
          </p:nvPr>
        </p:nvSpPr>
        <p:spPr>
          <a:xfrm>
            <a:off x="2077593" y="5454692"/>
            <a:ext cx="2035036" cy="169820"/>
          </a:xfrm>
        </p:spPr>
        <p:txBody>
          <a:bodyPr/>
          <a:lstStyle>
            <a:lvl1pPr marL="0" indent="0" algn="ctr">
              <a:buNone/>
              <a:defRPr/>
            </a:lvl1pPr>
          </a:lstStyle>
          <a:p>
            <a:pPr lvl="0"/>
            <a:r>
              <a:rPr lang="nl-NL"/>
              <a:t>Admin@bedrijf.com</a:t>
            </a:r>
          </a:p>
        </p:txBody>
      </p:sp>
      <p:sp>
        <p:nvSpPr>
          <p:cNvPr id="18" name="Tijdelijke aanduiding voor tekst 16">
            <a:extLst>
              <a:ext uri="{FF2B5EF4-FFF2-40B4-BE49-F238E27FC236}">
                <a16:creationId xmlns:a16="http://schemas.microsoft.com/office/drawing/2014/main" id="{94E8A24E-5898-DCE0-7226-64C37922A355}"/>
              </a:ext>
            </a:extLst>
          </p:cNvPr>
          <p:cNvSpPr>
            <a:spLocks noGrp="1"/>
          </p:cNvSpPr>
          <p:nvPr>
            <p:ph type="body" sz="quarter" idx="26" hasCustomPrompt="1"/>
          </p:nvPr>
        </p:nvSpPr>
        <p:spPr>
          <a:xfrm>
            <a:off x="5078481" y="5454692"/>
            <a:ext cx="2035036" cy="169820"/>
          </a:xfrm>
        </p:spPr>
        <p:txBody>
          <a:bodyPr/>
          <a:lstStyle>
            <a:lvl1pPr marL="0" indent="0" algn="ctr">
              <a:buNone/>
              <a:defRPr/>
            </a:lvl1pPr>
          </a:lstStyle>
          <a:p>
            <a:pPr lvl="0"/>
            <a:r>
              <a:rPr lang="nl-NL"/>
              <a:t>www.bedrijf.com</a:t>
            </a:r>
          </a:p>
        </p:txBody>
      </p:sp>
      <p:sp>
        <p:nvSpPr>
          <p:cNvPr id="19" name="Tijdelijke aanduiding voor tekst 16">
            <a:extLst>
              <a:ext uri="{FF2B5EF4-FFF2-40B4-BE49-F238E27FC236}">
                <a16:creationId xmlns:a16="http://schemas.microsoft.com/office/drawing/2014/main" id="{9BC7A042-627E-0BB7-25E1-8CD28DD36580}"/>
              </a:ext>
            </a:extLst>
          </p:cNvPr>
          <p:cNvSpPr>
            <a:spLocks noGrp="1"/>
          </p:cNvSpPr>
          <p:nvPr>
            <p:ph type="body" sz="quarter" idx="27" hasCustomPrompt="1"/>
          </p:nvPr>
        </p:nvSpPr>
        <p:spPr>
          <a:xfrm>
            <a:off x="8002567" y="5454692"/>
            <a:ext cx="2035036" cy="169820"/>
          </a:xfrm>
        </p:spPr>
        <p:txBody>
          <a:bodyPr/>
          <a:lstStyle>
            <a:lvl1pPr marL="0" indent="0" algn="ctr">
              <a:buNone/>
              <a:defRPr/>
            </a:lvl1pPr>
          </a:lstStyle>
          <a:p>
            <a:pPr lvl="0"/>
            <a:r>
              <a:rPr lang="nl-NL"/>
              <a:t>locatie</a:t>
            </a:r>
          </a:p>
        </p:txBody>
      </p:sp>
    </p:spTree>
    <p:extLst>
      <p:ext uri="{BB962C8B-B14F-4D97-AF65-F5344CB8AC3E}">
        <p14:creationId xmlns:p14="http://schemas.microsoft.com/office/powerpoint/2010/main" val="212996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12377595" y="-1"/>
            <a:ext cx="3693386" cy="6688475"/>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4-2-2025</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grpSp>
        <p:nvGrpSpPr>
          <p:cNvPr id="155" name="- INSTRUCTIES">
            <a:extLst>
              <a:ext uri="{FF2B5EF4-FFF2-40B4-BE49-F238E27FC236}">
                <a16:creationId xmlns:a16="http://schemas.microsoft.com/office/drawing/2014/main" id="{8ED6530C-C63D-4875-B906-2D188783798E}"/>
              </a:ext>
            </a:extLst>
          </p:cNvPr>
          <p:cNvGrpSpPr/>
          <p:nvPr userDrawn="1"/>
        </p:nvGrpSpPr>
        <p:grpSpPr>
          <a:xfrm>
            <a:off x="-3786437" y="-1"/>
            <a:ext cx="3693386" cy="5952132"/>
            <a:chOff x="-3786437" y="-1"/>
            <a:chExt cx="3693386" cy="5952132"/>
          </a:xfrm>
        </p:grpSpPr>
        <p:sp>
          <p:nvSpPr>
            <p:cNvPr id="156" name="Rechthoek 155">
              <a:extLst>
                <a:ext uri="{FF2B5EF4-FFF2-40B4-BE49-F238E27FC236}">
                  <a16:creationId xmlns:a16="http://schemas.microsoft.com/office/drawing/2014/main" id="{F36C5E37-ECDB-4442-9E15-4650CB3C32B1}"/>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 niveaus kiezen</a:t>
              </a:r>
            </a:p>
          </p:txBody>
        </p:sp>
        <p:sp>
          <p:nvSpPr>
            <p:cNvPr id="157" name="Ovaal 156">
              <a:extLst>
                <a:ext uri="{FF2B5EF4-FFF2-40B4-BE49-F238E27FC236}">
                  <a16:creationId xmlns:a16="http://schemas.microsoft.com/office/drawing/2014/main" id="{4B747E7F-A543-486C-8FCB-B09B5B1607C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97A00164-E998-48EA-B689-9F442064DF3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err="1">
                  <a:ln>
                    <a:noFill/>
                  </a:ln>
                  <a:solidFill>
                    <a:schemeClr val="tx2"/>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endParaRPr>
            </a:p>
          </p:txBody>
        </p:sp>
        <p:sp>
          <p:nvSpPr>
            <p:cNvPr id="159" name="Ovaal 158">
              <a:extLst>
                <a:ext uri="{FF2B5EF4-FFF2-40B4-BE49-F238E27FC236}">
                  <a16:creationId xmlns:a16="http://schemas.microsoft.com/office/drawing/2014/main" id="{45A14C79-9EE2-412A-9D6C-3AD63917173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0" name="Rechthoek 159">
              <a:extLst>
                <a:ext uri="{FF2B5EF4-FFF2-40B4-BE49-F238E27FC236}">
                  <a16:creationId xmlns:a16="http://schemas.microsoft.com/office/drawing/2014/main" id="{19CBEAE3-209A-4A0B-96DA-AFB5387D371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61" name="Rechthoek 160">
              <a:extLst>
                <a:ext uri="{FF2B5EF4-FFF2-40B4-BE49-F238E27FC236}">
                  <a16:creationId xmlns:a16="http://schemas.microsoft.com/office/drawing/2014/main" id="{2047D0D4-2E0F-45F5-86C2-A98BB938F20A}"/>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Sub-</a:t>
              </a:r>
              <a:r>
                <a:rPr kumimoji="0" lang="nl-NL" sz="1400" b="0" i="0" u="none" strike="noStrike" kern="0" cap="none" spc="0" normalizeH="0" baseline="0" noProof="0" err="1">
                  <a:ln>
                    <a:noFill/>
                  </a:ln>
                  <a:solidFill>
                    <a:schemeClr val="tx2"/>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endParaRPr>
            </a:p>
          </p:txBody>
        </p:sp>
        <p:sp>
          <p:nvSpPr>
            <p:cNvPr id="162" name="Ovaal 161">
              <a:extLst>
                <a:ext uri="{FF2B5EF4-FFF2-40B4-BE49-F238E27FC236}">
                  <a16:creationId xmlns:a16="http://schemas.microsoft.com/office/drawing/2014/main" id="{402DC0DC-9115-42D6-815F-FDEE5E2925FB}"/>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3" name="Rechthoek 162">
              <a:extLst>
                <a:ext uri="{FF2B5EF4-FFF2-40B4-BE49-F238E27FC236}">
                  <a16:creationId xmlns:a16="http://schemas.microsoft.com/office/drawing/2014/main" id="{8926D5E3-3891-4AB0-BA77-99C99728731A}"/>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Platte tekst</a:t>
              </a:r>
            </a:p>
          </p:txBody>
        </p:sp>
        <p:sp>
          <p:nvSpPr>
            <p:cNvPr id="164" name="Ovaal 163">
              <a:extLst>
                <a:ext uri="{FF2B5EF4-FFF2-40B4-BE49-F238E27FC236}">
                  <a16:creationId xmlns:a16="http://schemas.microsoft.com/office/drawing/2014/main" id="{B6099A90-7643-4E61-994F-51AC6380B8A7}"/>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5" name="Rechthoek 164">
              <a:extLst>
                <a:ext uri="{FF2B5EF4-FFF2-40B4-BE49-F238E27FC236}">
                  <a16:creationId xmlns:a16="http://schemas.microsoft.com/office/drawing/2014/main" id="{823BC3F4-4C59-410D-B6B5-123675775CF7}"/>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a:ln>
                    <a:noFill/>
                  </a:ln>
                  <a:solidFill>
                    <a:schemeClr val="tx2"/>
                  </a:solidFill>
                  <a:effectLst/>
                  <a:uLnTx/>
                  <a:uFillTx/>
                  <a:latin typeface="+mn-lt"/>
                  <a:cs typeface="Calibri" panose="020F0502020204030204" pitchFamily="34" charset="0"/>
                </a:rPr>
                <a:t>Titel / Quote</a:t>
              </a:r>
            </a:p>
          </p:txBody>
        </p:sp>
        <p:sp>
          <p:nvSpPr>
            <p:cNvPr id="166" name="Ovaal 165">
              <a:extLst>
                <a:ext uri="{FF2B5EF4-FFF2-40B4-BE49-F238E27FC236}">
                  <a16:creationId xmlns:a16="http://schemas.microsoft.com/office/drawing/2014/main" id="{4ED60686-0DC3-4FFD-B819-11D7409BA94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7" name="Rechthoek 166">
              <a:extLst>
                <a:ext uri="{FF2B5EF4-FFF2-40B4-BE49-F238E27FC236}">
                  <a16:creationId xmlns:a16="http://schemas.microsoft.com/office/drawing/2014/main" id="{EADE23E7-FED3-479B-90D7-63AB2A9D539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a:ln>
                    <a:noFill/>
                  </a:ln>
                  <a:solidFill>
                    <a:schemeClr val="tx2"/>
                  </a:solidFill>
                  <a:effectLst/>
                  <a:uLnTx/>
                  <a:uFillTx/>
                  <a:latin typeface="+mn-lt"/>
                  <a:cs typeface="Calibri" panose="020F0502020204030204" pitchFamily="34" charset="0"/>
                </a:rPr>
                <a:t>Subtitel</a:t>
              </a:r>
            </a:p>
          </p:txBody>
        </p:sp>
        <p:sp>
          <p:nvSpPr>
            <p:cNvPr id="168" name="Ovaal 167">
              <a:extLst>
                <a:ext uri="{FF2B5EF4-FFF2-40B4-BE49-F238E27FC236}">
                  <a16:creationId xmlns:a16="http://schemas.microsoft.com/office/drawing/2014/main" id="{12D295B5-F488-422C-AD2F-3A47497ACA09}"/>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9" name="Rechthoek 168">
              <a:extLst>
                <a:ext uri="{FF2B5EF4-FFF2-40B4-BE49-F238E27FC236}">
                  <a16:creationId xmlns:a16="http://schemas.microsoft.com/office/drawing/2014/main" id="{F41E7116-7AD3-4A98-964C-1701832FCA36}"/>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Numerieke </a:t>
              </a:r>
              <a:r>
                <a:rPr kumimoji="0" lang="nl-NL" sz="1400" b="0" i="0" u="none" strike="noStrike" kern="0" cap="none" spc="0" normalizeH="0" baseline="0" noProof="0" err="1">
                  <a:ln>
                    <a:noFill/>
                  </a:ln>
                  <a:solidFill>
                    <a:schemeClr val="tx2"/>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 </a:t>
              </a:r>
            </a:p>
          </p:txBody>
        </p:sp>
        <p:sp>
          <p:nvSpPr>
            <p:cNvPr id="170" name="Ovaal 169">
              <a:extLst>
                <a:ext uri="{FF2B5EF4-FFF2-40B4-BE49-F238E27FC236}">
                  <a16:creationId xmlns:a16="http://schemas.microsoft.com/office/drawing/2014/main" id="{34CD6540-009B-47B1-A6F3-7FFC5906759E}"/>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1" name="Rechthoek 170">
              <a:extLst>
                <a:ext uri="{FF2B5EF4-FFF2-40B4-BE49-F238E27FC236}">
                  <a16:creationId xmlns:a16="http://schemas.microsoft.com/office/drawing/2014/main" id="{B90A97EF-E98F-4EC4-BBBD-8AEC3F211CB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Alfabetische </a:t>
              </a:r>
              <a:r>
                <a:rPr kumimoji="0" lang="nl-NL" sz="1400" b="0" i="0" u="none" strike="noStrike" kern="0" cap="none" spc="0" normalizeH="0" baseline="0" noProof="0" err="1">
                  <a:ln>
                    <a:noFill/>
                  </a:ln>
                  <a:solidFill>
                    <a:schemeClr val="tx2"/>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 </a:t>
              </a:r>
            </a:p>
          </p:txBody>
        </p:sp>
        <p:sp>
          <p:nvSpPr>
            <p:cNvPr id="172" name="Ovaal 171">
              <a:extLst>
                <a:ext uri="{FF2B5EF4-FFF2-40B4-BE49-F238E27FC236}">
                  <a16:creationId xmlns:a16="http://schemas.microsoft.com/office/drawing/2014/main" id="{627E2862-0BF0-40FF-9E8C-6666D7605226}"/>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3" name="Rechthoek 172">
              <a:extLst>
                <a:ext uri="{FF2B5EF4-FFF2-40B4-BE49-F238E27FC236}">
                  <a16:creationId xmlns:a16="http://schemas.microsoft.com/office/drawing/2014/main" id="{251E221C-02D5-49A8-9223-0D93B884D4A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a:ln>
                    <a:noFill/>
                  </a:ln>
                  <a:solidFill>
                    <a:schemeClr val="tx2"/>
                  </a:solidFill>
                  <a:effectLst/>
                  <a:uLnTx/>
                  <a:uFillTx/>
                  <a:latin typeface="+mn-lt"/>
                  <a:cs typeface="Calibri" panose="020F0502020204030204" pitchFamily="34" charset="0"/>
                </a:rPr>
                <a:t>*Bronvermelding </a:t>
              </a:r>
            </a:p>
          </p:txBody>
        </p:sp>
        <p:sp>
          <p:nvSpPr>
            <p:cNvPr id="174" name="Ovaal 173">
              <a:extLst>
                <a:ext uri="{FF2B5EF4-FFF2-40B4-BE49-F238E27FC236}">
                  <a16:creationId xmlns:a16="http://schemas.microsoft.com/office/drawing/2014/main" id="{977CF110-F08A-4629-B2F9-DAFE051D568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5" name="Rechthoek 174">
              <a:extLst>
                <a:ext uri="{FF2B5EF4-FFF2-40B4-BE49-F238E27FC236}">
                  <a16:creationId xmlns:a16="http://schemas.microsoft.com/office/drawing/2014/main" id="{063CE619-FCB8-45F2-A9F0-D74F42E60C34}"/>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tx2"/>
                  </a:solidFill>
                  <a:effectLst/>
                  <a:uLnTx/>
                  <a:uFillTx/>
                  <a:latin typeface="+mn-lt"/>
                  <a:cs typeface="Calibri" panose="020F0502020204030204" pitchFamily="34" charset="0"/>
                </a:rPr>
                <a:t>Kop</a:t>
              </a:r>
            </a:p>
          </p:txBody>
        </p:sp>
        <p:sp>
          <p:nvSpPr>
            <p:cNvPr id="176" name="Rechthoek 175">
              <a:extLst>
                <a:ext uri="{FF2B5EF4-FFF2-40B4-BE49-F238E27FC236}">
                  <a16:creationId xmlns:a16="http://schemas.microsoft.com/office/drawing/2014/main" id="{76FD4035-C6EA-4FE4-A682-7D23261EFF0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grpSp>
          <p:nvGrpSpPr>
            <p:cNvPr id="177" name="ICOON_info">
              <a:extLst>
                <a:ext uri="{FF2B5EF4-FFF2-40B4-BE49-F238E27FC236}">
                  <a16:creationId xmlns:a16="http://schemas.microsoft.com/office/drawing/2014/main" id="{4B87F6FC-B9C3-4931-BB3F-96115EC49D25}"/>
                </a:ext>
              </a:extLst>
            </p:cNvPr>
            <p:cNvGrpSpPr/>
            <p:nvPr userDrawn="1"/>
          </p:nvGrpSpPr>
          <p:grpSpPr>
            <a:xfrm>
              <a:off x="-376736" y="5063968"/>
              <a:ext cx="283685" cy="283685"/>
              <a:chOff x="-510741" y="5913713"/>
              <a:chExt cx="267555" cy="267555"/>
            </a:xfrm>
          </p:grpSpPr>
          <p:sp>
            <p:nvSpPr>
              <p:cNvPr id="225" name="Ovaal 224">
                <a:extLst>
                  <a:ext uri="{FF2B5EF4-FFF2-40B4-BE49-F238E27FC236}">
                    <a16:creationId xmlns:a16="http://schemas.microsoft.com/office/drawing/2014/main" id="{605EE1A6-6C0F-407B-B797-660DC893209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26" name="Graphic 163" descr="Informatie">
                <a:extLst>
                  <a:ext uri="{FF2B5EF4-FFF2-40B4-BE49-F238E27FC236}">
                    <a16:creationId xmlns:a16="http://schemas.microsoft.com/office/drawing/2014/main" id="{E9029A3E-6CB8-4456-A6CB-BB04E2F17E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78" name="VOORBEELD">
              <a:extLst>
                <a:ext uri="{FF2B5EF4-FFF2-40B4-BE49-F238E27FC236}">
                  <a16:creationId xmlns:a16="http://schemas.microsoft.com/office/drawing/2014/main" id="{22B6F5B8-2579-45EF-90A4-2801BCEDEA7A}"/>
                </a:ext>
              </a:extLst>
            </p:cNvPr>
            <p:cNvGrpSpPr/>
            <p:nvPr userDrawn="1"/>
          </p:nvGrpSpPr>
          <p:grpSpPr>
            <a:xfrm>
              <a:off x="-3605171" y="458674"/>
              <a:ext cx="3234311" cy="558875"/>
              <a:chOff x="-3605171" y="458674"/>
              <a:chExt cx="3234311" cy="558875"/>
            </a:xfrm>
          </p:grpSpPr>
          <p:sp>
            <p:nvSpPr>
              <p:cNvPr id="185" name="Rechthoek 184">
                <a:extLst>
                  <a:ext uri="{FF2B5EF4-FFF2-40B4-BE49-F238E27FC236}">
                    <a16:creationId xmlns:a16="http://schemas.microsoft.com/office/drawing/2014/main" id="{48F62BF1-2BDD-4C50-9F2A-DEF522ADED7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86" name="Rechthoek 185">
                <a:extLst>
                  <a:ext uri="{FF2B5EF4-FFF2-40B4-BE49-F238E27FC236}">
                    <a16:creationId xmlns:a16="http://schemas.microsoft.com/office/drawing/2014/main" id="{F79CD848-464E-4249-B920-A9EACB2F13F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87" name="Groep 186">
                <a:extLst>
                  <a:ext uri="{FF2B5EF4-FFF2-40B4-BE49-F238E27FC236}">
                    <a16:creationId xmlns:a16="http://schemas.microsoft.com/office/drawing/2014/main" id="{769A3315-87EC-4110-8ADF-C86CBBA12737}"/>
                  </a:ext>
                </a:extLst>
              </p:cNvPr>
              <p:cNvGrpSpPr/>
              <p:nvPr userDrawn="1"/>
            </p:nvGrpSpPr>
            <p:grpSpPr>
              <a:xfrm>
                <a:off x="-3386247" y="830871"/>
                <a:ext cx="139423" cy="109566"/>
                <a:chOff x="-2866744" y="827071"/>
                <a:chExt cx="168701" cy="132575"/>
              </a:xfrm>
            </p:grpSpPr>
            <p:grpSp>
              <p:nvGrpSpPr>
                <p:cNvPr id="218" name="Groep 217">
                  <a:extLst>
                    <a:ext uri="{FF2B5EF4-FFF2-40B4-BE49-F238E27FC236}">
                      <a16:creationId xmlns:a16="http://schemas.microsoft.com/office/drawing/2014/main" id="{7E3DD899-28F6-41B5-A032-BC1D2948B88D}"/>
                    </a:ext>
                  </a:extLst>
                </p:cNvPr>
                <p:cNvGrpSpPr/>
                <p:nvPr userDrawn="1"/>
              </p:nvGrpSpPr>
              <p:grpSpPr>
                <a:xfrm>
                  <a:off x="-2866744" y="827071"/>
                  <a:ext cx="168701" cy="132575"/>
                  <a:chOff x="-2866744" y="827071"/>
                  <a:chExt cx="168701" cy="132575"/>
                </a:xfrm>
              </p:grpSpPr>
              <p:cxnSp>
                <p:nvCxnSpPr>
                  <p:cNvPr id="220" name="Rechte verbindingslijn 219">
                    <a:extLst>
                      <a:ext uri="{FF2B5EF4-FFF2-40B4-BE49-F238E27FC236}">
                        <a16:creationId xmlns:a16="http://schemas.microsoft.com/office/drawing/2014/main" id="{C2A0DEDD-B01E-49F4-BF03-A3273635010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00D351C2-F959-48C8-8C64-3E463939635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0A877DAC-CBED-4B8A-BF26-A7A216F415C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4A6DEC44-622A-4F71-8D1C-740E82F5A1F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11408823-D1B8-4D52-BEBB-F87A0E6445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9" name="Pijl: rechts 218">
                  <a:extLst>
                    <a:ext uri="{FF2B5EF4-FFF2-40B4-BE49-F238E27FC236}">
                      <a16:creationId xmlns:a16="http://schemas.microsoft.com/office/drawing/2014/main" id="{64ED6B0F-CEAA-4C45-8EC6-11E8341A0FD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88" name="Groep 187">
                <a:extLst>
                  <a:ext uri="{FF2B5EF4-FFF2-40B4-BE49-F238E27FC236}">
                    <a16:creationId xmlns:a16="http://schemas.microsoft.com/office/drawing/2014/main" id="{C6CF2B55-1E6C-4698-9886-A52D269511C8}"/>
                  </a:ext>
                </a:extLst>
              </p:cNvPr>
              <p:cNvGrpSpPr/>
              <p:nvPr userDrawn="1"/>
            </p:nvGrpSpPr>
            <p:grpSpPr>
              <a:xfrm>
                <a:off x="-3605171" y="830871"/>
                <a:ext cx="139423" cy="109566"/>
                <a:chOff x="-2866744" y="518074"/>
                <a:chExt cx="168701" cy="132575"/>
              </a:xfrm>
            </p:grpSpPr>
            <p:grpSp>
              <p:nvGrpSpPr>
                <p:cNvPr id="211" name="Groep 210">
                  <a:extLst>
                    <a:ext uri="{FF2B5EF4-FFF2-40B4-BE49-F238E27FC236}">
                      <a16:creationId xmlns:a16="http://schemas.microsoft.com/office/drawing/2014/main" id="{E0CD8BB0-DA50-4708-852F-F723DEC29E8B}"/>
                    </a:ext>
                  </a:extLst>
                </p:cNvPr>
                <p:cNvGrpSpPr/>
                <p:nvPr userDrawn="1"/>
              </p:nvGrpSpPr>
              <p:grpSpPr>
                <a:xfrm>
                  <a:off x="-2866744" y="518074"/>
                  <a:ext cx="168701" cy="132575"/>
                  <a:chOff x="-2866744" y="518074"/>
                  <a:chExt cx="168701" cy="132575"/>
                </a:xfrm>
              </p:grpSpPr>
              <p:cxnSp>
                <p:nvCxnSpPr>
                  <p:cNvPr id="213" name="Rechte verbindingslijn 212">
                    <a:extLst>
                      <a:ext uri="{FF2B5EF4-FFF2-40B4-BE49-F238E27FC236}">
                        <a16:creationId xmlns:a16="http://schemas.microsoft.com/office/drawing/2014/main" id="{F8ADCDA4-6944-4677-9AAD-5986D39BF0A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736A5A63-EF05-4184-9CC1-399E5399EE0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262613D-67A2-4AAA-B7B7-B9BD91CDDE0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6A867FA0-5654-4499-A817-64A2BDBD4E7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A44F736F-78E4-40C0-AB08-470F5FC2F7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2" name="Pijl: rechts 211">
                  <a:extLst>
                    <a:ext uri="{FF2B5EF4-FFF2-40B4-BE49-F238E27FC236}">
                      <a16:creationId xmlns:a16="http://schemas.microsoft.com/office/drawing/2014/main" id="{4ED2D6E1-C8B7-4CC7-B120-13C2CA7E1CC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89" name="Rechte verbindingslijn 188">
                <a:extLst>
                  <a:ext uri="{FF2B5EF4-FFF2-40B4-BE49-F238E27FC236}">
                    <a16:creationId xmlns:a16="http://schemas.microsoft.com/office/drawing/2014/main" id="{574296BD-3DCA-49FD-81D9-23261194D92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90" name="Rechte verbindingslijn 189">
                <a:extLst>
                  <a:ext uri="{FF2B5EF4-FFF2-40B4-BE49-F238E27FC236}">
                    <a16:creationId xmlns:a16="http://schemas.microsoft.com/office/drawing/2014/main" id="{7CFC2915-EB04-4956-8593-521E22E732A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1" name="Rechthoek 190">
                <a:extLst>
                  <a:ext uri="{FF2B5EF4-FFF2-40B4-BE49-F238E27FC236}">
                    <a16:creationId xmlns:a16="http://schemas.microsoft.com/office/drawing/2014/main" id="{C4C79783-2AD1-46EC-9464-05CE656F68E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92" name="Rechthoek 191">
                <a:extLst>
                  <a:ext uri="{FF2B5EF4-FFF2-40B4-BE49-F238E27FC236}">
                    <a16:creationId xmlns:a16="http://schemas.microsoft.com/office/drawing/2014/main" id="{00450FEE-4B6D-49EC-B41D-FBC2C5B8267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93" name="Groep 192">
                <a:extLst>
                  <a:ext uri="{FF2B5EF4-FFF2-40B4-BE49-F238E27FC236}">
                    <a16:creationId xmlns:a16="http://schemas.microsoft.com/office/drawing/2014/main" id="{1C57F61E-BF81-4EEB-86C2-16E8E6BBB378}"/>
                  </a:ext>
                </a:extLst>
              </p:cNvPr>
              <p:cNvGrpSpPr/>
              <p:nvPr userDrawn="1"/>
            </p:nvGrpSpPr>
            <p:grpSpPr>
              <a:xfrm>
                <a:off x="-2916763" y="769168"/>
                <a:ext cx="268738" cy="248381"/>
                <a:chOff x="-2916763" y="769168"/>
                <a:chExt cx="268738" cy="248381"/>
              </a:xfrm>
            </p:grpSpPr>
            <p:sp>
              <p:nvSpPr>
                <p:cNvPr id="203" name="Rechthoek 202">
                  <a:extLst>
                    <a:ext uri="{FF2B5EF4-FFF2-40B4-BE49-F238E27FC236}">
                      <a16:creationId xmlns:a16="http://schemas.microsoft.com/office/drawing/2014/main" id="{7AC864F6-0968-4F72-AF8E-A67C3FB6BF5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1A565A16-B3B2-480D-AD3D-92104EF7B182}"/>
                    </a:ext>
                  </a:extLst>
                </p:cNvPr>
                <p:cNvGrpSpPr/>
                <p:nvPr userDrawn="1"/>
              </p:nvGrpSpPr>
              <p:grpSpPr>
                <a:xfrm>
                  <a:off x="-2866744" y="827071"/>
                  <a:ext cx="168701" cy="132575"/>
                  <a:chOff x="-2866744" y="827071"/>
                  <a:chExt cx="168701" cy="132575"/>
                </a:xfrm>
              </p:grpSpPr>
              <p:cxnSp>
                <p:nvCxnSpPr>
                  <p:cNvPr id="206" name="Rechte verbindingslijn 205">
                    <a:extLst>
                      <a:ext uri="{FF2B5EF4-FFF2-40B4-BE49-F238E27FC236}">
                        <a16:creationId xmlns:a16="http://schemas.microsoft.com/office/drawing/2014/main" id="{2F6EBACC-F304-4F5B-8F95-BADB68E34BB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40987E0E-2FC5-486E-B88D-F67628D4AF8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1735008C-6131-4668-BD06-458879EF6BA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14FD6B90-0811-44B8-85EB-55D299B62A2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13A6FD45-A9AF-4D60-BFC7-289D06DE26F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5" name="Pijl: rechts 204">
                  <a:extLst>
                    <a:ext uri="{FF2B5EF4-FFF2-40B4-BE49-F238E27FC236}">
                      <a16:creationId xmlns:a16="http://schemas.microsoft.com/office/drawing/2014/main" id="{FB14B59C-A94B-4219-9F5D-E83395C0B1F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3D5B650A-CD9F-49BF-BDDA-70DF7F25E497}"/>
                  </a:ext>
                </a:extLst>
              </p:cNvPr>
              <p:cNvGrpSpPr/>
              <p:nvPr userDrawn="1"/>
            </p:nvGrpSpPr>
            <p:grpSpPr>
              <a:xfrm>
                <a:off x="-2916763" y="460171"/>
                <a:ext cx="268738" cy="248381"/>
                <a:chOff x="-2916763" y="460171"/>
                <a:chExt cx="268738" cy="248381"/>
              </a:xfrm>
            </p:grpSpPr>
            <p:sp>
              <p:nvSpPr>
                <p:cNvPr id="195" name="Rechthoek 194">
                  <a:extLst>
                    <a:ext uri="{FF2B5EF4-FFF2-40B4-BE49-F238E27FC236}">
                      <a16:creationId xmlns:a16="http://schemas.microsoft.com/office/drawing/2014/main" id="{3B32D6F6-47F1-4664-B8BE-B83DE80AE49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96" name="Groep 195">
                  <a:extLst>
                    <a:ext uri="{FF2B5EF4-FFF2-40B4-BE49-F238E27FC236}">
                      <a16:creationId xmlns:a16="http://schemas.microsoft.com/office/drawing/2014/main" id="{1C9EACE7-DEEB-427D-98B8-423C445AF6F8}"/>
                    </a:ext>
                  </a:extLst>
                </p:cNvPr>
                <p:cNvGrpSpPr/>
                <p:nvPr userDrawn="1"/>
              </p:nvGrpSpPr>
              <p:grpSpPr>
                <a:xfrm>
                  <a:off x="-2866744" y="518074"/>
                  <a:ext cx="168701" cy="132575"/>
                  <a:chOff x="-2866744" y="518074"/>
                  <a:chExt cx="168701" cy="132575"/>
                </a:xfrm>
              </p:grpSpPr>
              <p:cxnSp>
                <p:nvCxnSpPr>
                  <p:cNvPr id="198" name="Rechte verbindingslijn 197">
                    <a:extLst>
                      <a:ext uri="{FF2B5EF4-FFF2-40B4-BE49-F238E27FC236}">
                        <a16:creationId xmlns:a16="http://schemas.microsoft.com/office/drawing/2014/main" id="{C5C7C9CE-3A1C-43EF-AF6A-70386AEF960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533148CE-7C98-4583-B73F-DEAEC53F264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70B0698F-0B8D-430F-87E7-3E7F52D466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CCE98B95-E31B-44BD-BD9C-C1906290167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9612FBBD-1DC3-486F-838C-D017E61259D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7" name="Pijl: rechts 196">
                  <a:extLst>
                    <a:ext uri="{FF2B5EF4-FFF2-40B4-BE49-F238E27FC236}">
                      <a16:creationId xmlns:a16="http://schemas.microsoft.com/office/drawing/2014/main" id="{B63BA7DF-3FB6-4DBA-B1F3-83789CB0DAF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nvGrpSpPr>
            <p:cNvPr id="179" name="Groep 178">
              <a:extLst>
                <a:ext uri="{FF2B5EF4-FFF2-40B4-BE49-F238E27FC236}">
                  <a16:creationId xmlns:a16="http://schemas.microsoft.com/office/drawing/2014/main" id="{098EDB82-47C6-4A59-9113-5AF4C1598F91}"/>
                </a:ext>
              </a:extLst>
            </p:cNvPr>
            <p:cNvGrpSpPr/>
            <p:nvPr userDrawn="1"/>
          </p:nvGrpSpPr>
          <p:grpSpPr>
            <a:xfrm>
              <a:off x="-938434" y="5326819"/>
              <a:ext cx="627798" cy="576693"/>
              <a:chOff x="-1753862" y="6112775"/>
              <a:chExt cx="759635" cy="697798"/>
            </a:xfrm>
          </p:grpSpPr>
          <p:grpSp>
            <p:nvGrpSpPr>
              <p:cNvPr id="180" name="Inspireren">
                <a:extLst>
                  <a:ext uri="{FF2B5EF4-FFF2-40B4-BE49-F238E27FC236}">
                    <a16:creationId xmlns:a16="http://schemas.microsoft.com/office/drawing/2014/main" id="{0E170119-523F-4DEC-92BF-762009319FC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2" name="Freeform 12">
                  <a:extLst>
                    <a:ext uri="{FF2B5EF4-FFF2-40B4-BE49-F238E27FC236}">
                      <a16:creationId xmlns:a16="http://schemas.microsoft.com/office/drawing/2014/main" id="{8E268FA1-7A18-46C9-B330-9ACF2F3EDD4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83" name="Freeform 13">
                  <a:extLst>
                    <a:ext uri="{FF2B5EF4-FFF2-40B4-BE49-F238E27FC236}">
                      <a16:creationId xmlns:a16="http://schemas.microsoft.com/office/drawing/2014/main" id="{6C643A55-388E-4D6A-A22B-64A3A1D867B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84" name="Freeform 14">
                  <a:extLst>
                    <a:ext uri="{FF2B5EF4-FFF2-40B4-BE49-F238E27FC236}">
                      <a16:creationId xmlns:a16="http://schemas.microsoft.com/office/drawing/2014/main" id="{8005FF5B-5665-488F-8066-EC1495A2A01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81" name="Tekstvak 180">
                <a:extLst>
                  <a:ext uri="{FF2B5EF4-FFF2-40B4-BE49-F238E27FC236}">
                    <a16:creationId xmlns:a16="http://schemas.microsoft.com/office/drawing/2014/main" id="{26465EC7-C399-45DA-8098-88484C3628D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180500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el + 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128400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 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32031" y="1989138"/>
            <a:ext cx="10739244" cy="3563937"/>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hasCustomPrompt="1"/>
          </p:nvPr>
        </p:nvSpPr>
        <p:spPr>
          <a:xfrm>
            <a:off x="732032" y="1233488"/>
            <a:ext cx="10739243" cy="395287"/>
          </a:xfrm>
        </p:spPr>
        <p:txBody>
          <a:bodyPr/>
          <a:lstStyle/>
          <a:p>
            <a:r>
              <a:rPr lang="nl-NL"/>
              <a:t>Plaats hier je titel</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 name="Vrije vorm: vorm 1">
            <a:extLst>
              <a:ext uri="{FF2B5EF4-FFF2-40B4-BE49-F238E27FC236}">
                <a16:creationId xmlns:a16="http://schemas.microsoft.com/office/drawing/2014/main" id="{ADF7C72A-53EA-5935-E3AC-FF1FF4212C0C}"/>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3" name="Tijdelijke aanduiding voor datum 12">
            <a:extLst>
              <a:ext uri="{FF2B5EF4-FFF2-40B4-BE49-F238E27FC236}">
                <a16:creationId xmlns:a16="http://schemas.microsoft.com/office/drawing/2014/main" id="{7031FCD1-F12E-FFB5-CD46-5DA0A0F46EC9}"/>
              </a:ext>
            </a:extLst>
          </p:cNvPr>
          <p:cNvSpPr>
            <a:spLocks noGrp="1"/>
          </p:cNvSpPr>
          <p:nvPr>
            <p:ph type="dt" sz="half" idx="22"/>
          </p:nvPr>
        </p:nvSpPr>
        <p:spPr/>
        <p:txBody>
          <a:bodyPr/>
          <a:lstStyle/>
          <a:p>
            <a:pPr algn="ctr"/>
            <a:fld id="{97A04042-AD41-46AF-9AD6-95EE208A7DC3}" type="datetime4">
              <a:rPr lang="nl-NL" smtClean="0"/>
              <a:t>4 februari 2025</a:t>
            </a:fld>
            <a:endParaRPr lang="nl-NL"/>
          </a:p>
        </p:txBody>
      </p:sp>
      <p:sp>
        <p:nvSpPr>
          <p:cNvPr id="14" name="Tijdelijke aanduiding voor voettekst 13">
            <a:extLst>
              <a:ext uri="{FF2B5EF4-FFF2-40B4-BE49-F238E27FC236}">
                <a16:creationId xmlns:a16="http://schemas.microsoft.com/office/drawing/2014/main" id="{AF07DE15-7A02-9DE6-F3F5-EA465CA47F2B}"/>
              </a:ext>
            </a:extLst>
          </p:cNvPr>
          <p:cNvSpPr>
            <a:spLocks noGrp="1"/>
          </p:cNvSpPr>
          <p:nvPr>
            <p:ph type="ftr" sz="quarter" idx="23"/>
          </p:nvPr>
        </p:nvSpPr>
        <p:spPr/>
        <p:txBody>
          <a:bodyPr/>
          <a:lstStyle/>
          <a:p>
            <a:pPr>
              <a:buClr>
                <a:schemeClr val="accent1"/>
              </a:buClr>
              <a:buSzPct val="130000"/>
              <a:buFont typeface="Arial" panose="020B0604020202020204" pitchFamily="34" charset="0"/>
              <a:buNone/>
            </a:pPr>
            <a:r>
              <a:rPr lang="nl-NL"/>
              <a:t>Ace Yourself</a:t>
            </a:r>
          </a:p>
        </p:txBody>
      </p:sp>
      <p:sp>
        <p:nvSpPr>
          <p:cNvPr id="15" name="Tijdelijke aanduiding voor dianummer 14">
            <a:extLst>
              <a:ext uri="{FF2B5EF4-FFF2-40B4-BE49-F238E27FC236}">
                <a16:creationId xmlns:a16="http://schemas.microsoft.com/office/drawing/2014/main" id="{E9F4B24E-C34D-C801-AEB7-50A4791E3AB3}"/>
              </a:ext>
            </a:extLst>
          </p:cNvPr>
          <p:cNvSpPr>
            <a:spLocks noGrp="1"/>
          </p:cNvSpPr>
          <p:nvPr>
            <p:ph type="sldNum" sz="quarter" idx="24"/>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58885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Rollen en tak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5F38-A2AC-5FB2-B469-16F518A449EB}"/>
              </a:ext>
            </a:extLst>
          </p:cNvPr>
          <p:cNvSpPr>
            <a:spLocks noGrp="1"/>
          </p:cNvSpPr>
          <p:nvPr>
            <p:ph type="title" hasCustomPrompt="1"/>
          </p:nvPr>
        </p:nvSpPr>
        <p:spPr/>
        <p:txBody>
          <a:bodyPr/>
          <a:lstStyle/>
          <a:p>
            <a:r>
              <a:rPr lang="nl-NL"/>
              <a:t>Plaats hier je titel</a:t>
            </a:r>
          </a:p>
        </p:txBody>
      </p:sp>
      <p:sp>
        <p:nvSpPr>
          <p:cNvPr id="6" name="Rechthoek 5">
            <a:extLst>
              <a:ext uri="{FF2B5EF4-FFF2-40B4-BE49-F238E27FC236}">
                <a16:creationId xmlns:a16="http://schemas.microsoft.com/office/drawing/2014/main" id="{6752170A-A587-4268-549C-26D4BCBB435B}"/>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Rollen en taken #2</a:t>
            </a:r>
          </a:p>
        </p:txBody>
      </p:sp>
      <p:sp>
        <p:nvSpPr>
          <p:cNvPr id="7" name="Tijdelijke aanduiding voor tekst 43">
            <a:extLst>
              <a:ext uri="{FF2B5EF4-FFF2-40B4-BE49-F238E27FC236}">
                <a16:creationId xmlns:a16="http://schemas.microsoft.com/office/drawing/2014/main" id="{AE3A7D4B-41C0-BC15-02EF-EFAA03E007D8}"/>
              </a:ext>
            </a:extLst>
          </p:cNvPr>
          <p:cNvSpPr>
            <a:spLocks noGrp="1"/>
          </p:cNvSpPr>
          <p:nvPr>
            <p:ph type="body" sz="quarter" idx="19" hasCustomPrompt="1"/>
          </p:nvPr>
        </p:nvSpPr>
        <p:spPr>
          <a:xfrm>
            <a:off x="696765" y="2263125"/>
            <a:ext cx="3556888" cy="1564215"/>
          </a:xfrm>
          <a:prstGeom prst="roundRect">
            <a:avLst>
              <a:gd name="adj" fmla="val 45802"/>
            </a:avLst>
          </a:prstGeom>
          <a:solidFill>
            <a:srgbClr val="9F3F7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8" name="Tijdelijke aanduiding voor tekst 43">
            <a:extLst>
              <a:ext uri="{FF2B5EF4-FFF2-40B4-BE49-F238E27FC236}">
                <a16:creationId xmlns:a16="http://schemas.microsoft.com/office/drawing/2014/main" id="{A39E56A3-CFD0-85EA-3700-B375B7200088}"/>
              </a:ext>
            </a:extLst>
          </p:cNvPr>
          <p:cNvSpPr>
            <a:spLocks noGrp="1"/>
          </p:cNvSpPr>
          <p:nvPr>
            <p:ph type="body" sz="quarter" idx="28" hasCustomPrompt="1"/>
          </p:nvPr>
        </p:nvSpPr>
        <p:spPr>
          <a:xfrm>
            <a:off x="696765" y="3986557"/>
            <a:ext cx="3556888" cy="1564215"/>
          </a:xfrm>
          <a:prstGeom prst="roundRect">
            <a:avLst>
              <a:gd name="adj" fmla="val 45802"/>
            </a:avLst>
          </a:prstGeom>
          <a:solidFill>
            <a:schemeClr val="accent1"/>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9" name="Tijdelijke aanduiding voor tekst 43">
            <a:extLst>
              <a:ext uri="{FF2B5EF4-FFF2-40B4-BE49-F238E27FC236}">
                <a16:creationId xmlns:a16="http://schemas.microsoft.com/office/drawing/2014/main" id="{B3228832-C29B-4C02-A21F-8DF0217F6819}"/>
              </a:ext>
            </a:extLst>
          </p:cNvPr>
          <p:cNvSpPr>
            <a:spLocks noGrp="1"/>
          </p:cNvSpPr>
          <p:nvPr>
            <p:ph type="body" sz="quarter" idx="29" hasCustomPrompt="1"/>
          </p:nvPr>
        </p:nvSpPr>
        <p:spPr>
          <a:xfrm>
            <a:off x="4303312" y="2263124"/>
            <a:ext cx="3556888" cy="1564215"/>
          </a:xfrm>
          <a:prstGeom prst="roundRect">
            <a:avLst>
              <a:gd name="adj" fmla="val 45802"/>
            </a:avLst>
          </a:prstGeom>
          <a:solidFill>
            <a:srgbClr val="397585"/>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0" name="Tijdelijke aanduiding voor tekst 43">
            <a:extLst>
              <a:ext uri="{FF2B5EF4-FFF2-40B4-BE49-F238E27FC236}">
                <a16:creationId xmlns:a16="http://schemas.microsoft.com/office/drawing/2014/main" id="{E318754C-7CE5-D9C1-2E7C-1B0472248911}"/>
              </a:ext>
            </a:extLst>
          </p:cNvPr>
          <p:cNvSpPr>
            <a:spLocks noGrp="1"/>
          </p:cNvSpPr>
          <p:nvPr>
            <p:ph type="body" sz="quarter" idx="30" hasCustomPrompt="1"/>
          </p:nvPr>
        </p:nvSpPr>
        <p:spPr>
          <a:xfrm>
            <a:off x="4303312" y="4007059"/>
            <a:ext cx="3556888" cy="1564215"/>
          </a:xfrm>
          <a:prstGeom prst="roundRect">
            <a:avLst>
              <a:gd name="adj" fmla="val 45802"/>
            </a:avLst>
          </a:prstGeom>
          <a:solidFill>
            <a:schemeClr val="bg1">
              <a:lumMod val="75000"/>
            </a:schemeClr>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1" name="Tijdelijke aanduiding voor tekst 43">
            <a:extLst>
              <a:ext uri="{FF2B5EF4-FFF2-40B4-BE49-F238E27FC236}">
                <a16:creationId xmlns:a16="http://schemas.microsoft.com/office/drawing/2014/main" id="{16002416-F23B-679E-5308-C07BF065BF33}"/>
              </a:ext>
            </a:extLst>
          </p:cNvPr>
          <p:cNvSpPr>
            <a:spLocks noGrp="1"/>
          </p:cNvSpPr>
          <p:nvPr>
            <p:ph type="body" sz="quarter" idx="31" hasCustomPrompt="1"/>
          </p:nvPr>
        </p:nvSpPr>
        <p:spPr>
          <a:xfrm>
            <a:off x="7914387" y="2263124"/>
            <a:ext cx="3556888" cy="1564215"/>
          </a:xfrm>
          <a:prstGeom prst="roundRect">
            <a:avLst>
              <a:gd name="adj" fmla="val 45802"/>
            </a:avLst>
          </a:prstGeom>
          <a:solidFill>
            <a:srgbClr val="567B67"/>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2" name="Tijdelijke aanduiding voor tekst 43">
            <a:extLst>
              <a:ext uri="{FF2B5EF4-FFF2-40B4-BE49-F238E27FC236}">
                <a16:creationId xmlns:a16="http://schemas.microsoft.com/office/drawing/2014/main" id="{D04C260E-FA77-144F-30D0-9081F4C3FB9E}"/>
              </a:ext>
            </a:extLst>
          </p:cNvPr>
          <p:cNvSpPr>
            <a:spLocks noGrp="1"/>
          </p:cNvSpPr>
          <p:nvPr>
            <p:ph type="body" sz="quarter" idx="32" hasCustomPrompt="1"/>
          </p:nvPr>
        </p:nvSpPr>
        <p:spPr>
          <a:xfrm>
            <a:off x="7914387" y="4007059"/>
            <a:ext cx="3556888" cy="1564215"/>
          </a:xfrm>
          <a:prstGeom prst="roundRect">
            <a:avLst>
              <a:gd name="adj" fmla="val 45802"/>
            </a:avLst>
          </a:prstGeom>
          <a:solidFill>
            <a:schemeClr val="accent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3" name="Tijdelijke aanduiding voor tekst 17">
            <a:extLst>
              <a:ext uri="{FF2B5EF4-FFF2-40B4-BE49-F238E27FC236}">
                <a16:creationId xmlns:a16="http://schemas.microsoft.com/office/drawing/2014/main" id="{F84F3D4A-DAF3-A489-8923-5D59477C0837}"/>
              </a:ext>
            </a:extLst>
          </p:cNvPr>
          <p:cNvSpPr>
            <a:spLocks noGrp="1"/>
          </p:cNvSpPr>
          <p:nvPr>
            <p:ph type="body" sz="quarter" idx="25" hasCustomPrompt="1"/>
          </p:nvPr>
        </p:nvSpPr>
        <p:spPr>
          <a:xfrm>
            <a:off x="1930154"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4" name="Tijdelijke aanduiding voor tekst 17">
            <a:extLst>
              <a:ext uri="{FF2B5EF4-FFF2-40B4-BE49-F238E27FC236}">
                <a16:creationId xmlns:a16="http://schemas.microsoft.com/office/drawing/2014/main" id="{EE2B9360-B2B2-1CCE-26C3-EFBA4961D910}"/>
              </a:ext>
            </a:extLst>
          </p:cNvPr>
          <p:cNvSpPr>
            <a:spLocks noGrp="1"/>
          </p:cNvSpPr>
          <p:nvPr>
            <p:ph type="body" sz="quarter" idx="33" hasCustomPrompt="1"/>
          </p:nvPr>
        </p:nvSpPr>
        <p:spPr>
          <a:xfrm>
            <a:off x="5536701"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5" name="Tijdelijke aanduiding voor tekst 17">
            <a:extLst>
              <a:ext uri="{FF2B5EF4-FFF2-40B4-BE49-F238E27FC236}">
                <a16:creationId xmlns:a16="http://schemas.microsoft.com/office/drawing/2014/main" id="{9FCB2AAF-E663-61C4-A7DB-B4CC18DD69B0}"/>
              </a:ext>
            </a:extLst>
          </p:cNvPr>
          <p:cNvSpPr>
            <a:spLocks noGrp="1"/>
          </p:cNvSpPr>
          <p:nvPr>
            <p:ph type="body" sz="quarter" idx="34" hasCustomPrompt="1"/>
          </p:nvPr>
        </p:nvSpPr>
        <p:spPr>
          <a:xfrm>
            <a:off x="9147776"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6" name="Tijdelijke aanduiding voor tekst 17">
            <a:extLst>
              <a:ext uri="{FF2B5EF4-FFF2-40B4-BE49-F238E27FC236}">
                <a16:creationId xmlns:a16="http://schemas.microsoft.com/office/drawing/2014/main" id="{7D7DE424-640B-FD7B-5E5A-0D40FB16A2DD}"/>
              </a:ext>
            </a:extLst>
          </p:cNvPr>
          <p:cNvSpPr>
            <a:spLocks noGrp="1"/>
          </p:cNvSpPr>
          <p:nvPr>
            <p:ph type="body" sz="quarter" idx="35" hasCustomPrompt="1"/>
          </p:nvPr>
        </p:nvSpPr>
        <p:spPr>
          <a:xfrm>
            <a:off x="1930154"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7" name="Tijdelijke aanduiding voor tekst 17">
            <a:extLst>
              <a:ext uri="{FF2B5EF4-FFF2-40B4-BE49-F238E27FC236}">
                <a16:creationId xmlns:a16="http://schemas.microsoft.com/office/drawing/2014/main" id="{10A83DB8-37D9-205E-3A85-1D1D8038A08E}"/>
              </a:ext>
            </a:extLst>
          </p:cNvPr>
          <p:cNvSpPr>
            <a:spLocks noGrp="1"/>
          </p:cNvSpPr>
          <p:nvPr>
            <p:ph type="body" sz="quarter" idx="36" hasCustomPrompt="1"/>
          </p:nvPr>
        </p:nvSpPr>
        <p:spPr>
          <a:xfrm>
            <a:off x="5536701"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8" name="Tijdelijke aanduiding voor tekst 17">
            <a:extLst>
              <a:ext uri="{FF2B5EF4-FFF2-40B4-BE49-F238E27FC236}">
                <a16:creationId xmlns:a16="http://schemas.microsoft.com/office/drawing/2014/main" id="{86209ACE-9033-6E22-7D67-D2FAED3C7714}"/>
              </a:ext>
            </a:extLst>
          </p:cNvPr>
          <p:cNvSpPr>
            <a:spLocks noGrp="1"/>
          </p:cNvSpPr>
          <p:nvPr>
            <p:ph type="body" sz="quarter" idx="37" hasCustomPrompt="1"/>
          </p:nvPr>
        </p:nvSpPr>
        <p:spPr>
          <a:xfrm>
            <a:off x="9147776"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3" name="Tijdelijke aanduiding voor datum 2">
            <a:extLst>
              <a:ext uri="{FF2B5EF4-FFF2-40B4-BE49-F238E27FC236}">
                <a16:creationId xmlns:a16="http://schemas.microsoft.com/office/drawing/2014/main" id="{B6D6CE15-3C40-CAC3-4AFC-25C10A670940}"/>
              </a:ext>
            </a:extLst>
          </p:cNvPr>
          <p:cNvSpPr>
            <a:spLocks noGrp="1"/>
          </p:cNvSpPr>
          <p:nvPr>
            <p:ph type="dt" sz="half" idx="38"/>
          </p:nvPr>
        </p:nvSpPr>
        <p:spPr/>
        <p:txBody>
          <a:bodyPr/>
          <a:lstStyle/>
          <a:p>
            <a:pPr algn="ctr"/>
            <a:fld id="{C0BD0926-5E3A-446F-B406-A03096C823A1}"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E2CB8B3C-B082-389A-034B-3D1796F03194}"/>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43D738E8-699C-A85E-101D-1867F25A16C4}"/>
              </a:ext>
            </a:extLst>
          </p:cNvPr>
          <p:cNvSpPr>
            <a:spLocks noGrp="1"/>
          </p:cNvSpPr>
          <p:nvPr>
            <p:ph type="sldNum" sz="quarter" idx="40"/>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49378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0.01667 -0.00046 L -4.79167E-6 -1.48148E-6 " pathEditMode="relative" rAng="0" ptsTypes="AA">
                                      <p:cBhvr>
                                        <p:cTn id="9" dur="500" fill="hold"/>
                                        <p:tgtEl>
                                          <p:spTgt spid="7"/>
                                        </p:tgtEl>
                                        <p:attrNameLst>
                                          <p:attrName>ppt_x</p:attrName>
                                          <p:attrName>ppt_y</p:attrName>
                                        </p:attrNameLst>
                                      </p:cBhvr>
                                      <p:rCtr x="-833" y="23"/>
                                    </p:animMotion>
                                  </p:childTnLst>
                                </p:cTn>
                              </p:par>
                              <p:par>
                                <p:cTn id="10" presetID="10"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grpId="1" nodeType="withEffect">
                                  <p:stCondLst>
                                    <p:cond delay="250"/>
                                  </p:stCondLst>
                                  <p:childTnLst>
                                    <p:animMotion origin="layout" path="M -4.79167E-6 0.03889 L -4.79167E-6 -7.40741E-7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grpId="1" nodeType="withEffect">
                                  <p:stCondLst>
                                    <p:cond delay="750"/>
                                  </p:stCondLst>
                                  <p:childTnLst>
                                    <p:animMotion origin="layout" path="M 0.01666 -0.00046 L 2.29167E-6 -3.7037E-7 " pathEditMode="relative" rAng="0" ptsTypes="AA">
                                      <p:cBhvr>
                                        <p:cTn id="19" dur="500" fill="hold"/>
                                        <p:tgtEl>
                                          <p:spTgt spid="8"/>
                                        </p:tgtEl>
                                        <p:attrNameLst>
                                          <p:attrName>ppt_x</p:attrName>
                                          <p:attrName>ppt_y</p:attrName>
                                        </p:attrNameLst>
                                      </p:cBhvr>
                                      <p:rCtr x="-833" y="23"/>
                                    </p:animMotion>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42" presetClass="path" presetSubtype="0" decel="100000" fill="hold" grpId="1" nodeType="withEffect">
                                  <p:stCondLst>
                                    <p:cond delay="1000"/>
                                  </p:stCondLst>
                                  <p:childTnLst>
                                    <p:animMotion origin="layout" path="M -4.79167E-6 0.03889 L -4.79167E-6 -7.40741E-7 " pathEditMode="relative" rAng="0" ptsTypes="AA">
                                      <p:cBhvr>
                                        <p:cTn id="24" dur="500" fill="hold"/>
                                        <p:tgtEl>
                                          <p:spTgt spid="16"/>
                                        </p:tgtEl>
                                        <p:attrNameLst>
                                          <p:attrName>ppt_x</p:attrName>
                                          <p:attrName>ppt_y</p:attrName>
                                        </p:attrNameLst>
                                      </p:cBhvr>
                                      <p:rCtr x="0" y="-1944"/>
                                    </p:animMotion>
                                  </p:childTnLst>
                                </p:cTn>
                              </p:par>
                              <p:par>
                                <p:cTn id="25" presetID="10" presetClass="entr" presetSubtype="0"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decel="100000" fill="hold" grpId="1" nodeType="withEffect">
                                  <p:stCondLst>
                                    <p:cond delay="250"/>
                                  </p:stCondLst>
                                  <p:childTnLst>
                                    <p:animMotion origin="layout" path="M 0.01666 -0.00046 L 1.875E-6 -1.48148E-6 " pathEditMode="relative" rAng="0" ptsTypes="AA">
                                      <p:cBhvr>
                                        <p:cTn id="29" dur="500" fill="hold"/>
                                        <p:tgtEl>
                                          <p:spTgt spid="9"/>
                                        </p:tgtEl>
                                        <p:attrNameLst>
                                          <p:attrName>ppt_x</p:attrName>
                                          <p:attrName>ppt_y</p:attrName>
                                        </p:attrNameLst>
                                      </p:cBhvr>
                                      <p:rCtr x="-833" y="23"/>
                                    </p:animMotion>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500"/>
                                  </p:stCondLst>
                                  <p:childTnLst>
                                    <p:animMotion origin="layout" path="M 1.875E-6 0.03889 L 1.875E-6 -7.40741E-7 " pathEditMode="relative" rAng="0" ptsTypes="AA">
                                      <p:cBhvr>
                                        <p:cTn id="34" dur="500" fill="hold"/>
                                        <p:tgtEl>
                                          <p:spTgt spid="14"/>
                                        </p:tgtEl>
                                        <p:attrNameLst>
                                          <p:attrName>ppt_x</p:attrName>
                                          <p:attrName>ppt_y</p:attrName>
                                        </p:attrNameLst>
                                      </p:cBhvr>
                                      <p:rCtr x="0" y="-1944"/>
                                    </p:animMotion>
                                  </p:childTnLst>
                                </p:cTn>
                              </p:par>
                              <p:par>
                                <p:cTn id="35" presetID="10" presetClass="entr" presetSubtype="0"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42" presetClass="path" presetSubtype="0" decel="100000" fill="hold" grpId="1" nodeType="withEffect">
                                  <p:stCondLst>
                                    <p:cond delay="1000"/>
                                  </p:stCondLst>
                                  <p:childTnLst>
                                    <p:animMotion origin="layout" path="M 0.01666 -0.00046 L 1.875E-6 1.85185E-6 " pathEditMode="relative" rAng="0" ptsTypes="AA">
                                      <p:cBhvr>
                                        <p:cTn id="39" dur="500" fill="hold"/>
                                        <p:tgtEl>
                                          <p:spTgt spid="10"/>
                                        </p:tgtEl>
                                        <p:attrNameLst>
                                          <p:attrName>ppt_x</p:attrName>
                                          <p:attrName>ppt_y</p:attrName>
                                        </p:attrNameLst>
                                      </p:cBhvr>
                                      <p:rCtr x="-833" y="23"/>
                                    </p:animMotion>
                                  </p:childTnLst>
                                </p:cTn>
                              </p:par>
                              <p:par>
                                <p:cTn id="40" presetID="10" presetClass="entr" presetSubtype="0" fill="hold" grpId="0" nodeType="withEffect">
                                  <p:stCondLst>
                                    <p:cond delay="1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42" presetClass="path" presetSubtype="0" decel="100000" fill="hold" grpId="1" nodeType="withEffect">
                                  <p:stCondLst>
                                    <p:cond delay="1250"/>
                                  </p:stCondLst>
                                  <p:childTnLst>
                                    <p:animMotion origin="layout" path="M 1.875E-6 0.03889 L 1.875E-6 -7.40741E-7 " pathEditMode="relative" rAng="0" ptsTypes="AA">
                                      <p:cBhvr>
                                        <p:cTn id="44" dur="500" fill="hold"/>
                                        <p:tgtEl>
                                          <p:spTgt spid="17"/>
                                        </p:tgtEl>
                                        <p:attrNameLst>
                                          <p:attrName>ppt_x</p:attrName>
                                          <p:attrName>ppt_y</p:attrName>
                                        </p:attrNameLst>
                                      </p:cBhvr>
                                      <p:rCtr x="0" y="-1944"/>
                                    </p:animMotion>
                                  </p:childTnLst>
                                </p:cTn>
                              </p:par>
                              <p:par>
                                <p:cTn id="45" presetID="10" presetClass="entr" presetSubtype="0" fill="hold" grpId="0" nodeType="withEffect">
                                  <p:stCondLst>
                                    <p:cond delay="5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42" presetClass="path" presetSubtype="0" decel="100000" fill="hold" grpId="1" nodeType="withEffect">
                                  <p:stCondLst>
                                    <p:cond delay="500"/>
                                  </p:stCondLst>
                                  <p:childTnLst>
                                    <p:animMotion origin="layout" path="M 0.01667 -0.00046 L -1.875E-6 -1.48148E-6 " pathEditMode="relative" rAng="0" ptsTypes="AA">
                                      <p:cBhvr>
                                        <p:cTn id="49" dur="500" fill="hold"/>
                                        <p:tgtEl>
                                          <p:spTgt spid="11"/>
                                        </p:tgtEl>
                                        <p:attrNameLst>
                                          <p:attrName>ppt_x</p:attrName>
                                          <p:attrName>ppt_y</p:attrName>
                                        </p:attrNameLst>
                                      </p:cBhvr>
                                      <p:rCtr x="-833" y="23"/>
                                    </p:animMotion>
                                  </p:childTnLst>
                                </p:cTn>
                              </p:par>
                              <p:par>
                                <p:cTn id="50" presetID="10" presetClass="entr" presetSubtype="0" fill="hold" grpId="0" nodeType="withEffect">
                                  <p:stCondLst>
                                    <p:cond delay="75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42" presetClass="path" presetSubtype="0" decel="100000" fill="hold" grpId="1" nodeType="withEffect">
                                  <p:stCondLst>
                                    <p:cond delay="750"/>
                                  </p:stCondLst>
                                  <p:childTnLst>
                                    <p:animMotion origin="layout" path="M -1.875E-6 0.03889 L -1.875E-6 -7.40741E-7 " pathEditMode="relative" rAng="0" ptsTypes="AA">
                                      <p:cBhvr>
                                        <p:cTn id="54" dur="500" fill="hold"/>
                                        <p:tgtEl>
                                          <p:spTgt spid="15"/>
                                        </p:tgtEl>
                                        <p:attrNameLst>
                                          <p:attrName>ppt_x</p:attrName>
                                          <p:attrName>ppt_y</p:attrName>
                                        </p:attrNameLst>
                                      </p:cBhvr>
                                      <p:rCtr x="0" y="-1944"/>
                                    </p:animMotion>
                                  </p:childTnLst>
                                </p:cTn>
                              </p:par>
                              <p:par>
                                <p:cTn id="55" presetID="10" presetClass="entr" presetSubtype="0" fill="hold" grpId="0" nodeType="withEffect">
                                  <p:stCondLst>
                                    <p:cond delay="125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250"/>
                                  </p:stCondLst>
                                  <p:childTnLst>
                                    <p:animMotion origin="layout" path="M 0.01667 -0.00046 L -1.875E-6 1.85185E-6 " pathEditMode="relative" rAng="0" ptsTypes="AA">
                                      <p:cBhvr>
                                        <p:cTn id="59" dur="500" fill="hold"/>
                                        <p:tgtEl>
                                          <p:spTgt spid="12"/>
                                        </p:tgtEl>
                                        <p:attrNameLst>
                                          <p:attrName>ppt_x</p:attrName>
                                          <p:attrName>ppt_y</p:attrName>
                                        </p:attrNameLst>
                                      </p:cBhvr>
                                      <p:rCtr x="-833" y="23"/>
                                    </p:animMotion>
                                  </p:childTnLst>
                                </p:cTn>
                              </p:par>
                              <p:par>
                                <p:cTn id="60" presetID="10" presetClass="entr" presetSubtype="0" fill="hold" grpId="0" nodeType="withEffect">
                                  <p:stCondLst>
                                    <p:cond delay="1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50"/>
                                        <p:tgtEl>
                                          <p:spTgt spid="18"/>
                                        </p:tgtEl>
                                      </p:cBhvr>
                                    </p:animEffect>
                                  </p:childTnLst>
                                </p:cTn>
                              </p:par>
                              <p:par>
                                <p:cTn id="63" presetID="42" presetClass="path" presetSubtype="0" decel="100000" fill="hold" grpId="1" nodeType="withEffect">
                                  <p:stCondLst>
                                    <p:cond delay="1500"/>
                                  </p:stCondLst>
                                  <p:childTnLst>
                                    <p:animMotion origin="layout" path="M -1.875E-6 0.03889 L -1.875E-6 -7.40741E-7 " pathEditMode="relative" rAng="0" ptsTypes="AA">
                                      <p:cBhvr>
                                        <p:cTn id="64"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0"/>
                  </p:stCondLst>
                  <p:childTnLst>
                    <p:animMotion origin="layout" path="M 0.01667 -0.00046 L -4.791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6 -0.00046 L 2.29167E-6 -3.7037E-7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250"/>
                  </p:stCondLst>
                  <p:childTnLst>
                    <p:animMotion origin="layout" path="M 0.01666 -0.00046 L 1.875E-6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6 -0.00046 L 1.875E-6 1.85185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500"/>
                  </p:stCondLst>
                  <p:childTnLst>
                    <p:animMotion origin="layout" path="M 0.01667 -0.00046 L -1.875E-6 -1.48148E-6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667 -0.00046 L -1.875E-6 1.85185E-6 " pathEditMode="relative" rAng="0" ptsTypes="AA">
                      <p:cBhvr>
                        <p:cTn dur="500" fill="hold"/>
                        <p:tgtEl>
                          <p:spTgt spid="12"/>
                        </p:tgtEl>
                        <p:attrNameLst>
                          <p:attrName>ppt_x</p:attrName>
                          <p:attrName>ppt_y</p:attrName>
                        </p:attrNameLst>
                      </p:cBhvr>
                      <p:rCtr x="-833" y="23"/>
                    </p:animMotion>
                  </p:childTnLst>
                </p:cTn>
              </p:par>
            </p:tnLst>
          </p:tmpl>
        </p:tmplLst>
      </p:bldP>
      <p:bldP spid="13" grpId="0">
        <p:tmplLst>
          <p:tmpl>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p:tmplLst>
          <p:tmpl>
            <p:tnLst>
              <p:par>
                <p:cTn presetID="42" presetClass="path" presetSubtype="0" decel="100000" fill="hold" nodeType="withEffect">
                  <p:stCondLst>
                    <p:cond delay="250"/>
                  </p:stCondLst>
                  <p:childTnLst>
                    <p:animMotion origin="layout" path="M -4.79167E-6 0.03889 L -4.79167E-6 -7.40741E-7 " pathEditMode="relative" rAng="0" ptsTypes="AA">
                      <p:cBhvr>
                        <p:cTn dur="500" fill="hold"/>
                        <p:tgtEl>
                          <p:spTgt spid="13"/>
                        </p:tgtEl>
                        <p:attrNameLst>
                          <p:attrName>ppt_x</p:attrName>
                          <p:attrName>ppt_y</p:attrName>
                        </p:attrNameLst>
                      </p:cBhvr>
                      <p:rCtr x="0" y="-1944"/>
                    </p:animMotion>
                  </p:childTnLst>
                </p:cTn>
              </p:par>
            </p:tnLst>
          </p:tmpl>
        </p:tmplLst>
      </p:bldP>
      <p:bldP spid="14" grpId="0">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p:tmplLst>
          <p:tmpl>
            <p:tnLst>
              <p:par>
                <p:cTn presetID="42" presetClass="path" presetSubtype="0" decel="100000" fill="hold" nodeType="withEffect">
                  <p:stCondLst>
                    <p:cond delay="500"/>
                  </p:stCondLst>
                  <p:childTnLst>
                    <p:animMotion origin="layout" path="M 1.875E-6 0.03889 L 1.875E-6 -7.40741E-7 " pathEditMode="relative" rAng="0" ptsTypes="AA">
                      <p:cBhvr>
                        <p:cTn dur="500" fill="hold"/>
                        <p:tgtEl>
                          <p:spTgt spid="14"/>
                        </p:tgtEl>
                        <p:attrNameLst>
                          <p:attrName>ppt_x</p:attrName>
                          <p:attrName>ppt_y</p:attrName>
                        </p:attrNameLst>
                      </p:cBhvr>
                      <p:rCtr x="0" y="-1944"/>
                    </p:animMotion>
                  </p:childTnLst>
                </p:cTn>
              </p:par>
            </p:tnLst>
          </p:tmpl>
        </p:tmplLst>
      </p:bldP>
      <p:bldP spid="15" grpId="0">
        <p:tmplLst>
          <p:tmpl>
            <p:tnLst>
              <p:par>
                <p:cTn presetID="10" presetClass="entr" presetSubtype="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p:tmplLst>
          <p:tmpl>
            <p:tnLst>
              <p:par>
                <p:cTn presetID="42" presetClass="path" presetSubtype="0" decel="100000" fill="hold" nodeType="withEffect">
                  <p:stCondLst>
                    <p:cond delay="750"/>
                  </p:stCondLst>
                  <p:childTnLst>
                    <p:animMotion origin="layout" path="M -1.875E-6 0.03889 L -1.875E-6 -7.40741E-7 " pathEditMode="relative" rAng="0" ptsTypes="AA">
                      <p:cBhvr>
                        <p:cTn dur="500" fill="hold"/>
                        <p:tgtEl>
                          <p:spTgt spid="15"/>
                        </p:tgtEl>
                        <p:attrNameLst>
                          <p:attrName>ppt_x</p:attrName>
                          <p:attrName>ppt_y</p:attrName>
                        </p:attrNameLst>
                      </p:cBhvr>
                      <p:rCtr x="0" y="-1944"/>
                    </p:animMotion>
                  </p:childTnLst>
                </p:cTn>
              </p:par>
            </p:tnLst>
          </p:tmpl>
        </p:tmplLst>
      </p:bldP>
      <p:bldP spid="16" grpId="0">
        <p:tmplLst>
          <p:tmpl>
            <p:tnLst>
              <p:par>
                <p:cTn presetID="10" presetClass="entr" presetSubtype="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p:tmplLst>
          <p:tmpl>
            <p:tnLst>
              <p:par>
                <p:cTn presetID="42" presetClass="path" presetSubtype="0" decel="100000" fill="hold" nodeType="withEffect">
                  <p:stCondLst>
                    <p:cond delay="1000"/>
                  </p:stCondLst>
                  <p:childTnLst>
                    <p:animMotion origin="layout" path="M -4.79167E-6 0.03889 L -4.79167E-6 -7.40741E-7 " pathEditMode="relative" rAng="0" ptsTypes="AA">
                      <p:cBhvr>
                        <p:cTn dur="500" fill="hold"/>
                        <p:tgtEl>
                          <p:spTgt spid="16"/>
                        </p:tgtEl>
                        <p:attrNameLst>
                          <p:attrName>ppt_x</p:attrName>
                          <p:attrName>ppt_y</p:attrName>
                        </p:attrNameLst>
                      </p:cBhvr>
                      <p:rCtr x="0" y="-1944"/>
                    </p:animMotion>
                  </p:childTnLst>
                </p:cTn>
              </p:par>
            </p:tnLst>
          </p:tmpl>
        </p:tmplLst>
      </p:bldP>
      <p:bldP spid="17" grpId="0">
        <p:tmplLst>
          <p:tmpl>
            <p:tnLst>
              <p:par>
                <p:cTn presetID="10" presetClass="entr" presetSubtype="0" fill="hold" nodeType="withEffect">
                  <p:stCondLst>
                    <p:cond delay="125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p:tmplLst>
          <p:tmpl>
            <p:tnLst>
              <p:par>
                <p:cTn presetID="42" presetClass="path" presetSubtype="0" decel="100000" fill="hold" nodeType="withEffect">
                  <p:stCondLst>
                    <p:cond delay="1250"/>
                  </p:stCondLst>
                  <p:childTnLst>
                    <p:animMotion origin="layout" path="M 1.875E-6 0.03889 L 1.875E-6 -7.40741E-7 " pathEditMode="relative" rAng="0" ptsTypes="AA">
                      <p:cBhvr>
                        <p:cTn dur="500" fill="hold"/>
                        <p:tgtEl>
                          <p:spTgt spid="17"/>
                        </p:tgtEl>
                        <p:attrNameLst>
                          <p:attrName>ppt_x</p:attrName>
                          <p:attrName>ppt_y</p:attrName>
                        </p:attrNameLst>
                      </p:cBhvr>
                      <p:rCtr x="0" y="-1944"/>
                    </p:animMotion>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42" presetClass="path" presetSubtype="0" decel="100000" fill="hold" nodeType="withEffect">
                  <p:stCondLst>
                    <p:cond delay="1500"/>
                  </p:stCondLst>
                  <p:childTnLst>
                    <p:animMotion origin="layout" path="M -1.875E-6 0.03889 L -1.875E-6 -7.40741E-7 " pathEditMode="relative" rAng="0" ptsTypes="AA">
                      <p:cBhvr>
                        <p:cTn dur="500" fill="hold"/>
                        <p:tgtEl>
                          <p:spTgt spid="18"/>
                        </p:tgtEl>
                        <p:attrNameLst>
                          <p:attrName>ppt_x</p:attrName>
                          <p:attrName>ppt_y</p:attrName>
                        </p:attrNameLst>
                      </p:cBhvr>
                      <p:rCtr x="0" y="-1944"/>
                    </p:animMotion>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 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128400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 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32031" y="1989138"/>
            <a:ext cx="10739244" cy="3563937"/>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hasCustomPrompt="1"/>
          </p:nvPr>
        </p:nvSpPr>
        <p:spPr>
          <a:xfrm>
            <a:off x="732032" y="1233488"/>
            <a:ext cx="10739243" cy="395287"/>
          </a:xfrm>
        </p:spPr>
        <p:txBody>
          <a:bodyPr/>
          <a:lstStyle/>
          <a:p>
            <a:r>
              <a:rPr lang="nl-NL"/>
              <a:t>Plaats hier je titel</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 name="Vrije vorm: vorm 1">
            <a:extLst>
              <a:ext uri="{FF2B5EF4-FFF2-40B4-BE49-F238E27FC236}">
                <a16:creationId xmlns:a16="http://schemas.microsoft.com/office/drawing/2014/main" id="{ADF7C72A-53EA-5935-E3AC-FF1FF4212C0C}"/>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3" name="Tijdelijke aanduiding voor datum 12">
            <a:extLst>
              <a:ext uri="{FF2B5EF4-FFF2-40B4-BE49-F238E27FC236}">
                <a16:creationId xmlns:a16="http://schemas.microsoft.com/office/drawing/2014/main" id="{7031FCD1-F12E-FFB5-CD46-5DA0A0F46EC9}"/>
              </a:ext>
            </a:extLst>
          </p:cNvPr>
          <p:cNvSpPr>
            <a:spLocks noGrp="1"/>
          </p:cNvSpPr>
          <p:nvPr>
            <p:ph type="dt" sz="half" idx="22"/>
          </p:nvPr>
        </p:nvSpPr>
        <p:spPr/>
        <p:txBody>
          <a:bodyPr/>
          <a:lstStyle/>
          <a:p>
            <a:pPr algn="ctr"/>
            <a:fld id="{97A04042-AD41-46AF-9AD6-95EE208A7DC3}" type="datetime4">
              <a:rPr lang="nl-NL" smtClean="0"/>
              <a:t>4 februari 2025</a:t>
            </a:fld>
            <a:endParaRPr lang="nl-NL"/>
          </a:p>
        </p:txBody>
      </p:sp>
      <p:sp>
        <p:nvSpPr>
          <p:cNvPr id="14" name="Tijdelijke aanduiding voor voettekst 13">
            <a:extLst>
              <a:ext uri="{FF2B5EF4-FFF2-40B4-BE49-F238E27FC236}">
                <a16:creationId xmlns:a16="http://schemas.microsoft.com/office/drawing/2014/main" id="{AF07DE15-7A02-9DE6-F3F5-EA465CA47F2B}"/>
              </a:ext>
            </a:extLst>
          </p:cNvPr>
          <p:cNvSpPr>
            <a:spLocks noGrp="1"/>
          </p:cNvSpPr>
          <p:nvPr>
            <p:ph type="ftr" sz="quarter" idx="23"/>
          </p:nvPr>
        </p:nvSpPr>
        <p:spPr/>
        <p:txBody>
          <a:bodyPr/>
          <a:lstStyle/>
          <a:p>
            <a:pPr>
              <a:buClr>
                <a:schemeClr val="accent1"/>
              </a:buClr>
              <a:buSzPct val="130000"/>
              <a:buFont typeface="Arial" panose="020B0604020202020204" pitchFamily="34" charset="0"/>
              <a:buNone/>
            </a:pPr>
            <a:r>
              <a:rPr lang="nl-NL"/>
              <a:t>Ace Yourself</a:t>
            </a:r>
          </a:p>
        </p:txBody>
      </p:sp>
      <p:sp>
        <p:nvSpPr>
          <p:cNvPr id="15" name="Tijdelijke aanduiding voor dianummer 14">
            <a:extLst>
              <a:ext uri="{FF2B5EF4-FFF2-40B4-BE49-F238E27FC236}">
                <a16:creationId xmlns:a16="http://schemas.microsoft.com/office/drawing/2014/main" id="{E9F4B24E-C34D-C801-AEB7-50A4791E3AB3}"/>
              </a:ext>
            </a:extLst>
          </p:cNvPr>
          <p:cNvSpPr>
            <a:spLocks noGrp="1"/>
          </p:cNvSpPr>
          <p:nvPr>
            <p:ph type="sldNum" sz="quarter" idx="24"/>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23016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 tekstvak">
    <p:bg>
      <p:bgPr>
        <a:solidFill>
          <a:schemeClr val="accent6"/>
        </a:solidFill>
        <a:effectLst/>
      </p:bgPr>
    </p:bg>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2DF46C48-C9D7-0466-34EB-8FD4E838A47C}"/>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 name="Rechthoek: afgeronde hoeken 3">
            <a:extLst>
              <a:ext uri="{FF2B5EF4-FFF2-40B4-BE49-F238E27FC236}">
                <a16:creationId xmlns:a16="http://schemas.microsoft.com/office/drawing/2014/main" id="{97805320-782F-053D-1D7D-4A21141AD9EC}"/>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5" name="Vrije vorm: vorm 4">
            <a:extLst>
              <a:ext uri="{FF2B5EF4-FFF2-40B4-BE49-F238E27FC236}">
                <a16:creationId xmlns:a16="http://schemas.microsoft.com/office/drawing/2014/main" id="{C384848F-855B-D964-0BC4-8FDCB5594B47}"/>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6" name="Rechthoek: afgeronde hoeken 5">
            <a:extLst>
              <a:ext uri="{FF2B5EF4-FFF2-40B4-BE49-F238E27FC236}">
                <a16:creationId xmlns:a16="http://schemas.microsoft.com/office/drawing/2014/main" id="{E13D6EDF-9066-6EC2-C91E-319A7D12EA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482788" y="890961"/>
            <a:ext cx="5605669" cy="5028400"/>
          </a:xfrm>
          <a:prstGeom prst="roundRect">
            <a:avLst>
              <a:gd name="adj" fmla="val 7005"/>
            </a:avLst>
          </a:prstGeom>
          <a:solidFill>
            <a:schemeClr val="accent5"/>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482787" y="6070219"/>
            <a:ext cx="5605669" cy="424289"/>
          </a:xfrm>
          <a:prstGeom prst="roundRect">
            <a:avLst>
              <a:gd name="adj" fmla="val 41999"/>
            </a:avLst>
          </a:prstGeom>
          <a:solidFill>
            <a:schemeClr val="accent5"/>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a:t>Plaats hier je titel</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vl6pPr>
              <a:lnSpc>
                <a:spcPct val="100000"/>
              </a:lnSpc>
              <a:defRPr/>
            </a:lvl6pPr>
            <a:lvl7pPr>
              <a:lnSpc>
                <a:spcPct val="100000"/>
              </a:lnSpc>
              <a:defRPr/>
            </a:lvl7pPr>
            <a:lvl8pPr>
              <a:lnSpc>
                <a:spcPct val="100000"/>
              </a:lnSpc>
              <a:defRPr/>
            </a:lvl8pPr>
            <a:lvl9pPr>
              <a:lnSpc>
                <a:spcPct val="100000"/>
              </a:lnSpc>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 </a:t>
            </a:r>
            <a:r>
              <a:rPr lang="nl-NL" sz="1600" b="0" cap="none" baseline="0" noProof="0" err="1">
                <a:solidFill>
                  <a:schemeClr val="accent1"/>
                </a:solidFill>
                <a:latin typeface="+mj-lt"/>
              </a:rPr>
              <a:t>tekstvak</a:t>
            </a:r>
            <a:endParaRPr lang="nl-NL" sz="1600" b="0" cap="none" baseline="0" noProof="0">
              <a:solidFill>
                <a:schemeClr val="accent1"/>
              </a:solidFill>
              <a:latin typeface="+mj-lt"/>
            </a:endParaRPr>
          </a:p>
        </p:txBody>
      </p:sp>
      <p:sp>
        <p:nvSpPr>
          <p:cNvPr id="7" name="Vrije vorm: vorm 6">
            <a:extLst>
              <a:ext uri="{FF2B5EF4-FFF2-40B4-BE49-F238E27FC236}">
                <a16:creationId xmlns:a16="http://schemas.microsoft.com/office/drawing/2014/main" id="{71001571-EB04-78D1-2B49-501D058E9327}"/>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8" name="Tijdelijke aanduiding voor datum 7">
            <a:extLst>
              <a:ext uri="{FF2B5EF4-FFF2-40B4-BE49-F238E27FC236}">
                <a16:creationId xmlns:a16="http://schemas.microsoft.com/office/drawing/2014/main" id="{0A18204E-A776-8396-8CDE-59A90AC58916}"/>
              </a:ext>
            </a:extLst>
          </p:cNvPr>
          <p:cNvSpPr>
            <a:spLocks noGrp="1"/>
          </p:cNvSpPr>
          <p:nvPr>
            <p:ph type="dt" sz="half" idx="17"/>
          </p:nvPr>
        </p:nvSpPr>
        <p:spPr/>
        <p:txBody>
          <a:bodyPr/>
          <a:lstStyle/>
          <a:p>
            <a:pPr algn="ctr"/>
            <a:fld id="{37872B56-2397-4B22-98CF-F0D31086A005}" type="datetime4">
              <a:rPr lang="nl-NL" smtClean="0"/>
              <a:t>4 februari 2025</a:t>
            </a:fld>
            <a:endParaRPr lang="nl-NL"/>
          </a:p>
        </p:txBody>
      </p:sp>
      <p:sp>
        <p:nvSpPr>
          <p:cNvPr id="10" name="Tijdelijke aanduiding voor voettekst 9">
            <a:extLst>
              <a:ext uri="{FF2B5EF4-FFF2-40B4-BE49-F238E27FC236}">
                <a16:creationId xmlns:a16="http://schemas.microsoft.com/office/drawing/2014/main" id="{B0DFCDA2-52A7-3BEF-E637-EF1903EFBB54}"/>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p>
        </p:txBody>
      </p:sp>
      <p:sp>
        <p:nvSpPr>
          <p:cNvPr id="13" name="Tijdelijke aanduiding voor dianummer 12">
            <a:extLst>
              <a:ext uri="{FF2B5EF4-FFF2-40B4-BE49-F238E27FC236}">
                <a16:creationId xmlns:a16="http://schemas.microsoft.com/office/drawing/2014/main" id="{FF9B42C5-E781-BDFD-A6E0-1A9D4A486748}"/>
              </a:ext>
            </a:extLst>
          </p:cNvPr>
          <p:cNvSpPr>
            <a:spLocks noGrp="1"/>
          </p:cNvSpPr>
          <p:nvPr>
            <p:ph type="sldNum" sz="quarter" idx="19"/>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8618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3"/>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4"/>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666 -0.00046 L 4.79167E-6 -1.48148E-6 " pathEditMode="relative" rAng="0" ptsTypes="AA">
                                      <p:cBhvr>
                                        <p:cTn id="19" dur="500" fill="hold"/>
                                        <p:tgtEl>
                                          <p:spTgt spid="5"/>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dia #1">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317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#1</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lnSpc>
                <a:spcPct val="100000"/>
              </a:lnSpc>
              <a:buNone/>
              <a:defRPr b="1">
                <a:solidFill>
                  <a:schemeClr val="accent3"/>
                </a:solidFill>
              </a:defRPr>
            </a:lvl1pPr>
          </a:lstStyle>
          <a:p>
            <a:pPr lvl="0"/>
            <a:r>
              <a:rPr lang="nl-NL"/>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 name="Vrije vorm: vorm 3">
            <a:extLst>
              <a:ext uri="{FF2B5EF4-FFF2-40B4-BE49-F238E27FC236}">
                <a16:creationId xmlns:a16="http://schemas.microsoft.com/office/drawing/2014/main" id="{EB95D17F-27E2-4A46-E6A1-B5E70A140553}"/>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55613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94187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oudsopgave 4 blokken">
    <p:bg>
      <p:bgPr>
        <a:solidFill>
          <a:schemeClr val="accent6"/>
        </a:solidFill>
        <a:effectLst/>
      </p:bgPr>
    </p:bg>
    <p:spTree>
      <p:nvGrpSpPr>
        <p:cNvPr id="1" name=""/>
        <p:cNvGrpSpPr/>
        <p:nvPr/>
      </p:nvGrpSpPr>
      <p:grpSpPr>
        <a:xfrm>
          <a:off x="0" y="0"/>
          <a:ext cx="0" cy="0"/>
          <a:chOff x="0" y="0"/>
          <a:chExt cx="0" cy="0"/>
        </a:xfrm>
      </p:grpSpPr>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a:t>1. </a:t>
            </a:r>
            <a:r>
              <a:rPr lang="nl-NL" err="1"/>
              <a:t>Lorem</a:t>
            </a:r>
            <a:r>
              <a:rPr lang="nl-NL"/>
              <a:t> </a:t>
            </a:r>
            <a:r>
              <a:rPr lang="nl-NL" err="1"/>
              <a:t>ipsum</a:t>
            </a:r>
            <a:r>
              <a:rPr lang="nl-NL"/>
              <a:t> </a:t>
            </a:r>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4 blokken</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45330"/>
            <a:ext cx="3788851" cy="1567341"/>
          </a:xfrm>
        </p:spPr>
        <p:txBody>
          <a:bodyPr/>
          <a:lstStyle>
            <a:lvl1pPr>
              <a:defRPr sz="5400"/>
            </a:lvl1pPr>
          </a:lstStyle>
          <a:p>
            <a:r>
              <a:rPr lang="nl-NL"/>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3. </a:t>
            </a:r>
            <a:r>
              <a:rPr lang="nl-NL" err="1"/>
              <a:t>Lorem</a:t>
            </a:r>
            <a:r>
              <a:rPr lang="nl-NL"/>
              <a:t> </a:t>
            </a:r>
            <a:r>
              <a:rPr lang="nl-NL" err="1"/>
              <a:t>ipsum</a:t>
            </a:r>
            <a:endParaRPr lang="nl-NL"/>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4. </a:t>
            </a:r>
            <a:r>
              <a:rPr lang="nl-NL" err="1"/>
              <a:t>Lorem</a:t>
            </a:r>
            <a:r>
              <a:rPr lang="nl-NL"/>
              <a:t> </a:t>
            </a:r>
            <a:r>
              <a:rPr lang="nl-NL" err="1"/>
              <a:t>ipsum</a:t>
            </a:r>
            <a:endParaRPr lang="nl-NL"/>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a:t>  </a:t>
            </a:r>
          </a:p>
        </p:txBody>
      </p:sp>
      <p:sp>
        <p:nvSpPr>
          <p:cNvPr id="4" name="Vrije vorm: vorm 3">
            <a:extLst>
              <a:ext uri="{FF2B5EF4-FFF2-40B4-BE49-F238E27FC236}">
                <a16:creationId xmlns:a16="http://schemas.microsoft.com/office/drawing/2014/main" id="{320136C1-33B7-4CE8-DEF0-6882D7C2A0A8}"/>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 name="Tijdelijke aanduiding voor tekst 39">
            <a:extLst>
              <a:ext uri="{FF2B5EF4-FFF2-40B4-BE49-F238E27FC236}">
                <a16:creationId xmlns:a16="http://schemas.microsoft.com/office/drawing/2014/main" id="{05C03505-B38A-1158-E05A-5D4A0BE75B44}"/>
              </a:ext>
            </a:extLst>
          </p:cNvPr>
          <p:cNvSpPr>
            <a:spLocks noGrp="1"/>
          </p:cNvSpPr>
          <p:nvPr>
            <p:ph type="body" sz="quarter" idx="28" hasCustomPrompt="1"/>
          </p:nvPr>
        </p:nvSpPr>
        <p:spPr>
          <a:xfrm>
            <a:off x="-44916" y="6619334"/>
            <a:ext cx="12236916" cy="238666"/>
          </a:xfrm>
          <a:solidFill>
            <a:schemeClr val="accent2"/>
          </a:solidFill>
        </p:spPr>
        <p:txBody>
          <a:bodyPr/>
          <a:lstStyle>
            <a:lvl1pPr marL="0" indent="0">
              <a:buNone/>
              <a:defRPr/>
            </a:lvl1pPr>
          </a:lstStyle>
          <a:p>
            <a:pPr lvl="0"/>
            <a:r>
              <a:rPr lang="nl-NL"/>
              <a:t> </a:t>
            </a:r>
          </a:p>
        </p:txBody>
      </p:sp>
      <p:sp>
        <p:nvSpPr>
          <p:cNvPr id="3" name="Tijdelijke aanduiding voor tekst 39">
            <a:extLst>
              <a:ext uri="{FF2B5EF4-FFF2-40B4-BE49-F238E27FC236}">
                <a16:creationId xmlns:a16="http://schemas.microsoft.com/office/drawing/2014/main" id="{EE0572C6-152A-5858-0474-609897B84256}"/>
              </a:ext>
            </a:extLst>
          </p:cNvPr>
          <p:cNvSpPr>
            <a:spLocks noGrp="1"/>
          </p:cNvSpPr>
          <p:nvPr>
            <p:ph type="body" sz="quarter" idx="29" hasCustomPrompt="1"/>
          </p:nvPr>
        </p:nvSpPr>
        <p:spPr>
          <a:xfrm rot="5400000">
            <a:off x="8603039" y="3298189"/>
            <a:ext cx="6877361" cy="249406"/>
          </a:xfrm>
          <a:solidFill>
            <a:schemeClr val="accent2"/>
          </a:solidFill>
        </p:spPr>
        <p:txBody>
          <a:bodyPr/>
          <a:lstStyle>
            <a:lvl1pPr marL="0" indent="0">
              <a:buNone/>
              <a:defRPr/>
            </a:lvl1pPr>
          </a:lstStyle>
          <a:p>
            <a:pPr lvl="0"/>
            <a:r>
              <a:rPr lang="nl-NL"/>
              <a:t> </a:t>
            </a:r>
          </a:p>
        </p:txBody>
      </p:sp>
    </p:spTree>
    <p:extLst>
      <p:ext uri="{BB962C8B-B14F-4D97-AF65-F5344CB8AC3E}">
        <p14:creationId xmlns:p14="http://schemas.microsoft.com/office/powerpoint/2010/main" val="34603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houdsopgave 6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CE8E1-85D7-BE8A-FC9E-EDAF45FC8618}"/>
              </a:ext>
            </a:extLst>
          </p:cNvPr>
          <p:cNvSpPr>
            <a:spLocks noGrp="1"/>
          </p:cNvSpPr>
          <p:nvPr>
            <p:ph type="title"/>
          </p:nvPr>
        </p:nvSpPr>
        <p:spPr/>
        <p:txBody>
          <a:bodyPr/>
          <a:lstStyle/>
          <a:p>
            <a:r>
              <a:rPr lang="nl-NL"/>
              <a:t>Klik om stijl te bewerken</a:t>
            </a:r>
          </a:p>
        </p:txBody>
      </p:sp>
      <p:sp>
        <p:nvSpPr>
          <p:cNvPr id="7" name="Rechthoek 6">
            <a:extLst>
              <a:ext uri="{FF2B5EF4-FFF2-40B4-BE49-F238E27FC236}">
                <a16:creationId xmlns:a16="http://schemas.microsoft.com/office/drawing/2014/main" id="{7BEC6082-2C16-41AF-27CF-F226CE71A21A}"/>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6 blokken</a:t>
            </a:r>
          </a:p>
        </p:txBody>
      </p:sp>
      <p:sp>
        <p:nvSpPr>
          <p:cNvPr id="8" name="Tijdelijke aanduiding voor tekst 17">
            <a:extLst>
              <a:ext uri="{FF2B5EF4-FFF2-40B4-BE49-F238E27FC236}">
                <a16:creationId xmlns:a16="http://schemas.microsoft.com/office/drawing/2014/main" id="{267E7339-BAE4-B05E-54AE-F263D3CDBEFB}"/>
              </a:ext>
            </a:extLst>
          </p:cNvPr>
          <p:cNvSpPr>
            <a:spLocks noGrp="1"/>
          </p:cNvSpPr>
          <p:nvPr>
            <p:ph type="body" sz="quarter" idx="14" hasCustomPrompt="1"/>
          </p:nvPr>
        </p:nvSpPr>
        <p:spPr>
          <a:xfrm>
            <a:off x="720001" y="199356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9" name="Tijdelijke aanduiding voor tekst 17">
            <a:extLst>
              <a:ext uri="{FF2B5EF4-FFF2-40B4-BE49-F238E27FC236}">
                <a16:creationId xmlns:a16="http://schemas.microsoft.com/office/drawing/2014/main" id="{6F5F25FE-C56D-4D8C-3082-9DE7E15CEEF5}"/>
              </a:ext>
            </a:extLst>
          </p:cNvPr>
          <p:cNvSpPr>
            <a:spLocks noGrp="1"/>
          </p:cNvSpPr>
          <p:nvPr>
            <p:ph type="body" sz="quarter" idx="15" hasCustomPrompt="1"/>
          </p:nvPr>
        </p:nvSpPr>
        <p:spPr>
          <a:xfrm>
            <a:off x="720001" y="276998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0" name="Tijdelijke aanduiding voor tekst 17">
            <a:extLst>
              <a:ext uri="{FF2B5EF4-FFF2-40B4-BE49-F238E27FC236}">
                <a16:creationId xmlns:a16="http://schemas.microsoft.com/office/drawing/2014/main" id="{2940AD08-19F0-643B-AC91-62389FE83875}"/>
              </a:ext>
            </a:extLst>
          </p:cNvPr>
          <p:cNvSpPr>
            <a:spLocks noGrp="1"/>
          </p:cNvSpPr>
          <p:nvPr>
            <p:ph type="body" sz="quarter" idx="16" hasCustomPrompt="1"/>
          </p:nvPr>
        </p:nvSpPr>
        <p:spPr>
          <a:xfrm>
            <a:off x="720001" y="354144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1" name="Tijdelijke aanduiding voor tekst 17">
            <a:extLst>
              <a:ext uri="{FF2B5EF4-FFF2-40B4-BE49-F238E27FC236}">
                <a16:creationId xmlns:a16="http://schemas.microsoft.com/office/drawing/2014/main" id="{F7C9D09D-8A89-EB33-0840-D20A30200CB2}"/>
              </a:ext>
            </a:extLst>
          </p:cNvPr>
          <p:cNvSpPr>
            <a:spLocks noGrp="1"/>
          </p:cNvSpPr>
          <p:nvPr>
            <p:ph type="body" sz="quarter" idx="17" hasCustomPrompt="1"/>
          </p:nvPr>
        </p:nvSpPr>
        <p:spPr>
          <a:xfrm>
            <a:off x="732034" y="429118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2" name="Tijdelijke aanduiding voor tekst 17">
            <a:extLst>
              <a:ext uri="{FF2B5EF4-FFF2-40B4-BE49-F238E27FC236}">
                <a16:creationId xmlns:a16="http://schemas.microsoft.com/office/drawing/2014/main" id="{88A5800C-56E4-44E8-EC57-118DAEFD6992}"/>
              </a:ext>
            </a:extLst>
          </p:cNvPr>
          <p:cNvSpPr>
            <a:spLocks noGrp="1"/>
          </p:cNvSpPr>
          <p:nvPr>
            <p:ph type="body" sz="quarter" idx="18" hasCustomPrompt="1"/>
          </p:nvPr>
        </p:nvSpPr>
        <p:spPr>
          <a:xfrm>
            <a:off x="720001" y="506420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3" name="Tijdelijke aanduiding voor tekst 17">
            <a:extLst>
              <a:ext uri="{FF2B5EF4-FFF2-40B4-BE49-F238E27FC236}">
                <a16:creationId xmlns:a16="http://schemas.microsoft.com/office/drawing/2014/main" id="{A7F0D3EA-322F-619C-9AF1-68494E26B0A8}"/>
              </a:ext>
            </a:extLst>
          </p:cNvPr>
          <p:cNvSpPr>
            <a:spLocks noGrp="1"/>
          </p:cNvSpPr>
          <p:nvPr>
            <p:ph type="body" sz="quarter" idx="19" hasCustomPrompt="1"/>
          </p:nvPr>
        </p:nvSpPr>
        <p:spPr>
          <a:xfrm>
            <a:off x="720001" y="583722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4" name="Tijdelijke aanduiding voor tekst 32">
            <a:extLst>
              <a:ext uri="{FF2B5EF4-FFF2-40B4-BE49-F238E27FC236}">
                <a16:creationId xmlns:a16="http://schemas.microsoft.com/office/drawing/2014/main" id="{0B39928B-6D73-5AF9-ED30-970866C96117}"/>
              </a:ext>
            </a:extLst>
          </p:cNvPr>
          <p:cNvSpPr>
            <a:spLocks noGrp="1"/>
          </p:cNvSpPr>
          <p:nvPr>
            <p:ph type="body" sz="quarter" idx="25" hasCustomPrompt="1"/>
          </p:nvPr>
        </p:nvSpPr>
        <p:spPr>
          <a:xfrm>
            <a:off x="914554" y="192012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5" name="Tijdelijke aanduiding voor tekst 32">
            <a:extLst>
              <a:ext uri="{FF2B5EF4-FFF2-40B4-BE49-F238E27FC236}">
                <a16:creationId xmlns:a16="http://schemas.microsoft.com/office/drawing/2014/main" id="{4BA6CADB-E7C4-8EF9-B53B-903E2BA872BA}"/>
              </a:ext>
            </a:extLst>
          </p:cNvPr>
          <p:cNvSpPr>
            <a:spLocks noGrp="1"/>
          </p:cNvSpPr>
          <p:nvPr>
            <p:ph type="body" sz="quarter" idx="26" hasCustomPrompt="1"/>
          </p:nvPr>
        </p:nvSpPr>
        <p:spPr>
          <a:xfrm>
            <a:off x="914554" y="269654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6" name="Tijdelijke aanduiding voor tekst 32">
            <a:extLst>
              <a:ext uri="{FF2B5EF4-FFF2-40B4-BE49-F238E27FC236}">
                <a16:creationId xmlns:a16="http://schemas.microsoft.com/office/drawing/2014/main" id="{B033A58B-1AD2-6F0B-8A5D-64B1F90FCC12}"/>
              </a:ext>
            </a:extLst>
          </p:cNvPr>
          <p:cNvSpPr>
            <a:spLocks noGrp="1"/>
          </p:cNvSpPr>
          <p:nvPr>
            <p:ph type="body" sz="quarter" idx="27" hasCustomPrompt="1"/>
          </p:nvPr>
        </p:nvSpPr>
        <p:spPr>
          <a:xfrm>
            <a:off x="914554" y="3467999"/>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7" name="Tijdelijke aanduiding voor tekst 32">
            <a:extLst>
              <a:ext uri="{FF2B5EF4-FFF2-40B4-BE49-F238E27FC236}">
                <a16:creationId xmlns:a16="http://schemas.microsoft.com/office/drawing/2014/main" id="{5BA5B9DA-18B2-BA03-3766-DB872F3AB78C}"/>
              </a:ext>
            </a:extLst>
          </p:cNvPr>
          <p:cNvSpPr>
            <a:spLocks noGrp="1"/>
          </p:cNvSpPr>
          <p:nvPr>
            <p:ph type="body" sz="quarter" idx="28" hasCustomPrompt="1"/>
          </p:nvPr>
        </p:nvSpPr>
        <p:spPr>
          <a:xfrm>
            <a:off x="914554" y="421774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8" name="Tijdelijke aanduiding voor tekst 32">
            <a:extLst>
              <a:ext uri="{FF2B5EF4-FFF2-40B4-BE49-F238E27FC236}">
                <a16:creationId xmlns:a16="http://schemas.microsoft.com/office/drawing/2014/main" id="{63855664-023E-C43D-D6C8-829068CDAD20}"/>
              </a:ext>
            </a:extLst>
          </p:cNvPr>
          <p:cNvSpPr>
            <a:spLocks noGrp="1"/>
          </p:cNvSpPr>
          <p:nvPr>
            <p:ph type="body" sz="quarter" idx="29" hasCustomPrompt="1"/>
          </p:nvPr>
        </p:nvSpPr>
        <p:spPr>
          <a:xfrm>
            <a:off x="914554" y="499076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9" name="Tijdelijke aanduiding voor tekst 32">
            <a:extLst>
              <a:ext uri="{FF2B5EF4-FFF2-40B4-BE49-F238E27FC236}">
                <a16:creationId xmlns:a16="http://schemas.microsoft.com/office/drawing/2014/main" id="{B555D847-F564-C201-0488-58B210511C87}"/>
              </a:ext>
            </a:extLst>
          </p:cNvPr>
          <p:cNvSpPr>
            <a:spLocks noGrp="1"/>
          </p:cNvSpPr>
          <p:nvPr>
            <p:ph type="body" sz="quarter" idx="30" hasCustomPrompt="1"/>
          </p:nvPr>
        </p:nvSpPr>
        <p:spPr>
          <a:xfrm>
            <a:off x="914554" y="5763778"/>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90" name="Vrije vorm: vorm 89">
            <a:extLst>
              <a:ext uri="{FF2B5EF4-FFF2-40B4-BE49-F238E27FC236}">
                <a16:creationId xmlns:a16="http://schemas.microsoft.com/office/drawing/2014/main" id="{D31C04C8-DC23-EDFF-2D0F-49379C495EFC}"/>
              </a:ext>
            </a:extLst>
          </p:cNvPr>
          <p:cNvSpPr/>
          <p:nvPr/>
        </p:nvSpPr>
        <p:spPr>
          <a:xfrm>
            <a:off x="6681468" y="3289807"/>
            <a:ext cx="1397534" cy="585647"/>
          </a:xfrm>
          <a:custGeom>
            <a:avLst/>
            <a:gdLst>
              <a:gd name="connsiteX0" fmla="*/ 977632 w 987106"/>
              <a:gd name="connsiteY0" fmla="*/ 413654 h 413654"/>
              <a:gd name="connsiteX1" fmla="*/ 987106 w 987106"/>
              <a:gd name="connsiteY1" fmla="*/ 362709 h 413654"/>
              <a:gd name="connsiteX2" fmla="*/ 845097 w 987106"/>
              <a:gd name="connsiteY2" fmla="*/ 220700 h 413654"/>
              <a:gd name="connsiteX3" fmla="*/ 817739 w 987106"/>
              <a:gd name="connsiteY3" fmla="*/ 223406 h 413654"/>
              <a:gd name="connsiteX4" fmla="*/ 555084 w 987106"/>
              <a:gd name="connsiteY4" fmla="*/ 0 h 413654"/>
              <a:gd name="connsiteX5" fmla="*/ 296006 w 987106"/>
              <a:gd name="connsiteY5" fmla="*/ 205619 h 413654"/>
              <a:gd name="connsiteX6" fmla="*/ 201269 w 987106"/>
              <a:gd name="connsiteY6" fmla="*/ 181935 h 413654"/>
              <a:gd name="connsiteX7" fmla="*/ 0 w 987106"/>
              <a:gd name="connsiteY7" fmla="*/ 383300 h 413654"/>
              <a:gd name="connsiteX8" fmla="*/ 2320 w 987106"/>
              <a:gd name="connsiteY8" fmla="*/ 413654 h 413654"/>
              <a:gd name="connsiteX9" fmla="*/ 977729 w 987106"/>
              <a:gd name="connsiteY9" fmla="*/ 413654 h 413654"/>
              <a:gd name="connsiteX10" fmla="*/ 977632 w 987106"/>
              <a:gd name="connsiteY10" fmla="*/ 413654 h 4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106" h="413654">
                <a:moveTo>
                  <a:pt x="977632" y="413654"/>
                </a:moveTo>
                <a:cubicBezTo>
                  <a:pt x="983723" y="397800"/>
                  <a:pt x="987106" y="380690"/>
                  <a:pt x="987106" y="362709"/>
                </a:cubicBezTo>
                <a:cubicBezTo>
                  <a:pt x="987106" y="284309"/>
                  <a:pt x="923497" y="220700"/>
                  <a:pt x="845097" y="220700"/>
                </a:cubicBezTo>
                <a:cubicBezTo>
                  <a:pt x="835720" y="220700"/>
                  <a:pt x="826536" y="221666"/>
                  <a:pt x="817739" y="223406"/>
                </a:cubicBezTo>
                <a:cubicBezTo>
                  <a:pt x="797245" y="96671"/>
                  <a:pt x="687523" y="0"/>
                  <a:pt x="555084" y="0"/>
                </a:cubicBezTo>
                <a:cubicBezTo>
                  <a:pt x="422645" y="0"/>
                  <a:pt x="323364" y="87777"/>
                  <a:pt x="296006" y="205619"/>
                </a:cubicBezTo>
                <a:cubicBezTo>
                  <a:pt x="267778" y="190538"/>
                  <a:pt x="235587" y="181935"/>
                  <a:pt x="201269" y="181935"/>
                </a:cubicBezTo>
                <a:cubicBezTo>
                  <a:pt x="90097" y="181935"/>
                  <a:pt x="0" y="272128"/>
                  <a:pt x="0" y="383300"/>
                </a:cubicBezTo>
                <a:cubicBezTo>
                  <a:pt x="0" y="393644"/>
                  <a:pt x="773" y="403794"/>
                  <a:pt x="2320" y="413654"/>
                </a:cubicBezTo>
                <a:lnTo>
                  <a:pt x="977729" y="413654"/>
                </a:lnTo>
                <a:lnTo>
                  <a:pt x="977632" y="413654"/>
                </a:lnTo>
                <a:close/>
              </a:path>
            </a:pathLst>
          </a:custGeom>
          <a:solidFill>
            <a:srgbClr val="FFFFFF"/>
          </a:solidFill>
          <a:ln w="9657" cap="flat">
            <a:noFill/>
            <a:prstDash val="solid"/>
            <a:miter/>
          </a:ln>
        </p:spPr>
        <p:txBody>
          <a:bodyPr rtlCol="0" anchor="ctr"/>
          <a:lstStyle/>
          <a:p>
            <a:endParaRPr lang="nl-NL"/>
          </a:p>
        </p:txBody>
      </p:sp>
      <p:grpSp>
        <p:nvGrpSpPr>
          <p:cNvPr id="91" name="Graphic 87">
            <a:extLst>
              <a:ext uri="{FF2B5EF4-FFF2-40B4-BE49-F238E27FC236}">
                <a16:creationId xmlns:a16="http://schemas.microsoft.com/office/drawing/2014/main" id="{D1488646-16F6-E548-DA60-8A09206967D6}"/>
              </a:ext>
            </a:extLst>
          </p:cNvPr>
          <p:cNvGrpSpPr/>
          <p:nvPr/>
        </p:nvGrpSpPr>
        <p:grpSpPr>
          <a:xfrm>
            <a:off x="7429877" y="2058016"/>
            <a:ext cx="3284773" cy="3979708"/>
            <a:chOff x="7907532" y="2367402"/>
            <a:chExt cx="2320100" cy="2810946"/>
          </a:xfrm>
        </p:grpSpPr>
        <p:sp>
          <p:nvSpPr>
            <p:cNvPr id="92" name="Vrije vorm: vorm 91">
              <a:extLst>
                <a:ext uri="{FF2B5EF4-FFF2-40B4-BE49-F238E27FC236}">
                  <a16:creationId xmlns:a16="http://schemas.microsoft.com/office/drawing/2014/main" id="{6B67DA0C-84CD-3F7D-FE2B-E9C7C2163C03}"/>
                </a:ext>
              </a:extLst>
            </p:cNvPr>
            <p:cNvSpPr/>
            <p:nvPr/>
          </p:nvSpPr>
          <p:spPr>
            <a:xfrm>
              <a:off x="7907532" y="2584912"/>
              <a:ext cx="2320100" cy="2320100"/>
            </a:xfrm>
            <a:custGeom>
              <a:avLst/>
              <a:gdLst>
                <a:gd name="connsiteX0" fmla="*/ 2320101 w 2320100"/>
                <a:gd name="connsiteY0" fmla="*/ 1160050 h 2320100"/>
                <a:gd name="connsiteX1" fmla="*/ 1160050 w 2320100"/>
                <a:gd name="connsiteY1" fmla="*/ 2320100 h 2320100"/>
                <a:gd name="connsiteX2" fmla="*/ 0 w 2320100"/>
                <a:gd name="connsiteY2" fmla="*/ 1160050 h 2320100"/>
                <a:gd name="connsiteX3" fmla="*/ 1160050 w 2320100"/>
                <a:gd name="connsiteY3" fmla="*/ 0 h 2320100"/>
                <a:gd name="connsiteX4" fmla="*/ 2320101 w 2320100"/>
                <a:gd name="connsiteY4" fmla="*/ 1160050 h 23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100" h="2320100">
                  <a:moveTo>
                    <a:pt x="2320101" y="1160050"/>
                  </a:moveTo>
                  <a:cubicBezTo>
                    <a:pt x="2320101" y="1800728"/>
                    <a:pt x="1800728" y="2320100"/>
                    <a:pt x="1160050" y="2320100"/>
                  </a:cubicBezTo>
                  <a:cubicBezTo>
                    <a:pt x="519372" y="2320100"/>
                    <a:pt x="0" y="1800728"/>
                    <a:pt x="0" y="1160050"/>
                  </a:cubicBezTo>
                  <a:cubicBezTo>
                    <a:pt x="0" y="519372"/>
                    <a:pt x="519372" y="0"/>
                    <a:pt x="1160050" y="0"/>
                  </a:cubicBezTo>
                  <a:cubicBezTo>
                    <a:pt x="1800728" y="0"/>
                    <a:pt x="2320101" y="519372"/>
                    <a:pt x="2320101" y="1160050"/>
                  </a:cubicBezTo>
                  <a:close/>
                </a:path>
              </a:pathLst>
            </a:custGeom>
            <a:solidFill>
              <a:srgbClr val="3D5853"/>
            </a:solidFill>
            <a:ln w="9657" cap="flat">
              <a:noFill/>
              <a:prstDash val="solid"/>
              <a:miter/>
            </a:ln>
          </p:spPr>
          <p:txBody>
            <a:bodyPr rtlCol="0" anchor="ctr"/>
            <a:lstStyle/>
            <a:p>
              <a:endParaRPr lang="nl-NL"/>
            </a:p>
          </p:txBody>
        </p:sp>
        <p:grpSp>
          <p:nvGrpSpPr>
            <p:cNvPr id="93" name="Graphic 87">
              <a:extLst>
                <a:ext uri="{FF2B5EF4-FFF2-40B4-BE49-F238E27FC236}">
                  <a16:creationId xmlns:a16="http://schemas.microsoft.com/office/drawing/2014/main" id="{ADE214E6-80EE-A2D9-09B6-1BD4082111D2}"/>
                </a:ext>
              </a:extLst>
            </p:cNvPr>
            <p:cNvGrpSpPr/>
            <p:nvPr/>
          </p:nvGrpSpPr>
          <p:grpSpPr>
            <a:xfrm>
              <a:off x="8026611" y="2367402"/>
              <a:ext cx="2068756" cy="2810946"/>
              <a:chOff x="8026611" y="2367402"/>
              <a:chExt cx="2068756" cy="2810946"/>
            </a:xfrm>
          </p:grpSpPr>
          <p:sp>
            <p:nvSpPr>
              <p:cNvPr id="94" name="Vrije vorm: vorm 93">
                <a:extLst>
                  <a:ext uri="{FF2B5EF4-FFF2-40B4-BE49-F238E27FC236}">
                    <a16:creationId xmlns:a16="http://schemas.microsoft.com/office/drawing/2014/main" id="{507D5EE1-6CF8-133D-4BED-DFFB6694EB5A}"/>
                  </a:ext>
                </a:extLst>
              </p:cNvPr>
              <p:cNvSpPr/>
              <p:nvPr/>
            </p:nvSpPr>
            <p:spPr>
              <a:xfrm>
                <a:off x="9664940" y="2576720"/>
                <a:ext cx="112225" cy="53479"/>
              </a:xfrm>
              <a:custGeom>
                <a:avLst/>
                <a:gdLst>
                  <a:gd name="connsiteX0" fmla="*/ 0 w 112225"/>
                  <a:gd name="connsiteY0" fmla="*/ 53479 h 53479"/>
                  <a:gd name="connsiteX1" fmla="*/ 112225 w 112225"/>
                  <a:gd name="connsiteY1" fmla="*/ 0 h 53479"/>
                </a:gdLst>
                <a:ahLst/>
                <a:cxnLst>
                  <a:cxn ang="0">
                    <a:pos x="connsiteX0" y="connsiteY0"/>
                  </a:cxn>
                  <a:cxn ang="0">
                    <a:pos x="connsiteX1" y="connsiteY1"/>
                  </a:cxn>
                </a:cxnLst>
                <a:rect l="l" t="t" r="r" b="b"/>
                <a:pathLst>
                  <a:path w="112225" h="53479">
                    <a:moveTo>
                      <a:pt x="0" y="53479"/>
                    </a:moveTo>
                    <a:lnTo>
                      <a:pt x="112225" y="0"/>
                    </a:lnTo>
                  </a:path>
                </a:pathLst>
              </a:custGeom>
              <a:noFill/>
              <a:ln w="15712" cap="rnd">
                <a:solidFill>
                  <a:srgbClr val="773A5C"/>
                </a:solid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DCAD9326-9421-00F3-8A3F-0BD94A514536}"/>
                  </a:ext>
                </a:extLst>
              </p:cNvPr>
              <p:cNvSpPr/>
              <p:nvPr/>
            </p:nvSpPr>
            <p:spPr>
              <a:xfrm>
                <a:off x="8871862" y="2847028"/>
                <a:ext cx="229999" cy="319815"/>
              </a:xfrm>
              <a:custGeom>
                <a:avLst/>
                <a:gdLst>
                  <a:gd name="connsiteX0" fmla="*/ 0 w 229999"/>
                  <a:gd name="connsiteY0" fmla="*/ 0 h 319815"/>
                  <a:gd name="connsiteX1" fmla="*/ 229999 w 229999"/>
                  <a:gd name="connsiteY1" fmla="*/ 319815 h 319815"/>
                </a:gdLst>
                <a:ahLst/>
                <a:cxnLst>
                  <a:cxn ang="0">
                    <a:pos x="connsiteX0" y="connsiteY0"/>
                  </a:cxn>
                  <a:cxn ang="0">
                    <a:pos x="connsiteX1" y="connsiteY1"/>
                  </a:cxn>
                </a:cxnLst>
                <a:rect l="l" t="t" r="r" b="b"/>
                <a:pathLst>
                  <a:path w="229999" h="319815">
                    <a:moveTo>
                      <a:pt x="0" y="0"/>
                    </a:moveTo>
                    <a:cubicBezTo>
                      <a:pt x="0" y="0"/>
                      <a:pt x="216195" y="71450"/>
                      <a:pt x="229999" y="319815"/>
                    </a:cubicBezTo>
                  </a:path>
                </a:pathLst>
              </a:custGeom>
              <a:noFill/>
              <a:ln w="82489" cap="rnd">
                <a:solidFill>
                  <a:srgbClr val="2C3338"/>
                </a:solid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8536C071-C915-D341-6F18-CC462225374C}"/>
                  </a:ext>
                </a:extLst>
              </p:cNvPr>
              <p:cNvSpPr/>
              <p:nvPr/>
            </p:nvSpPr>
            <p:spPr>
              <a:xfrm>
                <a:off x="8779454" y="2958015"/>
                <a:ext cx="216281" cy="73832"/>
              </a:xfrm>
              <a:custGeom>
                <a:avLst/>
                <a:gdLst>
                  <a:gd name="connsiteX0" fmla="*/ 216282 w 216281"/>
                  <a:gd name="connsiteY0" fmla="*/ 73832 h 73832"/>
                  <a:gd name="connsiteX1" fmla="*/ 0 w 216281"/>
                  <a:gd name="connsiteY1" fmla="*/ 42374 h 73832"/>
                </a:gdLst>
                <a:ahLst/>
                <a:cxnLst>
                  <a:cxn ang="0">
                    <a:pos x="connsiteX0" y="connsiteY0"/>
                  </a:cxn>
                  <a:cxn ang="0">
                    <a:pos x="connsiteX1" y="connsiteY1"/>
                  </a:cxn>
                </a:cxnLst>
                <a:rect l="l" t="t" r="r" b="b"/>
                <a:pathLst>
                  <a:path w="216281" h="73832">
                    <a:moveTo>
                      <a:pt x="216282" y="73832"/>
                    </a:moveTo>
                    <a:cubicBezTo>
                      <a:pt x="216282" y="73832"/>
                      <a:pt x="107662" y="-68754"/>
                      <a:pt x="0" y="42374"/>
                    </a:cubicBezTo>
                  </a:path>
                </a:pathLst>
              </a:custGeom>
              <a:noFill/>
              <a:ln w="82489" cap="rnd">
                <a:solidFill>
                  <a:srgbClr val="2C3338"/>
                </a:solid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5F1763E7-CDBD-CA22-EAF5-3F7823F7FC9C}"/>
                  </a:ext>
                </a:extLst>
              </p:cNvPr>
              <p:cNvSpPr/>
              <p:nvPr/>
            </p:nvSpPr>
            <p:spPr>
              <a:xfrm>
                <a:off x="8831869" y="3006916"/>
                <a:ext cx="479738" cy="159928"/>
              </a:xfrm>
              <a:custGeom>
                <a:avLst/>
                <a:gdLst>
                  <a:gd name="connsiteX0" fmla="*/ 414186 w 479738"/>
                  <a:gd name="connsiteY0" fmla="*/ 0 h 159928"/>
                  <a:gd name="connsiteX1" fmla="*/ 65553 w 479738"/>
                  <a:gd name="connsiteY1" fmla="*/ 0 h 159928"/>
                  <a:gd name="connsiteX2" fmla="*/ 0 w 479738"/>
                  <a:gd name="connsiteY2" fmla="*/ 65552 h 159928"/>
                  <a:gd name="connsiteX3" fmla="*/ 0 w 479738"/>
                  <a:gd name="connsiteY3" fmla="*/ 94376 h 159928"/>
                  <a:gd name="connsiteX4" fmla="*/ 65553 w 479738"/>
                  <a:gd name="connsiteY4" fmla="*/ 159928 h 159928"/>
                  <a:gd name="connsiteX5" fmla="*/ 414186 w 479738"/>
                  <a:gd name="connsiteY5" fmla="*/ 159928 h 159928"/>
                  <a:gd name="connsiteX6" fmla="*/ 479739 w 479738"/>
                  <a:gd name="connsiteY6" fmla="*/ 94376 h 159928"/>
                  <a:gd name="connsiteX7" fmla="*/ 479739 w 479738"/>
                  <a:gd name="connsiteY7" fmla="*/ 65552 h 159928"/>
                  <a:gd name="connsiteX8" fmla="*/ 414186 w 479738"/>
                  <a:gd name="connsiteY8" fmla="*/ 0 h 15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38" h="159928">
                    <a:moveTo>
                      <a:pt x="414186" y="0"/>
                    </a:moveTo>
                    <a:lnTo>
                      <a:pt x="65553" y="0"/>
                    </a:lnTo>
                    <a:cubicBezTo>
                      <a:pt x="29349" y="0"/>
                      <a:pt x="0" y="29349"/>
                      <a:pt x="0" y="65552"/>
                    </a:cubicBezTo>
                    <a:lnTo>
                      <a:pt x="0" y="94376"/>
                    </a:lnTo>
                    <a:cubicBezTo>
                      <a:pt x="0" y="130579"/>
                      <a:pt x="29349" y="159928"/>
                      <a:pt x="65553" y="159928"/>
                    </a:cubicBezTo>
                    <a:lnTo>
                      <a:pt x="414186" y="159928"/>
                    </a:lnTo>
                    <a:cubicBezTo>
                      <a:pt x="450390" y="159928"/>
                      <a:pt x="479739" y="130579"/>
                      <a:pt x="479739" y="94376"/>
                    </a:cubicBezTo>
                    <a:lnTo>
                      <a:pt x="479739" y="65552"/>
                    </a:lnTo>
                    <a:cubicBezTo>
                      <a:pt x="479739" y="29349"/>
                      <a:pt x="450390" y="0"/>
                      <a:pt x="414186" y="0"/>
                    </a:cubicBezTo>
                    <a:close/>
                  </a:path>
                </a:pathLst>
              </a:custGeom>
              <a:solidFill>
                <a:srgbClr val="2C3338"/>
              </a:solidFill>
              <a:ln w="965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188F3E36-A975-81B5-5119-42F4E3281ABE}"/>
                  </a:ext>
                </a:extLst>
              </p:cNvPr>
              <p:cNvSpPr/>
              <p:nvPr/>
            </p:nvSpPr>
            <p:spPr>
              <a:xfrm>
                <a:off x="8881636"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FB74ED89-9E87-8430-EFC0-7F646624DA49}"/>
                  </a:ext>
                </a:extLst>
              </p:cNvPr>
              <p:cNvSpPr/>
              <p:nvPr/>
            </p:nvSpPr>
            <p:spPr>
              <a:xfrm>
                <a:off x="8866661" y="4692703"/>
                <a:ext cx="381443" cy="446319"/>
              </a:xfrm>
              <a:custGeom>
                <a:avLst/>
                <a:gdLst>
                  <a:gd name="connsiteX0" fmla="*/ 381444 w 381443"/>
                  <a:gd name="connsiteY0" fmla="*/ 0 h 446319"/>
                  <a:gd name="connsiteX1" fmla="*/ 0 w 381443"/>
                  <a:gd name="connsiteY1" fmla="*/ 0 h 446319"/>
                  <a:gd name="connsiteX2" fmla="*/ 0 w 381443"/>
                  <a:gd name="connsiteY2" fmla="*/ 446320 h 446319"/>
                  <a:gd name="connsiteX3" fmla="*/ 381444 w 381443"/>
                  <a:gd name="connsiteY3" fmla="*/ 446320 h 446319"/>
                  <a:gd name="connsiteX4" fmla="*/ 381444 w 381443"/>
                  <a:gd name="connsiteY4" fmla="*/ 0 h 44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 h="446319">
                    <a:moveTo>
                      <a:pt x="381444" y="0"/>
                    </a:moveTo>
                    <a:lnTo>
                      <a:pt x="0" y="0"/>
                    </a:lnTo>
                    <a:lnTo>
                      <a:pt x="0" y="446320"/>
                    </a:lnTo>
                    <a:lnTo>
                      <a:pt x="381444" y="446320"/>
                    </a:lnTo>
                    <a:lnTo>
                      <a:pt x="381444" y="0"/>
                    </a:lnTo>
                    <a:close/>
                  </a:path>
                </a:pathLst>
              </a:custGeom>
              <a:solidFill>
                <a:srgbClr val="DD7C24"/>
              </a:solidFill>
              <a:ln w="965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8A1B0994-6D8A-DD4F-BE24-DFF9801F9D3E}"/>
                  </a:ext>
                </a:extLst>
              </p:cNvPr>
              <p:cNvSpPr/>
              <p:nvPr/>
            </p:nvSpPr>
            <p:spPr>
              <a:xfrm>
                <a:off x="907302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677464FD-D97E-82C8-54F6-57E85CE54768}"/>
                  </a:ext>
                </a:extLst>
              </p:cNvPr>
              <p:cNvSpPr/>
              <p:nvPr/>
            </p:nvSpPr>
            <p:spPr>
              <a:xfrm>
                <a:off x="8803032" y="4729980"/>
                <a:ext cx="511205" cy="153996"/>
              </a:xfrm>
              <a:custGeom>
                <a:avLst/>
                <a:gdLst>
                  <a:gd name="connsiteX0" fmla="*/ 477109 w 511205"/>
                  <a:gd name="connsiteY0" fmla="*/ 0 h 153996"/>
                  <a:gd name="connsiteX1" fmla="*/ 34096 w 511205"/>
                  <a:gd name="connsiteY1" fmla="*/ 0 h 153996"/>
                  <a:gd name="connsiteX2" fmla="*/ 0 w 511205"/>
                  <a:gd name="connsiteY2" fmla="*/ 34096 h 153996"/>
                  <a:gd name="connsiteX3" fmla="*/ 0 w 511205"/>
                  <a:gd name="connsiteY3" fmla="*/ 119901 h 153996"/>
                  <a:gd name="connsiteX4" fmla="*/ 34096 w 511205"/>
                  <a:gd name="connsiteY4" fmla="*/ 153997 h 153996"/>
                  <a:gd name="connsiteX5" fmla="*/ 477109 w 511205"/>
                  <a:gd name="connsiteY5" fmla="*/ 153997 h 153996"/>
                  <a:gd name="connsiteX6" fmla="*/ 511205 w 511205"/>
                  <a:gd name="connsiteY6" fmla="*/ 119901 h 153996"/>
                  <a:gd name="connsiteX7" fmla="*/ 511205 w 511205"/>
                  <a:gd name="connsiteY7" fmla="*/ 34096 h 153996"/>
                  <a:gd name="connsiteX8" fmla="*/ 477109 w 511205"/>
                  <a:gd name="connsiteY8" fmla="*/ 0 h 1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96">
                    <a:moveTo>
                      <a:pt x="477109" y="0"/>
                    </a:moveTo>
                    <a:lnTo>
                      <a:pt x="34096" y="0"/>
                    </a:lnTo>
                    <a:cubicBezTo>
                      <a:pt x="15264" y="0"/>
                      <a:pt x="0" y="15264"/>
                      <a:pt x="0" y="34096"/>
                    </a:cubicBezTo>
                    <a:lnTo>
                      <a:pt x="0" y="119901"/>
                    </a:lnTo>
                    <a:cubicBezTo>
                      <a:pt x="0" y="138732"/>
                      <a:pt x="15264" y="153997"/>
                      <a:pt x="34096" y="153997"/>
                    </a:cubicBezTo>
                    <a:lnTo>
                      <a:pt x="477109" y="153997"/>
                    </a:lnTo>
                    <a:cubicBezTo>
                      <a:pt x="495941" y="153997"/>
                      <a:pt x="511205" y="138732"/>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8C3127DF-32CB-3327-012B-CA1E3DE36D52}"/>
                  </a:ext>
                </a:extLst>
              </p:cNvPr>
              <p:cNvSpPr/>
              <p:nvPr/>
            </p:nvSpPr>
            <p:spPr>
              <a:xfrm>
                <a:off x="880303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B9542F3E-A6D0-B2F2-B23A-DF05C352A16E}"/>
                  </a:ext>
                </a:extLst>
              </p:cNvPr>
              <p:cNvSpPr/>
              <p:nvPr/>
            </p:nvSpPr>
            <p:spPr>
              <a:xfrm>
                <a:off x="9027183" y="4797466"/>
                <a:ext cx="62913" cy="45212"/>
              </a:xfrm>
              <a:custGeom>
                <a:avLst/>
                <a:gdLst>
                  <a:gd name="connsiteX0" fmla="*/ 62913 w 62913"/>
                  <a:gd name="connsiteY0" fmla="*/ 0 h 45212"/>
                  <a:gd name="connsiteX1" fmla="*/ 0 w 62913"/>
                  <a:gd name="connsiteY1" fmla="*/ 0 h 45212"/>
                  <a:gd name="connsiteX2" fmla="*/ 0 w 62913"/>
                  <a:gd name="connsiteY2" fmla="*/ 45213 h 45212"/>
                  <a:gd name="connsiteX3" fmla="*/ 62913 w 62913"/>
                  <a:gd name="connsiteY3" fmla="*/ 45213 h 45212"/>
                  <a:gd name="connsiteX4" fmla="*/ 62913 w 62913"/>
                  <a:gd name="connsiteY4" fmla="*/ 0 h 4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12">
                    <a:moveTo>
                      <a:pt x="62913" y="0"/>
                    </a:moveTo>
                    <a:lnTo>
                      <a:pt x="0" y="0"/>
                    </a:lnTo>
                    <a:lnTo>
                      <a:pt x="0" y="45213"/>
                    </a:lnTo>
                    <a:lnTo>
                      <a:pt x="62913" y="45213"/>
                    </a:lnTo>
                    <a:lnTo>
                      <a:pt x="62913" y="0"/>
                    </a:lnTo>
                    <a:close/>
                  </a:path>
                </a:pathLst>
              </a:custGeom>
              <a:solidFill>
                <a:srgbClr val="FABE64"/>
              </a:solidFill>
              <a:ln w="965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7D2BF420-6D9C-2FA3-50D1-9F7EC914B283}"/>
                  </a:ext>
                </a:extLst>
              </p:cNvPr>
              <p:cNvSpPr/>
              <p:nvPr/>
            </p:nvSpPr>
            <p:spPr>
              <a:xfrm>
                <a:off x="888168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78347D28-053C-4839-CEE8-497B5E83A385}"/>
                  </a:ext>
                </a:extLst>
              </p:cNvPr>
              <p:cNvSpPr/>
              <p:nvPr/>
            </p:nvSpPr>
            <p:spPr>
              <a:xfrm>
                <a:off x="9073034"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8E80226-63FF-C818-7319-0102400EF950}"/>
                  </a:ext>
                </a:extLst>
              </p:cNvPr>
              <p:cNvSpPr/>
              <p:nvPr/>
            </p:nvSpPr>
            <p:spPr>
              <a:xfrm>
                <a:off x="907303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BA6F1CC7-4E74-57E0-46BF-63A2E5F71DE6}"/>
                  </a:ext>
                </a:extLst>
              </p:cNvPr>
              <p:cNvSpPr/>
              <p:nvPr/>
            </p:nvSpPr>
            <p:spPr>
              <a:xfrm>
                <a:off x="8803042" y="4729980"/>
                <a:ext cx="511205" cy="153986"/>
              </a:xfrm>
              <a:custGeom>
                <a:avLst/>
                <a:gdLst>
                  <a:gd name="connsiteX0" fmla="*/ 477109 w 511205"/>
                  <a:gd name="connsiteY0" fmla="*/ 0 h 153986"/>
                  <a:gd name="connsiteX1" fmla="*/ 34096 w 511205"/>
                  <a:gd name="connsiteY1" fmla="*/ 0 h 153986"/>
                  <a:gd name="connsiteX2" fmla="*/ 0 w 511205"/>
                  <a:gd name="connsiteY2" fmla="*/ 34096 h 153986"/>
                  <a:gd name="connsiteX3" fmla="*/ 0 w 511205"/>
                  <a:gd name="connsiteY3" fmla="*/ 119901 h 153986"/>
                  <a:gd name="connsiteX4" fmla="*/ 34096 w 511205"/>
                  <a:gd name="connsiteY4" fmla="*/ 153987 h 153986"/>
                  <a:gd name="connsiteX5" fmla="*/ 477109 w 511205"/>
                  <a:gd name="connsiteY5" fmla="*/ 153987 h 153986"/>
                  <a:gd name="connsiteX6" fmla="*/ 511205 w 511205"/>
                  <a:gd name="connsiteY6" fmla="*/ 119901 h 153986"/>
                  <a:gd name="connsiteX7" fmla="*/ 511205 w 511205"/>
                  <a:gd name="connsiteY7" fmla="*/ 34096 h 153986"/>
                  <a:gd name="connsiteX8" fmla="*/ 477109 w 511205"/>
                  <a:gd name="connsiteY8" fmla="*/ 0 h 1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86">
                    <a:moveTo>
                      <a:pt x="477109" y="0"/>
                    </a:moveTo>
                    <a:lnTo>
                      <a:pt x="34096" y="0"/>
                    </a:lnTo>
                    <a:cubicBezTo>
                      <a:pt x="15264" y="0"/>
                      <a:pt x="0" y="15264"/>
                      <a:pt x="0" y="34096"/>
                    </a:cubicBezTo>
                    <a:lnTo>
                      <a:pt x="0" y="119901"/>
                    </a:lnTo>
                    <a:cubicBezTo>
                      <a:pt x="0" y="138723"/>
                      <a:pt x="15264" y="153987"/>
                      <a:pt x="34096" y="153987"/>
                    </a:cubicBezTo>
                    <a:lnTo>
                      <a:pt x="477109" y="153987"/>
                    </a:lnTo>
                    <a:cubicBezTo>
                      <a:pt x="495941" y="153987"/>
                      <a:pt x="511205" y="138723"/>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47A001C5-4B76-904D-3BBD-1FC6C0D82034}"/>
                  </a:ext>
                </a:extLst>
              </p:cNvPr>
              <p:cNvSpPr/>
              <p:nvPr/>
            </p:nvSpPr>
            <p:spPr>
              <a:xfrm>
                <a:off x="880304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06F956C6-8D45-BC1C-7A19-2742805DDD9D}"/>
                  </a:ext>
                </a:extLst>
              </p:cNvPr>
              <p:cNvSpPr/>
              <p:nvPr/>
            </p:nvSpPr>
            <p:spPr>
              <a:xfrm>
                <a:off x="9371341" y="4497148"/>
                <a:ext cx="394765" cy="122556"/>
              </a:xfrm>
              <a:custGeom>
                <a:avLst/>
                <a:gdLst>
                  <a:gd name="connsiteX0" fmla="*/ 0 w 394765"/>
                  <a:gd name="connsiteY0" fmla="*/ 99059 h 122556"/>
                  <a:gd name="connsiteX1" fmla="*/ 394765 w 394765"/>
                  <a:gd name="connsiteY1" fmla="*/ 0 h 122556"/>
                </a:gdLst>
                <a:ahLst/>
                <a:cxnLst>
                  <a:cxn ang="0">
                    <a:pos x="connsiteX0" y="connsiteY0"/>
                  </a:cxn>
                  <a:cxn ang="0">
                    <a:pos x="connsiteX1" y="connsiteY1"/>
                  </a:cxn>
                </a:cxnLst>
                <a:rect l="l" t="t" r="r" b="b"/>
                <a:pathLst>
                  <a:path w="394765" h="122556">
                    <a:moveTo>
                      <a:pt x="0" y="99059"/>
                    </a:moveTo>
                    <a:cubicBezTo>
                      <a:pt x="0" y="99059"/>
                      <a:pt x="224692" y="194724"/>
                      <a:pt x="394765" y="0"/>
                    </a:cubicBezTo>
                  </a:path>
                </a:pathLst>
              </a:custGeom>
              <a:noFill/>
              <a:ln w="102129" cap="flat">
                <a:solidFill>
                  <a:srgbClr val="EA4D63"/>
                </a:solid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CD1DE41F-B194-A850-4C98-945450421571}"/>
                  </a:ext>
                </a:extLst>
              </p:cNvPr>
              <p:cNvSpPr/>
              <p:nvPr/>
            </p:nvSpPr>
            <p:spPr>
              <a:xfrm>
                <a:off x="9351359" y="4500174"/>
                <a:ext cx="423350" cy="181473"/>
              </a:xfrm>
              <a:custGeom>
                <a:avLst/>
                <a:gdLst>
                  <a:gd name="connsiteX0" fmla="*/ 39993 w 423350"/>
                  <a:gd name="connsiteY0" fmla="*/ 49002 h 181473"/>
                  <a:gd name="connsiteX1" fmla="*/ 43096 w 423350"/>
                  <a:gd name="connsiteY1" fmla="*/ 50182 h 181473"/>
                  <a:gd name="connsiteX2" fmla="*/ 47465 w 423350"/>
                  <a:gd name="connsiteY2" fmla="*/ 51709 h 181473"/>
                  <a:gd name="connsiteX3" fmla="*/ 56746 w 423350"/>
                  <a:gd name="connsiteY3" fmla="*/ 54658 h 181473"/>
                  <a:gd name="connsiteX4" fmla="*/ 76167 w 423350"/>
                  <a:gd name="connsiteY4" fmla="*/ 59772 h 181473"/>
                  <a:gd name="connsiteX5" fmla="*/ 116276 w 423350"/>
                  <a:gd name="connsiteY5" fmla="*/ 66539 h 181473"/>
                  <a:gd name="connsiteX6" fmla="*/ 196658 w 423350"/>
                  <a:gd name="connsiteY6" fmla="*/ 65156 h 181473"/>
                  <a:gd name="connsiteX7" fmla="*/ 235393 w 423350"/>
                  <a:gd name="connsiteY7" fmla="*/ 56630 h 181473"/>
                  <a:gd name="connsiteX8" fmla="*/ 272351 w 423350"/>
                  <a:gd name="connsiteY8" fmla="*/ 42787 h 181473"/>
                  <a:gd name="connsiteX9" fmla="*/ 339247 w 423350"/>
                  <a:gd name="connsiteY9" fmla="*/ 0 h 181473"/>
                  <a:gd name="connsiteX10" fmla="*/ 423351 w 423350"/>
                  <a:gd name="connsiteY10" fmla="*/ 99329 h 181473"/>
                  <a:gd name="connsiteX11" fmla="*/ 323673 w 423350"/>
                  <a:gd name="connsiteY11" fmla="*/ 154780 h 181473"/>
                  <a:gd name="connsiteX12" fmla="*/ 269248 w 423350"/>
                  <a:gd name="connsiteY12" fmla="*/ 171417 h 181473"/>
                  <a:gd name="connsiteX13" fmla="*/ 213759 w 423350"/>
                  <a:gd name="connsiteY13" fmla="*/ 180059 h 181473"/>
                  <a:gd name="connsiteX14" fmla="*/ 104675 w 423350"/>
                  <a:gd name="connsiteY14" fmla="*/ 175110 h 181473"/>
                  <a:gd name="connsiteX15" fmla="*/ 52502 w 423350"/>
                  <a:gd name="connsiteY15" fmla="*/ 162803 h 181473"/>
                  <a:gd name="connsiteX16" fmla="*/ 26981 w 423350"/>
                  <a:gd name="connsiteY16" fmla="*/ 154267 h 181473"/>
                  <a:gd name="connsiteX17" fmla="*/ 14201 w 423350"/>
                  <a:gd name="connsiteY17" fmla="*/ 149270 h 181473"/>
                  <a:gd name="connsiteX18" fmla="*/ 7666 w 423350"/>
                  <a:gd name="connsiteY18" fmla="*/ 146485 h 181473"/>
                  <a:gd name="connsiteX19" fmla="*/ 0 w 423350"/>
                  <a:gd name="connsiteY19" fmla="*/ 143025 h 181473"/>
                  <a:gd name="connsiteX20" fmla="*/ 40070 w 423350"/>
                  <a:gd name="connsiteY20" fmla="*/ 48964 h 181473"/>
                  <a:gd name="connsiteX21" fmla="*/ 39993 w 423350"/>
                  <a:gd name="connsiteY21" fmla="*/ 49002 h 18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350" h="181473">
                    <a:moveTo>
                      <a:pt x="39993" y="49002"/>
                    </a:moveTo>
                    <a:lnTo>
                      <a:pt x="43096" y="50182"/>
                    </a:lnTo>
                    <a:lnTo>
                      <a:pt x="47465" y="51709"/>
                    </a:lnTo>
                    <a:cubicBezTo>
                      <a:pt x="50452" y="52734"/>
                      <a:pt x="53556" y="53720"/>
                      <a:pt x="56746" y="54658"/>
                    </a:cubicBezTo>
                    <a:cubicBezTo>
                      <a:pt x="63078" y="56553"/>
                      <a:pt x="69603" y="58283"/>
                      <a:pt x="76167" y="59772"/>
                    </a:cubicBezTo>
                    <a:cubicBezTo>
                      <a:pt x="89343" y="62797"/>
                      <a:pt x="102790" y="65079"/>
                      <a:pt x="116276" y="66539"/>
                    </a:cubicBezTo>
                    <a:cubicBezTo>
                      <a:pt x="143257" y="69448"/>
                      <a:pt x="170353" y="68897"/>
                      <a:pt x="196658" y="65156"/>
                    </a:cubicBezTo>
                    <a:cubicBezTo>
                      <a:pt x="209795" y="63155"/>
                      <a:pt x="222691" y="60245"/>
                      <a:pt x="235393" y="56630"/>
                    </a:cubicBezTo>
                    <a:cubicBezTo>
                      <a:pt x="248009" y="52850"/>
                      <a:pt x="260325" y="48171"/>
                      <a:pt x="272351" y="42787"/>
                    </a:cubicBezTo>
                    <a:cubicBezTo>
                      <a:pt x="296257" y="31737"/>
                      <a:pt x="318637" y="17266"/>
                      <a:pt x="339247" y="0"/>
                    </a:cubicBezTo>
                    <a:lnTo>
                      <a:pt x="423351" y="99329"/>
                    </a:lnTo>
                    <a:cubicBezTo>
                      <a:pt x="392880" y="121941"/>
                      <a:pt x="359219" y="140937"/>
                      <a:pt x="323673" y="154780"/>
                    </a:cubicBezTo>
                    <a:cubicBezTo>
                      <a:pt x="305818" y="161537"/>
                      <a:pt x="287654" y="167163"/>
                      <a:pt x="269248" y="171417"/>
                    </a:cubicBezTo>
                    <a:cubicBezTo>
                      <a:pt x="250803" y="175506"/>
                      <a:pt x="232281" y="178454"/>
                      <a:pt x="213759" y="180059"/>
                    </a:cubicBezTo>
                    <a:cubicBezTo>
                      <a:pt x="176724" y="183056"/>
                      <a:pt x="140028" y="181239"/>
                      <a:pt x="104675" y="175110"/>
                    </a:cubicBezTo>
                    <a:cubicBezTo>
                      <a:pt x="86984" y="172045"/>
                      <a:pt x="69603" y="167908"/>
                      <a:pt x="52502" y="162803"/>
                    </a:cubicBezTo>
                    <a:cubicBezTo>
                      <a:pt x="43927" y="160280"/>
                      <a:pt x="35468" y="157409"/>
                      <a:pt x="26981" y="154267"/>
                    </a:cubicBezTo>
                    <a:cubicBezTo>
                      <a:pt x="22727" y="152692"/>
                      <a:pt x="18483" y="151039"/>
                      <a:pt x="14201" y="149270"/>
                    </a:cubicBezTo>
                    <a:lnTo>
                      <a:pt x="7666" y="146485"/>
                    </a:lnTo>
                    <a:lnTo>
                      <a:pt x="0" y="143025"/>
                    </a:lnTo>
                    <a:lnTo>
                      <a:pt x="40070" y="48964"/>
                    </a:lnTo>
                    <a:lnTo>
                      <a:pt x="39993" y="49002"/>
                    </a:lnTo>
                    <a:close/>
                  </a:path>
                </a:pathLst>
              </a:custGeom>
              <a:solidFill>
                <a:srgbClr val="202528"/>
              </a:solidFill>
              <a:ln w="9657"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1BC12786-EF6A-8B65-A80D-2EB7FA1C912E}"/>
                  </a:ext>
                </a:extLst>
              </p:cNvPr>
              <p:cNvSpPr/>
              <p:nvPr/>
            </p:nvSpPr>
            <p:spPr>
              <a:xfrm>
                <a:off x="9319235" y="4544101"/>
                <a:ext cx="104201" cy="104201"/>
              </a:xfrm>
              <a:custGeom>
                <a:avLst/>
                <a:gdLst>
                  <a:gd name="connsiteX0" fmla="*/ 52106 w 104201"/>
                  <a:gd name="connsiteY0" fmla="*/ 104202 h 104201"/>
                  <a:gd name="connsiteX1" fmla="*/ 104201 w 104201"/>
                  <a:gd name="connsiteY1" fmla="*/ 52106 h 104201"/>
                  <a:gd name="connsiteX2" fmla="*/ 52106 w 104201"/>
                  <a:gd name="connsiteY2" fmla="*/ 0 h 104201"/>
                  <a:gd name="connsiteX3" fmla="*/ 0 w 104201"/>
                  <a:gd name="connsiteY3" fmla="*/ 52106 h 104201"/>
                  <a:gd name="connsiteX4" fmla="*/ 52106 w 10420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1" h="104201">
                    <a:moveTo>
                      <a:pt x="52106" y="104202"/>
                    </a:moveTo>
                    <a:cubicBezTo>
                      <a:pt x="80875" y="104202"/>
                      <a:pt x="104201" y="80875"/>
                      <a:pt x="104201" y="52106"/>
                    </a:cubicBezTo>
                    <a:cubicBezTo>
                      <a:pt x="104201" y="23327"/>
                      <a:pt x="8087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3F3F0A07-B403-2DDA-38FB-7F44C75C10B9}"/>
                  </a:ext>
                </a:extLst>
              </p:cNvPr>
              <p:cNvSpPr/>
              <p:nvPr/>
            </p:nvSpPr>
            <p:spPr>
              <a:xfrm>
                <a:off x="9714513" y="4445593"/>
                <a:ext cx="103176" cy="103186"/>
              </a:xfrm>
              <a:custGeom>
                <a:avLst/>
                <a:gdLst>
                  <a:gd name="connsiteX0" fmla="*/ 51584 w 103176"/>
                  <a:gd name="connsiteY0" fmla="*/ 103186 h 103186"/>
                  <a:gd name="connsiteX1" fmla="*/ 103177 w 103176"/>
                  <a:gd name="connsiteY1" fmla="*/ 51593 h 103186"/>
                  <a:gd name="connsiteX2" fmla="*/ 51584 w 103176"/>
                  <a:gd name="connsiteY2" fmla="*/ 0 h 103186"/>
                  <a:gd name="connsiteX3" fmla="*/ 0 w 103176"/>
                  <a:gd name="connsiteY3" fmla="*/ 51593 h 103186"/>
                  <a:gd name="connsiteX4" fmla="*/ 51584 w 103176"/>
                  <a:gd name="connsiteY4" fmla="*/ 103186 h 10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6" h="103186">
                    <a:moveTo>
                      <a:pt x="51584" y="103186"/>
                    </a:moveTo>
                    <a:cubicBezTo>
                      <a:pt x="80082" y="103186"/>
                      <a:pt x="103177" y="80092"/>
                      <a:pt x="103177" y="51593"/>
                    </a:cubicBezTo>
                    <a:cubicBezTo>
                      <a:pt x="103177" y="23104"/>
                      <a:pt x="80082" y="0"/>
                      <a:pt x="51584" y="0"/>
                    </a:cubicBezTo>
                    <a:cubicBezTo>
                      <a:pt x="23095" y="0"/>
                      <a:pt x="0" y="23104"/>
                      <a:pt x="0" y="51593"/>
                    </a:cubicBezTo>
                    <a:cubicBezTo>
                      <a:pt x="0" y="80092"/>
                      <a:pt x="23095" y="103186"/>
                      <a:pt x="51584" y="103186"/>
                    </a:cubicBezTo>
                    <a:close/>
                  </a:path>
                </a:pathLst>
              </a:custGeom>
              <a:solidFill>
                <a:srgbClr val="EA4D63"/>
              </a:solidFill>
              <a:ln w="9657"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9EA4C688-6BD6-33BB-6337-D4FAE987CEF2}"/>
                  </a:ext>
                </a:extLst>
              </p:cNvPr>
              <p:cNvSpPr/>
              <p:nvPr/>
            </p:nvSpPr>
            <p:spPr>
              <a:xfrm>
                <a:off x="8753179" y="4535642"/>
                <a:ext cx="610853" cy="271335"/>
              </a:xfrm>
              <a:custGeom>
                <a:avLst/>
                <a:gdLst>
                  <a:gd name="connsiteX0" fmla="*/ 564133 w 610853"/>
                  <a:gd name="connsiteY0" fmla="*/ 0 h 271335"/>
                  <a:gd name="connsiteX1" fmla="*/ 46721 w 610853"/>
                  <a:gd name="connsiteY1" fmla="*/ 0 h 271335"/>
                  <a:gd name="connsiteX2" fmla="*/ 0 w 610853"/>
                  <a:gd name="connsiteY2" fmla="*/ 46721 h 271335"/>
                  <a:gd name="connsiteX3" fmla="*/ 0 w 610853"/>
                  <a:gd name="connsiteY3" fmla="*/ 224615 h 271335"/>
                  <a:gd name="connsiteX4" fmla="*/ 46721 w 610853"/>
                  <a:gd name="connsiteY4" fmla="*/ 271336 h 271335"/>
                  <a:gd name="connsiteX5" fmla="*/ 564133 w 610853"/>
                  <a:gd name="connsiteY5" fmla="*/ 271336 h 271335"/>
                  <a:gd name="connsiteX6" fmla="*/ 610854 w 610853"/>
                  <a:gd name="connsiteY6" fmla="*/ 224615 h 271335"/>
                  <a:gd name="connsiteX7" fmla="*/ 610854 w 610853"/>
                  <a:gd name="connsiteY7" fmla="*/ 46721 h 271335"/>
                  <a:gd name="connsiteX8" fmla="*/ 564133 w 610853"/>
                  <a:gd name="connsiteY8" fmla="*/ 0 h 2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53" h="271335">
                    <a:moveTo>
                      <a:pt x="564133" y="0"/>
                    </a:moveTo>
                    <a:lnTo>
                      <a:pt x="46721" y="0"/>
                    </a:lnTo>
                    <a:cubicBezTo>
                      <a:pt x="20920" y="0"/>
                      <a:pt x="0" y="20920"/>
                      <a:pt x="0" y="46721"/>
                    </a:cubicBezTo>
                    <a:lnTo>
                      <a:pt x="0" y="224615"/>
                    </a:lnTo>
                    <a:cubicBezTo>
                      <a:pt x="0" y="250416"/>
                      <a:pt x="20920" y="271336"/>
                      <a:pt x="46721" y="271336"/>
                    </a:cubicBezTo>
                    <a:lnTo>
                      <a:pt x="564133" y="271336"/>
                    </a:lnTo>
                    <a:cubicBezTo>
                      <a:pt x="589934" y="271336"/>
                      <a:pt x="610854" y="250416"/>
                      <a:pt x="610854" y="224615"/>
                    </a:cubicBezTo>
                    <a:lnTo>
                      <a:pt x="610854" y="46721"/>
                    </a:lnTo>
                    <a:cubicBezTo>
                      <a:pt x="610854" y="20920"/>
                      <a:pt x="589934" y="0"/>
                      <a:pt x="564133" y="0"/>
                    </a:cubicBezTo>
                    <a:close/>
                  </a:path>
                </a:pathLst>
              </a:custGeom>
              <a:solidFill>
                <a:srgbClr val="5E8C9A"/>
              </a:solidFill>
              <a:ln w="9657"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03877FA8-ECD0-CEEE-F5D0-7C53B207BB8B}"/>
                  </a:ext>
                </a:extLst>
              </p:cNvPr>
              <p:cNvSpPr/>
              <p:nvPr/>
            </p:nvSpPr>
            <p:spPr>
              <a:xfrm>
                <a:off x="8976895" y="4615705"/>
                <a:ext cx="163499" cy="163509"/>
              </a:xfrm>
              <a:custGeom>
                <a:avLst/>
                <a:gdLst>
                  <a:gd name="connsiteX0" fmla="*/ 81755 w 163499"/>
                  <a:gd name="connsiteY0" fmla="*/ 163509 h 163509"/>
                  <a:gd name="connsiteX1" fmla="*/ 163500 w 163499"/>
                  <a:gd name="connsiteY1" fmla="*/ 81755 h 163509"/>
                  <a:gd name="connsiteX2" fmla="*/ 81755 w 163499"/>
                  <a:gd name="connsiteY2" fmla="*/ 0 h 163509"/>
                  <a:gd name="connsiteX3" fmla="*/ 0 w 163499"/>
                  <a:gd name="connsiteY3" fmla="*/ 81755 h 163509"/>
                  <a:gd name="connsiteX4" fmla="*/ 81755 w 163499"/>
                  <a:gd name="connsiteY4" fmla="*/ 163509 h 1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9" h="163509">
                    <a:moveTo>
                      <a:pt x="81755" y="163509"/>
                    </a:moveTo>
                    <a:cubicBezTo>
                      <a:pt x="126900" y="163509"/>
                      <a:pt x="163500" y="126910"/>
                      <a:pt x="163500" y="81755"/>
                    </a:cubicBezTo>
                    <a:cubicBezTo>
                      <a:pt x="163500" y="36609"/>
                      <a:pt x="126900" y="0"/>
                      <a:pt x="81755" y="0"/>
                    </a:cubicBezTo>
                    <a:cubicBezTo>
                      <a:pt x="36600" y="0"/>
                      <a:pt x="0" y="36609"/>
                      <a:pt x="0" y="81755"/>
                    </a:cubicBezTo>
                    <a:cubicBezTo>
                      <a:pt x="0" y="126910"/>
                      <a:pt x="36600" y="163509"/>
                      <a:pt x="81755" y="163509"/>
                    </a:cubicBezTo>
                    <a:close/>
                  </a:path>
                </a:pathLst>
              </a:custGeom>
              <a:solidFill>
                <a:srgbClr val="FFFFFF"/>
              </a:solidFill>
              <a:ln w="9657"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25EE7A02-2DB1-A0DB-3E03-E97762AFBCF8}"/>
                  </a:ext>
                </a:extLst>
              </p:cNvPr>
              <p:cNvSpPr/>
              <p:nvPr/>
            </p:nvSpPr>
            <p:spPr>
              <a:xfrm>
                <a:off x="8748694" y="4559008"/>
                <a:ext cx="171059" cy="619341"/>
              </a:xfrm>
              <a:custGeom>
                <a:avLst/>
                <a:gdLst>
                  <a:gd name="connsiteX0" fmla="*/ 0 w 171059"/>
                  <a:gd name="connsiteY0" fmla="*/ 619341 h 619341"/>
                  <a:gd name="connsiteX1" fmla="*/ 171059 w 171059"/>
                  <a:gd name="connsiteY1" fmla="*/ 619341 h 619341"/>
                  <a:gd name="connsiteX2" fmla="*/ 171059 w 171059"/>
                  <a:gd name="connsiteY2" fmla="*/ 57017 h 619341"/>
                  <a:gd name="connsiteX3" fmla="*/ 0 w 171059"/>
                  <a:gd name="connsiteY3" fmla="*/ 0 h 619341"/>
                  <a:gd name="connsiteX4" fmla="*/ 0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0" y="619341"/>
                    </a:moveTo>
                    <a:lnTo>
                      <a:pt x="171059" y="619341"/>
                    </a:lnTo>
                    <a:lnTo>
                      <a:pt x="171059" y="57017"/>
                    </a:lnTo>
                    <a:lnTo>
                      <a:pt x="0" y="0"/>
                    </a:lnTo>
                    <a:lnTo>
                      <a:pt x="0" y="619341"/>
                    </a:lnTo>
                    <a:close/>
                  </a:path>
                </a:pathLst>
              </a:custGeom>
              <a:solidFill>
                <a:srgbClr val="202528"/>
              </a:solidFill>
              <a:ln w="9657"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596CC50E-4409-2F7B-75CE-8DFF728D0F9E}"/>
                  </a:ext>
                </a:extLst>
              </p:cNvPr>
              <p:cNvSpPr/>
              <p:nvPr/>
            </p:nvSpPr>
            <p:spPr>
              <a:xfrm>
                <a:off x="9202206" y="4559008"/>
                <a:ext cx="171059" cy="619341"/>
              </a:xfrm>
              <a:custGeom>
                <a:avLst/>
                <a:gdLst>
                  <a:gd name="connsiteX0" fmla="*/ 171059 w 171059"/>
                  <a:gd name="connsiteY0" fmla="*/ 619341 h 619341"/>
                  <a:gd name="connsiteX1" fmla="*/ 0 w 171059"/>
                  <a:gd name="connsiteY1" fmla="*/ 619341 h 619341"/>
                  <a:gd name="connsiteX2" fmla="*/ 0 w 171059"/>
                  <a:gd name="connsiteY2" fmla="*/ 57017 h 619341"/>
                  <a:gd name="connsiteX3" fmla="*/ 171059 w 171059"/>
                  <a:gd name="connsiteY3" fmla="*/ 0 h 619341"/>
                  <a:gd name="connsiteX4" fmla="*/ 171059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171059" y="619341"/>
                    </a:moveTo>
                    <a:lnTo>
                      <a:pt x="0" y="619341"/>
                    </a:lnTo>
                    <a:lnTo>
                      <a:pt x="0" y="57017"/>
                    </a:lnTo>
                    <a:lnTo>
                      <a:pt x="171059" y="0"/>
                    </a:lnTo>
                    <a:lnTo>
                      <a:pt x="171059" y="619341"/>
                    </a:lnTo>
                    <a:close/>
                  </a:path>
                </a:pathLst>
              </a:custGeom>
              <a:solidFill>
                <a:srgbClr val="202528"/>
              </a:solidFill>
              <a:ln w="9657"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19CD6895-9A28-51EB-CBD5-5335692E2646}"/>
                  </a:ext>
                </a:extLst>
              </p:cNvPr>
              <p:cNvSpPr/>
              <p:nvPr/>
            </p:nvSpPr>
            <p:spPr>
              <a:xfrm>
                <a:off x="9240913"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59F2E46F-606B-0D12-C352-E17D1A2AF921}"/>
                  </a:ext>
                </a:extLst>
              </p:cNvPr>
              <p:cNvSpPr/>
              <p:nvPr/>
            </p:nvSpPr>
            <p:spPr>
              <a:xfrm>
                <a:off x="8788019"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2EA5A488-9EDC-4434-0AE0-C9D619D5D601}"/>
                  </a:ext>
                </a:extLst>
              </p:cNvPr>
              <p:cNvSpPr/>
              <p:nvPr/>
            </p:nvSpPr>
            <p:spPr>
              <a:xfrm>
                <a:off x="8635505" y="4603718"/>
                <a:ext cx="115422" cy="397752"/>
              </a:xfrm>
              <a:custGeom>
                <a:avLst/>
                <a:gdLst>
                  <a:gd name="connsiteX0" fmla="*/ 115422 w 115422"/>
                  <a:gd name="connsiteY0" fmla="*/ 0 h 397752"/>
                  <a:gd name="connsiteX1" fmla="*/ 29143 w 115422"/>
                  <a:gd name="connsiteY1" fmla="*/ 397752 h 397752"/>
                </a:gdLst>
                <a:ahLst/>
                <a:cxnLst>
                  <a:cxn ang="0">
                    <a:pos x="connsiteX0" y="connsiteY0"/>
                  </a:cxn>
                  <a:cxn ang="0">
                    <a:pos x="connsiteX1" y="connsiteY1"/>
                  </a:cxn>
                </a:cxnLst>
                <a:rect l="l" t="t" r="r" b="b"/>
                <a:pathLst>
                  <a:path w="115422" h="397752">
                    <a:moveTo>
                      <a:pt x="115422" y="0"/>
                    </a:moveTo>
                    <a:cubicBezTo>
                      <a:pt x="115422" y="0"/>
                      <a:pt x="-69944" y="158975"/>
                      <a:pt x="29143" y="397752"/>
                    </a:cubicBezTo>
                  </a:path>
                </a:pathLst>
              </a:custGeom>
              <a:noFill/>
              <a:ln w="102129" cap="flat">
                <a:solidFill>
                  <a:srgbClr val="EA4D63"/>
                </a:solid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9AB6A3C4-FD5E-84CF-F987-913B84E673F1}"/>
                  </a:ext>
                </a:extLst>
              </p:cNvPr>
              <p:cNvSpPr/>
              <p:nvPr/>
            </p:nvSpPr>
            <p:spPr>
              <a:xfrm>
                <a:off x="8575078" y="4564827"/>
                <a:ext cx="209161" cy="353631"/>
              </a:xfrm>
              <a:custGeom>
                <a:avLst/>
                <a:gdLst>
                  <a:gd name="connsiteX0" fmla="*/ 209123 w 209161"/>
                  <a:gd name="connsiteY0" fmla="*/ 77694 h 353631"/>
                  <a:gd name="connsiteX1" fmla="*/ 204280 w 209161"/>
                  <a:gd name="connsiteY1" fmla="*/ 82770 h 353631"/>
                  <a:gd name="connsiteX2" fmla="*/ 198422 w 209161"/>
                  <a:gd name="connsiteY2" fmla="*/ 89256 h 353631"/>
                  <a:gd name="connsiteX3" fmla="*/ 186947 w 209161"/>
                  <a:gd name="connsiteY3" fmla="*/ 103215 h 353631"/>
                  <a:gd name="connsiteX4" fmla="*/ 166105 w 209161"/>
                  <a:gd name="connsiteY4" fmla="*/ 133261 h 353631"/>
                  <a:gd name="connsiteX5" fmla="*/ 135315 w 209161"/>
                  <a:gd name="connsiteY5" fmla="*/ 198456 h 353631"/>
                  <a:gd name="connsiteX6" fmla="*/ 126112 w 209161"/>
                  <a:gd name="connsiteY6" fmla="*/ 232513 h 353631"/>
                  <a:gd name="connsiteX7" fmla="*/ 121356 w 209161"/>
                  <a:gd name="connsiteY7" fmla="*/ 267005 h 353631"/>
                  <a:gd name="connsiteX8" fmla="*/ 125164 w 209161"/>
                  <a:gd name="connsiteY8" fmla="*/ 335970 h 353631"/>
                  <a:gd name="connsiteX9" fmla="*/ 2595 w 209161"/>
                  <a:gd name="connsiteY9" fmla="*/ 353632 h 353631"/>
                  <a:gd name="connsiteX10" fmla="*/ 3659 w 209161"/>
                  <a:gd name="connsiteY10" fmla="*/ 253790 h 353631"/>
                  <a:gd name="connsiteX11" fmla="*/ 13684 w 209161"/>
                  <a:gd name="connsiteY11" fmla="*/ 204991 h 353631"/>
                  <a:gd name="connsiteX12" fmla="*/ 29654 w 209161"/>
                  <a:gd name="connsiteY12" fmla="*/ 158270 h 353631"/>
                  <a:gd name="connsiteX13" fmla="*/ 76607 w 209161"/>
                  <a:gd name="connsiteY13" fmla="*/ 73451 h 353631"/>
                  <a:gd name="connsiteX14" fmla="*/ 106488 w 209161"/>
                  <a:gd name="connsiteY14" fmla="*/ 35778 h 353631"/>
                  <a:gd name="connsiteX15" fmla="*/ 123086 w 209161"/>
                  <a:gd name="connsiteY15" fmla="*/ 18087 h 353631"/>
                  <a:gd name="connsiteX16" fmla="*/ 132009 w 209161"/>
                  <a:gd name="connsiteY16" fmla="*/ 9435 h 353631"/>
                  <a:gd name="connsiteX17" fmla="*/ 136765 w 209161"/>
                  <a:gd name="connsiteY17" fmla="*/ 5066 h 353631"/>
                  <a:gd name="connsiteX18" fmla="*/ 139327 w 209161"/>
                  <a:gd name="connsiteY18" fmla="*/ 2784 h 353631"/>
                  <a:gd name="connsiteX19" fmla="*/ 142585 w 209161"/>
                  <a:gd name="connsiteY19" fmla="*/ 0 h 353631"/>
                  <a:gd name="connsiteX20" fmla="*/ 209162 w 209161"/>
                  <a:gd name="connsiteY20" fmla="*/ 77617 h 353631"/>
                  <a:gd name="connsiteX21" fmla="*/ 209123 w 209161"/>
                  <a:gd name="connsiteY21" fmla="*/ 77694 h 3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161" h="353631">
                    <a:moveTo>
                      <a:pt x="209123" y="77694"/>
                    </a:moveTo>
                    <a:lnTo>
                      <a:pt x="204280" y="82770"/>
                    </a:lnTo>
                    <a:cubicBezTo>
                      <a:pt x="202356" y="84858"/>
                      <a:pt x="200394" y="87013"/>
                      <a:pt x="198422" y="89256"/>
                    </a:cubicBezTo>
                    <a:cubicBezTo>
                      <a:pt x="194535" y="93742"/>
                      <a:pt x="190640" y="98382"/>
                      <a:pt x="186947" y="103215"/>
                    </a:cubicBezTo>
                    <a:cubicBezTo>
                      <a:pt x="179474" y="112815"/>
                      <a:pt x="172475" y="122878"/>
                      <a:pt x="166105" y="133261"/>
                    </a:cubicBezTo>
                    <a:cubicBezTo>
                      <a:pt x="153286" y="154026"/>
                      <a:pt x="143020" y="176009"/>
                      <a:pt x="135315" y="198456"/>
                    </a:cubicBezTo>
                    <a:cubicBezTo>
                      <a:pt x="131574" y="209708"/>
                      <a:pt x="128548" y="221115"/>
                      <a:pt x="126112" y="232513"/>
                    </a:cubicBezTo>
                    <a:cubicBezTo>
                      <a:pt x="123869" y="243997"/>
                      <a:pt x="122216" y="255482"/>
                      <a:pt x="121356" y="267005"/>
                    </a:cubicBezTo>
                    <a:cubicBezTo>
                      <a:pt x="119703" y="290080"/>
                      <a:pt x="121114" y="313165"/>
                      <a:pt x="125164" y="335970"/>
                    </a:cubicBezTo>
                    <a:lnTo>
                      <a:pt x="2595" y="353632"/>
                    </a:lnTo>
                    <a:cubicBezTo>
                      <a:pt x="-1097" y="320561"/>
                      <a:pt x="-943" y="286823"/>
                      <a:pt x="3659" y="253790"/>
                    </a:cubicBezTo>
                    <a:cubicBezTo>
                      <a:pt x="5979" y="237269"/>
                      <a:pt x="9401" y="220990"/>
                      <a:pt x="13684" y="204991"/>
                    </a:cubicBezTo>
                    <a:cubicBezTo>
                      <a:pt x="18169" y="189059"/>
                      <a:pt x="23476" y="173447"/>
                      <a:pt x="29654" y="158270"/>
                    </a:cubicBezTo>
                    <a:cubicBezTo>
                      <a:pt x="42231" y="128031"/>
                      <a:pt x="57998" y="99600"/>
                      <a:pt x="76607" y="73451"/>
                    </a:cubicBezTo>
                    <a:cubicBezTo>
                      <a:pt x="85887" y="60361"/>
                      <a:pt x="95835" y="47813"/>
                      <a:pt x="106488" y="35778"/>
                    </a:cubicBezTo>
                    <a:cubicBezTo>
                      <a:pt x="111795" y="29765"/>
                      <a:pt x="117344" y="23868"/>
                      <a:pt x="123086" y="18087"/>
                    </a:cubicBezTo>
                    <a:cubicBezTo>
                      <a:pt x="125957" y="15177"/>
                      <a:pt x="128906" y="12306"/>
                      <a:pt x="132009" y="9435"/>
                    </a:cubicBezTo>
                    <a:lnTo>
                      <a:pt x="136765" y="5066"/>
                    </a:lnTo>
                    <a:lnTo>
                      <a:pt x="139327" y="2784"/>
                    </a:lnTo>
                    <a:lnTo>
                      <a:pt x="142585" y="0"/>
                    </a:lnTo>
                    <a:lnTo>
                      <a:pt x="209162" y="77617"/>
                    </a:lnTo>
                    <a:lnTo>
                      <a:pt x="209123" y="77694"/>
                    </a:lnTo>
                    <a:close/>
                  </a:path>
                </a:pathLst>
              </a:custGeom>
              <a:solidFill>
                <a:srgbClr val="202528"/>
              </a:solidFill>
              <a:ln w="9657"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DF8E4792-D849-F1EF-0963-AD994B5891FE}"/>
                  </a:ext>
                </a:extLst>
              </p:cNvPr>
              <p:cNvSpPr/>
              <p:nvPr/>
            </p:nvSpPr>
            <p:spPr>
              <a:xfrm>
                <a:off x="8698821" y="4551612"/>
                <a:ext cx="104211" cy="104201"/>
              </a:xfrm>
              <a:custGeom>
                <a:avLst/>
                <a:gdLst>
                  <a:gd name="connsiteX0" fmla="*/ 52106 w 104211"/>
                  <a:gd name="connsiteY0" fmla="*/ 104202 h 104201"/>
                  <a:gd name="connsiteX1" fmla="*/ 104211 w 104211"/>
                  <a:gd name="connsiteY1" fmla="*/ 52106 h 104201"/>
                  <a:gd name="connsiteX2" fmla="*/ 52106 w 104211"/>
                  <a:gd name="connsiteY2" fmla="*/ 0 h 104201"/>
                  <a:gd name="connsiteX3" fmla="*/ 0 w 104211"/>
                  <a:gd name="connsiteY3" fmla="*/ 52106 h 104201"/>
                  <a:gd name="connsiteX4" fmla="*/ 52106 w 10421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1" h="104201">
                    <a:moveTo>
                      <a:pt x="52106" y="104202"/>
                    </a:moveTo>
                    <a:cubicBezTo>
                      <a:pt x="80885" y="104202"/>
                      <a:pt x="104211" y="80875"/>
                      <a:pt x="104211" y="52106"/>
                    </a:cubicBezTo>
                    <a:cubicBezTo>
                      <a:pt x="104211" y="23327"/>
                      <a:pt x="8088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6396EB62-D166-A808-F7B0-F7AE6DA8AE49}"/>
                  </a:ext>
                </a:extLst>
              </p:cNvPr>
              <p:cNvSpPr/>
              <p:nvPr/>
            </p:nvSpPr>
            <p:spPr>
              <a:xfrm>
                <a:off x="8772301" y="4555740"/>
                <a:ext cx="572658" cy="168226"/>
              </a:xfrm>
              <a:custGeom>
                <a:avLst/>
                <a:gdLst>
                  <a:gd name="connsiteX0" fmla="*/ 0 w 572658"/>
                  <a:gd name="connsiteY0" fmla="*/ 0 h 168226"/>
                  <a:gd name="connsiteX1" fmla="*/ 286349 w 572658"/>
                  <a:gd name="connsiteY1" fmla="*/ 168227 h 168226"/>
                  <a:gd name="connsiteX2" fmla="*/ 572659 w 572658"/>
                  <a:gd name="connsiteY2" fmla="*/ 0 h 168226"/>
                  <a:gd name="connsiteX3" fmla="*/ 286078 w 572658"/>
                  <a:gd name="connsiteY3" fmla="*/ 76873 h 168226"/>
                  <a:gd name="connsiteX4" fmla="*/ 0 w 572658"/>
                  <a:gd name="connsiteY4" fmla="*/ 0 h 16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58" h="168226">
                    <a:moveTo>
                      <a:pt x="0" y="0"/>
                    </a:moveTo>
                    <a:lnTo>
                      <a:pt x="286349" y="168227"/>
                    </a:lnTo>
                    <a:lnTo>
                      <a:pt x="572659" y="0"/>
                    </a:lnTo>
                    <a:lnTo>
                      <a:pt x="286078" y="76873"/>
                    </a:lnTo>
                    <a:lnTo>
                      <a:pt x="0" y="0"/>
                    </a:lnTo>
                    <a:close/>
                  </a:path>
                </a:pathLst>
              </a:custGeom>
              <a:solidFill>
                <a:srgbClr val="2C3338"/>
              </a:solidFill>
              <a:ln w="9657"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E9B8A7BD-DDC0-6ACB-C659-141F35763D61}"/>
                  </a:ext>
                </a:extLst>
              </p:cNvPr>
              <p:cNvSpPr/>
              <p:nvPr/>
            </p:nvSpPr>
            <p:spPr>
              <a:xfrm>
                <a:off x="8839806" y="4566200"/>
                <a:ext cx="460085" cy="131259"/>
              </a:xfrm>
              <a:custGeom>
                <a:avLst/>
                <a:gdLst>
                  <a:gd name="connsiteX0" fmla="*/ 0 w 460085"/>
                  <a:gd name="connsiteY0" fmla="*/ 15728 h 131259"/>
                  <a:gd name="connsiteX1" fmla="*/ 218834 w 460085"/>
                  <a:gd name="connsiteY1" fmla="*/ 131260 h 131259"/>
                  <a:gd name="connsiteX2" fmla="*/ 460086 w 460085"/>
                  <a:gd name="connsiteY2" fmla="*/ 0 h 131259"/>
                </a:gdLst>
                <a:ahLst/>
                <a:cxnLst>
                  <a:cxn ang="0">
                    <a:pos x="connsiteX0" y="connsiteY0"/>
                  </a:cxn>
                  <a:cxn ang="0">
                    <a:pos x="connsiteX1" y="connsiteY1"/>
                  </a:cxn>
                  <a:cxn ang="0">
                    <a:pos x="connsiteX2" y="connsiteY2"/>
                  </a:cxn>
                </a:cxnLst>
                <a:rect l="l" t="t" r="r" b="b"/>
                <a:pathLst>
                  <a:path w="460085" h="131259">
                    <a:moveTo>
                      <a:pt x="0" y="15728"/>
                    </a:moveTo>
                    <a:lnTo>
                      <a:pt x="218834" y="131260"/>
                    </a:lnTo>
                    <a:lnTo>
                      <a:pt x="460086" y="0"/>
                    </a:lnTo>
                  </a:path>
                </a:pathLst>
              </a:custGeom>
              <a:noFill/>
              <a:ln w="7856" cap="flat">
                <a:solidFill>
                  <a:srgbClr val="FABE64"/>
                </a:solid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3BBA8B9-A8B9-244B-543C-34502E341549}"/>
                  </a:ext>
                </a:extLst>
              </p:cNvPr>
              <p:cNvSpPr/>
              <p:nvPr/>
            </p:nvSpPr>
            <p:spPr>
              <a:xfrm>
                <a:off x="8530179" y="3058154"/>
                <a:ext cx="1056931" cy="1536747"/>
              </a:xfrm>
              <a:custGeom>
                <a:avLst/>
                <a:gdLst>
                  <a:gd name="connsiteX0" fmla="*/ 739000 w 1056931"/>
                  <a:gd name="connsiteY0" fmla="*/ 0 h 1536747"/>
                  <a:gd name="connsiteX1" fmla="*/ 317931 w 1056931"/>
                  <a:gd name="connsiteY1" fmla="*/ 0 h 1536747"/>
                  <a:gd name="connsiteX2" fmla="*/ 0 w 1056931"/>
                  <a:gd name="connsiteY2" fmla="*/ 317931 h 1536747"/>
                  <a:gd name="connsiteX3" fmla="*/ 0 w 1056931"/>
                  <a:gd name="connsiteY3" fmla="*/ 1218826 h 1536747"/>
                  <a:gd name="connsiteX4" fmla="*/ 317931 w 1056931"/>
                  <a:gd name="connsiteY4" fmla="*/ 1536747 h 1536747"/>
                  <a:gd name="connsiteX5" fmla="*/ 739000 w 1056931"/>
                  <a:gd name="connsiteY5" fmla="*/ 1536747 h 1536747"/>
                  <a:gd name="connsiteX6" fmla="*/ 1056931 w 1056931"/>
                  <a:gd name="connsiteY6" fmla="*/ 1218826 h 1536747"/>
                  <a:gd name="connsiteX7" fmla="*/ 1056931 w 1056931"/>
                  <a:gd name="connsiteY7" fmla="*/ 317931 h 1536747"/>
                  <a:gd name="connsiteX8" fmla="*/ 739000 w 1056931"/>
                  <a:gd name="connsiteY8" fmla="*/ 0 h 15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931" h="1536747">
                    <a:moveTo>
                      <a:pt x="739000" y="0"/>
                    </a:moveTo>
                    <a:lnTo>
                      <a:pt x="317931" y="0"/>
                    </a:lnTo>
                    <a:cubicBezTo>
                      <a:pt x="142338" y="0"/>
                      <a:pt x="0" y="142341"/>
                      <a:pt x="0" y="317931"/>
                    </a:cubicBezTo>
                    <a:lnTo>
                      <a:pt x="0" y="1218826"/>
                    </a:lnTo>
                    <a:cubicBezTo>
                      <a:pt x="0" y="1394409"/>
                      <a:pt x="142338" y="1536747"/>
                      <a:pt x="317931" y="1536747"/>
                    </a:cubicBezTo>
                    <a:lnTo>
                      <a:pt x="739000" y="1536747"/>
                    </a:lnTo>
                    <a:cubicBezTo>
                      <a:pt x="914584" y="1536747"/>
                      <a:pt x="1056931" y="1394409"/>
                      <a:pt x="1056931" y="1218826"/>
                    </a:cubicBezTo>
                    <a:lnTo>
                      <a:pt x="1056931" y="317931"/>
                    </a:lnTo>
                    <a:cubicBezTo>
                      <a:pt x="1056931" y="142341"/>
                      <a:pt x="914584" y="0"/>
                      <a:pt x="739000" y="0"/>
                    </a:cubicBezTo>
                    <a:close/>
                  </a:path>
                </a:pathLst>
              </a:custGeom>
              <a:solidFill>
                <a:srgbClr val="EA4D63"/>
              </a:solidFill>
              <a:ln w="9657"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A3F708A9-95C1-A111-3DAB-D8944D92149B}"/>
                  </a:ext>
                </a:extLst>
              </p:cNvPr>
              <p:cNvSpPr/>
              <p:nvPr/>
            </p:nvSpPr>
            <p:spPr>
              <a:xfrm>
                <a:off x="8404545" y="3567783"/>
                <a:ext cx="697277" cy="697277"/>
              </a:xfrm>
              <a:custGeom>
                <a:avLst/>
                <a:gdLst>
                  <a:gd name="connsiteX0" fmla="*/ 348634 w 697277"/>
                  <a:gd name="connsiteY0" fmla="*/ 697277 h 697277"/>
                  <a:gd name="connsiteX1" fmla="*/ 697277 w 697277"/>
                  <a:gd name="connsiteY1" fmla="*/ 348643 h 697277"/>
                  <a:gd name="connsiteX2" fmla="*/ 348634 w 697277"/>
                  <a:gd name="connsiteY2" fmla="*/ 0 h 697277"/>
                  <a:gd name="connsiteX3" fmla="*/ 0 w 697277"/>
                  <a:gd name="connsiteY3" fmla="*/ 348643 h 697277"/>
                  <a:gd name="connsiteX4" fmla="*/ 348634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34" y="697277"/>
                    </a:moveTo>
                    <a:cubicBezTo>
                      <a:pt x="541183" y="697277"/>
                      <a:pt x="697277" y="541192"/>
                      <a:pt x="697277" y="348643"/>
                    </a:cubicBezTo>
                    <a:cubicBezTo>
                      <a:pt x="697277" y="156094"/>
                      <a:pt x="541183" y="0"/>
                      <a:pt x="348634" y="0"/>
                    </a:cubicBezTo>
                    <a:cubicBezTo>
                      <a:pt x="156085" y="0"/>
                      <a:pt x="0" y="156094"/>
                      <a:pt x="0" y="348643"/>
                    </a:cubicBezTo>
                    <a:cubicBezTo>
                      <a:pt x="0" y="541192"/>
                      <a:pt x="156085" y="697277"/>
                      <a:pt x="348634" y="697277"/>
                    </a:cubicBezTo>
                    <a:close/>
                  </a:path>
                </a:pathLst>
              </a:custGeom>
              <a:solidFill>
                <a:srgbClr val="EA4D63"/>
              </a:solidFill>
              <a:ln w="9657"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3BEFB047-3FC3-4E79-9D9E-0743266B99A4}"/>
                  </a:ext>
                </a:extLst>
              </p:cNvPr>
              <p:cNvSpPr/>
              <p:nvPr/>
            </p:nvSpPr>
            <p:spPr>
              <a:xfrm>
                <a:off x="9015428" y="3567783"/>
                <a:ext cx="697277" cy="697277"/>
              </a:xfrm>
              <a:custGeom>
                <a:avLst/>
                <a:gdLst>
                  <a:gd name="connsiteX0" fmla="*/ 348643 w 697277"/>
                  <a:gd name="connsiteY0" fmla="*/ 697277 h 697277"/>
                  <a:gd name="connsiteX1" fmla="*/ 697277 w 697277"/>
                  <a:gd name="connsiteY1" fmla="*/ 348643 h 697277"/>
                  <a:gd name="connsiteX2" fmla="*/ 348643 w 697277"/>
                  <a:gd name="connsiteY2" fmla="*/ 0 h 697277"/>
                  <a:gd name="connsiteX3" fmla="*/ 0 w 697277"/>
                  <a:gd name="connsiteY3" fmla="*/ 348643 h 697277"/>
                  <a:gd name="connsiteX4" fmla="*/ 348643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43" y="697277"/>
                    </a:moveTo>
                    <a:cubicBezTo>
                      <a:pt x="541193" y="697277"/>
                      <a:pt x="697277" y="541192"/>
                      <a:pt x="697277" y="348643"/>
                    </a:cubicBezTo>
                    <a:cubicBezTo>
                      <a:pt x="697277" y="156094"/>
                      <a:pt x="541193" y="0"/>
                      <a:pt x="348643" y="0"/>
                    </a:cubicBezTo>
                    <a:cubicBezTo>
                      <a:pt x="156094" y="0"/>
                      <a:pt x="0" y="156094"/>
                      <a:pt x="0" y="348643"/>
                    </a:cubicBezTo>
                    <a:cubicBezTo>
                      <a:pt x="0" y="541192"/>
                      <a:pt x="156094" y="697277"/>
                      <a:pt x="348643" y="697277"/>
                    </a:cubicBezTo>
                    <a:close/>
                  </a:path>
                </a:pathLst>
              </a:custGeom>
              <a:solidFill>
                <a:srgbClr val="EA4D63"/>
              </a:solidFill>
              <a:ln w="9657"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7DD9563F-A0E1-3C64-062B-9589E7C27ED6}"/>
                  </a:ext>
                </a:extLst>
              </p:cNvPr>
              <p:cNvSpPr/>
              <p:nvPr/>
            </p:nvSpPr>
            <p:spPr>
              <a:xfrm>
                <a:off x="8464820" y="3599907"/>
                <a:ext cx="633029" cy="633029"/>
              </a:xfrm>
              <a:custGeom>
                <a:avLst/>
                <a:gdLst>
                  <a:gd name="connsiteX0" fmla="*/ 316510 w 633029"/>
                  <a:gd name="connsiteY0" fmla="*/ 633030 h 633029"/>
                  <a:gd name="connsiteX1" fmla="*/ 633030 w 633029"/>
                  <a:gd name="connsiteY1" fmla="*/ 316520 h 633029"/>
                  <a:gd name="connsiteX2" fmla="*/ 316510 w 633029"/>
                  <a:gd name="connsiteY2" fmla="*/ 0 h 633029"/>
                  <a:gd name="connsiteX3" fmla="*/ 0 w 633029"/>
                  <a:gd name="connsiteY3" fmla="*/ 316520 h 633029"/>
                  <a:gd name="connsiteX4" fmla="*/ 31651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10" y="633030"/>
                    </a:moveTo>
                    <a:cubicBezTo>
                      <a:pt x="491320" y="633030"/>
                      <a:pt x="633030" y="491320"/>
                      <a:pt x="633030" y="316520"/>
                    </a:cubicBezTo>
                    <a:cubicBezTo>
                      <a:pt x="633030" y="141710"/>
                      <a:pt x="491320" y="0"/>
                      <a:pt x="316510" y="0"/>
                    </a:cubicBezTo>
                    <a:cubicBezTo>
                      <a:pt x="141710" y="0"/>
                      <a:pt x="0" y="141710"/>
                      <a:pt x="0" y="316520"/>
                    </a:cubicBezTo>
                    <a:cubicBezTo>
                      <a:pt x="0" y="491320"/>
                      <a:pt x="141710" y="633030"/>
                      <a:pt x="316510" y="633030"/>
                    </a:cubicBezTo>
                    <a:close/>
                  </a:path>
                </a:pathLst>
              </a:custGeom>
              <a:solidFill>
                <a:srgbClr val="FCFEFC"/>
              </a:solidFill>
              <a:ln w="9657"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A4852019-AC56-2B1D-2724-12BC676CE42E}"/>
                  </a:ext>
                </a:extLst>
              </p:cNvPr>
              <p:cNvSpPr/>
              <p:nvPr/>
            </p:nvSpPr>
            <p:spPr>
              <a:xfrm>
                <a:off x="8613983" y="3749061"/>
                <a:ext cx="334713" cy="334722"/>
              </a:xfrm>
              <a:custGeom>
                <a:avLst/>
                <a:gdLst>
                  <a:gd name="connsiteX0" fmla="*/ 167357 w 334713"/>
                  <a:gd name="connsiteY0" fmla="*/ 334723 h 334722"/>
                  <a:gd name="connsiteX1" fmla="*/ 334713 w 334713"/>
                  <a:gd name="connsiteY1" fmla="*/ 167366 h 334722"/>
                  <a:gd name="connsiteX2" fmla="*/ 167357 w 334713"/>
                  <a:gd name="connsiteY2" fmla="*/ 0 h 334722"/>
                  <a:gd name="connsiteX3" fmla="*/ 0 w 334713"/>
                  <a:gd name="connsiteY3" fmla="*/ 167366 h 334722"/>
                  <a:gd name="connsiteX4" fmla="*/ 167357 w 334713"/>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13" h="334722">
                    <a:moveTo>
                      <a:pt x="167357" y="334723"/>
                    </a:moveTo>
                    <a:cubicBezTo>
                      <a:pt x="259784" y="334723"/>
                      <a:pt x="334713" y="259793"/>
                      <a:pt x="334713" y="167366"/>
                    </a:cubicBezTo>
                    <a:cubicBezTo>
                      <a:pt x="334713" y="74930"/>
                      <a:pt x="259784"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146FACC2-C788-5476-D6AA-12819370CDD8}"/>
                  </a:ext>
                </a:extLst>
              </p:cNvPr>
              <p:cNvSpPr/>
              <p:nvPr/>
            </p:nvSpPr>
            <p:spPr>
              <a:xfrm>
                <a:off x="9019401" y="3599907"/>
                <a:ext cx="633029" cy="633029"/>
              </a:xfrm>
              <a:custGeom>
                <a:avLst/>
                <a:gdLst>
                  <a:gd name="connsiteX0" fmla="*/ 316520 w 633029"/>
                  <a:gd name="connsiteY0" fmla="*/ 633030 h 633029"/>
                  <a:gd name="connsiteX1" fmla="*/ 633030 w 633029"/>
                  <a:gd name="connsiteY1" fmla="*/ 316520 h 633029"/>
                  <a:gd name="connsiteX2" fmla="*/ 316520 w 633029"/>
                  <a:gd name="connsiteY2" fmla="*/ 0 h 633029"/>
                  <a:gd name="connsiteX3" fmla="*/ 0 w 633029"/>
                  <a:gd name="connsiteY3" fmla="*/ 316520 h 633029"/>
                  <a:gd name="connsiteX4" fmla="*/ 31652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20" y="633030"/>
                    </a:moveTo>
                    <a:cubicBezTo>
                      <a:pt x="491320" y="633030"/>
                      <a:pt x="633030" y="491320"/>
                      <a:pt x="633030" y="316520"/>
                    </a:cubicBezTo>
                    <a:cubicBezTo>
                      <a:pt x="633030" y="141710"/>
                      <a:pt x="491320" y="0"/>
                      <a:pt x="316520" y="0"/>
                    </a:cubicBezTo>
                    <a:cubicBezTo>
                      <a:pt x="141710" y="0"/>
                      <a:pt x="0" y="141710"/>
                      <a:pt x="0" y="316520"/>
                    </a:cubicBezTo>
                    <a:cubicBezTo>
                      <a:pt x="0" y="491320"/>
                      <a:pt x="141710" y="633030"/>
                      <a:pt x="316520" y="633030"/>
                    </a:cubicBezTo>
                    <a:close/>
                  </a:path>
                </a:pathLst>
              </a:custGeom>
              <a:solidFill>
                <a:srgbClr val="FCFEFC"/>
              </a:solidFill>
              <a:ln w="9657"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7A0E6EB3-586E-7B9E-ACAA-19A2C4A1FF36}"/>
                  </a:ext>
                </a:extLst>
              </p:cNvPr>
              <p:cNvSpPr/>
              <p:nvPr/>
            </p:nvSpPr>
            <p:spPr>
              <a:xfrm>
                <a:off x="9168555" y="3749061"/>
                <a:ext cx="334722" cy="334722"/>
              </a:xfrm>
              <a:custGeom>
                <a:avLst/>
                <a:gdLst>
                  <a:gd name="connsiteX0" fmla="*/ 167357 w 334722"/>
                  <a:gd name="connsiteY0" fmla="*/ 334723 h 334722"/>
                  <a:gd name="connsiteX1" fmla="*/ 334723 w 334722"/>
                  <a:gd name="connsiteY1" fmla="*/ 167366 h 334722"/>
                  <a:gd name="connsiteX2" fmla="*/ 167357 w 334722"/>
                  <a:gd name="connsiteY2" fmla="*/ 0 h 334722"/>
                  <a:gd name="connsiteX3" fmla="*/ 0 w 334722"/>
                  <a:gd name="connsiteY3" fmla="*/ 167366 h 334722"/>
                  <a:gd name="connsiteX4" fmla="*/ 167357 w 334722"/>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2" h="334722">
                    <a:moveTo>
                      <a:pt x="167357" y="334723"/>
                    </a:moveTo>
                    <a:cubicBezTo>
                      <a:pt x="259793" y="334723"/>
                      <a:pt x="334723" y="259793"/>
                      <a:pt x="334723" y="167366"/>
                    </a:cubicBezTo>
                    <a:cubicBezTo>
                      <a:pt x="334723" y="74930"/>
                      <a:pt x="259793"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531269E-7806-A587-2168-52383A71081B}"/>
                  </a:ext>
                </a:extLst>
              </p:cNvPr>
              <p:cNvSpPr/>
              <p:nvPr/>
            </p:nvSpPr>
            <p:spPr>
              <a:xfrm>
                <a:off x="8614022" y="3434242"/>
                <a:ext cx="178522" cy="47185"/>
              </a:xfrm>
              <a:custGeom>
                <a:avLst/>
                <a:gdLst>
                  <a:gd name="connsiteX0" fmla="*/ 0 w 178522"/>
                  <a:gd name="connsiteY0" fmla="*/ 47185 h 47185"/>
                  <a:gd name="connsiteX1" fmla="*/ 178522 w 178522"/>
                  <a:gd name="connsiteY1" fmla="*/ 0 h 47185"/>
                </a:gdLst>
                <a:ahLst/>
                <a:cxnLst>
                  <a:cxn ang="0">
                    <a:pos x="connsiteX0" y="connsiteY0"/>
                  </a:cxn>
                  <a:cxn ang="0">
                    <a:pos x="connsiteX1" y="connsiteY1"/>
                  </a:cxn>
                </a:cxnLst>
                <a:rect l="l" t="t" r="r" b="b"/>
                <a:pathLst>
                  <a:path w="178522" h="47185">
                    <a:moveTo>
                      <a:pt x="0" y="47185"/>
                    </a:moveTo>
                    <a:cubicBezTo>
                      <a:pt x="0" y="47185"/>
                      <a:pt x="76283" y="5230"/>
                      <a:pt x="178522" y="0"/>
                    </a:cubicBezTo>
                  </a:path>
                </a:pathLst>
              </a:custGeom>
              <a:noFill/>
              <a:ln w="82489" cap="rnd">
                <a:solidFill>
                  <a:srgbClr val="2C3338"/>
                </a:solid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F9125D48-D557-E137-B967-82FA2AAC2A1E}"/>
                  </a:ext>
                </a:extLst>
              </p:cNvPr>
              <p:cNvSpPr/>
              <p:nvPr/>
            </p:nvSpPr>
            <p:spPr>
              <a:xfrm>
                <a:off x="9274796" y="3434242"/>
                <a:ext cx="178531" cy="47185"/>
              </a:xfrm>
              <a:custGeom>
                <a:avLst/>
                <a:gdLst>
                  <a:gd name="connsiteX0" fmla="*/ 178532 w 178531"/>
                  <a:gd name="connsiteY0" fmla="*/ 47185 h 47185"/>
                  <a:gd name="connsiteX1" fmla="*/ 0 w 178531"/>
                  <a:gd name="connsiteY1" fmla="*/ 0 h 47185"/>
                </a:gdLst>
                <a:ahLst/>
                <a:cxnLst>
                  <a:cxn ang="0">
                    <a:pos x="connsiteX0" y="connsiteY0"/>
                  </a:cxn>
                  <a:cxn ang="0">
                    <a:pos x="connsiteX1" y="connsiteY1"/>
                  </a:cxn>
                </a:cxnLst>
                <a:rect l="l" t="t" r="r" b="b"/>
                <a:pathLst>
                  <a:path w="178531" h="47185">
                    <a:moveTo>
                      <a:pt x="178532" y="47185"/>
                    </a:moveTo>
                    <a:cubicBezTo>
                      <a:pt x="178532" y="47185"/>
                      <a:pt x="102239" y="5230"/>
                      <a:pt x="0" y="0"/>
                    </a:cubicBezTo>
                  </a:path>
                </a:pathLst>
              </a:custGeom>
              <a:noFill/>
              <a:ln w="82489" cap="rnd">
                <a:solidFill>
                  <a:srgbClr val="2C3338"/>
                </a:solid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A70328E9-747E-4234-AEF5-16C52EE7A6D4}"/>
                  </a:ext>
                </a:extLst>
              </p:cNvPr>
              <p:cNvSpPr/>
              <p:nvPr/>
            </p:nvSpPr>
            <p:spPr>
              <a:xfrm>
                <a:off x="9027183" y="4797456"/>
                <a:ext cx="62913" cy="45222"/>
              </a:xfrm>
              <a:custGeom>
                <a:avLst/>
                <a:gdLst>
                  <a:gd name="connsiteX0" fmla="*/ 62913 w 62913"/>
                  <a:gd name="connsiteY0" fmla="*/ 0 h 45222"/>
                  <a:gd name="connsiteX1" fmla="*/ 0 w 62913"/>
                  <a:gd name="connsiteY1" fmla="*/ 0 h 45222"/>
                  <a:gd name="connsiteX2" fmla="*/ 0 w 62913"/>
                  <a:gd name="connsiteY2" fmla="*/ 45223 h 45222"/>
                  <a:gd name="connsiteX3" fmla="*/ 62913 w 62913"/>
                  <a:gd name="connsiteY3" fmla="*/ 45223 h 45222"/>
                  <a:gd name="connsiteX4" fmla="*/ 62913 w 62913"/>
                  <a:gd name="connsiteY4" fmla="*/ 0 h 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22">
                    <a:moveTo>
                      <a:pt x="62913" y="0"/>
                    </a:moveTo>
                    <a:lnTo>
                      <a:pt x="0" y="0"/>
                    </a:lnTo>
                    <a:lnTo>
                      <a:pt x="0" y="45223"/>
                    </a:lnTo>
                    <a:lnTo>
                      <a:pt x="62913" y="45223"/>
                    </a:lnTo>
                    <a:lnTo>
                      <a:pt x="62913" y="0"/>
                    </a:lnTo>
                    <a:close/>
                  </a:path>
                </a:pathLst>
              </a:custGeom>
              <a:solidFill>
                <a:srgbClr val="FABE64"/>
              </a:solidFill>
              <a:ln w="9657"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CBC71A98-461C-77BB-0111-A06A8FE51FCC}"/>
                  </a:ext>
                </a:extLst>
              </p:cNvPr>
              <p:cNvSpPr/>
              <p:nvPr/>
            </p:nvSpPr>
            <p:spPr>
              <a:xfrm>
                <a:off x="8669346"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F6683092-E6F4-B08D-D320-0BB76AC4FD40}"/>
                  </a:ext>
                </a:extLst>
              </p:cNvPr>
              <p:cNvSpPr/>
              <p:nvPr/>
            </p:nvSpPr>
            <p:spPr>
              <a:xfrm>
                <a:off x="8770841" y="3942141"/>
                <a:ext cx="111132" cy="111123"/>
              </a:xfrm>
              <a:custGeom>
                <a:avLst/>
                <a:gdLst>
                  <a:gd name="connsiteX0" fmla="*/ 55566 w 111132"/>
                  <a:gd name="connsiteY0" fmla="*/ 111123 h 111123"/>
                  <a:gd name="connsiteX1" fmla="*/ 111133 w 111132"/>
                  <a:gd name="connsiteY1" fmla="*/ 55566 h 111123"/>
                  <a:gd name="connsiteX2" fmla="*/ 55566 w 111132"/>
                  <a:gd name="connsiteY2" fmla="*/ 0 h 111123"/>
                  <a:gd name="connsiteX3" fmla="*/ 0 w 111132"/>
                  <a:gd name="connsiteY3" fmla="*/ 55566 h 111123"/>
                  <a:gd name="connsiteX4" fmla="*/ 55566 w 111132"/>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32" h="111123">
                    <a:moveTo>
                      <a:pt x="55566" y="111123"/>
                    </a:moveTo>
                    <a:cubicBezTo>
                      <a:pt x="86250" y="111123"/>
                      <a:pt x="111133" y="86250"/>
                      <a:pt x="111133" y="55566"/>
                    </a:cubicBezTo>
                    <a:cubicBezTo>
                      <a:pt x="111133" y="24873"/>
                      <a:pt x="86250" y="0"/>
                      <a:pt x="55566" y="0"/>
                    </a:cubicBezTo>
                    <a:cubicBezTo>
                      <a:pt x="24883" y="0"/>
                      <a:pt x="0" y="24873"/>
                      <a:pt x="0" y="55566"/>
                    </a:cubicBezTo>
                    <a:cubicBezTo>
                      <a:pt x="0" y="86250"/>
                      <a:pt x="24883" y="111123"/>
                      <a:pt x="55566" y="111123"/>
                    </a:cubicBezTo>
                    <a:close/>
                  </a:path>
                </a:pathLst>
              </a:custGeom>
              <a:solidFill>
                <a:srgbClr val="FCFEFC"/>
              </a:solidFill>
              <a:ln w="9657"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719DDFDA-E5A0-F9E0-4C75-5F7DDAA015BD}"/>
                  </a:ext>
                </a:extLst>
              </p:cNvPr>
              <p:cNvSpPr/>
              <p:nvPr/>
            </p:nvSpPr>
            <p:spPr>
              <a:xfrm>
                <a:off x="9383850"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B6051687-6282-7EBD-2102-C75EBA1262F3}"/>
                  </a:ext>
                </a:extLst>
              </p:cNvPr>
              <p:cNvSpPr/>
              <p:nvPr/>
            </p:nvSpPr>
            <p:spPr>
              <a:xfrm>
                <a:off x="9257743" y="3942141"/>
                <a:ext cx="111123" cy="111123"/>
              </a:xfrm>
              <a:custGeom>
                <a:avLst/>
                <a:gdLst>
                  <a:gd name="connsiteX0" fmla="*/ 55557 w 111123"/>
                  <a:gd name="connsiteY0" fmla="*/ 111123 h 111123"/>
                  <a:gd name="connsiteX1" fmla="*/ 111123 w 111123"/>
                  <a:gd name="connsiteY1" fmla="*/ 55566 h 111123"/>
                  <a:gd name="connsiteX2" fmla="*/ 55557 w 111123"/>
                  <a:gd name="connsiteY2" fmla="*/ 0 h 111123"/>
                  <a:gd name="connsiteX3" fmla="*/ 0 w 111123"/>
                  <a:gd name="connsiteY3" fmla="*/ 55566 h 111123"/>
                  <a:gd name="connsiteX4" fmla="*/ 55557 w 111123"/>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 h="111123">
                    <a:moveTo>
                      <a:pt x="55557" y="111123"/>
                    </a:moveTo>
                    <a:cubicBezTo>
                      <a:pt x="86250" y="111123"/>
                      <a:pt x="111123" y="86250"/>
                      <a:pt x="111123" y="55566"/>
                    </a:cubicBezTo>
                    <a:cubicBezTo>
                      <a:pt x="111123" y="24873"/>
                      <a:pt x="86250" y="0"/>
                      <a:pt x="55557" y="0"/>
                    </a:cubicBezTo>
                    <a:cubicBezTo>
                      <a:pt x="24873" y="0"/>
                      <a:pt x="0" y="24873"/>
                      <a:pt x="0" y="55566"/>
                    </a:cubicBezTo>
                    <a:cubicBezTo>
                      <a:pt x="0" y="86250"/>
                      <a:pt x="24873" y="111123"/>
                      <a:pt x="55557" y="111123"/>
                    </a:cubicBezTo>
                    <a:close/>
                  </a:path>
                </a:pathLst>
              </a:custGeom>
              <a:solidFill>
                <a:srgbClr val="FCFEFC"/>
              </a:solidFill>
              <a:ln w="965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78AC9D3F-BB21-E7BB-6A92-5D7F96C56ABE}"/>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44662" cap="rnd">
                <a:solidFill>
                  <a:srgbClr val="AA394C"/>
                </a:solidFill>
                <a:prstDash val="solid"/>
                <a:round/>
              </a:ln>
            </p:spPr>
            <p:txBody>
              <a:bodyPr rtlCol="0" anchor="ctr"/>
              <a:lstStyle/>
              <a:p>
                <a:endParaRPr lang="nl-NL"/>
              </a:p>
            </p:txBody>
          </p:sp>
          <p:sp>
            <p:nvSpPr>
              <p:cNvPr id="139" name="Vrije vorm: vorm 138">
                <a:extLst>
                  <a:ext uri="{FF2B5EF4-FFF2-40B4-BE49-F238E27FC236}">
                    <a16:creationId xmlns:a16="http://schemas.microsoft.com/office/drawing/2014/main" id="{30907546-CF31-48B4-F250-81C425A19BE7}"/>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11156" cap="rnd">
                <a:solidFill>
                  <a:srgbClr val="515151"/>
                </a:solidFill>
                <a:prstDash val="solid"/>
                <a:round/>
              </a:ln>
            </p:spPr>
            <p:txBody>
              <a:bodyPr rtlCol="0" anchor="ctr"/>
              <a:lstStyle/>
              <a:p>
                <a:endParaRPr lang="nl-NL"/>
              </a:p>
            </p:txBody>
          </p:sp>
          <p:sp>
            <p:nvSpPr>
              <p:cNvPr id="140" name="Vrije vorm: vorm 139">
                <a:extLst>
                  <a:ext uri="{FF2B5EF4-FFF2-40B4-BE49-F238E27FC236}">
                    <a16:creationId xmlns:a16="http://schemas.microsoft.com/office/drawing/2014/main" id="{6F86D56E-3303-1BF5-9473-CD86A0035CF0}"/>
                  </a:ext>
                </a:extLst>
              </p:cNvPr>
              <p:cNvSpPr/>
              <p:nvPr/>
            </p:nvSpPr>
            <p:spPr>
              <a:xfrm>
                <a:off x="8026611" y="2367402"/>
                <a:ext cx="2068756" cy="700386"/>
              </a:xfrm>
              <a:custGeom>
                <a:avLst/>
                <a:gdLst>
                  <a:gd name="connsiteX0" fmla="*/ 2068756 w 2068756"/>
                  <a:gd name="connsiteY0" fmla="*/ 348010 h 700386"/>
                  <a:gd name="connsiteX1" fmla="*/ 2068756 w 2068756"/>
                  <a:gd name="connsiteY1" fmla="*/ 380374 h 700386"/>
                  <a:gd name="connsiteX2" fmla="*/ 1034398 w 2068756"/>
                  <a:gd name="connsiteY2" fmla="*/ 700386 h 700386"/>
                  <a:gd name="connsiteX3" fmla="*/ 960116 w 2068756"/>
                  <a:gd name="connsiteY3" fmla="*/ 677421 h 700386"/>
                  <a:gd name="connsiteX4" fmla="*/ 341992 w 2068756"/>
                  <a:gd name="connsiteY4" fmla="*/ 486192 h 700386"/>
                  <a:gd name="connsiteX5" fmla="*/ 0 w 2068756"/>
                  <a:gd name="connsiteY5" fmla="*/ 380374 h 700386"/>
                  <a:gd name="connsiteX6" fmla="*/ 0 w 2068756"/>
                  <a:gd name="connsiteY6" fmla="*/ 348679 h 700386"/>
                  <a:gd name="connsiteX7" fmla="*/ 1033963 w 2068756"/>
                  <a:gd name="connsiteY7" fmla="*/ 0 h 700386"/>
                  <a:gd name="connsiteX8" fmla="*/ 2068756 w 2068756"/>
                  <a:gd name="connsiteY8" fmla="*/ 348010 h 70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56" h="700386">
                    <a:moveTo>
                      <a:pt x="2068756" y="348010"/>
                    </a:moveTo>
                    <a:lnTo>
                      <a:pt x="2068756" y="380374"/>
                    </a:lnTo>
                    <a:lnTo>
                      <a:pt x="1034398" y="700386"/>
                    </a:lnTo>
                    <a:lnTo>
                      <a:pt x="960116" y="677421"/>
                    </a:lnTo>
                    <a:lnTo>
                      <a:pt x="341992" y="486192"/>
                    </a:lnTo>
                    <a:lnTo>
                      <a:pt x="0" y="380374"/>
                    </a:lnTo>
                    <a:lnTo>
                      <a:pt x="0" y="348679"/>
                    </a:lnTo>
                    <a:lnTo>
                      <a:pt x="1033963" y="0"/>
                    </a:lnTo>
                    <a:lnTo>
                      <a:pt x="2068756" y="348010"/>
                    </a:lnTo>
                    <a:close/>
                  </a:path>
                </a:pathLst>
              </a:custGeom>
              <a:solidFill>
                <a:srgbClr val="353D42"/>
              </a:solidFill>
              <a:ln w="965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26BB307C-3AD2-71D1-02CC-2B24C4AD7C28}"/>
                  </a:ext>
                </a:extLst>
              </p:cNvPr>
              <p:cNvSpPr/>
              <p:nvPr/>
            </p:nvSpPr>
            <p:spPr>
              <a:xfrm>
                <a:off x="8368603" y="2746753"/>
                <a:ext cx="829049" cy="298070"/>
              </a:xfrm>
              <a:custGeom>
                <a:avLst/>
                <a:gdLst>
                  <a:gd name="connsiteX0" fmla="*/ 829049 w 829049"/>
                  <a:gd name="connsiteY0" fmla="*/ 39442 h 298070"/>
                  <a:gd name="connsiteX1" fmla="*/ 618123 w 829049"/>
                  <a:gd name="connsiteY1" fmla="*/ 298070 h 298070"/>
                  <a:gd name="connsiteX2" fmla="*/ 0 w 829049"/>
                  <a:gd name="connsiteY2" fmla="*/ 106842 h 298070"/>
                  <a:gd name="connsiteX3" fmla="*/ 291579 w 829049"/>
                  <a:gd name="connsiteY3" fmla="*/ 0 h 298070"/>
                  <a:gd name="connsiteX4" fmla="*/ 829049 w 829049"/>
                  <a:gd name="connsiteY4" fmla="*/ 39442 h 29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49" h="298070">
                    <a:moveTo>
                      <a:pt x="829049" y="39442"/>
                    </a:moveTo>
                    <a:lnTo>
                      <a:pt x="618123" y="298070"/>
                    </a:lnTo>
                    <a:lnTo>
                      <a:pt x="0" y="106842"/>
                    </a:lnTo>
                    <a:lnTo>
                      <a:pt x="291579" y="0"/>
                    </a:lnTo>
                    <a:lnTo>
                      <a:pt x="829049" y="39442"/>
                    </a:lnTo>
                    <a:close/>
                  </a:path>
                </a:pathLst>
              </a:custGeom>
              <a:solidFill>
                <a:srgbClr val="1E2326">
                  <a:alpha val="42000"/>
                </a:srgbClr>
              </a:solidFill>
              <a:ln w="965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5A43EB20-0852-64BA-37A0-8B006227F897}"/>
                  </a:ext>
                </a:extLst>
              </p:cNvPr>
              <p:cNvSpPr/>
              <p:nvPr/>
            </p:nvSpPr>
            <p:spPr>
              <a:xfrm>
                <a:off x="8536788" y="2708343"/>
                <a:ext cx="1048259" cy="590389"/>
              </a:xfrm>
              <a:custGeom>
                <a:avLst/>
                <a:gdLst>
                  <a:gd name="connsiteX0" fmla="*/ 1039273 w 1048259"/>
                  <a:gd name="connsiteY0" fmla="*/ 590270 h 590389"/>
                  <a:gd name="connsiteX1" fmla="*/ 9003 w 1048259"/>
                  <a:gd name="connsiteY1" fmla="*/ 590270 h 590389"/>
                  <a:gd name="connsiteX2" fmla="*/ 196 w 1048259"/>
                  <a:gd name="connsiteY2" fmla="*/ 581028 h 590389"/>
                  <a:gd name="connsiteX3" fmla="*/ 109831 w 1048259"/>
                  <a:gd name="connsiteY3" fmla="*/ 98182 h 590389"/>
                  <a:gd name="connsiteX4" fmla="*/ 123393 w 1048259"/>
                  <a:gd name="connsiteY4" fmla="*/ 38371 h 590389"/>
                  <a:gd name="connsiteX5" fmla="*/ 917255 w 1048259"/>
                  <a:gd name="connsiteY5" fmla="*/ 38371 h 590389"/>
                  <a:gd name="connsiteX6" fmla="*/ 928381 w 1048259"/>
                  <a:gd name="connsiteY6" fmla="*/ 87407 h 590389"/>
                  <a:gd name="connsiteX7" fmla="*/ 1048041 w 1048259"/>
                  <a:gd name="connsiteY7" fmla="*/ 580874 h 590389"/>
                  <a:gd name="connsiteX8" fmla="*/ 1039273 w 1048259"/>
                  <a:gd name="connsiteY8" fmla="*/ 590231 h 590389"/>
                  <a:gd name="connsiteX9" fmla="*/ 1039273 w 1048259"/>
                  <a:gd name="connsiteY9" fmla="*/ 590270 h 59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259" h="590389">
                    <a:moveTo>
                      <a:pt x="1039273" y="590270"/>
                    </a:moveTo>
                    <a:cubicBezTo>
                      <a:pt x="698295" y="530895"/>
                      <a:pt x="349971" y="530895"/>
                      <a:pt x="9003" y="590270"/>
                    </a:cubicBezTo>
                    <a:cubicBezTo>
                      <a:pt x="3618" y="591217"/>
                      <a:pt x="-1022" y="586384"/>
                      <a:pt x="196" y="581028"/>
                    </a:cubicBezTo>
                    <a:lnTo>
                      <a:pt x="109831" y="98182"/>
                    </a:lnTo>
                    <a:lnTo>
                      <a:pt x="123393" y="38371"/>
                    </a:lnTo>
                    <a:cubicBezTo>
                      <a:pt x="387334" y="-13457"/>
                      <a:pt x="644304" y="-12120"/>
                      <a:pt x="917255" y="38371"/>
                    </a:cubicBezTo>
                    <a:lnTo>
                      <a:pt x="928381" y="87407"/>
                    </a:lnTo>
                    <a:lnTo>
                      <a:pt x="1048041" y="580874"/>
                    </a:lnTo>
                    <a:cubicBezTo>
                      <a:pt x="1049336" y="586258"/>
                      <a:pt x="1044696" y="591179"/>
                      <a:pt x="1039273" y="590231"/>
                    </a:cubicBezTo>
                    <a:lnTo>
                      <a:pt x="1039273" y="590270"/>
                    </a:lnTo>
                    <a:close/>
                  </a:path>
                </a:pathLst>
              </a:custGeom>
              <a:solidFill>
                <a:srgbClr val="2C3338"/>
              </a:solidFill>
              <a:ln w="965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8B31717F-C5F4-AA11-2DA2-9C035295D4D6}"/>
                  </a:ext>
                </a:extLst>
              </p:cNvPr>
              <p:cNvSpPr/>
              <p:nvPr/>
            </p:nvSpPr>
            <p:spPr>
              <a:xfrm>
                <a:off x="8646619" y="2708383"/>
                <a:ext cx="822910" cy="106675"/>
              </a:xfrm>
              <a:custGeom>
                <a:avLst/>
                <a:gdLst>
                  <a:gd name="connsiteX0" fmla="*/ 822911 w 822910"/>
                  <a:gd name="connsiteY0" fmla="*/ 106675 h 106675"/>
                  <a:gd name="connsiteX1" fmla="*/ 0 w 822910"/>
                  <a:gd name="connsiteY1" fmla="*/ 98182 h 106675"/>
                  <a:gd name="connsiteX2" fmla="*/ 13563 w 822910"/>
                  <a:gd name="connsiteY2" fmla="*/ 38371 h 106675"/>
                  <a:gd name="connsiteX3" fmla="*/ 807424 w 822910"/>
                  <a:gd name="connsiteY3" fmla="*/ 38371 h 106675"/>
                  <a:gd name="connsiteX4" fmla="*/ 822911 w 822910"/>
                  <a:gd name="connsiteY4" fmla="*/ 106675 h 10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10" h="106675">
                    <a:moveTo>
                      <a:pt x="822911" y="106675"/>
                    </a:moveTo>
                    <a:cubicBezTo>
                      <a:pt x="550048" y="44545"/>
                      <a:pt x="272825" y="29248"/>
                      <a:pt x="0" y="98182"/>
                    </a:cubicBezTo>
                    <a:lnTo>
                      <a:pt x="13563" y="38371"/>
                    </a:lnTo>
                    <a:cubicBezTo>
                      <a:pt x="277503" y="-13457"/>
                      <a:pt x="534484" y="-12120"/>
                      <a:pt x="807424" y="38371"/>
                    </a:cubicBezTo>
                    <a:lnTo>
                      <a:pt x="822911" y="106675"/>
                    </a:lnTo>
                    <a:close/>
                  </a:path>
                </a:pathLst>
              </a:custGeom>
              <a:solidFill>
                <a:srgbClr val="1E2326"/>
              </a:solidFill>
              <a:ln w="965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A6C83325-C077-6B10-4661-7EA786D421AB}"/>
                  </a:ext>
                </a:extLst>
              </p:cNvPr>
              <p:cNvSpPr/>
              <p:nvPr/>
            </p:nvSpPr>
            <p:spPr>
              <a:xfrm>
                <a:off x="9639264" y="4059087"/>
                <a:ext cx="167163" cy="628502"/>
              </a:xfrm>
              <a:custGeom>
                <a:avLst/>
                <a:gdLst>
                  <a:gd name="connsiteX0" fmla="*/ 167163 w 167163"/>
                  <a:gd name="connsiteY0" fmla="*/ 2984 h 628502"/>
                  <a:gd name="connsiteX1" fmla="*/ 99919 w 167163"/>
                  <a:gd name="connsiteY1" fmla="*/ 8688 h 628502"/>
                  <a:gd name="connsiteX2" fmla="*/ 65871 w 167163"/>
                  <a:gd name="connsiteY2" fmla="*/ 295984 h 628502"/>
                  <a:gd name="connsiteX3" fmla="*/ 0 w 167163"/>
                  <a:gd name="connsiteY3" fmla="*/ 628503 h 628502"/>
                  <a:gd name="connsiteX4" fmla="*/ 42274 w 167163"/>
                  <a:gd name="connsiteY4" fmla="*/ 617685 h 628502"/>
                  <a:gd name="connsiteX5" fmla="*/ 167125 w 167163"/>
                  <a:gd name="connsiteY5" fmla="*/ 2984 h 628502"/>
                  <a:gd name="connsiteX6" fmla="*/ 167163 w 167163"/>
                  <a:gd name="connsiteY6" fmla="*/ 2984 h 6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63" h="628502">
                    <a:moveTo>
                      <a:pt x="167163" y="2984"/>
                    </a:moveTo>
                    <a:cubicBezTo>
                      <a:pt x="167163" y="2984"/>
                      <a:pt x="146601" y="-6644"/>
                      <a:pt x="99919" y="8688"/>
                    </a:cubicBezTo>
                    <a:cubicBezTo>
                      <a:pt x="99919" y="8688"/>
                      <a:pt x="82422" y="192798"/>
                      <a:pt x="65871" y="295984"/>
                    </a:cubicBezTo>
                    <a:cubicBezTo>
                      <a:pt x="49312" y="399170"/>
                      <a:pt x="0" y="628503"/>
                      <a:pt x="0" y="628503"/>
                    </a:cubicBezTo>
                    <a:lnTo>
                      <a:pt x="42274" y="617685"/>
                    </a:lnTo>
                    <a:lnTo>
                      <a:pt x="167125" y="2984"/>
                    </a:lnTo>
                    <a:lnTo>
                      <a:pt x="167163" y="2984"/>
                    </a:lnTo>
                    <a:close/>
                  </a:path>
                </a:pathLst>
              </a:custGeom>
              <a:solidFill>
                <a:srgbClr val="FDDDDC"/>
              </a:solidFill>
              <a:ln w="965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9EE6E32-B9BC-9516-A9AA-45A27183F9F9}"/>
                  </a:ext>
                </a:extLst>
              </p:cNvPr>
              <p:cNvSpPr/>
              <p:nvPr/>
            </p:nvSpPr>
            <p:spPr>
              <a:xfrm>
                <a:off x="9663297" y="4076427"/>
                <a:ext cx="213285" cy="641673"/>
              </a:xfrm>
              <a:custGeom>
                <a:avLst/>
                <a:gdLst>
                  <a:gd name="connsiteX0" fmla="*/ 213285 w 213285"/>
                  <a:gd name="connsiteY0" fmla="*/ 18406 h 641673"/>
                  <a:gd name="connsiteX1" fmla="*/ 117532 w 213285"/>
                  <a:gd name="connsiteY1" fmla="*/ 618278 h 641673"/>
                  <a:gd name="connsiteX2" fmla="*/ 79115 w 213285"/>
                  <a:gd name="connsiteY2" fmla="*/ 641643 h 641673"/>
                  <a:gd name="connsiteX3" fmla="*/ 0 w 213285"/>
                  <a:gd name="connsiteY3" fmla="*/ 604560 h 641673"/>
                  <a:gd name="connsiteX4" fmla="*/ 95163 w 213285"/>
                  <a:gd name="connsiteY4" fmla="*/ 0 h 641673"/>
                  <a:gd name="connsiteX5" fmla="*/ 213285 w 213285"/>
                  <a:gd name="connsiteY5" fmla="*/ 18445 h 641673"/>
                  <a:gd name="connsiteX6" fmla="*/ 213285 w 213285"/>
                  <a:gd name="connsiteY6" fmla="*/ 18406 h 6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85" h="641673">
                    <a:moveTo>
                      <a:pt x="213285" y="18406"/>
                    </a:moveTo>
                    <a:cubicBezTo>
                      <a:pt x="168691" y="210501"/>
                      <a:pt x="137234" y="410735"/>
                      <a:pt x="117532" y="618278"/>
                    </a:cubicBezTo>
                    <a:cubicBezTo>
                      <a:pt x="117532" y="618278"/>
                      <a:pt x="115251" y="642658"/>
                      <a:pt x="79115" y="641643"/>
                    </a:cubicBezTo>
                    <a:cubicBezTo>
                      <a:pt x="42941" y="640580"/>
                      <a:pt x="4012" y="629134"/>
                      <a:pt x="0" y="604560"/>
                    </a:cubicBezTo>
                    <a:lnTo>
                      <a:pt x="95163" y="0"/>
                    </a:lnTo>
                    <a:lnTo>
                      <a:pt x="213285" y="18445"/>
                    </a:lnTo>
                    <a:lnTo>
                      <a:pt x="213285" y="18406"/>
                    </a:lnTo>
                    <a:close/>
                  </a:path>
                </a:pathLst>
              </a:custGeom>
              <a:solidFill>
                <a:srgbClr val="FAC6C3"/>
              </a:solidFill>
              <a:ln w="965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14C9FED1-3C22-88CC-26B1-2FD6B79D6A5C}"/>
                  </a:ext>
                </a:extLst>
              </p:cNvPr>
              <p:cNvSpPr/>
              <p:nvPr/>
            </p:nvSpPr>
            <p:spPr>
              <a:xfrm>
                <a:off x="9758352" y="4062050"/>
                <a:ext cx="118367" cy="47859"/>
              </a:xfrm>
              <a:custGeom>
                <a:avLst/>
                <a:gdLst>
                  <a:gd name="connsiteX0" fmla="*/ 118269 w 118367"/>
                  <a:gd name="connsiteY0" fmla="*/ 32947 h 47859"/>
                  <a:gd name="connsiteX1" fmla="*/ 62567 w 118367"/>
                  <a:gd name="connsiteY1" fmla="*/ 1771 h 47859"/>
                  <a:gd name="connsiteX2" fmla="*/ 98 w 118367"/>
                  <a:gd name="connsiteY2" fmla="*/ 14908 h 47859"/>
                  <a:gd name="connsiteX3" fmla="*/ 55800 w 118367"/>
                  <a:gd name="connsiteY3" fmla="*/ 46085 h 47859"/>
                  <a:gd name="connsiteX4" fmla="*/ 118269 w 118367"/>
                  <a:gd name="connsiteY4" fmla="*/ 32947 h 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7" h="47859">
                    <a:moveTo>
                      <a:pt x="118269" y="32947"/>
                    </a:moveTo>
                    <a:cubicBezTo>
                      <a:pt x="120135" y="20718"/>
                      <a:pt x="95193" y="6759"/>
                      <a:pt x="62567" y="1771"/>
                    </a:cubicBezTo>
                    <a:cubicBezTo>
                      <a:pt x="29931" y="-3208"/>
                      <a:pt x="1964" y="2670"/>
                      <a:pt x="98" y="14908"/>
                    </a:cubicBezTo>
                    <a:cubicBezTo>
                      <a:pt x="-1767" y="27147"/>
                      <a:pt x="23164" y="41106"/>
                      <a:pt x="55800" y="46085"/>
                    </a:cubicBezTo>
                    <a:cubicBezTo>
                      <a:pt x="88436" y="51073"/>
                      <a:pt x="116403" y="45186"/>
                      <a:pt x="118269" y="32947"/>
                    </a:cubicBezTo>
                    <a:close/>
                  </a:path>
                </a:pathLst>
              </a:custGeom>
              <a:solidFill>
                <a:srgbClr val="FFACA3"/>
              </a:solidFill>
              <a:ln w="965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83FF69ED-73F0-C17C-2B55-95EE66933601}"/>
                  </a:ext>
                </a:extLst>
              </p:cNvPr>
              <p:cNvSpPr/>
              <p:nvPr/>
            </p:nvSpPr>
            <p:spPr>
              <a:xfrm>
                <a:off x="9758363" y="4074735"/>
                <a:ext cx="60061" cy="33312"/>
              </a:xfrm>
              <a:custGeom>
                <a:avLst/>
                <a:gdLst>
                  <a:gd name="connsiteX0" fmla="*/ 55702 w 60061"/>
                  <a:gd name="connsiteY0" fmla="*/ 33313 h 33312"/>
                  <a:gd name="connsiteX1" fmla="*/ 60062 w 60061"/>
                  <a:gd name="connsiteY1" fmla="*/ 0 h 33312"/>
                  <a:gd name="connsiteX2" fmla="*/ 20 w 60061"/>
                  <a:gd name="connsiteY2" fmla="*/ 2127 h 33312"/>
                  <a:gd name="connsiteX3" fmla="*/ 55741 w 60061"/>
                  <a:gd name="connsiteY3" fmla="*/ 33313 h 33312"/>
                  <a:gd name="connsiteX4" fmla="*/ 55702 w 60061"/>
                  <a:gd name="connsiteY4" fmla="*/ 33313 h 3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1" h="33312">
                    <a:moveTo>
                      <a:pt x="55702" y="33313"/>
                    </a:moveTo>
                    <a:lnTo>
                      <a:pt x="60062" y="0"/>
                    </a:lnTo>
                    <a:lnTo>
                      <a:pt x="20" y="2127"/>
                    </a:lnTo>
                    <a:cubicBezTo>
                      <a:pt x="20" y="2127"/>
                      <a:pt x="-2697" y="22892"/>
                      <a:pt x="55741" y="33313"/>
                    </a:cubicBezTo>
                    <a:lnTo>
                      <a:pt x="55702" y="33313"/>
                    </a:lnTo>
                    <a:close/>
                  </a:path>
                </a:pathLst>
              </a:custGeom>
              <a:solidFill>
                <a:srgbClr val="F79D97"/>
              </a:solidFill>
              <a:ln w="965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ADEB4DF3-8532-4221-AB1D-59B06442F575}"/>
                  </a:ext>
                </a:extLst>
              </p:cNvPr>
              <p:cNvSpPr/>
              <p:nvPr/>
            </p:nvSpPr>
            <p:spPr>
              <a:xfrm>
                <a:off x="9691969" y="4336201"/>
                <a:ext cx="135822" cy="99983"/>
              </a:xfrm>
              <a:custGeom>
                <a:avLst/>
                <a:gdLst>
                  <a:gd name="connsiteX0" fmla="*/ 135774 w 135822"/>
                  <a:gd name="connsiteY0" fmla="*/ 18638 h 99983"/>
                  <a:gd name="connsiteX1" fmla="*/ 12142 w 135822"/>
                  <a:gd name="connsiteY1" fmla="*/ 0 h 99983"/>
                  <a:gd name="connsiteX2" fmla="*/ 0 w 135822"/>
                  <a:gd name="connsiteY2" fmla="*/ 81909 h 99983"/>
                  <a:gd name="connsiteX3" fmla="*/ 123826 w 135822"/>
                  <a:gd name="connsiteY3" fmla="*/ 99639 h 99983"/>
                  <a:gd name="connsiteX4" fmla="*/ 135823 w 135822"/>
                  <a:gd name="connsiteY4" fmla="*/ 18638 h 99983"/>
                  <a:gd name="connsiteX5" fmla="*/ 135774 w 135822"/>
                  <a:gd name="connsiteY5" fmla="*/ 18638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2" h="99983">
                    <a:moveTo>
                      <a:pt x="135774" y="18638"/>
                    </a:moveTo>
                    <a:cubicBezTo>
                      <a:pt x="135774" y="18638"/>
                      <a:pt x="72155" y="18793"/>
                      <a:pt x="12142" y="0"/>
                    </a:cubicBezTo>
                    <a:cubicBezTo>
                      <a:pt x="12142" y="0"/>
                      <a:pt x="9512" y="33815"/>
                      <a:pt x="0" y="81909"/>
                    </a:cubicBezTo>
                    <a:cubicBezTo>
                      <a:pt x="0" y="81909"/>
                      <a:pt x="62556" y="102906"/>
                      <a:pt x="123826" y="99639"/>
                    </a:cubicBezTo>
                    <a:cubicBezTo>
                      <a:pt x="123826" y="99639"/>
                      <a:pt x="129249" y="73218"/>
                      <a:pt x="135823" y="18638"/>
                    </a:cubicBezTo>
                    <a:lnTo>
                      <a:pt x="135774" y="18638"/>
                    </a:lnTo>
                    <a:close/>
                  </a:path>
                </a:pathLst>
              </a:custGeom>
              <a:solidFill>
                <a:srgbClr val="FE6363"/>
              </a:solidFill>
              <a:ln w="965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04DF43A-5151-5F61-5D4C-2AF718989ADE}"/>
                  </a:ext>
                </a:extLst>
              </p:cNvPr>
              <p:cNvSpPr/>
              <p:nvPr/>
            </p:nvSpPr>
            <p:spPr>
              <a:xfrm>
                <a:off x="9771104" y="4461360"/>
                <a:ext cx="48528" cy="76998"/>
              </a:xfrm>
              <a:custGeom>
                <a:avLst/>
                <a:gdLst>
                  <a:gd name="connsiteX0" fmla="*/ 24264 w 48528"/>
                  <a:gd name="connsiteY0" fmla="*/ 76998 h 76998"/>
                  <a:gd name="connsiteX1" fmla="*/ 48529 w 48528"/>
                  <a:gd name="connsiteY1" fmla="*/ 38504 h 76998"/>
                  <a:gd name="connsiteX2" fmla="*/ 24264 w 48528"/>
                  <a:gd name="connsiteY2" fmla="*/ 0 h 76998"/>
                  <a:gd name="connsiteX3" fmla="*/ 0 w 48528"/>
                  <a:gd name="connsiteY3" fmla="*/ 38504 h 76998"/>
                  <a:gd name="connsiteX4" fmla="*/ 24264 w 48528"/>
                  <a:gd name="connsiteY4" fmla="*/ 76998 h 7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8" h="76998">
                    <a:moveTo>
                      <a:pt x="24264" y="76998"/>
                    </a:moveTo>
                    <a:cubicBezTo>
                      <a:pt x="37663" y="76998"/>
                      <a:pt x="48529" y="59762"/>
                      <a:pt x="48529" y="38504"/>
                    </a:cubicBezTo>
                    <a:cubicBezTo>
                      <a:pt x="48529" y="17236"/>
                      <a:pt x="37663" y="0"/>
                      <a:pt x="24264" y="0"/>
                    </a:cubicBezTo>
                    <a:cubicBezTo>
                      <a:pt x="10866" y="0"/>
                      <a:pt x="0" y="17236"/>
                      <a:pt x="0" y="38504"/>
                    </a:cubicBezTo>
                    <a:cubicBezTo>
                      <a:pt x="0" y="59762"/>
                      <a:pt x="10866" y="76998"/>
                      <a:pt x="24264" y="76998"/>
                    </a:cubicBezTo>
                    <a:close/>
                  </a:path>
                </a:pathLst>
              </a:custGeom>
              <a:solidFill>
                <a:srgbClr val="EA4D63"/>
              </a:solidFill>
              <a:ln w="965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5A93C8-9860-AFE6-6863-A8F56B4EA15F}"/>
                  </a:ext>
                </a:extLst>
              </p:cNvPr>
              <p:cNvSpPr/>
              <p:nvPr/>
            </p:nvSpPr>
            <p:spPr>
              <a:xfrm>
                <a:off x="9771336" y="2575036"/>
                <a:ext cx="68395" cy="668610"/>
              </a:xfrm>
              <a:custGeom>
                <a:avLst/>
                <a:gdLst>
                  <a:gd name="connsiteX0" fmla="*/ 0 w 68395"/>
                  <a:gd name="connsiteY0" fmla="*/ 4358 h 668610"/>
                  <a:gd name="connsiteX1" fmla="*/ 52850 w 68395"/>
                  <a:gd name="connsiteY1" fmla="*/ 668610 h 668610"/>
                </a:gdLst>
                <a:ahLst/>
                <a:cxnLst>
                  <a:cxn ang="0">
                    <a:pos x="connsiteX0" y="connsiteY0"/>
                  </a:cxn>
                  <a:cxn ang="0">
                    <a:pos x="connsiteX1" y="connsiteY1"/>
                  </a:cxn>
                </a:cxnLst>
                <a:rect l="l" t="t" r="r" b="b"/>
                <a:pathLst>
                  <a:path w="68395" h="668610">
                    <a:moveTo>
                      <a:pt x="0" y="4358"/>
                    </a:moveTo>
                    <a:cubicBezTo>
                      <a:pt x="111838" y="-62806"/>
                      <a:pt x="52850" y="668610"/>
                      <a:pt x="52850" y="668610"/>
                    </a:cubicBezTo>
                  </a:path>
                </a:pathLst>
              </a:custGeom>
              <a:noFill/>
              <a:ln w="15712" cap="rnd">
                <a:solidFill>
                  <a:srgbClr val="773A5C"/>
                </a:solid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9A234D8C-914D-867F-86FC-05FD84F40CCE}"/>
                  </a:ext>
                </a:extLst>
              </p:cNvPr>
              <p:cNvSpPr/>
              <p:nvPr/>
            </p:nvSpPr>
            <p:spPr>
              <a:xfrm>
                <a:off x="9748680" y="3154693"/>
                <a:ext cx="161591" cy="291111"/>
              </a:xfrm>
              <a:custGeom>
                <a:avLst/>
                <a:gdLst>
                  <a:gd name="connsiteX0" fmla="*/ 92462 w 161591"/>
                  <a:gd name="connsiteY0" fmla="*/ 8612 h 291111"/>
                  <a:gd name="connsiteX1" fmla="*/ 159184 w 161591"/>
                  <a:gd name="connsiteY1" fmla="*/ 223161 h 291111"/>
                  <a:gd name="connsiteX2" fmla="*/ 109167 w 161591"/>
                  <a:gd name="connsiteY2" fmla="*/ 291111 h 291111"/>
                  <a:gd name="connsiteX3" fmla="*/ 52431 w 161591"/>
                  <a:gd name="connsiteY3" fmla="*/ 291111 h 291111"/>
                  <a:gd name="connsiteX4" fmla="*/ 2403 w 161591"/>
                  <a:gd name="connsiteY4" fmla="*/ 223161 h 291111"/>
                  <a:gd name="connsiteX5" fmla="*/ 69135 w 161591"/>
                  <a:gd name="connsiteY5" fmla="*/ 8612 h 291111"/>
                  <a:gd name="connsiteX6" fmla="*/ 92539 w 161591"/>
                  <a:gd name="connsiteY6" fmla="*/ 8612 h 291111"/>
                  <a:gd name="connsiteX7" fmla="*/ 92462 w 161591"/>
                  <a:gd name="connsiteY7" fmla="*/ 8612 h 29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91" h="291111">
                    <a:moveTo>
                      <a:pt x="92462" y="8612"/>
                    </a:moveTo>
                    <a:lnTo>
                      <a:pt x="159184" y="223161"/>
                    </a:lnTo>
                    <a:cubicBezTo>
                      <a:pt x="169692" y="256899"/>
                      <a:pt x="144481" y="291111"/>
                      <a:pt x="109167" y="291111"/>
                    </a:cubicBezTo>
                    <a:lnTo>
                      <a:pt x="52431" y="291111"/>
                    </a:lnTo>
                    <a:cubicBezTo>
                      <a:pt x="17117" y="291111"/>
                      <a:pt x="-8095" y="256861"/>
                      <a:pt x="2403" y="223161"/>
                    </a:cubicBezTo>
                    <a:lnTo>
                      <a:pt x="69135" y="8612"/>
                    </a:lnTo>
                    <a:cubicBezTo>
                      <a:pt x="72722" y="-2871"/>
                      <a:pt x="89001" y="-2871"/>
                      <a:pt x="92539" y="8612"/>
                    </a:cubicBezTo>
                    <a:lnTo>
                      <a:pt x="92462" y="8612"/>
                    </a:lnTo>
                    <a:close/>
                  </a:path>
                </a:pathLst>
              </a:custGeom>
              <a:solidFill>
                <a:srgbClr val="773A5C"/>
              </a:solidFill>
              <a:ln w="9657" cap="flat">
                <a:noFill/>
                <a:prstDash val="solid"/>
                <a:miter/>
              </a:ln>
            </p:spPr>
            <p:txBody>
              <a:bodyPr rtlCol="0" anchor="ctr"/>
              <a:lstStyle/>
              <a:p>
                <a:endParaRPr lang="nl-NL"/>
              </a:p>
            </p:txBody>
          </p:sp>
          <p:sp>
            <p:nvSpPr>
              <p:cNvPr id="152" name="Vrije vorm: vorm 151">
                <a:extLst>
                  <a:ext uri="{FF2B5EF4-FFF2-40B4-BE49-F238E27FC236}">
                    <a16:creationId xmlns:a16="http://schemas.microsoft.com/office/drawing/2014/main" id="{0D788812-6E75-76B1-CA94-5FCFAF3A9D2F}"/>
                  </a:ext>
                </a:extLst>
              </p:cNvPr>
              <p:cNvSpPr/>
              <p:nvPr/>
            </p:nvSpPr>
            <p:spPr>
              <a:xfrm>
                <a:off x="9773844" y="3328185"/>
                <a:ext cx="28832" cy="94022"/>
              </a:xfrm>
              <a:custGeom>
                <a:avLst/>
                <a:gdLst>
                  <a:gd name="connsiteX0" fmla="*/ 28833 w 28832"/>
                  <a:gd name="connsiteY0" fmla="*/ 94022 h 94022"/>
                  <a:gd name="connsiteX1" fmla="*/ 5632 w 28832"/>
                  <a:gd name="connsiteY1" fmla="*/ 82306 h 94022"/>
                  <a:gd name="connsiteX2" fmla="*/ 1311 w 28832"/>
                  <a:gd name="connsiteY2" fmla="*/ 56668 h 94022"/>
                  <a:gd name="connsiteX3" fmla="*/ 18924 w 28832"/>
                  <a:gd name="connsiteY3" fmla="*/ 0 h 94022"/>
                </a:gdLst>
                <a:ahLst/>
                <a:cxnLst>
                  <a:cxn ang="0">
                    <a:pos x="connsiteX0" y="connsiteY0"/>
                  </a:cxn>
                  <a:cxn ang="0">
                    <a:pos x="connsiteX1" y="connsiteY1"/>
                  </a:cxn>
                  <a:cxn ang="0">
                    <a:pos x="connsiteX2" y="connsiteY2"/>
                  </a:cxn>
                  <a:cxn ang="0">
                    <a:pos x="connsiteX3" y="connsiteY3"/>
                  </a:cxn>
                </a:cxnLst>
                <a:rect l="l" t="t" r="r" b="b"/>
                <a:pathLst>
                  <a:path w="28832" h="94022">
                    <a:moveTo>
                      <a:pt x="28833" y="94022"/>
                    </a:moveTo>
                    <a:cubicBezTo>
                      <a:pt x="19591" y="94022"/>
                      <a:pt x="11142" y="89740"/>
                      <a:pt x="5632" y="82306"/>
                    </a:cubicBezTo>
                    <a:cubicBezTo>
                      <a:pt x="131" y="74833"/>
                      <a:pt x="-1406" y="65514"/>
                      <a:pt x="1311" y="56668"/>
                    </a:cubicBezTo>
                    <a:lnTo>
                      <a:pt x="18924" y="0"/>
                    </a:lnTo>
                  </a:path>
                </a:pathLst>
              </a:custGeom>
              <a:noFill/>
              <a:ln w="7856" cap="rnd">
                <a:solidFill>
                  <a:srgbClr val="934672"/>
                </a:solidFill>
                <a:prstDash val="solid"/>
                <a:miter/>
              </a:ln>
            </p:spPr>
            <p:txBody>
              <a:bodyPr rtlCol="0" anchor="ctr"/>
              <a:lstStyle/>
              <a:p>
                <a:endParaRPr lang="nl-NL"/>
              </a:p>
            </p:txBody>
          </p:sp>
        </p:grpSp>
        <p:sp>
          <p:nvSpPr>
            <p:cNvPr id="153" name="Vrije vorm: vorm 152">
              <a:extLst>
                <a:ext uri="{FF2B5EF4-FFF2-40B4-BE49-F238E27FC236}">
                  <a16:creationId xmlns:a16="http://schemas.microsoft.com/office/drawing/2014/main" id="{7DD070D6-201F-5168-3DF5-7CFB428C4173}"/>
                </a:ext>
              </a:extLst>
            </p:cNvPr>
            <p:cNvSpPr/>
            <p:nvPr/>
          </p:nvSpPr>
          <p:spPr>
            <a:xfrm>
              <a:off x="9766686" y="2802421"/>
              <a:ext cx="319013" cy="319013"/>
            </a:xfrm>
            <a:custGeom>
              <a:avLst/>
              <a:gdLst>
                <a:gd name="connsiteX0" fmla="*/ 159507 w 319013"/>
                <a:gd name="connsiteY0" fmla="*/ 319014 h 319013"/>
                <a:gd name="connsiteX1" fmla="*/ 0 w 319013"/>
                <a:gd name="connsiteY1" fmla="*/ 159507 h 319013"/>
                <a:gd name="connsiteX2" fmla="*/ 159507 w 319013"/>
                <a:gd name="connsiteY2" fmla="*/ 0 h 319013"/>
                <a:gd name="connsiteX3" fmla="*/ 319014 w 319013"/>
                <a:gd name="connsiteY3" fmla="*/ 159507 h 319013"/>
                <a:gd name="connsiteX4" fmla="*/ 159507 w 319013"/>
                <a:gd name="connsiteY4" fmla="*/ 319014 h 31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 h="319013">
                  <a:moveTo>
                    <a:pt x="159507" y="319014"/>
                  </a:moveTo>
                  <a:cubicBezTo>
                    <a:pt x="159507" y="230928"/>
                    <a:pt x="88086" y="159507"/>
                    <a:pt x="0" y="159507"/>
                  </a:cubicBezTo>
                  <a:cubicBezTo>
                    <a:pt x="88086" y="159507"/>
                    <a:pt x="159507" y="88086"/>
                    <a:pt x="159507" y="0"/>
                  </a:cubicBezTo>
                  <a:cubicBezTo>
                    <a:pt x="159507" y="88086"/>
                    <a:pt x="230927" y="159507"/>
                    <a:pt x="319014" y="159507"/>
                  </a:cubicBezTo>
                  <a:cubicBezTo>
                    <a:pt x="230927" y="159507"/>
                    <a:pt x="159507" y="230928"/>
                    <a:pt x="159507" y="319014"/>
                  </a:cubicBezTo>
                  <a:close/>
                </a:path>
              </a:pathLst>
            </a:custGeom>
            <a:solidFill>
              <a:srgbClr val="FDFDFD"/>
            </a:solidFill>
            <a:ln w="9657" cap="flat">
              <a:noFill/>
              <a:prstDash val="solid"/>
              <a:miter/>
            </a:ln>
          </p:spPr>
          <p:txBody>
            <a:bodyPr rtlCol="0" anchor="ctr"/>
            <a:lstStyle/>
            <a:p>
              <a:endParaRPr lang="nl-NL"/>
            </a:p>
          </p:txBody>
        </p:sp>
      </p:grpSp>
      <p:sp>
        <p:nvSpPr>
          <p:cNvPr id="157" name="Tijdelijke aanduiding voor tekst 156">
            <a:extLst>
              <a:ext uri="{FF2B5EF4-FFF2-40B4-BE49-F238E27FC236}">
                <a16:creationId xmlns:a16="http://schemas.microsoft.com/office/drawing/2014/main" id="{8E2E7A7E-22DC-9427-4DFC-AB0C7BCC0953}"/>
              </a:ext>
            </a:extLst>
          </p:cNvPr>
          <p:cNvSpPr>
            <a:spLocks noGrp="1"/>
          </p:cNvSpPr>
          <p:nvPr userDrawn="1">
            <p:ph type="body" sz="quarter" idx="31" hasCustomPrompt="1"/>
          </p:nvPr>
        </p:nvSpPr>
        <p:spPr>
          <a:xfrm>
            <a:off x="5488932" y="1835725"/>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58" name="Tijdelijke aanduiding voor tekst 156">
            <a:extLst>
              <a:ext uri="{FF2B5EF4-FFF2-40B4-BE49-F238E27FC236}">
                <a16:creationId xmlns:a16="http://schemas.microsoft.com/office/drawing/2014/main" id="{E52390B4-229A-9CC7-E366-84D6FBFBA97C}"/>
              </a:ext>
            </a:extLst>
          </p:cNvPr>
          <p:cNvSpPr>
            <a:spLocks noGrp="1"/>
          </p:cNvSpPr>
          <p:nvPr userDrawn="1">
            <p:ph type="body" sz="quarter" idx="32" hasCustomPrompt="1"/>
          </p:nvPr>
        </p:nvSpPr>
        <p:spPr>
          <a:xfrm>
            <a:off x="4349635" y="4654359"/>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59" name="Tijdelijke aanduiding voor tekst 156">
            <a:extLst>
              <a:ext uri="{FF2B5EF4-FFF2-40B4-BE49-F238E27FC236}">
                <a16:creationId xmlns:a16="http://schemas.microsoft.com/office/drawing/2014/main" id="{2281E80B-637D-CCF5-22CE-853479595FBF}"/>
              </a:ext>
            </a:extLst>
          </p:cNvPr>
          <p:cNvSpPr>
            <a:spLocks noGrp="1"/>
          </p:cNvSpPr>
          <p:nvPr userDrawn="1">
            <p:ph type="body" sz="quarter" idx="33" hasCustomPrompt="1"/>
          </p:nvPr>
        </p:nvSpPr>
        <p:spPr>
          <a:xfrm>
            <a:off x="811304" y="618967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0" name="Tijdelijke aanduiding voor tekst 156">
            <a:extLst>
              <a:ext uri="{FF2B5EF4-FFF2-40B4-BE49-F238E27FC236}">
                <a16:creationId xmlns:a16="http://schemas.microsoft.com/office/drawing/2014/main" id="{5BE81B41-84D6-883F-05B4-91EA09FC3A74}"/>
              </a:ext>
            </a:extLst>
          </p:cNvPr>
          <p:cNvSpPr>
            <a:spLocks noGrp="1"/>
          </p:cNvSpPr>
          <p:nvPr userDrawn="1">
            <p:ph type="body" sz="quarter" idx="34" hasCustomPrompt="1"/>
          </p:nvPr>
        </p:nvSpPr>
        <p:spPr>
          <a:xfrm>
            <a:off x="1386421" y="3131597"/>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1" name="Tijdelijke aanduiding voor tekst 156">
            <a:extLst>
              <a:ext uri="{FF2B5EF4-FFF2-40B4-BE49-F238E27FC236}">
                <a16:creationId xmlns:a16="http://schemas.microsoft.com/office/drawing/2014/main" id="{C4592B0C-AD8B-2E9B-3A07-6040B608191F}"/>
              </a:ext>
            </a:extLst>
          </p:cNvPr>
          <p:cNvSpPr>
            <a:spLocks noGrp="1"/>
          </p:cNvSpPr>
          <p:nvPr userDrawn="1">
            <p:ph type="body" sz="quarter" idx="35" hasCustomPrompt="1"/>
          </p:nvPr>
        </p:nvSpPr>
        <p:spPr>
          <a:xfrm>
            <a:off x="1820258" y="5747763"/>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2" name="Tijdelijke aanduiding voor tekst 156">
            <a:extLst>
              <a:ext uri="{FF2B5EF4-FFF2-40B4-BE49-F238E27FC236}">
                <a16:creationId xmlns:a16="http://schemas.microsoft.com/office/drawing/2014/main" id="{14E40CD0-1382-C181-021D-8C78038CA955}"/>
              </a:ext>
            </a:extLst>
          </p:cNvPr>
          <p:cNvSpPr>
            <a:spLocks noGrp="1"/>
          </p:cNvSpPr>
          <p:nvPr userDrawn="1">
            <p:ph type="body" sz="quarter" idx="36" hasCustomPrompt="1"/>
          </p:nvPr>
        </p:nvSpPr>
        <p:spPr>
          <a:xfrm flipH="1">
            <a:off x="3260827" y="3616055"/>
            <a:ext cx="141448" cy="141448"/>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3" name="Tijdelijke aanduiding voor tekst 156">
            <a:extLst>
              <a:ext uri="{FF2B5EF4-FFF2-40B4-BE49-F238E27FC236}">
                <a16:creationId xmlns:a16="http://schemas.microsoft.com/office/drawing/2014/main" id="{D335C589-347F-93F3-F374-22DECA0460F0}"/>
              </a:ext>
            </a:extLst>
          </p:cNvPr>
          <p:cNvSpPr>
            <a:spLocks noGrp="1"/>
          </p:cNvSpPr>
          <p:nvPr userDrawn="1">
            <p:ph type="body" sz="quarter" idx="37" hasCustomPrompt="1"/>
          </p:nvPr>
        </p:nvSpPr>
        <p:spPr>
          <a:xfrm>
            <a:off x="3424085" y="3456329"/>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4" name="Tijdelijke aanduiding voor tekst 156">
            <a:extLst>
              <a:ext uri="{FF2B5EF4-FFF2-40B4-BE49-F238E27FC236}">
                <a16:creationId xmlns:a16="http://schemas.microsoft.com/office/drawing/2014/main" id="{1253708C-C5F9-F37C-A381-70354AC9498C}"/>
              </a:ext>
            </a:extLst>
          </p:cNvPr>
          <p:cNvSpPr>
            <a:spLocks noGrp="1"/>
          </p:cNvSpPr>
          <p:nvPr userDrawn="1">
            <p:ph type="body" sz="quarter" idx="38" hasCustomPrompt="1"/>
          </p:nvPr>
        </p:nvSpPr>
        <p:spPr>
          <a:xfrm>
            <a:off x="5635541" y="2963433"/>
            <a:ext cx="183697" cy="18369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5" name="Tijdelijke aanduiding voor tekst 156">
            <a:extLst>
              <a:ext uri="{FF2B5EF4-FFF2-40B4-BE49-F238E27FC236}">
                <a16:creationId xmlns:a16="http://schemas.microsoft.com/office/drawing/2014/main" id="{4D365C52-ECCD-FC17-503C-4712F4D0B765}"/>
              </a:ext>
            </a:extLst>
          </p:cNvPr>
          <p:cNvSpPr>
            <a:spLocks noGrp="1"/>
          </p:cNvSpPr>
          <p:nvPr userDrawn="1">
            <p:ph type="body" sz="quarter" idx="39" hasCustomPrompt="1"/>
          </p:nvPr>
        </p:nvSpPr>
        <p:spPr>
          <a:xfrm>
            <a:off x="5760165" y="3179980"/>
            <a:ext cx="118145" cy="118145"/>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6" name="Tijdelijke aanduiding voor tekst 156">
            <a:extLst>
              <a:ext uri="{FF2B5EF4-FFF2-40B4-BE49-F238E27FC236}">
                <a16:creationId xmlns:a16="http://schemas.microsoft.com/office/drawing/2014/main" id="{2238EB45-156B-D4C5-5C4A-43CBC7BC3AA4}"/>
              </a:ext>
            </a:extLst>
          </p:cNvPr>
          <p:cNvSpPr>
            <a:spLocks noGrp="1"/>
          </p:cNvSpPr>
          <p:nvPr userDrawn="1">
            <p:ph type="body" sz="quarter" idx="40" hasCustomPrompt="1"/>
          </p:nvPr>
        </p:nvSpPr>
        <p:spPr>
          <a:xfrm>
            <a:off x="5570363" y="54145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7" name="Tijdelijke aanduiding voor tekst 156">
            <a:extLst>
              <a:ext uri="{FF2B5EF4-FFF2-40B4-BE49-F238E27FC236}">
                <a16:creationId xmlns:a16="http://schemas.microsoft.com/office/drawing/2014/main" id="{9750D6D0-B553-1DCB-FC38-711903983AD5}"/>
              </a:ext>
            </a:extLst>
          </p:cNvPr>
          <p:cNvSpPr>
            <a:spLocks noGrp="1"/>
          </p:cNvSpPr>
          <p:nvPr userDrawn="1">
            <p:ph type="body" sz="quarter" idx="41" hasCustomPrompt="1"/>
          </p:nvPr>
        </p:nvSpPr>
        <p:spPr>
          <a:xfrm>
            <a:off x="5942026" y="595871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8" name="Tijdelijke aanduiding voor tekst 156">
            <a:extLst>
              <a:ext uri="{FF2B5EF4-FFF2-40B4-BE49-F238E27FC236}">
                <a16:creationId xmlns:a16="http://schemas.microsoft.com/office/drawing/2014/main" id="{433D67A4-214A-D08F-E539-E89F351F6261}"/>
              </a:ext>
            </a:extLst>
          </p:cNvPr>
          <p:cNvSpPr>
            <a:spLocks noGrp="1"/>
          </p:cNvSpPr>
          <p:nvPr userDrawn="1">
            <p:ph type="body" sz="quarter" idx="42" hasCustomPrompt="1"/>
          </p:nvPr>
        </p:nvSpPr>
        <p:spPr>
          <a:xfrm>
            <a:off x="1378582" y="18373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3" name="Vrije vorm: vorm 2">
            <a:extLst>
              <a:ext uri="{FF2B5EF4-FFF2-40B4-BE49-F238E27FC236}">
                <a16:creationId xmlns:a16="http://schemas.microsoft.com/office/drawing/2014/main" id="{39F07F2F-6BA8-8B2B-8FDB-D8C85973745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75047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2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23" presetClass="entr" presetSubtype="16"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 fill="hold"/>
                                            <p:tgtEl>
                                              <p:spTgt spid="14"/>
                                            </p:tgtEl>
                                            <p:attrNameLst>
                                              <p:attrName>ppt_w</p:attrName>
                                            </p:attrNameLst>
                                          </p:cBhvr>
                                          <p:tavLst>
                                            <p:tav tm="0">
                                              <p:val>
                                                <p:fltVal val="0"/>
                                              </p:val>
                                            </p:tav>
                                            <p:tav tm="100000">
                                              <p:val>
                                                <p:strVal val="#ppt_w"/>
                                              </p:val>
                                            </p:tav>
                                          </p:tavLst>
                                        </p:anim>
                                        <p:anim calcmode="lin" valueType="num">
                                          <p:cBhvr>
                                            <p:cTn id="13" dur="200" fill="hold"/>
                                            <p:tgtEl>
                                              <p:spTgt spid="1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14:presetBounceEnd="99000">
                                      <p:stCondLst>
                                        <p:cond delay="250"/>
                                      </p:stCondLst>
                                      <p:childTnLst>
                                        <p:animScale p14:bounceEnd="99000">
                                          <p:cBhvr>
                                            <p:cTn id="15" dur="1000" fill="hold"/>
                                            <p:tgtEl>
                                              <p:spTgt spid="14"/>
                                            </p:tgtEl>
                                          </p:cBhvr>
                                          <p:by x="110000" y="110000"/>
                                        </p:animScale>
                                      </p:childTnLst>
                                    </p:cTn>
                                  </p:par>
                                  <p:par>
                                    <p:cTn id="16" presetID="6" presetClass="emph" presetSubtype="0" accel="50000" decel="50000" fill="hold" grpId="2" nodeType="withEffect">
                                      <p:stCondLst>
                                        <p:cond delay="250"/>
                                      </p:stCondLst>
                                      <p:childTnLst>
                                        <p:animScale>
                                          <p:cBhvr>
                                            <p:cTn id="17" dur="250" fill="hold"/>
                                            <p:tgtEl>
                                              <p:spTgt spid="14"/>
                                            </p:tgtEl>
                                          </p:cBhvr>
                                          <p:by x="91000" y="91000"/>
                                        </p:animScale>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500"/>
                                      </p:stCondLst>
                                      <p:childTnLst>
                                        <p:animMotion origin="layout" path="M -0.01719 -0.00023 L -1.25E-6 1.85185E-6 " pathEditMode="relative" rAng="0" ptsTypes="AA">
                                          <p:cBhvr>
                                            <p:cTn id="22" dur="500" fill="hold"/>
                                            <p:tgtEl>
                                              <p:spTgt spid="9"/>
                                            </p:tgtEl>
                                            <p:attrNameLst>
                                              <p:attrName>ppt_x</p:attrName>
                                              <p:attrName>ppt_y</p:attrName>
                                            </p:attrNameLst>
                                          </p:cBhvr>
                                          <p:rCtr x="859" y="0"/>
                                        </p:animMotion>
                                      </p:childTnLst>
                                    </p:cTn>
                                  </p:par>
                                  <p:par>
                                    <p:cTn id="23" presetID="23" presetClass="entr" presetSubtype="16"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00" fill="hold"/>
                                            <p:tgtEl>
                                              <p:spTgt spid="15"/>
                                            </p:tgtEl>
                                            <p:attrNameLst>
                                              <p:attrName>ppt_w</p:attrName>
                                            </p:attrNameLst>
                                          </p:cBhvr>
                                          <p:tavLst>
                                            <p:tav tm="0">
                                              <p:val>
                                                <p:fltVal val="0"/>
                                              </p:val>
                                            </p:tav>
                                            <p:tav tm="100000">
                                              <p:val>
                                                <p:strVal val="#ppt_w"/>
                                              </p:val>
                                            </p:tav>
                                          </p:tavLst>
                                        </p:anim>
                                        <p:anim calcmode="lin" valueType="num">
                                          <p:cBhvr>
                                            <p:cTn id="26" dur="200" fill="hold"/>
                                            <p:tgtEl>
                                              <p:spTgt spid="15"/>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14:presetBounceEnd="99000">
                                      <p:stCondLst>
                                        <p:cond delay="500"/>
                                      </p:stCondLst>
                                      <p:childTnLst>
                                        <p:animScale p14:bounceEnd="99000">
                                          <p:cBhvr>
                                            <p:cTn id="28" dur="1000" fill="hold"/>
                                            <p:tgtEl>
                                              <p:spTgt spid="15"/>
                                            </p:tgtEl>
                                          </p:cBhvr>
                                          <p:by x="110000" y="110000"/>
                                        </p:animScale>
                                      </p:childTnLst>
                                    </p:cTn>
                                  </p:par>
                                  <p:par>
                                    <p:cTn id="29" presetID="6" presetClass="emph" presetSubtype="0" accel="50000" decel="50000" fill="hold" grpId="2" nodeType="withEffect">
                                      <p:stCondLst>
                                        <p:cond delay="500"/>
                                      </p:stCondLst>
                                      <p:childTnLst>
                                        <p:animScale>
                                          <p:cBhvr>
                                            <p:cTn id="30" dur="250" fill="hold"/>
                                            <p:tgtEl>
                                              <p:spTgt spid="15"/>
                                            </p:tgtEl>
                                          </p:cBhvr>
                                          <p:by x="91000" y="91000"/>
                                        </p:animScale>
                                      </p:childTnLst>
                                    </p:cTn>
                                  </p:par>
                                  <p:par>
                                    <p:cTn id="31" presetID="1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decel="100000" fill="hold" grpId="1" nodeType="withEffect">
                                      <p:stCondLst>
                                        <p:cond delay="750"/>
                                      </p:stCondLst>
                                      <p:childTnLst>
                                        <p:animMotion origin="layout" path="M -0.01719 -0.00023 L -1.25E-6 1.85185E-6 " pathEditMode="relative" rAng="0" ptsTypes="AA">
                                          <p:cBhvr>
                                            <p:cTn id="35" dur="500" fill="hold"/>
                                            <p:tgtEl>
                                              <p:spTgt spid="10"/>
                                            </p:tgtEl>
                                            <p:attrNameLst>
                                              <p:attrName>ppt_x</p:attrName>
                                              <p:attrName>ppt_y</p:attrName>
                                            </p:attrNameLst>
                                          </p:cBhvr>
                                          <p:rCtr x="859" y="0"/>
                                        </p:animMotion>
                                      </p:childTnLst>
                                    </p:cTn>
                                  </p:par>
                                  <p:par>
                                    <p:cTn id="36" presetID="23" presetClass="entr" presetSubtype="16"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00" fill="hold"/>
                                            <p:tgtEl>
                                              <p:spTgt spid="16"/>
                                            </p:tgtEl>
                                            <p:attrNameLst>
                                              <p:attrName>ppt_w</p:attrName>
                                            </p:attrNameLst>
                                          </p:cBhvr>
                                          <p:tavLst>
                                            <p:tav tm="0">
                                              <p:val>
                                                <p:fltVal val="0"/>
                                              </p:val>
                                            </p:tav>
                                            <p:tav tm="100000">
                                              <p:val>
                                                <p:strVal val="#ppt_w"/>
                                              </p:val>
                                            </p:tav>
                                          </p:tavLst>
                                        </p:anim>
                                        <p:anim calcmode="lin" valueType="num">
                                          <p:cBhvr>
                                            <p:cTn id="39" dur="200" fill="hold"/>
                                            <p:tgtEl>
                                              <p:spTgt spid="1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14:presetBounceEnd="99000">
                                      <p:stCondLst>
                                        <p:cond delay="750"/>
                                      </p:stCondLst>
                                      <p:childTnLst>
                                        <p:animScale p14:bounceEnd="99000">
                                          <p:cBhvr>
                                            <p:cTn id="41" dur="1000" fill="hold"/>
                                            <p:tgtEl>
                                              <p:spTgt spid="16"/>
                                            </p:tgtEl>
                                          </p:cBhvr>
                                          <p:by x="110000" y="110000"/>
                                        </p:animScale>
                                      </p:childTnLst>
                                    </p:cTn>
                                  </p:par>
                                  <p:par>
                                    <p:cTn id="42" presetID="6" presetClass="emph" presetSubtype="0" accel="50000" decel="50000" fill="hold" grpId="2" nodeType="withEffect">
                                      <p:stCondLst>
                                        <p:cond delay="750"/>
                                      </p:stCondLst>
                                      <p:childTnLst>
                                        <p:animScale>
                                          <p:cBhvr>
                                            <p:cTn id="43" dur="250" fill="hold"/>
                                            <p:tgtEl>
                                              <p:spTgt spid="16"/>
                                            </p:tgtEl>
                                          </p:cBhvr>
                                          <p:by x="91000" y="91000"/>
                                        </p:animScale>
                                      </p:childTnLst>
                                    </p:cTn>
                                  </p:par>
                                  <p:par>
                                    <p:cTn id="44" presetID="10"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1000"/>
                                      </p:stCondLst>
                                      <p:childTnLst>
                                        <p:animMotion origin="layout" path="M -0.01719 -0.00023 L -1.25E-6 1.85185E-6 " pathEditMode="relative" rAng="0" ptsTypes="AA">
                                          <p:cBhvr>
                                            <p:cTn id="48" dur="500" fill="hold"/>
                                            <p:tgtEl>
                                              <p:spTgt spid="11"/>
                                            </p:tgtEl>
                                            <p:attrNameLst>
                                              <p:attrName>ppt_x</p:attrName>
                                              <p:attrName>ppt_y</p:attrName>
                                            </p:attrNameLst>
                                          </p:cBhvr>
                                          <p:rCtr x="859" y="0"/>
                                        </p:animMotion>
                                      </p:childTnLst>
                                    </p:cTn>
                                  </p:par>
                                  <p:par>
                                    <p:cTn id="49" presetID="23" presetClass="entr" presetSubtype="16" fill="hold" grpId="0"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00" fill="hold"/>
                                            <p:tgtEl>
                                              <p:spTgt spid="17"/>
                                            </p:tgtEl>
                                            <p:attrNameLst>
                                              <p:attrName>ppt_w</p:attrName>
                                            </p:attrNameLst>
                                          </p:cBhvr>
                                          <p:tavLst>
                                            <p:tav tm="0">
                                              <p:val>
                                                <p:fltVal val="0"/>
                                              </p:val>
                                            </p:tav>
                                            <p:tav tm="100000">
                                              <p:val>
                                                <p:strVal val="#ppt_w"/>
                                              </p:val>
                                            </p:tav>
                                          </p:tavLst>
                                        </p:anim>
                                        <p:anim calcmode="lin" valueType="num">
                                          <p:cBhvr>
                                            <p:cTn id="52" dur="200" fill="hold"/>
                                            <p:tgtEl>
                                              <p:spTgt spid="17"/>
                                            </p:tgtEl>
                                            <p:attrNameLst>
                                              <p:attrName>ppt_h</p:attrName>
                                            </p:attrNameLst>
                                          </p:cBhvr>
                                          <p:tavLst>
                                            <p:tav tm="0">
                                              <p:val>
                                                <p:fltVal val="0"/>
                                              </p:val>
                                            </p:tav>
                                            <p:tav tm="100000">
                                              <p:val>
                                                <p:strVal val="#ppt_h"/>
                                              </p:val>
                                            </p:tav>
                                          </p:tavLst>
                                        </p:anim>
                                      </p:childTnLst>
                                    </p:cTn>
                                  </p:par>
                                  <p:par>
                                    <p:cTn id="53" presetID="6" presetClass="emph" presetSubtype="0" fill="hold" grpId="1" nodeType="withEffect" p14:presetBounceEnd="99000">
                                      <p:stCondLst>
                                        <p:cond delay="1000"/>
                                      </p:stCondLst>
                                      <p:childTnLst>
                                        <p:animScale p14:bounceEnd="99000">
                                          <p:cBhvr>
                                            <p:cTn id="54" dur="1000" fill="hold"/>
                                            <p:tgtEl>
                                              <p:spTgt spid="17"/>
                                            </p:tgtEl>
                                          </p:cBhvr>
                                          <p:by x="110000" y="110000"/>
                                        </p:animScale>
                                      </p:childTnLst>
                                    </p:cTn>
                                  </p:par>
                                  <p:par>
                                    <p:cTn id="55" presetID="6" presetClass="emph" presetSubtype="0" accel="50000" decel="50000" fill="hold" grpId="2" nodeType="withEffect">
                                      <p:stCondLst>
                                        <p:cond delay="1000"/>
                                      </p:stCondLst>
                                      <p:childTnLst>
                                        <p:animScale>
                                          <p:cBhvr>
                                            <p:cTn id="56" dur="250" fill="hold"/>
                                            <p:tgtEl>
                                              <p:spTgt spid="17"/>
                                            </p:tgtEl>
                                          </p:cBhvr>
                                          <p:by x="91000" y="91000"/>
                                        </p:animScale>
                                      </p:childTnLst>
                                    </p:cTn>
                                  </p:par>
                                  <p:par>
                                    <p:cTn id="57" presetID="10" presetClass="entr" presetSubtype="0" fill="hold" grpId="0" nodeType="withEffect">
                                      <p:stCondLst>
                                        <p:cond delay="1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42" presetClass="path" presetSubtype="0" decel="100000" fill="hold" grpId="1" nodeType="withEffect">
                                      <p:stCondLst>
                                        <p:cond delay="1250"/>
                                      </p:stCondLst>
                                      <p:childTnLst>
                                        <p:animMotion origin="layout" path="M -0.01719 -0.00023 L -1.25E-6 1.85185E-6 " pathEditMode="relative" rAng="0" ptsTypes="AA">
                                          <p:cBhvr>
                                            <p:cTn id="61" dur="500" fill="hold"/>
                                            <p:tgtEl>
                                              <p:spTgt spid="12"/>
                                            </p:tgtEl>
                                            <p:attrNameLst>
                                              <p:attrName>ppt_x</p:attrName>
                                              <p:attrName>ppt_y</p:attrName>
                                            </p:attrNameLst>
                                          </p:cBhvr>
                                          <p:rCtr x="859" y="0"/>
                                        </p:animMotion>
                                      </p:childTnLst>
                                    </p:cTn>
                                  </p:par>
                                  <p:par>
                                    <p:cTn id="62" presetID="23" presetClass="entr" presetSubtype="16" fill="hold" grpId="0" nodeType="withEffect">
                                      <p:stCondLst>
                                        <p:cond delay="1250"/>
                                      </p:stCondLst>
                                      <p:childTnLst>
                                        <p:set>
                                          <p:cBhvr>
                                            <p:cTn id="63" dur="1" fill="hold">
                                              <p:stCondLst>
                                                <p:cond delay="0"/>
                                              </p:stCondLst>
                                            </p:cTn>
                                            <p:tgtEl>
                                              <p:spTgt spid="18"/>
                                            </p:tgtEl>
                                            <p:attrNameLst>
                                              <p:attrName>style.visibility</p:attrName>
                                            </p:attrNameLst>
                                          </p:cBhvr>
                                          <p:to>
                                            <p:strVal val="visible"/>
                                          </p:to>
                                        </p:set>
                                        <p:anim calcmode="lin" valueType="num">
                                          <p:cBhvr>
                                            <p:cTn id="64" dur="200" fill="hold"/>
                                            <p:tgtEl>
                                              <p:spTgt spid="18"/>
                                            </p:tgtEl>
                                            <p:attrNameLst>
                                              <p:attrName>ppt_w</p:attrName>
                                            </p:attrNameLst>
                                          </p:cBhvr>
                                          <p:tavLst>
                                            <p:tav tm="0">
                                              <p:val>
                                                <p:fltVal val="0"/>
                                              </p:val>
                                            </p:tav>
                                            <p:tav tm="100000">
                                              <p:val>
                                                <p:strVal val="#ppt_w"/>
                                              </p:val>
                                            </p:tav>
                                          </p:tavLst>
                                        </p:anim>
                                        <p:anim calcmode="lin" valueType="num">
                                          <p:cBhvr>
                                            <p:cTn id="65" dur="200" fill="hold"/>
                                            <p:tgtEl>
                                              <p:spTgt spid="18"/>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14:presetBounceEnd="99000">
                                      <p:stCondLst>
                                        <p:cond delay="1250"/>
                                      </p:stCondLst>
                                      <p:childTnLst>
                                        <p:animScale p14:bounceEnd="99000">
                                          <p:cBhvr>
                                            <p:cTn id="67" dur="1000" fill="hold"/>
                                            <p:tgtEl>
                                              <p:spTgt spid="18"/>
                                            </p:tgtEl>
                                          </p:cBhvr>
                                          <p:by x="110000" y="110000"/>
                                        </p:animScale>
                                      </p:childTnLst>
                                    </p:cTn>
                                  </p:par>
                                  <p:par>
                                    <p:cTn id="68" presetID="6" presetClass="emph" presetSubtype="0" accel="50000" decel="50000" fill="hold" grpId="2" nodeType="withEffect">
                                      <p:stCondLst>
                                        <p:cond delay="1250"/>
                                      </p:stCondLst>
                                      <p:childTnLst>
                                        <p:animScale>
                                          <p:cBhvr>
                                            <p:cTn id="69" dur="250" fill="hold"/>
                                            <p:tgtEl>
                                              <p:spTgt spid="18"/>
                                            </p:tgtEl>
                                          </p:cBhvr>
                                          <p:by x="91000" y="91000"/>
                                        </p:animScale>
                                      </p:childTnLst>
                                    </p:cTn>
                                  </p:par>
                                  <p:par>
                                    <p:cTn id="70" presetID="10" presetClass="entr" presetSubtype="0" fill="hold" grpId="0" nodeType="withEffect">
                                      <p:stCondLst>
                                        <p:cond delay="15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42" presetClass="path" presetSubtype="0" decel="100000" fill="hold" grpId="1" nodeType="withEffect">
                                      <p:stCondLst>
                                        <p:cond delay="1500"/>
                                      </p:stCondLst>
                                      <p:childTnLst>
                                        <p:animMotion origin="layout" path="M -0.01719 -0.00023 L -1.25E-6 1.85185E-6 " pathEditMode="relative" rAng="0" ptsTypes="AA">
                                          <p:cBhvr>
                                            <p:cTn id="74" dur="500" fill="hold"/>
                                            <p:tgtEl>
                                              <p:spTgt spid="13"/>
                                            </p:tgtEl>
                                            <p:attrNameLst>
                                              <p:attrName>ppt_x</p:attrName>
                                              <p:attrName>ppt_y</p:attrName>
                                            </p:attrNameLst>
                                          </p:cBhvr>
                                          <p:rCtr x="859" y="0"/>
                                        </p:animMotion>
                                      </p:childTnLst>
                                    </p:cTn>
                                  </p:par>
                                  <p:par>
                                    <p:cTn id="75" presetID="23" presetClass="entr" presetSubtype="16" fill="hold" grpId="0" nodeType="withEffect">
                                      <p:stCondLst>
                                        <p:cond delay="15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200" fill="hold"/>
                                            <p:tgtEl>
                                              <p:spTgt spid="19"/>
                                            </p:tgtEl>
                                            <p:attrNameLst>
                                              <p:attrName>ppt_w</p:attrName>
                                            </p:attrNameLst>
                                          </p:cBhvr>
                                          <p:tavLst>
                                            <p:tav tm="0">
                                              <p:val>
                                                <p:fltVal val="0"/>
                                              </p:val>
                                            </p:tav>
                                            <p:tav tm="100000">
                                              <p:val>
                                                <p:strVal val="#ppt_w"/>
                                              </p:val>
                                            </p:tav>
                                          </p:tavLst>
                                        </p:anim>
                                        <p:anim calcmode="lin" valueType="num">
                                          <p:cBhvr>
                                            <p:cTn id="78" dur="200" fill="hold"/>
                                            <p:tgtEl>
                                              <p:spTgt spid="19"/>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14:presetBounceEnd="99000">
                                      <p:stCondLst>
                                        <p:cond delay="1500"/>
                                      </p:stCondLst>
                                      <p:childTnLst>
                                        <p:animScale p14:bounceEnd="99000">
                                          <p:cBhvr>
                                            <p:cTn id="80" dur="1000" fill="hold"/>
                                            <p:tgtEl>
                                              <p:spTgt spid="19"/>
                                            </p:tgtEl>
                                          </p:cBhvr>
                                          <p:by x="110000" y="110000"/>
                                        </p:animScale>
                                      </p:childTnLst>
                                    </p:cTn>
                                  </p:par>
                                  <p:par>
                                    <p:cTn id="81" presetID="6" presetClass="emph" presetSubtype="0" accel="50000" decel="50000" fill="hold" grpId="2" nodeType="withEffect">
                                      <p:stCondLst>
                                        <p:cond delay="1500"/>
                                      </p:stCondLst>
                                      <p:childTnLst>
                                        <p:animScale>
                                          <p:cBhvr>
                                            <p:cTn id="82" dur="250" fill="hold"/>
                                            <p:tgtEl>
                                              <p:spTgt spid="19"/>
                                            </p:tgtEl>
                                          </p:cBhvr>
                                          <p:by x="91000" y="91000"/>
                                        </p:animScale>
                                      </p:childTnLst>
                                    </p:cTn>
                                  </p:par>
                                  <p:par>
                                    <p:cTn id="83" presetID="23" presetClass="entr" presetSubtype="16" fill="hold" nodeType="withEffect">
                                      <p:stCondLst>
                                        <p:cond delay="1750"/>
                                      </p:stCondLst>
                                      <p:childTnLst>
                                        <p:set>
                                          <p:cBhvr>
                                            <p:cTn id="84" dur="1" fill="hold">
                                              <p:stCondLst>
                                                <p:cond delay="0"/>
                                              </p:stCondLst>
                                            </p:cTn>
                                            <p:tgtEl>
                                              <p:spTgt spid="91"/>
                                            </p:tgtEl>
                                            <p:attrNameLst>
                                              <p:attrName>style.visibility</p:attrName>
                                            </p:attrNameLst>
                                          </p:cBhvr>
                                          <p:to>
                                            <p:strVal val="visible"/>
                                          </p:to>
                                        </p:set>
                                        <p:anim calcmode="lin" valueType="num">
                                          <p:cBhvr>
                                            <p:cTn id="85" dur="200" fill="hold"/>
                                            <p:tgtEl>
                                              <p:spTgt spid="91"/>
                                            </p:tgtEl>
                                            <p:attrNameLst>
                                              <p:attrName>ppt_w</p:attrName>
                                            </p:attrNameLst>
                                          </p:cBhvr>
                                          <p:tavLst>
                                            <p:tav tm="0">
                                              <p:val>
                                                <p:fltVal val="0"/>
                                              </p:val>
                                            </p:tav>
                                            <p:tav tm="100000">
                                              <p:val>
                                                <p:strVal val="#ppt_w"/>
                                              </p:val>
                                            </p:tav>
                                          </p:tavLst>
                                        </p:anim>
                                        <p:anim calcmode="lin" valueType="num">
                                          <p:cBhvr>
                                            <p:cTn id="86" dur="200" fill="hold"/>
                                            <p:tgtEl>
                                              <p:spTgt spid="91"/>
                                            </p:tgtEl>
                                            <p:attrNameLst>
                                              <p:attrName>ppt_h</p:attrName>
                                            </p:attrNameLst>
                                          </p:cBhvr>
                                          <p:tavLst>
                                            <p:tav tm="0">
                                              <p:val>
                                                <p:fltVal val="0"/>
                                              </p:val>
                                            </p:tav>
                                            <p:tav tm="100000">
                                              <p:val>
                                                <p:strVal val="#ppt_h"/>
                                              </p:val>
                                            </p:tav>
                                          </p:tavLst>
                                        </p:anim>
                                      </p:childTnLst>
                                    </p:cTn>
                                  </p:par>
                                  <p:par>
                                    <p:cTn id="87" presetID="6" presetClass="emph" presetSubtype="0" fill="hold" nodeType="withEffect" p14:presetBounceEnd="99000">
                                      <p:stCondLst>
                                        <p:cond delay="1750"/>
                                      </p:stCondLst>
                                      <p:childTnLst>
                                        <p:animScale p14:bounceEnd="99000">
                                          <p:cBhvr>
                                            <p:cTn id="88" dur="1000" fill="hold"/>
                                            <p:tgtEl>
                                              <p:spTgt spid="91"/>
                                            </p:tgtEl>
                                          </p:cBhvr>
                                          <p:by x="110000" y="110000"/>
                                        </p:animScale>
                                      </p:childTnLst>
                                    </p:cTn>
                                  </p:par>
                                  <p:par>
                                    <p:cTn id="89" presetID="6" presetClass="emph" presetSubtype="0" accel="50000" decel="50000" fill="hold" nodeType="withEffect">
                                      <p:stCondLst>
                                        <p:cond delay="1750"/>
                                      </p:stCondLst>
                                      <p:childTnLst>
                                        <p:animScale>
                                          <p:cBhvr>
                                            <p:cTn id="90" dur="250" fill="hold"/>
                                            <p:tgtEl>
                                              <p:spTgt spid="91"/>
                                            </p:tgtEl>
                                          </p:cBhvr>
                                          <p:by x="91000" y="91000"/>
                                        </p:animScale>
                                      </p:childTnLst>
                                    </p:cTn>
                                  </p:par>
                                  <p:par>
                                    <p:cTn id="91" presetID="10" presetClass="entr" presetSubtype="0" fill="hold" grpId="0" nodeType="withEffect">
                                      <p:stCondLst>
                                        <p:cond delay="175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250"/>
                                            <p:tgtEl>
                                              <p:spTgt spid="90"/>
                                            </p:tgtEl>
                                          </p:cBhvr>
                                        </p:animEffect>
                                      </p:childTnLst>
                                    </p:cTn>
                                  </p:par>
                                  <p:par>
                                    <p:cTn id="94" presetID="42" presetClass="path" presetSubtype="0" decel="100000" fill="hold" grpId="1" nodeType="withEffect">
                                      <p:stCondLst>
                                        <p:cond delay="1750"/>
                                      </p:stCondLst>
                                      <p:childTnLst>
                                        <p:animMotion origin="layout" path="M 0.01666 -0.00046 L 3.75E-6 1.85185E-6 " pathEditMode="relative" rAng="0" ptsTypes="AA">
                                          <p:cBhvr>
                                            <p:cTn id="95" dur="500" fill="hold"/>
                                            <p:tgtEl>
                                              <p:spTgt spid="90"/>
                                            </p:tgtEl>
                                            <p:attrNameLst>
                                              <p:attrName>ppt_x</p:attrName>
                                              <p:attrName>ppt_y</p:attrName>
                                            </p:attrNameLst>
                                          </p:cBhvr>
                                          <p:rCtr x="-833" y="23"/>
                                        </p:animMotion>
                                      </p:childTnLst>
                                    </p:cTn>
                                  </p:par>
                                  <p:par>
                                    <p:cTn id="96" presetID="23" presetClass="entr" presetSubtype="16" fill="hold" grpId="0" nodeType="withEffect">
                                      <p:stCondLst>
                                        <p:cond delay="2000"/>
                                      </p:stCondLst>
                                      <p:childTnLst>
                                        <p:set>
                                          <p:cBhvr>
                                            <p:cTn id="97" dur="1" fill="hold">
                                              <p:stCondLst>
                                                <p:cond delay="0"/>
                                              </p:stCondLst>
                                            </p:cTn>
                                            <p:tgtEl>
                                              <p:spTgt spid="157"/>
                                            </p:tgtEl>
                                            <p:attrNameLst>
                                              <p:attrName>style.visibility</p:attrName>
                                            </p:attrNameLst>
                                          </p:cBhvr>
                                          <p:to>
                                            <p:strVal val="visible"/>
                                          </p:to>
                                        </p:set>
                                        <p:anim calcmode="lin" valueType="num">
                                          <p:cBhvr>
                                            <p:cTn id="98" dur="200" fill="hold"/>
                                            <p:tgtEl>
                                              <p:spTgt spid="157"/>
                                            </p:tgtEl>
                                            <p:attrNameLst>
                                              <p:attrName>ppt_w</p:attrName>
                                            </p:attrNameLst>
                                          </p:cBhvr>
                                          <p:tavLst>
                                            <p:tav tm="0">
                                              <p:val>
                                                <p:fltVal val="0"/>
                                              </p:val>
                                            </p:tav>
                                            <p:tav tm="100000">
                                              <p:val>
                                                <p:strVal val="#ppt_w"/>
                                              </p:val>
                                            </p:tav>
                                          </p:tavLst>
                                        </p:anim>
                                        <p:anim calcmode="lin" valueType="num">
                                          <p:cBhvr>
                                            <p:cTn id="99" dur="200" fill="hold"/>
                                            <p:tgtEl>
                                              <p:spTgt spid="157"/>
                                            </p:tgtEl>
                                            <p:attrNameLst>
                                              <p:attrName>ppt_h</p:attrName>
                                            </p:attrNameLst>
                                          </p:cBhvr>
                                          <p:tavLst>
                                            <p:tav tm="0">
                                              <p:val>
                                                <p:fltVal val="0"/>
                                              </p:val>
                                            </p:tav>
                                            <p:tav tm="100000">
                                              <p:val>
                                                <p:strVal val="#ppt_h"/>
                                              </p:val>
                                            </p:tav>
                                          </p:tavLst>
                                        </p:anim>
                                      </p:childTnLst>
                                    </p:cTn>
                                  </p:par>
                                  <p:par>
                                    <p:cTn id="100" presetID="6" presetClass="emph" presetSubtype="0" fill="hold" grpId="1" nodeType="withEffect" p14:presetBounceEnd="99000">
                                      <p:stCondLst>
                                        <p:cond delay="2000"/>
                                      </p:stCondLst>
                                      <p:childTnLst>
                                        <p:animScale p14:bounceEnd="99000">
                                          <p:cBhvr>
                                            <p:cTn id="101" dur="1000" fill="hold"/>
                                            <p:tgtEl>
                                              <p:spTgt spid="157"/>
                                            </p:tgtEl>
                                          </p:cBhvr>
                                          <p:by x="110000" y="110000"/>
                                        </p:animScale>
                                      </p:childTnLst>
                                    </p:cTn>
                                  </p:par>
                                  <p:par>
                                    <p:cTn id="102" presetID="6" presetClass="emph" presetSubtype="0" accel="50000" decel="50000" fill="hold" grpId="2" nodeType="withEffect">
                                      <p:stCondLst>
                                        <p:cond delay="2000"/>
                                      </p:stCondLst>
                                      <p:childTnLst>
                                        <p:animScale>
                                          <p:cBhvr>
                                            <p:cTn id="103" dur="250" fill="hold"/>
                                            <p:tgtEl>
                                              <p:spTgt spid="157"/>
                                            </p:tgtEl>
                                          </p:cBhvr>
                                          <p:by x="91000" y="91000"/>
                                        </p:animScale>
                                      </p:childTnLst>
                                    </p:cTn>
                                  </p:par>
                                  <p:par>
                                    <p:cTn id="104" presetID="23" presetClass="entr" presetSubtype="16" fill="hold" grpId="0" nodeType="withEffect">
                                      <p:stCondLst>
                                        <p:cond delay="2250"/>
                                      </p:stCondLst>
                                      <p:childTnLst>
                                        <p:set>
                                          <p:cBhvr>
                                            <p:cTn id="105" dur="1" fill="hold">
                                              <p:stCondLst>
                                                <p:cond delay="0"/>
                                              </p:stCondLst>
                                            </p:cTn>
                                            <p:tgtEl>
                                              <p:spTgt spid="168"/>
                                            </p:tgtEl>
                                            <p:attrNameLst>
                                              <p:attrName>style.visibility</p:attrName>
                                            </p:attrNameLst>
                                          </p:cBhvr>
                                          <p:to>
                                            <p:strVal val="visible"/>
                                          </p:to>
                                        </p:set>
                                        <p:anim calcmode="lin" valueType="num">
                                          <p:cBhvr>
                                            <p:cTn id="106" dur="200" fill="hold"/>
                                            <p:tgtEl>
                                              <p:spTgt spid="168"/>
                                            </p:tgtEl>
                                            <p:attrNameLst>
                                              <p:attrName>ppt_w</p:attrName>
                                            </p:attrNameLst>
                                          </p:cBhvr>
                                          <p:tavLst>
                                            <p:tav tm="0">
                                              <p:val>
                                                <p:fltVal val="0"/>
                                              </p:val>
                                            </p:tav>
                                            <p:tav tm="100000">
                                              <p:val>
                                                <p:strVal val="#ppt_w"/>
                                              </p:val>
                                            </p:tav>
                                          </p:tavLst>
                                        </p:anim>
                                        <p:anim calcmode="lin" valueType="num">
                                          <p:cBhvr>
                                            <p:cTn id="107" dur="200" fill="hold"/>
                                            <p:tgtEl>
                                              <p:spTgt spid="168"/>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14:presetBounceEnd="99000">
                                      <p:stCondLst>
                                        <p:cond delay="2250"/>
                                      </p:stCondLst>
                                      <p:childTnLst>
                                        <p:animScale p14:bounceEnd="99000">
                                          <p:cBhvr>
                                            <p:cTn id="109" dur="1000" fill="hold"/>
                                            <p:tgtEl>
                                              <p:spTgt spid="168"/>
                                            </p:tgtEl>
                                          </p:cBhvr>
                                          <p:by x="110000" y="110000"/>
                                        </p:animScale>
                                      </p:childTnLst>
                                    </p:cTn>
                                  </p:par>
                                  <p:par>
                                    <p:cTn id="110" presetID="6" presetClass="emph" presetSubtype="0" accel="50000" decel="50000" fill="hold" grpId="2" nodeType="withEffect">
                                      <p:stCondLst>
                                        <p:cond delay="2250"/>
                                      </p:stCondLst>
                                      <p:childTnLst>
                                        <p:animScale>
                                          <p:cBhvr>
                                            <p:cTn id="111" dur="250" fill="hold"/>
                                            <p:tgtEl>
                                              <p:spTgt spid="168"/>
                                            </p:tgtEl>
                                          </p:cBhvr>
                                          <p:by x="91000" y="91000"/>
                                        </p:animScale>
                                      </p:childTnLst>
                                    </p:cTn>
                                  </p:par>
                                  <p:par>
                                    <p:cTn id="112" presetID="26" presetClass="emph" presetSubtype="0" repeatCount="indefinite" fill="hold" grpId="3" nodeType="withEffect">
                                      <p:stCondLst>
                                        <p:cond delay="2250"/>
                                      </p:stCondLst>
                                      <p:childTnLst>
                                        <p:animEffect transition="out" filter="fade">
                                          <p:cBhvr>
                                            <p:cTn id="113" dur="2750" tmFilter="0, 0; .2, .5; .8, .5; 1, 0"/>
                                            <p:tgtEl>
                                              <p:spTgt spid="157"/>
                                            </p:tgtEl>
                                          </p:cBhvr>
                                        </p:animEffect>
                                        <p:animScale>
                                          <p:cBhvr>
                                            <p:cTn id="114" dur="1375" autoRev="1" fill="hold"/>
                                            <p:tgtEl>
                                              <p:spTgt spid="157"/>
                                            </p:tgtEl>
                                          </p:cBhvr>
                                          <p:by x="105000" y="105000"/>
                                        </p:animScale>
                                      </p:childTnLst>
                                    </p:cTn>
                                  </p:par>
                                  <p:par>
                                    <p:cTn id="115" presetID="26" presetClass="emph" presetSubtype="0" repeatCount="indefinite" fill="hold" grpId="3" nodeType="withEffect">
                                      <p:stCondLst>
                                        <p:cond delay="2250"/>
                                      </p:stCondLst>
                                      <p:childTnLst>
                                        <p:animEffect transition="out" filter="fade">
                                          <p:cBhvr>
                                            <p:cTn id="116" dur="2750" tmFilter="0, 0; .2, .5; .8, .5; 1, 0"/>
                                            <p:tgtEl>
                                              <p:spTgt spid="168"/>
                                            </p:tgtEl>
                                          </p:cBhvr>
                                        </p:animEffect>
                                        <p:animScale>
                                          <p:cBhvr>
                                            <p:cTn id="117" dur="1375" autoRev="1" fill="hold"/>
                                            <p:tgtEl>
                                              <p:spTgt spid="168"/>
                                            </p:tgtEl>
                                          </p:cBhvr>
                                          <p:by x="105000" y="105000"/>
                                        </p:animScale>
                                      </p:childTnLst>
                                    </p:cTn>
                                  </p:par>
                                  <p:par>
                                    <p:cTn id="118" presetID="23" presetClass="entr" presetSubtype="16" fill="hold" grpId="0" nodeType="withEffect">
                                      <p:stCondLst>
                                        <p:cond delay="2500"/>
                                      </p:stCondLst>
                                      <p:childTnLst>
                                        <p:set>
                                          <p:cBhvr>
                                            <p:cTn id="119" dur="1" fill="hold">
                                              <p:stCondLst>
                                                <p:cond delay="0"/>
                                              </p:stCondLst>
                                            </p:cTn>
                                            <p:tgtEl>
                                              <p:spTgt spid="164"/>
                                            </p:tgtEl>
                                            <p:attrNameLst>
                                              <p:attrName>style.visibility</p:attrName>
                                            </p:attrNameLst>
                                          </p:cBhvr>
                                          <p:to>
                                            <p:strVal val="visible"/>
                                          </p:to>
                                        </p:set>
                                        <p:anim calcmode="lin" valueType="num">
                                          <p:cBhvr>
                                            <p:cTn id="120" dur="200" fill="hold"/>
                                            <p:tgtEl>
                                              <p:spTgt spid="164"/>
                                            </p:tgtEl>
                                            <p:attrNameLst>
                                              <p:attrName>ppt_w</p:attrName>
                                            </p:attrNameLst>
                                          </p:cBhvr>
                                          <p:tavLst>
                                            <p:tav tm="0">
                                              <p:val>
                                                <p:fltVal val="0"/>
                                              </p:val>
                                            </p:tav>
                                            <p:tav tm="100000">
                                              <p:val>
                                                <p:strVal val="#ppt_w"/>
                                              </p:val>
                                            </p:tav>
                                          </p:tavLst>
                                        </p:anim>
                                        <p:anim calcmode="lin" valueType="num">
                                          <p:cBhvr>
                                            <p:cTn id="121" dur="200" fill="hold"/>
                                            <p:tgtEl>
                                              <p:spTgt spid="164"/>
                                            </p:tgtEl>
                                            <p:attrNameLst>
                                              <p:attrName>ppt_h</p:attrName>
                                            </p:attrNameLst>
                                          </p:cBhvr>
                                          <p:tavLst>
                                            <p:tav tm="0">
                                              <p:val>
                                                <p:fltVal val="0"/>
                                              </p:val>
                                            </p:tav>
                                            <p:tav tm="100000">
                                              <p:val>
                                                <p:strVal val="#ppt_h"/>
                                              </p:val>
                                            </p:tav>
                                          </p:tavLst>
                                        </p:anim>
                                      </p:childTnLst>
                                    </p:cTn>
                                  </p:par>
                                  <p:par>
                                    <p:cTn id="122" presetID="6" presetClass="emph" presetSubtype="0" fill="hold" grpId="1" nodeType="withEffect" p14:presetBounceEnd="99000">
                                      <p:stCondLst>
                                        <p:cond delay="2500"/>
                                      </p:stCondLst>
                                      <p:childTnLst>
                                        <p:animScale p14:bounceEnd="99000">
                                          <p:cBhvr>
                                            <p:cTn id="123" dur="1000" fill="hold"/>
                                            <p:tgtEl>
                                              <p:spTgt spid="164"/>
                                            </p:tgtEl>
                                          </p:cBhvr>
                                          <p:by x="110000" y="110000"/>
                                        </p:animScale>
                                      </p:childTnLst>
                                    </p:cTn>
                                  </p:par>
                                  <p:par>
                                    <p:cTn id="124" presetID="6" presetClass="emph" presetSubtype="0" accel="50000" decel="50000" fill="hold" grpId="2" nodeType="withEffect">
                                      <p:stCondLst>
                                        <p:cond delay="2500"/>
                                      </p:stCondLst>
                                      <p:childTnLst>
                                        <p:animScale>
                                          <p:cBhvr>
                                            <p:cTn id="125" dur="250" fill="hold"/>
                                            <p:tgtEl>
                                              <p:spTgt spid="164"/>
                                            </p:tgtEl>
                                          </p:cBhvr>
                                          <p:by x="91000" y="91000"/>
                                        </p:animScale>
                                      </p:childTnLst>
                                    </p:cTn>
                                  </p:par>
                                  <p:par>
                                    <p:cTn id="126" presetID="26" presetClass="emph" presetSubtype="0" repeatCount="indefinite" fill="hold" grpId="3" nodeType="withEffect">
                                      <p:stCondLst>
                                        <p:cond delay="2500"/>
                                      </p:stCondLst>
                                      <p:childTnLst>
                                        <p:animEffect transition="out" filter="fade">
                                          <p:cBhvr>
                                            <p:cTn id="127" dur="2750" tmFilter="0, 0; .2, .5; .8, .5; 1, 0"/>
                                            <p:tgtEl>
                                              <p:spTgt spid="164"/>
                                            </p:tgtEl>
                                          </p:cBhvr>
                                        </p:animEffect>
                                        <p:animScale>
                                          <p:cBhvr>
                                            <p:cTn id="128" dur="1375" autoRev="1" fill="hold"/>
                                            <p:tgtEl>
                                              <p:spTgt spid="164"/>
                                            </p:tgtEl>
                                          </p:cBhvr>
                                          <p:by x="105000" y="105000"/>
                                        </p:animScale>
                                      </p:childTnLst>
                                    </p:cTn>
                                  </p:par>
                                  <p:par>
                                    <p:cTn id="129" presetID="23" presetClass="entr" presetSubtype="16" fill="hold" grpId="0" nodeType="withEffect">
                                      <p:stCondLst>
                                        <p:cond delay="2750"/>
                                      </p:stCondLst>
                                      <p:childTnLst>
                                        <p:set>
                                          <p:cBhvr>
                                            <p:cTn id="130" dur="1" fill="hold">
                                              <p:stCondLst>
                                                <p:cond delay="0"/>
                                              </p:stCondLst>
                                            </p:cTn>
                                            <p:tgtEl>
                                              <p:spTgt spid="165"/>
                                            </p:tgtEl>
                                            <p:attrNameLst>
                                              <p:attrName>style.visibility</p:attrName>
                                            </p:attrNameLst>
                                          </p:cBhvr>
                                          <p:to>
                                            <p:strVal val="visible"/>
                                          </p:to>
                                        </p:set>
                                        <p:anim calcmode="lin" valueType="num">
                                          <p:cBhvr>
                                            <p:cTn id="131" dur="200" fill="hold"/>
                                            <p:tgtEl>
                                              <p:spTgt spid="165"/>
                                            </p:tgtEl>
                                            <p:attrNameLst>
                                              <p:attrName>ppt_w</p:attrName>
                                            </p:attrNameLst>
                                          </p:cBhvr>
                                          <p:tavLst>
                                            <p:tav tm="0">
                                              <p:val>
                                                <p:fltVal val="0"/>
                                              </p:val>
                                            </p:tav>
                                            <p:tav tm="100000">
                                              <p:val>
                                                <p:strVal val="#ppt_w"/>
                                              </p:val>
                                            </p:tav>
                                          </p:tavLst>
                                        </p:anim>
                                        <p:anim calcmode="lin" valueType="num">
                                          <p:cBhvr>
                                            <p:cTn id="132" dur="200" fill="hold"/>
                                            <p:tgtEl>
                                              <p:spTgt spid="165"/>
                                            </p:tgtEl>
                                            <p:attrNameLst>
                                              <p:attrName>ppt_h</p:attrName>
                                            </p:attrNameLst>
                                          </p:cBhvr>
                                          <p:tavLst>
                                            <p:tav tm="0">
                                              <p:val>
                                                <p:fltVal val="0"/>
                                              </p:val>
                                            </p:tav>
                                            <p:tav tm="100000">
                                              <p:val>
                                                <p:strVal val="#ppt_h"/>
                                              </p:val>
                                            </p:tav>
                                          </p:tavLst>
                                        </p:anim>
                                      </p:childTnLst>
                                    </p:cTn>
                                  </p:par>
                                  <p:par>
                                    <p:cTn id="133" presetID="6" presetClass="emph" presetSubtype="0" fill="hold" grpId="1" nodeType="withEffect" p14:presetBounceEnd="99000">
                                      <p:stCondLst>
                                        <p:cond delay="2750"/>
                                      </p:stCondLst>
                                      <p:childTnLst>
                                        <p:animScale p14:bounceEnd="99000">
                                          <p:cBhvr>
                                            <p:cTn id="134" dur="1000" fill="hold"/>
                                            <p:tgtEl>
                                              <p:spTgt spid="165"/>
                                            </p:tgtEl>
                                          </p:cBhvr>
                                          <p:by x="110000" y="110000"/>
                                        </p:animScale>
                                      </p:childTnLst>
                                    </p:cTn>
                                  </p:par>
                                  <p:par>
                                    <p:cTn id="135" presetID="6" presetClass="emph" presetSubtype="0" accel="50000" decel="50000" fill="hold" grpId="2" nodeType="withEffect">
                                      <p:stCondLst>
                                        <p:cond delay="2750"/>
                                      </p:stCondLst>
                                      <p:childTnLst>
                                        <p:animScale>
                                          <p:cBhvr>
                                            <p:cTn id="136" dur="250" fill="hold"/>
                                            <p:tgtEl>
                                              <p:spTgt spid="165"/>
                                            </p:tgtEl>
                                          </p:cBhvr>
                                          <p:by x="91000" y="91000"/>
                                        </p:animScale>
                                      </p:childTnLst>
                                    </p:cTn>
                                  </p:par>
                                  <p:par>
                                    <p:cTn id="137" presetID="26" presetClass="emph" presetSubtype="0" repeatCount="indefinite" fill="hold" grpId="3" nodeType="withEffect">
                                      <p:stCondLst>
                                        <p:cond delay="2750"/>
                                      </p:stCondLst>
                                      <p:childTnLst>
                                        <p:animEffect transition="out" filter="fade">
                                          <p:cBhvr>
                                            <p:cTn id="138" dur="2750" tmFilter="0, 0; .2, .5; .8, .5; 1, 0"/>
                                            <p:tgtEl>
                                              <p:spTgt spid="165"/>
                                            </p:tgtEl>
                                          </p:cBhvr>
                                        </p:animEffect>
                                        <p:animScale>
                                          <p:cBhvr>
                                            <p:cTn id="139" dur="1375" autoRev="1" fill="hold"/>
                                            <p:tgtEl>
                                              <p:spTgt spid="165"/>
                                            </p:tgtEl>
                                          </p:cBhvr>
                                          <p:by x="105000" y="105000"/>
                                        </p:animScale>
                                      </p:childTnLst>
                                    </p:cTn>
                                  </p:par>
                                  <p:par>
                                    <p:cTn id="140" presetID="23" presetClass="entr" presetSubtype="16" fill="hold" grpId="0" nodeType="withEffect">
                                      <p:stCondLst>
                                        <p:cond delay="2750"/>
                                      </p:stCondLst>
                                      <p:childTnLst>
                                        <p:set>
                                          <p:cBhvr>
                                            <p:cTn id="141" dur="1" fill="hold">
                                              <p:stCondLst>
                                                <p:cond delay="0"/>
                                              </p:stCondLst>
                                            </p:cTn>
                                            <p:tgtEl>
                                              <p:spTgt spid="160"/>
                                            </p:tgtEl>
                                            <p:attrNameLst>
                                              <p:attrName>style.visibility</p:attrName>
                                            </p:attrNameLst>
                                          </p:cBhvr>
                                          <p:to>
                                            <p:strVal val="visible"/>
                                          </p:to>
                                        </p:set>
                                        <p:anim calcmode="lin" valueType="num">
                                          <p:cBhvr>
                                            <p:cTn id="142" dur="200" fill="hold"/>
                                            <p:tgtEl>
                                              <p:spTgt spid="160"/>
                                            </p:tgtEl>
                                            <p:attrNameLst>
                                              <p:attrName>ppt_w</p:attrName>
                                            </p:attrNameLst>
                                          </p:cBhvr>
                                          <p:tavLst>
                                            <p:tav tm="0">
                                              <p:val>
                                                <p:fltVal val="0"/>
                                              </p:val>
                                            </p:tav>
                                            <p:tav tm="100000">
                                              <p:val>
                                                <p:strVal val="#ppt_w"/>
                                              </p:val>
                                            </p:tav>
                                          </p:tavLst>
                                        </p:anim>
                                        <p:anim calcmode="lin" valueType="num">
                                          <p:cBhvr>
                                            <p:cTn id="143" dur="200" fill="hold"/>
                                            <p:tgtEl>
                                              <p:spTgt spid="160"/>
                                            </p:tgtEl>
                                            <p:attrNameLst>
                                              <p:attrName>ppt_h</p:attrName>
                                            </p:attrNameLst>
                                          </p:cBhvr>
                                          <p:tavLst>
                                            <p:tav tm="0">
                                              <p:val>
                                                <p:fltVal val="0"/>
                                              </p:val>
                                            </p:tav>
                                            <p:tav tm="100000">
                                              <p:val>
                                                <p:strVal val="#ppt_h"/>
                                              </p:val>
                                            </p:tav>
                                          </p:tavLst>
                                        </p:anim>
                                      </p:childTnLst>
                                    </p:cTn>
                                  </p:par>
                                  <p:par>
                                    <p:cTn id="144" presetID="6" presetClass="emph" presetSubtype="0" fill="hold" grpId="1" nodeType="withEffect" p14:presetBounceEnd="99000">
                                      <p:stCondLst>
                                        <p:cond delay="2750"/>
                                      </p:stCondLst>
                                      <p:childTnLst>
                                        <p:animScale p14:bounceEnd="99000">
                                          <p:cBhvr>
                                            <p:cTn id="145" dur="1000" fill="hold"/>
                                            <p:tgtEl>
                                              <p:spTgt spid="160"/>
                                            </p:tgtEl>
                                          </p:cBhvr>
                                          <p:by x="110000" y="110000"/>
                                        </p:animScale>
                                      </p:childTnLst>
                                    </p:cTn>
                                  </p:par>
                                  <p:par>
                                    <p:cTn id="146" presetID="6" presetClass="emph" presetSubtype="0" accel="50000" decel="50000" fill="hold" grpId="2" nodeType="withEffect">
                                      <p:stCondLst>
                                        <p:cond delay="2750"/>
                                      </p:stCondLst>
                                      <p:childTnLst>
                                        <p:animScale>
                                          <p:cBhvr>
                                            <p:cTn id="147" dur="250" fill="hold"/>
                                            <p:tgtEl>
                                              <p:spTgt spid="160"/>
                                            </p:tgtEl>
                                          </p:cBhvr>
                                          <p:by x="91000" y="91000"/>
                                        </p:animScale>
                                      </p:childTnLst>
                                    </p:cTn>
                                  </p:par>
                                  <p:par>
                                    <p:cTn id="148" presetID="26" presetClass="emph" presetSubtype="0" repeatCount="indefinite" fill="hold" grpId="3" nodeType="withEffect">
                                      <p:stCondLst>
                                        <p:cond delay="2750"/>
                                      </p:stCondLst>
                                      <p:childTnLst>
                                        <p:animEffect transition="out" filter="fade">
                                          <p:cBhvr>
                                            <p:cTn id="149" dur="2750" tmFilter="0, 0; .2, .5; .8, .5; 1, 0"/>
                                            <p:tgtEl>
                                              <p:spTgt spid="160"/>
                                            </p:tgtEl>
                                          </p:cBhvr>
                                        </p:animEffect>
                                        <p:animScale>
                                          <p:cBhvr>
                                            <p:cTn id="150" dur="1375" autoRev="1" fill="hold"/>
                                            <p:tgtEl>
                                              <p:spTgt spid="160"/>
                                            </p:tgtEl>
                                          </p:cBhvr>
                                          <p:by x="105000" y="105000"/>
                                        </p:animScale>
                                      </p:childTnLst>
                                    </p:cTn>
                                  </p:par>
                                  <p:par>
                                    <p:cTn id="151" presetID="23" presetClass="entr" presetSubtype="16" fill="hold" grpId="0" nodeType="withEffect">
                                      <p:stCondLst>
                                        <p:cond delay="3000"/>
                                      </p:stCondLst>
                                      <p:childTnLst>
                                        <p:set>
                                          <p:cBhvr>
                                            <p:cTn id="152" dur="1" fill="hold">
                                              <p:stCondLst>
                                                <p:cond delay="0"/>
                                              </p:stCondLst>
                                            </p:cTn>
                                            <p:tgtEl>
                                              <p:spTgt spid="163"/>
                                            </p:tgtEl>
                                            <p:attrNameLst>
                                              <p:attrName>style.visibility</p:attrName>
                                            </p:attrNameLst>
                                          </p:cBhvr>
                                          <p:to>
                                            <p:strVal val="visible"/>
                                          </p:to>
                                        </p:set>
                                        <p:anim calcmode="lin" valueType="num">
                                          <p:cBhvr>
                                            <p:cTn id="153" dur="200" fill="hold"/>
                                            <p:tgtEl>
                                              <p:spTgt spid="163"/>
                                            </p:tgtEl>
                                            <p:attrNameLst>
                                              <p:attrName>ppt_w</p:attrName>
                                            </p:attrNameLst>
                                          </p:cBhvr>
                                          <p:tavLst>
                                            <p:tav tm="0">
                                              <p:val>
                                                <p:fltVal val="0"/>
                                              </p:val>
                                            </p:tav>
                                            <p:tav tm="100000">
                                              <p:val>
                                                <p:strVal val="#ppt_w"/>
                                              </p:val>
                                            </p:tav>
                                          </p:tavLst>
                                        </p:anim>
                                        <p:anim calcmode="lin" valueType="num">
                                          <p:cBhvr>
                                            <p:cTn id="154" dur="200" fill="hold"/>
                                            <p:tgtEl>
                                              <p:spTgt spid="163"/>
                                            </p:tgtEl>
                                            <p:attrNameLst>
                                              <p:attrName>ppt_h</p:attrName>
                                            </p:attrNameLst>
                                          </p:cBhvr>
                                          <p:tavLst>
                                            <p:tav tm="0">
                                              <p:val>
                                                <p:fltVal val="0"/>
                                              </p:val>
                                            </p:tav>
                                            <p:tav tm="100000">
                                              <p:val>
                                                <p:strVal val="#ppt_h"/>
                                              </p:val>
                                            </p:tav>
                                          </p:tavLst>
                                        </p:anim>
                                      </p:childTnLst>
                                    </p:cTn>
                                  </p:par>
                                  <p:par>
                                    <p:cTn id="155" presetID="6" presetClass="emph" presetSubtype="0" fill="hold" grpId="1" nodeType="withEffect" p14:presetBounceEnd="99000">
                                      <p:stCondLst>
                                        <p:cond delay="3000"/>
                                      </p:stCondLst>
                                      <p:childTnLst>
                                        <p:animScale p14:bounceEnd="99000">
                                          <p:cBhvr>
                                            <p:cTn id="156" dur="1000" fill="hold"/>
                                            <p:tgtEl>
                                              <p:spTgt spid="163"/>
                                            </p:tgtEl>
                                          </p:cBhvr>
                                          <p:by x="110000" y="110000"/>
                                        </p:animScale>
                                      </p:childTnLst>
                                    </p:cTn>
                                  </p:par>
                                  <p:par>
                                    <p:cTn id="157" presetID="6" presetClass="emph" presetSubtype="0" accel="50000" decel="50000" fill="hold" grpId="2" nodeType="withEffect">
                                      <p:stCondLst>
                                        <p:cond delay="3000"/>
                                      </p:stCondLst>
                                      <p:childTnLst>
                                        <p:animScale>
                                          <p:cBhvr>
                                            <p:cTn id="158" dur="250" fill="hold"/>
                                            <p:tgtEl>
                                              <p:spTgt spid="163"/>
                                            </p:tgtEl>
                                          </p:cBhvr>
                                          <p:by x="91000" y="91000"/>
                                        </p:animScale>
                                      </p:childTnLst>
                                    </p:cTn>
                                  </p:par>
                                  <p:par>
                                    <p:cTn id="159" presetID="26" presetClass="emph" presetSubtype="0" repeatCount="indefinite" fill="hold" grpId="3" nodeType="withEffect">
                                      <p:stCondLst>
                                        <p:cond delay="3000"/>
                                      </p:stCondLst>
                                      <p:childTnLst>
                                        <p:animEffect transition="out" filter="fade">
                                          <p:cBhvr>
                                            <p:cTn id="160" dur="2750" tmFilter="0, 0; .2, .5; .8, .5; 1, 0"/>
                                            <p:tgtEl>
                                              <p:spTgt spid="163"/>
                                            </p:tgtEl>
                                          </p:cBhvr>
                                        </p:animEffect>
                                        <p:animScale>
                                          <p:cBhvr>
                                            <p:cTn id="161" dur="1375" autoRev="1" fill="hold"/>
                                            <p:tgtEl>
                                              <p:spTgt spid="163"/>
                                            </p:tgtEl>
                                          </p:cBhvr>
                                          <p:by x="105000" y="105000"/>
                                        </p:animScale>
                                      </p:childTnLst>
                                    </p:cTn>
                                  </p:par>
                                  <p:par>
                                    <p:cTn id="162" presetID="23" presetClass="entr" presetSubtype="16" fill="hold" grpId="0" nodeType="withEffect">
                                      <p:stCondLst>
                                        <p:cond delay="3250"/>
                                      </p:stCondLst>
                                      <p:childTnLst>
                                        <p:set>
                                          <p:cBhvr>
                                            <p:cTn id="163" dur="1" fill="hold">
                                              <p:stCondLst>
                                                <p:cond delay="0"/>
                                              </p:stCondLst>
                                            </p:cTn>
                                            <p:tgtEl>
                                              <p:spTgt spid="158"/>
                                            </p:tgtEl>
                                            <p:attrNameLst>
                                              <p:attrName>style.visibility</p:attrName>
                                            </p:attrNameLst>
                                          </p:cBhvr>
                                          <p:to>
                                            <p:strVal val="visible"/>
                                          </p:to>
                                        </p:set>
                                        <p:anim calcmode="lin" valueType="num">
                                          <p:cBhvr>
                                            <p:cTn id="164" dur="200" fill="hold"/>
                                            <p:tgtEl>
                                              <p:spTgt spid="158"/>
                                            </p:tgtEl>
                                            <p:attrNameLst>
                                              <p:attrName>ppt_w</p:attrName>
                                            </p:attrNameLst>
                                          </p:cBhvr>
                                          <p:tavLst>
                                            <p:tav tm="0">
                                              <p:val>
                                                <p:fltVal val="0"/>
                                              </p:val>
                                            </p:tav>
                                            <p:tav tm="100000">
                                              <p:val>
                                                <p:strVal val="#ppt_w"/>
                                              </p:val>
                                            </p:tav>
                                          </p:tavLst>
                                        </p:anim>
                                        <p:anim calcmode="lin" valueType="num">
                                          <p:cBhvr>
                                            <p:cTn id="165" dur="200" fill="hold"/>
                                            <p:tgtEl>
                                              <p:spTgt spid="158"/>
                                            </p:tgtEl>
                                            <p:attrNameLst>
                                              <p:attrName>ppt_h</p:attrName>
                                            </p:attrNameLst>
                                          </p:cBhvr>
                                          <p:tavLst>
                                            <p:tav tm="0">
                                              <p:val>
                                                <p:fltVal val="0"/>
                                              </p:val>
                                            </p:tav>
                                            <p:tav tm="100000">
                                              <p:val>
                                                <p:strVal val="#ppt_h"/>
                                              </p:val>
                                            </p:tav>
                                          </p:tavLst>
                                        </p:anim>
                                      </p:childTnLst>
                                    </p:cTn>
                                  </p:par>
                                  <p:par>
                                    <p:cTn id="166" presetID="6" presetClass="emph" presetSubtype="0" fill="hold" grpId="1" nodeType="withEffect" p14:presetBounceEnd="99000">
                                      <p:stCondLst>
                                        <p:cond delay="3250"/>
                                      </p:stCondLst>
                                      <p:childTnLst>
                                        <p:animScale p14:bounceEnd="99000">
                                          <p:cBhvr>
                                            <p:cTn id="167" dur="1000" fill="hold"/>
                                            <p:tgtEl>
                                              <p:spTgt spid="158"/>
                                            </p:tgtEl>
                                          </p:cBhvr>
                                          <p:by x="110000" y="110000"/>
                                        </p:animScale>
                                      </p:childTnLst>
                                    </p:cTn>
                                  </p:par>
                                  <p:par>
                                    <p:cTn id="168" presetID="6" presetClass="emph" presetSubtype="0" accel="50000" decel="50000" fill="hold" grpId="2" nodeType="withEffect">
                                      <p:stCondLst>
                                        <p:cond delay="3250"/>
                                      </p:stCondLst>
                                      <p:childTnLst>
                                        <p:animScale>
                                          <p:cBhvr>
                                            <p:cTn id="169" dur="250" fill="hold"/>
                                            <p:tgtEl>
                                              <p:spTgt spid="158"/>
                                            </p:tgtEl>
                                          </p:cBhvr>
                                          <p:by x="91000" y="91000"/>
                                        </p:animScale>
                                      </p:childTnLst>
                                    </p:cTn>
                                  </p:par>
                                  <p:par>
                                    <p:cTn id="170" presetID="26" presetClass="emph" presetSubtype="0" repeatCount="indefinite" fill="hold" grpId="3" nodeType="withEffect">
                                      <p:stCondLst>
                                        <p:cond delay="3250"/>
                                      </p:stCondLst>
                                      <p:childTnLst>
                                        <p:animEffect transition="out" filter="fade">
                                          <p:cBhvr>
                                            <p:cTn id="171" dur="2750" tmFilter="0, 0; .2, .5; .8, .5; 1, 0"/>
                                            <p:tgtEl>
                                              <p:spTgt spid="158"/>
                                            </p:tgtEl>
                                          </p:cBhvr>
                                        </p:animEffect>
                                        <p:animScale>
                                          <p:cBhvr>
                                            <p:cTn id="172" dur="1375" autoRev="1" fill="hold"/>
                                            <p:tgtEl>
                                              <p:spTgt spid="158"/>
                                            </p:tgtEl>
                                          </p:cBhvr>
                                          <p:by x="105000" y="105000"/>
                                        </p:animScale>
                                      </p:childTnLst>
                                    </p:cTn>
                                  </p:par>
                                  <p:par>
                                    <p:cTn id="173" presetID="23" presetClass="entr" presetSubtype="16" fill="hold" grpId="0" nodeType="withEffect">
                                      <p:stCondLst>
                                        <p:cond delay="3250"/>
                                      </p:stCondLst>
                                      <p:childTnLst>
                                        <p:set>
                                          <p:cBhvr>
                                            <p:cTn id="174" dur="1" fill="hold">
                                              <p:stCondLst>
                                                <p:cond delay="0"/>
                                              </p:stCondLst>
                                            </p:cTn>
                                            <p:tgtEl>
                                              <p:spTgt spid="161"/>
                                            </p:tgtEl>
                                            <p:attrNameLst>
                                              <p:attrName>style.visibility</p:attrName>
                                            </p:attrNameLst>
                                          </p:cBhvr>
                                          <p:to>
                                            <p:strVal val="visible"/>
                                          </p:to>
                                        </p:set>
                                        <p:anim calcmode="lin" valueType="num">
                                          <p:cBhvr>
                                            <p:cTn id="175" dur="200" fill="hold"/>
                                            <p:tgtEl>
                                              <p:spTgt spid="161"/>
                                            </p:tgtEl>
                                            <p:attrNameLst>
                                              <p:attrName>ppt_w</p:attrName>
                                            </p:attrNameLst>
                                          </p:cBhvr>
                                          <p:tavLst>
                                            <p:tav tm="0">
                                              <p:val>
                                                <p:fltVal val="0"/>
                                              </p:val>
                                            </p:tav>
                                            <p:tav tm="100000">
                                              <p:val>
                                                <p:strVal val="#ppt_w"/>
                                              </p:val>
                                            </p:tav>
                                          </p:tavLst>
                                        </p:anim>
                                        <p:anim calcmode="lin" valueType="num">
                                          <p:cBhvr>
                                            <p:cTn id="176" dur="200" fill="hold"/>
                                            <p:tgtEl>
                                              <p:spTgt spid="16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14:presetBounceEnd="99000">
                                      <p:stCondLst>
                                        <p:cond delay="3250"/>
                                      </p:stCondLst>
                                      <p:childTnLst>
                                        <p:animScale p14:bounceEnd="99000">
                                          <p:cBhvr>
                                            <p:cTn id="178" dur="1000" fill="hold"/>
                                            <p:tgtEl>
                                              <p:spTgt spid="161"/>
                                            </p:tgtEl>
                                          </p:cBhvr>
                                          <p:by x="110000" y="110000"/>
                                        </p:animScale>
                                      </p:childTnLst>
                                    </p:cTn>
                                  </p:par>
                                  <p:par>
                                    <p:cTn id="179" presetID="6" presetClass="emph" presetSubtype="0" accel="50000" decel="50000" fill="hold" grpId="2" nodeType="withEffect">
                                      <p:stCondLst>
                                        <p:cond delay="3250"/>
                                      </p:stCondLst>
                                      <p:childTnLst>
                                        <p:animScale>
                                          <p:cBhvr>
                                            <p:cTn id="180" dur="250" fill="hold"/>
                                            <p:tgtEl>
                                              <p:spTgt spid="161"/>
                                            </p:tgtEl>
                                          </p:cBhvr>
                                          <p:by x="91000" y="91000"/>
                                        </p:animScale>
                                      </p:childTnLst>
                                    </p:cTn>
                                  </p:par>
                                  <p:par>
                                    <p:cTn id="181" presetID="26" presetClass="emph" presetSubtype="0" repeatCount="indefinite" fill="hold" grpId="3" nodeType="withEffect">
                                      <p:stCondLst>
                                        <p:cond delay="3250"/>
                                      </p:stCondLst>
                                      <p:childTnLst>
                                        <p:animEffect transition="out" filter="fade">
                                          <p:cBhvr>
                                            <p:cTn id="182" dur="2750" tmFilter="0, 0; .2, .5; .8, .5; 1, 0"/>
                                            <p:tgtEl>
                                              <p:spTgt spid="161"/>
                                            </p:tgtEl>
                                          </p:cBhvr>
                                        </p:animEffect>
                                        <p:animScale>
                                          <p:cBhvr>
                                            <p:cTn id="183" dur="1375" autoRev="1" fill="hold"/>
                                            <p:tgtEl>
                                              <p:spTgt spid="161"/>
                                            </p:tgtEl>
                                          </p:cBhvr>
                                          <p:by x="105000" y="105000"/>
                                        </p:animScale>
                                      </p:childTnLst>
                                    </p:cTn>
                                  </p:par>
                                  <p:par>
                                    <p:cTn id="184" presetID="23" presetClass="entr" presetSubtype="16" fill="hold" grpId="0" nodeType="withEffect">
                                      <p:stCondLst>
                                        <p:cond delay="3250"/>
                                      </p:stCondLst>
                                      <p:childTnLst>
                                        <p:set>
                                          <p:cBhvr>
                                            <p:cTn id="185" dur="1" fill="hold">
                                              <p:stCondLst>
                                                <p:cond delay="0"/>
                                              </p:stCondLst>
                                            </p:cTn>
                                            <p:tgtEl>
                                              <p:spTgt spid="166"/>
                                            </p:tgtEl>
                                            <p:attrNameLst>
                                              <p:attrName>style.visibility</p:attrName>
                                            </p:attrNameLst>
                                          </p:cBhvr>
                                          <p:to>
                                            <p:strVal val="visible"/>
                                          </p:to>
                                        </p:set>
                                        <p:anim calcmode="lin" valueType="num">
                                          <p:cBhvr>
                                            <p:cTn id="186" dur="200" fill="hold"/>
                                            <p:tgtEl>
                                              <p:spTgt spid="166"/>
                                            </p:tgtEl>
                                            <p:attrNameLst>
                                              <p:attrName>ppt_w</p:attrName>
                                            </p:attrNameLst>
                                          </p:cBhvr>
                                          <p:tavLst>
                                            <p:tav tm="0">
                                              <p:val>
                                                <p:fltVal val="0"/>
                                              </p:val>
                                            </p:tav>
                                            <p:tav tm="100000">
                                              <p:val>
                                                <p:strVal val="#ppt_w"/>
                                              </p:val>
                                            </p:tav>
                                          </p:tavLst>
                                        </p:anim>
                                        <p:anim calcmode="lin" valueType="num">
                                          <p:cBhvr>
                                            <p:cTn id="187" dur="200" fill="hold"/>
                                            <p:tgtEl>
                                              <p:spTgt spid="166"/>
                                            </p:tgtEl>
                                            <p:attrNameLst>
                                              <p:attrName>ppt_h</p:attrName>
                                            </p:attrNameLst>
                                          </p:cBhvr>
                                          <p:tavLst>
                                            <p:tav tm="0">
                                              <p:val>
                                                <p:fltVal val="0"/>
                                              </p:val>
                                            </p:tav>
                                            <p:tav tm="100000">
                                              <p:val>
                                                <p:strVal val="#ppt_h"/>
                                              </p:val>
                                            </p:tav>
                                          </p:tavLst>
                                        </p:anim>
                                      </p:childTnLst>
                                    </p:cTn>
                                  </p:par>
                                  <p:par>
                                    <p:cTn id="188" presetID="6" presetClass="emph" presetSubtype="0" fill="hold" grpId="1" nodeType="withEffect" p14:presetBounceEnd="99000">
                                      <p:stCondLst>
                                        <p:cond delay="3250"/>
                                      </p:stCondLst>
                                      <p:childTnLst>
                                        <p:animScale p14:bounceEnd="99000">
                                          <p:cBhvr>
                                            <p:cTn id="189" dur="1000" fill="hold"/>
                                            <p:tgtEl>
                                              <p:spTgt spid="166"/>
                                            </p:tgtEl>
                                          </p:cBhvr>
                                          <p:by x="110000" y="110000"/>
                                        </p:animScale>
                                      </p:childTnLst>
                                    </p:cTn>
                                  </p:par>
                                  <p:par>
                                    <p:cTn id="190" presetID="6" presetClass="emph" presetSubtype="0" accel="50000" decel="50000" fill="hold" grpId="2" nodeType="withEffect">
                                      <p:stCondLst>
                                        <p:cond delay="3250"/>
                                      </p:stCondLst>
                                      <p:childTnLst>
                                        <p:animScale>
                                          <p:cBhvr>
                                            <p:cTn id="191" dur="250" fill="hold"/>
                                            <p:tgtEl>
                                              <p:spTgt spid="166"/>
                                            </p:tgtEl>
                                          </p:cBhvr>
                                          <p:by x="91000" y="91000"/>
                                        </p:animScale>
                                      </p:childTnLst>
                                    </p:cTn>
                                  </p:par>
                                  <p:par>
                                    <p:cTn id="192" presetID="26" presetClass="emph" presetSubtype="0" repeatCount="indefinite" fill="hold" grpId="3" nodeType="withEffect">
                                      <p:stCondLst>
                                        <p:cond delay="3250"/>
                                      </p:stCondLst>
                                      <p:childTnLst>
                                        <p:animEffect transition="out" filter="fade">
                                          <p:cBhvr>
                                            <p:cTn id="193" dur="2750" tmFilter="0, 0; .2, .5; .8, .5; 1, 0"/>
                                            <p:tgtEl>
                                              <p:spTgt spid="166"/>
                                            </p:tgtEl>
                                          </p:cBhvr>
                                        </p:animEffect>
                                        <p:animScale>
                                          <p:cBhvr>
                                            <p:cTn id="194" dur="1375" autoRev="1" fill="hold"/>
                                            <p:tgtEl>
                                              <p:spTgt spid="166"/>
                                            </p:tgtEl>
                                          </p:cBhvr>
                                          <p:by x="105000" y="105000"/>
                                        </p:animScale>
                                      </p:childTnLst>
                                    </p:cTn>
                                  </p:par>
                                  <p:par>
                                    <p:cTn id="195" presetID="23" presetClass="entr" presetSubtype="16" fill="hold" grpId="0" nodeType="withEffect">
                                      <p:stCondLst>
                                        <p:cond delay="325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200" fill="hold"/>
                                            <p:tgtEl>
                                              <p:spTgt spid="167"/>
                                            </p:tgtEl>
                                            <p:attrNameLst>
                                              <p:attrName>ppt_w</p:attrName>
                                            </p:attrNameLst>
                                          </p:cBhvr>
                                          <p:tavLst>
                                            <p:tav tm="0">
                                              <p:val>
                                                <p:fltVal val="0"/>
                                              </p:val>
                                            </p:tav>
                                            <p:tav tm="100000">
                                              <p:val>
                                                <p:strVal val="#ppt_w"/>
                                              </p:val>
                                            </p:tav>
                                          </p:tavLst>
                                        </p:anim>
                                        <p:anim calcmode="lin" valueType="num">
                                          <p:cBhvr>
                                            <p:cTn id="198" dur="200" fill="hold"/>
                                            <p:tgtEl>
                                              <p:spTgt spid="167"/>
                                            </p:tgtEl>
                                            <p:attrNameLst>
                                              <p:attrName>ppt_h</p:attrName>
                                            </p:attrNameLst>
                                          </p:cBhvr>
                                          <p:tavLst>
                                            <p:tav tm="0">
                                              <p:val>
                                                <p:fltVal val="0"/>
                                              </p:val>
                                            </p:tav>
                                            <p:tav tm="100000">
                                              <p:val>
                                                <p:strVal val="#ppt_h"/>
                                              </p:val>
                                            </p:tav>
                                          </p:tavLst>
                                        </p:anim>
                                      </p:childTnLst>
                                    </p:cTn>
                                  </p:par>
                                  <p:par>
                                    <p:cTn id="199" presetID="6" presetClass="emph" presetSubtype="0" fill="hold" grpId="1" nodeType="withEffect" p14:presetBounceEnd="99000">
                                      <p:stCondLst>
                                        <p:cond delay="3250"/>
                                      </p:stCondLst>
                                      <p:childTnLst>
                                        <p:animScale p14:bounceEnd="99000">
                                          <p:cBhvr>
                                            <p:cTn id="200" dur="1000" fill="hold"/>
                                            <p:tgtEl>
                                              <p:spTgt spid="167"/>
                                            </p:tgtEl>
                                          </p:cBhvr>
                                          <p:by x="110000" y="110000"/>
                                        </p:animScale>
                                      </p:childTnLst>
                                    </p:cTn>
                                  </p:par>
                                  <p:par>
                                    <p:cTn id="201" presetID="6" presetClass="emph" presetSubtype="0" accel="50000" decel="50000" fill="hold" grpId="2" nodeType="withEffect">
                                      <p:stCondLst>
                                        <p:cond delay="3250"/>
                                      </p:stCondLst>
                                      <p:childTnLst>
                                        <p:animScale>
                                          <p:cBhvr>
                                            <p:cTn id="202" dur="250" fill="hold"/>
                                            <p:tgtEl>
                                              <p:spTgt spid="167"/>
                                            </p:tgtEl>
                                          </p:cBhvr>
                                          <p:by x="91000" y="91000"/>
                                        </p:animScale>
                                      </p:childTnLst>
                                    </p:cTn>
                                  </p:par>
                                  <p:par>
                                    <p:cTn id="203" presetID="26" presetClass="emph" presetSubtype="0" repeatCount="indefinite" fill="hold" grpId="3" nodeType="withEffect">
                                      <p:stCondLst>
                                        <p:cond delay="3250"/>
                                      </p:stCondLst>
                                      <p:childTnLst>
                                        <p:animEffect transition="out" filter="fade">
                                          <p:cBhvr>
                                            <p:cTn id="204" dur="2750" tmFilter="0, 0; .2, .5; .8, .5; 1, 0"/>
                                            <p:tgtEl>
                                              <p:spTgt spid="167"/>
                                            </p:tgtEl>
                                          </p:cBhvr>
                                        </p:animEffect>
                                        <p:animScale>
                                          <p:cBhvr>
                                            <p:cTn id="205" dur="1375" autoRev="1" fill="hold"/>
                                            <p:tgtEl>
                                              <p:spTgt spid="167"/>
                                            </p:tgtEl>
                                          </p:cBhvr>
                                          <p:by x="105000" y="105000"/>
                                        </p:animScale>
                                      </p:childTnLst>
                                    </p:cTn>
                                  </p:par>
                                  <p:par>
                                    <p:cTn id="206" presetID="23" presetClass="entr" presetSubtype="16" fill="hold" grpId="0" nodeType="withEffect">
                                      <p:stCondLst>
                                        <p:cond delay="3250"/>
                                      </p:stCondLst>
                                      <p:childTnLst>
                                        <p:set>
                                          <p:cBhvr>
                                            <p:cTn id="207" dur="1" fill="hold">
                                              <p:stCondLst>
                                                <p:cond delay="0"/>
                                              </p:stCondLst>
                                            </p:cTn>
                                            <p:tgtEl>
                                              <p:spTgt spid="159"/>
                                            </p:tgtEl>
                                            <p:attrNameLst>
                                              <p:attrName>style.visibility</p:attrName>
                                            </p:attrNameLst>
                                          </p:cBhvr>
                                          <p:to>
                                            <p:strVal val="visible"/>
                                          </p:to>
                                        </p:set>
                                        <p:anim calcmode="lin" valueType="num">
                                          <p:cBhvr>
                                            <p:cTn id="208" dur="200" fill="hold"/>
                                            <p:tgtEl>
                                              <p:spTgt spid="159"/>
                                            </p:tgtEl>
                                            <p:attrNameLst>
                                              <p:attrName>ppt_w</p:attrName>
                                            </p:attrNameLst>
                                          </p:cBhvr>
                                          <p:tavLst>
                                            <p:tav tm="0">
                                              <p:val>
                                                <p:fltVal val="0"/>
                                              </p:val>
                                            </p:tav>
                                            <p:tav tm="100000">
                                              <p:val>
                                                <p:strVal val="#ppt_w"/>
                                              </p:val>
                                            </p:tav>
                                          </p:tavLst>
                                        </p:anim>
                                        <p:anim calcmode="lin" valueType="num">
                                          <p:cBhvr>
                                            <p:cTn id="209" dur="200" fill="hold"/>
                                            <p:tgtEl>
                                              <p:spTgt spid="159"/>
                                            </p:tgtEl>
                                            <p:attrNameLst>
                                              <p:attrName>ppt_h</p:attrName>
                                            </p:attrNameLst>
                                          </p:cBhvr>
                                          <p:tavLst>
                                            <p:tav tm="0">
                                              <p:val>
                                                <p:fltVal val="0"/>
                                              </p:val>
                                            </p:tav>
                                            <p:tav tm="100000">
                                              <p:val>
                                                <p:strVal val="#ppt_h"/>
                                              </p:val>
                                            </p:tav>
                                          </p:tavLst>
                                        </p:anim>
                                      </p:childTnLst>
                                    </p:cTn>
                                  </p:par>
                                  <p:par>
                                    <p:cTn id="210" presetID="6" presetClass="emph" presetSubtype="0" fill="hold" grpId="1" nodeType="withEffect" p14:presetBounceEnd="99000">
                                      <p:stCondLst>
                                        <p:cond delay="3250"/>
                                      </p:stCondLst>
                                      <p:childTnLst>
                                        <p:animScale p14:bounceEnd="99000">
                                          <p:cBhvr>
                                            <p:cTn id="211" dur="1000" fill="hold"/>
                                            <p:tgtEl>
                                              <p:spTgt spid="159"/>
                                            </p:tgtEl>
                                          </p:cBhvr>
                                          <p:by x="110000" y="110000"/>
                                        </p:animScale>
                                      </p:childTnLst>
                                    </p:cTn>
                                  </p:par>
                                  <p:par>
                                    <p:cTn id="212" presetID="6" presetClass="emph" presetSubtype="0" accel="50000" decel="50000" fill="hold" grpId="2" nodeType="withEffect">
                                      <p:stCondLst>
                                        <p:cond delay="3250"/>
                                      </p:stCondLst>
                                      <p:childTnLst>
                                        <p:animScale>
                                          <p:cBhvr>
                                            <p:cTn id="213" dur="250" fill="hold"/>
                                            <p:tgtEl>
                                              <p:spTgt spid="159"/>
                                            </p:tgtEl>
                                          </p:cBhvr>
                                          <p:by x="91000" y="91000"/>
                                        </p:animScale>
                                      </p:childTnLst>
                                    </p:cTn>
                                  </p:par>
                                  <p:par>
                                    <p:cTn id="214" presetID="26" presetClass="emph" presetSubtype="0" repeatCount="indefinite" fill="hold" grpId="3" nodeType="withEffect">
                                      <p:stCondLst>
                                        <p:cond delay="3250"/>
                                      </p:stCondLst>
                                      <p:childTnLst>
                                        <p:animEffect transition="out" filter="fade">
                                          <p:cBhvr>
                                            <p:cTn id="215" dur="2750" tmFilter="0, 0; .2, .5; .8, .5; 1, 0"/>
                                            <p:tgtEl>
                                              <p:spTgt spid="159"/>
                                            </p:tgtEl>
                                          </p:cBhvr>
                                        </p:animEffect>
                                        <p:animScale>
                                          <p:cBhvr>
                                            <p:cTn id="216" dur="1375" autoRev="1" fill="hold"/>
                                            <p:tgtEl>
                                              <p:spTgt spid="159"/>
                                            </p:tgtEl>
                                          </p:cBhvr>
                                          <p:by x="105000" y="105000"/>
                                        </p:animScale>
                                      </p:childTnLst>
                                    </p:cTn>
                                  </p:par>
                                  <p:par>
                                    <p:cTn id="217" presetID="23" presetClass="entr" presetSubtype="16" fill="hold" grpId="0" nodeType="withEffect">
                                      <p:stCondLst>
                                        <p:cond delay="3000"/>
                                      </p:stCondLst>
                                      <p:childTnLst>
                                        <p:set>
                                          <p:cBhvr>
                                            <p:cTn id="218" dur="1" fill="hold">
                                              <p:stCondLst>
                                                <p:cond delay="0"/>
                                              </p:stCondLst>
                                            </p:cTn>
                                            <p:tgtEl>
                                              <p:spTgt spid="162"/>
                                            </p:tgtEl>
                                            <p:attrNameLst>
                                              <p:attrName>style.visibility</p:attrName>
                                            </p:attrNameLst>
                                          </p:cBhvr>
                                          <p:to>
                                            <p:strVal val="visible"/>
                                          </p:to>
                                        </p:set>
                                        <p:anim calcmode="lin" valueType="num">
                                          <p:cBhvr>
                                            <p:cTn id="219" dur="200" fill="hold"/>
                                            <p:tgtEl>
                                              <p:spTgt spid="162"/>
                                            </p:tgtEl>
                                            <p:attrNameLst>
                                              <p:attrName>ppt_w</p:attrName>
                                            </p:attrNameLst>
                                          </p:cBhvr>
                                          <p:tavLst>
                                            <p:tav tm="0">
                                              <p:val>
                                                <p:fltVal val="0"/>
                                              </p:val>
                                            </p:tav>
                                            <p:tav tm="100000">
                                              <p:val>
                                                <p:strVal val="#ppt_w"/>
                                              </p:val>
                                            </p:tav>
                                          </p:tavLst>
                                        </p:anim>
                                        <p:anim calcmode="lin" valueType="num">
                                          <p:cBhvr>
                                            <p:cTn id="220" dur="200" fill="hold"/>
                                            <p:tgtEl>
                                              <p:spTgt spid="162"/>
                                            </p:tgtEl>
                                            <p:attrNameLst>
                                              <p:attrName>ppt_h</p:attrName>
                                            </p:attrNameLst>
                                          </p:cBhvr>
                                          <p:tavLst>
                                            <p:tav tm="0">
                                              <p:val>
                                                <p:fltVal val="0"/>
                                              </p:val>
                                            </p:tav>
                                            <p:tav tm="100000">
                                              <p:val>
                                                <p:strVal val="#ppt_h"/>
                                              </p:val>
                                            </p:tav>
                                          </p:tavLst>
                                        </p:anim>
                                      </p:childTnLst>
                                    </p:cTn>
                                  </p:par>
                                  <p:par>
                                    <p:cTn id="221" presetID="6" presetClass="emph" presetSubtype="0" fill="hold" grpId="1" nodeType="withEffect" p14:presetBounceEnd="99000">
                                      <p:stCondLst>
                                        <p:cond delay="3000"/>
                                      </p:stCondLst>
                                      <p:childTnLst>
                                        <p:animScale p14:bounceEnd="99000">
                                          <p:cBhvr>
                                            <p:cTn id="222" dur="1000" fill="hold"/>
                                            <p:tgtEl>
                                              <p:spTgt spid="162"/>
                                            </p:tgtEl>
                                          </p:cBhvr>
                                          <p:by x="110000" y="110000"/>
                                        </p:animScale>
                                      </p:childTnLst>
                                    </p:cTn>
                                  </p:par>
                                  <p:par>
                                    <p:cTn id="223" presetID="6" presetClass="emph" presetSubtype="0" accel="50000" decel="50000" fill="hold" grpId="2" nodeType="withEffect">
                                      <p:stCondLst>
                                        <p:cond delay="3000"/>
                                      </p:stCondLst>
                                      <p:childTnLst>
                                        <p:animScale>
                                          <p:cBhvr>
                                            <p:cTn id="224" dur="250" fill="hold"/>
                                            <p:tgtEl>
                                              <p:spTgt spid="162"/>
                                            </p:tgtEl>
                                          </p:cBhvr>
                                          <p:by x="91000" y="91000"/>
                                        </p:animScale>
                                      </p:childTnLst>
                                    </p:cTn>
                                  </p:par>
                                  <p:par>
                                    <p:cTn id="225" presetID="26" presetClass="emph" presetSubtype="0" repeatCount="indefinite" fill="hold" grpId="3" nodeType="withEffect">
                                      <p:stCondLst>
                                        <p:cond delay="3000"/>
                                      </p:stCondLst>
                                      <p:childTnLst>
                                        <p:animEffect transition="out" filter="fade">
                                          <p:cBhvr>
                                            <p:cTn id="226" dur="2750" tmFilter="0, 0; .2, .5; .8, .5; 1, 0"/>
                                            <p:tgtEl>
                                              <p:spTgt spid="162"/>
                                            </p:tgtEl>
                                          </p:cBhvr>
                                        </p:animEffect>
                                        <p:animScale>
                                          <p:cBhvr>
                                            <p:cTn id="227" dur="1375" autoRev="1" fill="hold"/>
                                            <p:tgtEl>
                                              <p:spTgt spid="1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250"/>
                      </p:stCondLst>
                      <p:childTnLst>
                        <p:animMotion origin="layout" path="M -0.01719 -0.00023 L -1.25E-6 1.85185E-6 " pathEditMode="relative" rAng="0" ptsTypes="AA">
                          <p:cBhvr>
                            <p:cTn dur="500" fill="hold"/>
                            <p:tgtEl>
                              <p:spTgt spid="8"/>
                            </p:tgtEl>
                            <p:attrNameLst>
                              <p:attrName>ppt_x</p:attrName>
                              <p:attrName>ppt_y</p:attrName>
                            </p:attrNameLst>
                          </p:cBhvr>
                          <p:rCtr x="859" y="0"/>
                        </p:animMotion>
                      </p:childTnLst>
                    </p:cTn>
                  </p:par>
                </p:tnLst>
              </p:tmpl>
            </p:tmplLst>
          </p:bldP>
          <p:bldP spid="9" grpId="0" animBg="1">
            <p:tmplLst>
              <p:tmpl>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500"/>
                      </p:stCondLst>
                      <p:childTnLst>
                        <p:animMotion origin="layout" path="M -0.01719 -0.00023 L -1.25E-6 1.85185E-6 " pathEditMode="relative" rAng="0" ptsTypes="AA">
                          <p:cBhvr>
                            <p:cTn dur="500" fill="hold"/>
                            <p:tgtEl>
                              <p:spTgt spid="9"/>
                            </p:tgtEl>
                            <p:attrNameLst>
                              <p:attrName>ppt_x</p:attrName>
                              <p:attrName>ppt_y</p:attrName>
                            </p:attrNameLst>
                          </p:cBhvr>
                          <p:rCtr x="859" y="0"/>
                        </p:animMotion>
                      </p:childTnLst>
                    </p:cTn>
                  </p:par>
                </p:tnLst>
              </p:tmpl>
            </p:tmplLst>
          </p:bldP>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0.01719 -0.00023 L -1.25E-6 1.85185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0.01719 -0.00023 L -1.25E-6 1.85185E-6 " pathEditMode="relative" rAng="0" ptsTypes="AA">
                          <p:cBhvr>
                            <p:cTn dur="500" fill="hold"/>
                            <p:tgtEl>
                              <p:spTgt spid="11"/>
                            </p:tgtEl>
                            <p:attrNameLst>
                              <p:attrName>ppt_x</p:attrName>
                              <p:attrName>ppt_y</p:attrName>
                            </p:attrNameLst>
                          </p:cBhvr>
                          <p:rCtr x="859" y="0"/>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719 -0.00023 L -1.25E-6 1.85185E-6 " pathEditMode="relative" rAng="0" ptsTypes="AA">
                          <p:cBhvr>
                            <p:cTn dur="500" fill="hold"/>
                            <p:tgtEl>
                              <p:spTgt spid="12"/>
                            </p:tgtEl>
                            <p:attrNameLst>
                              <p:attrName>ppt_x</p:attrName>
                              <p:attrName>ppt_y</p:attrName>
                            </p:attrNameLst>
                          </p:cBhvr>
                          <p:rCtr x="859" y="0"/>
                        </p:animMotion>
                      </p:childTnLst>
                    </p:cTn>
                  </p:par>
                </p:tnLst>
              </p:tmpl>
            </p:tmplLst>
          </p:bldP>
          <p:bldP spid="13" grpId="0" animBg="1">
            <p:tmplLst>
              <p:tmpl>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500"/>
                      </p:stCondLst>
                      <p:childTnLst>
                        <p:animMotion origin="layout" path="M -0.01719 -0.00023 L -1.25E-6 1.85185E-6 " pathEditMode="relative" rAng="0" ptsTypes="AA">
                          <p:cBhvr>
                            <p:cTn dur="500" fill="hold"/>
                            <p:tgtEl>
                              <p:spTgt spid="13"/>
                            </p:tgtEl>
                            <p:attrNameLst>
                              <p:attrName>ppt_x</p:attrName>
                              <p:attrName>ppt_y</p:attrName>
                            </p:attrNameLst>
                          </p:cBhvr>
                          <p:rCtr x="859" y="0"/>
                        </p:animMotion>
                      </p:childTnLst>
                    </p:cTn>
                  </p:par>
                </p:tnLst>
              </p:tmpl>
            </p:tmplLst>
          </p:bldP>
          <p:bldP spid="14" grpId="0" animBg="1">
            <p:tmplLst>
              <p:tmpl>
                <p:tnLst>
                  <p:par>
                    <p:cTn presetID="23" presetClass="entr" presetSubtype="16"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p:cTn dur="200" fill="hold"/>
                            <p:tgtEl>
                              <p:spTgt spid="14"/>
                            </p:tgtEl>
                            <p:attrNameLst>
                              <p:attrName>ppt_w</p:attrName>
                            </p:attrNameLst>
                          </p:cBhvr>
                          <p:tavLst>
                            <p:tav tm="0">
                              <p:val>
                                <p:fltVal val="0"/>
                              </p:val>
                            </p:tav>
                            <p:tav tm="100000">
                              <p:val>
                                <p:strVal val="#ppt_w"/>
                              </p:val>
                            </p:tav>
                          </p:tavLst>
                        </p:anim>
                        <p:anim calcmode="lin" valueType="num">
                          <p:cBhvr>
                            <p:cTn dur="200" fill="hold"/>
                            <p:tgtEl>
                              <p:spTgt spid="14"/>
                            </p:tgtEl>
                            <p:attrNameLst>
                              <p:attrName>ppt_h</p:attrName>
                            </p:attrNameLst>
                          </p:cBhvr>
                          <p:tavLst>
                            <p:tav tm="0">
                              <p:val>
                                <p:fltVal val="0"/>
                              </p:val>
                            </p:tav>
                            <p:tav tm="100000">
                              <p:val>
                                <p:strVal val="#ppt_h"/>
                              </p:val>
                            </p:tav>
                          </p:tavLst>
                        </p:anim>
                      </p:childTnLst>
                    </p:cTn>
                  </p:par>
                </p:tnLst>
              </p:tmpl>
            </p:tmplLst>
          </p:bldP>
          <p:bldP spid="14" grpId="1" animBg="1">
            <p:tmplLst>
              <p:tmpl>
                <p:tnLst>
                  <p:par>
                    <p:cTn presetID="6" presetClass="emph" presetSubtype="0" fill="hold" nodeType="withEffect" p14:presetBounceEnd="99000">
                      <p:stCondLst>
                        <p:cond delay="250"/>
                      </p:stCondLst>
                      <p:childTnLst>
                        <p:animScale p14:bounceEnd="99000">
                          <p:cBhvr>
                            <p:cTn dur="1000" fill="hold"/>
                            <p:tgtEl>
                              <p:spTgt spid="14"/>
                            </p:tgtEl>
                          </p:cBhvr>
                          <p:by x="110000" y="110000"/>
                        </p:animScale>
                      </p:childTnLst>
                    </p:cTn>
                  </p:par>
                </p:tnLst>
              </p:tmpl>
            </p:tmplLst>
          </p:bldP>
          <p:bldP spid="14" grpId="2" animBg="1">
            <p:tmplLst>
              <p:tmpl>
                <p:tnLst>
                  <p:par>
                    <p:cTn presetID="6" presetClass="emph" presetSubtype="0" accel="50000" decel="50000" fill="hold" nodeType="withEffect">
                      <p:stCondLst>
                        <p:cond delay="250"/>
                      </p:stCondLst>
                      <p:childTnLst>
                        <p:animScale>
                          <p:cBhvr>
                            <p:cTn dur="250" fill="hold"/>
                            <p:tgtEl>
                              <p:spTgt spid="14"/>
                            </p:tgtEl>
                          </p:cBhvr>
                          <p:by x="91000" y="91000"/>
                        </p:animScale>
                      </p:childTnLst>
                    </p:cTn>
                  </p:par>
                </p:tnLst>
              </p:tmpl>
            </p:tmplLst>
          </p:bldP>
          <p:bldP spid="15" grpId="0" animBg="1">
            <p:tmplLst>
              <p:tmpl>
                <p:tnLst>
                  <p:par>
                    <p:cTn presetID="23" presetClass="entr" presetSubtype="16"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p:cTn dur="200" fill="hold"/>
                            <p:tgtEl>
                              <p:spTgt spid="15"/>
                            </p:tgtEl>
                            <p:attrNameLst>
                              <p:attrName>ppt_w</p:attrName>
                            </p:attrNameLst>
                          </p:cBhvr>
                          <p:tavLst>
                            <p:tav tm="0">
                              <p:val>
                                <p:fltVal val="0"/>
                              </p:val>
                            </p:tav>
                            <p:tav tm="100000">
                              <p:val>
                                <p:strVal val="#ppt_w"/>
                              </p:val>
                            </p:tav>
                          </p:tavLst>
                        </p:anim>
                        <p:anim calcmode="lin" valueType="num">
                          <p:cBhvr>
                            <p:cTn dur="200" fill="hold"/>
                            <p:tgtEl>
                              <p:spTgt spid="15"/>
                            </p:tgtEl>
                            <p:attrNameLst>
                              <p:attrName>ppt_h</p:attrName>
                            </p:attrNameLst>
                          </p:cBhvr>
                          <p:tavLst>
                            <p:tav tm="0">
                              <p:val>
                                <p:fltVal val="0"/>
                              </p:val>
                            </p:tav>
                            <p:tav tm="100000">
                              <p:val>
                                <p:strVal val="#ppt_h"/>
                              </p:val>
                            </p:tav>
                          </p:tavLst>
                        </p:anim>
                      </p:childTnLst>
                    </p:cTn>
                  </p:par>
                </p:tnLst>
              </p:tmpl>
            </p:tmplLst>
          </p:bldP>
          <p:bldP spid="15" grpId="1" animBg="1">
            <p:tmplLst>
              <p:tmpl>
                <p:tnLst>
                  <p:par>
                    <p:cTn presetID="6" presetClass="emph" presetSubtype="0" fill="hold" nodeType="withEffect" p14:presetBounceEnd="99000">
                      <p:stCondLst>
                        <p:cond delay="500"/>
                      </p:stCondLst>
                      <p:childTnLst>
                        <p:animScale p14:bounceEnd="99000">
                          <p:cBhvr>
                            <p:cTn dur="1000" fill="hold"/>
                            <p:tgtEl>
                              <p:spTgt spid="15"/>
                            </p:tgtEl>
                          </p:cBhvr>
                          <p:by x="110000" y="110000"/>
                        </p:animScale>
                      </p:childTnLst>
                    </p:cTn>
                  </p:par>
                </p:tnLst>
              </p:tmpl>
            </p:tmplLst>
          </p:bldP>
          <p:bldP spid="15" grpId="2" animBg="1">
            <p:tmplLst>
              <p:tmpl>
                <p:tnLst>
                  <p:par>
                    <p:cTn presetID="6" presetClass="emph" presetSubtype="0" accel="50000" decel="50000" fill="hold" nodeType="withEffect">
                      <p:stCondLst>
                        <p:cond delay="500"/>
                      </p:stCondLst>
                      <p:childTnLst>
                        <p:animScale>
                          <p:cBhvr>
                            <p:cTn dur="250" fill="hold"/>
                            <p:tgtEl>
                              <p:spTgt spid="15"/>
                            </p:tgtEl>
                          </p:cBhvr>
                          <p:by x="91000" y="91000"/>
                        </p:animScale>
                      </p:childTnLst>
                    </p:cTn>
                  </p:par>
                </p:tnLst>
              </p:tmpl>
            </p:tmplLst>
          </p:bldP>
          <p:bldP spid="16" grpId="0" animBg="1">
            <p:tmplLst>
              <p:tmpl>
                <p:tnLst>
                  <p:par>
                    <p:cTn presetID="23" presetClass="entr" presetSubtype="16"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14:presetBounceEnd="99000">
                      <p:stCondLst>
                        <p:cond delay="750"/>
                      </p:stCondLst>
                      <p:childTnLst>
                        <p:animScale p14:bounceEnd="99000">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750"/>
                      </p:stCondLst>
                      <p:childTnLst>
                        <p:animScale>
                          <p:cBhvr>
                            <p:cTn dur="250" fill="hold"/>
                            <p:tgtEl>
                              <p:spTgt spid="16"/>
                            </p:tgtEl>
                          </p:cBhvr>
                          <p:by x="91000" y="91000"/>
                        </p:animScale>
                      </p:childTnLst>
                    </p:cTn>
                  </p:par>
                </p:tnLst>
              </p:tmpl>
            </p:tmplLst>
          </p:bldP>
          <p:bldP spid="17" grpId="0" animBg="1">
            <p:tmplLst>
              <p:tmpl>
                <p:tnLst>
                  <p:par>
                    <p:cTn presetID="23" presetClass="entr" presetSubtype="16" fill="hold" nodeType="withEffect">
                      <p:stCondLst>
                        <p:cond delay="1000"/>
                      </p:stCondLst>
                      <p:childTnLst>
                        <p:set>
                          <p:cBhvr>
                            <p:cTn dur="1" fill="hold">
                              <p:stCondLst>
                                <p:cond delay="0"/>
                              </p:stCondLst>
                            </p:cTn>
                            <p:tgtEl>
                              <p:spTgt spid="17"/>
                            </p:tgtEl>
                            <p:attrNameLst>
                              <p:attrName>style.visibility</p:attrName>
                            </p:attrNameLst>
                          </p:cBhvr>
                          <p:to>
                            <p:strVal val="visible"/>
                          </p:to>
                        </p:set>
                        <p:anim calcmode="lin" valueType="num">
                          <p:cBhvr>
                            <p:cTn dur="200" fill="hold"/>
                            <p:tgtEl>
                              <p:spTgt spid="17"/>
                            </p:tgtEl>
                            <p:attrNameLst>
                              <p:attrName>ppt_w</p:attrName>
                            </p:attrNameLst>
                          </p:cBhvr>
                          <p:tavLst>
                            <p:tav tm="0">
                              <p:val>
                                <p:fltVal val="0"/>
                              </p:val>
                            </p:tav>
                            <p:tav tm="100000">
                              <p:val>
                                <p:strVal val="#ppt_w"/>
                              </p:val>
                            </p:tav>
                          </p:tavLst>
                        </p:anim>
                        <p:anim calcmode="lin" valueType="num">
                          <p:cBhvr>
                            <p:cTn dur="200" fill="hold"/>
                            <p:tgtEl>
                              <p:spTgt spid="17"/>
                            </p:tgtEl>
                            <p:attrNameLst>
                              <p:attrName>ppt_h</p:attrName>
                            </p:attrNameLst>
                          </p:cBhvr>
                          <p:tavLst>
                            <p:tav tm="0">
                              <p:val>
                                <p:fltVal val="0"/>
                              </p:val>
                            </p:tav>
                            <p:tav tm="100000">
                              <p:val>
                                <p:strVal val="#ppt_h"/>
                              </p:val>
                            </p:tav>
                          </p:tavLst>
                        </p:anim>
                      </p:childTnLst>
                    </p:cTn>
                  </p:par>
                </p:tnLst>
              </p:tmpl>
            </p:tmplLst>
          </p:bldP>
          <p:bldP spid="17" grpId="1" animBg="1">
            <p:tmplLst>
              <p:tmpl>
                <p:tnLst>
                  <p:par>
                    <p:cTn presetID="6" presetClass="emph" presetSubtype="0" fill="hold" nodeType="withEffect" p14:presetBounceEnd="99000">
                      <p:stCondLst>
                        <p:cond delay="1000"/>
                      </p:stCondLst>
                      <p:childTnLst>
                        <p:animScale p14:bounceEnd="99000">
                          <p:cBhvr>
                            <p:cTn dur="1000" fill="hold"/>
                            <p:tgtEl>
                              <p:spTgt spid="17"/>
                            </p:tgtEl>
                          </p:cBhvr>
                          <p:by x="110000" y="110000"/>
                        </p:animScale>
                      </p:childTnLst>
                    </p:cTn>
                  </p:par>
                </p:tnLst>
              </p:tmpl>
            </p:tmplLst>
          </p:bldP>
          <p:bldP spid="17" grpId="2" animBg="1">
            <p:tmplLst>
              <p:tmpl>
                <p:tnLst>
                  <p:par>
                    <p:cTn presetID="6" presetClass="emph" presetSubtype="0" accel="50000" decel="50000" fill="hold" nodeType="withEffect">
                      <p:stCondLst>
                        <p:cond delay="1000"/>
                      </p:stCondLst>
                      <p:childTnLst>
                        <p:animScale>
                          <p:cBhvr>
                            <p:cTn dur="250" fill="hold"/>
                            <p:tgtEl>
                              <p:spTgt spid="17"/>
                            </p:tgtEl>
                          </p:cBhvr>
                          <p:by x="91000" y="91000"/>
                        </p:animScale>
                      </p:childTnLst>
                    </p:cTn>
                  </p:par>
                </p:tnLst>
              </p:tmpl>
            </p:tmplLst>
          </p:bldP>
          <p:bldP spid="18" grpId="0" animBg="1">
            <p:tmplLst>
              <p:tmpl>
                <p:tnLst>
                  <p:par>
                    <p:cTn presetID="23" presetClass="entr" presetSubtype="16" fill="hold" nodeType="withEffect">
                      <p:stCondLst>
                        <p:cond delay="1250"/>
                      </p:stCondLst>
                      <p:childTnLst>
                        <p:set>
                          <p:cBhvr>
                            <p:cTn dur="1" fill="hold">
                              <p:stCondLst>
                                <p:cond delay="0"/>
                              </p:stCondLst>
                            </p:cTn>
                            <p:tgtEl>
                              <p:spTgt spid="18"/>
                            </p:tgtEl>
                            <p:attrNameLst>
                              <p:attrName>style.visibility</p:attrName>
                            </p:attrNameLst>
                          </p:cBhvr>
                          <p:to>
                            <p:strVal val="visible"/>
                          </p:to>
                        </p:set>
                        <p:anim calcmode="lin" valueType="num">
                          <p:cBhvr>
                            <p:cTn dur="200" fill="hold"/>
                            <p:tgtEl>
                              <p:spTgt spid="18"/>
                            </p:tgtEl>
                            <p:attrNameLst>
                              <p:attrName>ppt_w</p:attrName>
                            </p:attrNameLst>
                          </p:cBhvr>
                          <p:tavLst>
                            <p:tav tm="0">
                              <p:val>
                                <p:fltVal val="0"/>
                              </p:val>
                            </p:tav>
                            <p:tav tm="100000">
                              <p:val>
                                <p:strVal val="#ppt_w"/>
                              </p:val>
                            </p:tav>
                          </p:tavLst>
                        </p:anim>
                        <p:anim calcmode="lin" valueType="num">
                          <p:cBhvr>
                            <p:cTn dur="200" fill="hold"/>
                            <p:tgtEl>
                              <p:spTgt spid="18"/>
                            </p:tgtEl>
                            <p:attrNameLst>
                              <p:attrName>ppt_h</p:attrName>
                            </p:attrNameLst>
                          </p:cBhvr>
                          <p:tavLst>
                            <p:tav tm="0">
                              <p:val>
                                <p:fltVal val="0"/>
                              </p:val>
                            </p:tav>
                            <p:tav tm="100000">
                              <p:val>
                                <p:strVal val="#ppt_h"/>
                              </p:val>
                            </p:tav>
                          </p:tavLst>
                        </p:anim>
                      </p:childTnLst>
                    </p:cTn>
                  </p:par>
                </p:tnLst>
              </p:tmpl>
            </p:tmplLst>
          </p:bldP>
          <p:bldP spid="18" grpId="1" animBg="1">
            <p:tmplLst>
              <p:tmpl>
                <p:tnLst>
                  <p:par>
                    <p:cTn presetID="6" presetClass="emph" presetSubtype="0" fill="hold" nodeType="withEffect" p14:presetBounceEnd="99000">
                      <p:stCondLst>
                        <p:cond delay="1250"/>
                      </p:stCondLst>
                      <p:childTnLst>
                        <p:animScale p14:bounceEnd="99000">
                          <p:cBhvr>
                            <p:cTn dur="1000" fill="hold"/>
                            <p:tgtEl>
                              <p:spTgt spid="18"/>
                            </p:tgtEl>
                          </p:cBhvr>
                          <p:by x="110000" y="110000"/>
                        </p:animScale>
                      </p:childTnLst>
                    </p:cTn>
                  </p:par>
                </p:tnLst>
              </p:tmpl>
            </p:tmplLst>
          </p:bldP>
          <p:bldP spid="18" grpId="2" animBg="1">
            <p:tmplLst>
              <p:tmpl>
                <p:tnLst>
                  <p:par>
                    <p:cTn presetID="6" presetClass="emph" presetSubtype="0" accel="50000" decel="50000" fill="hold" nodeType="withEffect">
                      <p:stCondLst>
                        <p:cond delay="1250"/>
                      </p:stCondLst>
                      <p:childTnLst>
                        <p:animScale>
                          <p:cBhvr>
                            <p:cTn dur="250" fill="hold"/>
                            <p:tgtEl>
                              <p:spTgt spid="18"/>
                            </p:tgtEl>
                          </p:cBhvr>
                          <p:by x="91000" y="91000"/>
                        </p:animScale>
                      </p:childTnLst>
                    </p:cTn>
                  </p:par>
                </p:tnLst>
              </p:tmpl>
            </p:tmplLst>
          </p:bldP>
          <p:bldP spid="19" grpId="0" animBg="1">
            <p:tmplLst>
              <p:tmpl>
                <p:tnLst>
                  <p:par>
                    <p:cTn presetID="23" presetClass="entr" presetSubtype="16" fill="hold" nodeType="withEffect">
                      <p:stCondLst>
                        <p:cond delay="1500"/>
                      </p:stCondLst>
                      <p:childTnLst>
                        <p:set>
                          <p:cBhvr>
                            <p:cTn dur="1" fill="hold">
                              <p:stCondLst>
                                <p:cond delay="0"/>
                              </p:stCondLst>
                            </p:cTn>
                            <p:tgtEl>
                              <p:spTgt spid="19"/>
                            </p:tgtEl>
                            <p:attrNameLst>
                              <p:attrName>style.visibility</p:attrName>
                            </p:attrNameLst>
                          </p:cBhvr>
                          <p:to>
                            <p:strVal val="visible"/>
                          </p:to>
                        </p:set>
                        <p:anim calcmode="lin" valueType="num">
                          <p:cBhvr>
                            <p:cTn dur="200" fill="hold"/>
                            <p:tgtEl>
                              <p:spTgt spid="19"/>
                            </p:tgtEl>
                            <p:attrNameLst>
                              <p:attrName>ppt_w</p:attrName>
                            </p:attrNameLst>
                          </p:cBhvr>
                          <p:tavLst>
                            <p:tav tm="0">
                              <p:val>
                                <p:fltVal val="0"/>
                              </p:val>
                            </p:tav>
                            <p:tav tm="100000">
                              <p:val>
                                <p:strVal val="#ppt_w"/>
                              </p:val>
                            </p:tav>
                          </p:tavLst>
                        </p:anim>
                        <p:anim calcmode="lin" valueType="num">
                          <p:cBhvr>
                            <p:cTn dur="200" fill="hold"/>
                            <p:tgtEl>
                              <p:spTgt spid="19"/>
                            </p:tgtEl>
                            <p:attrNameLst>
                              <p:attrName>ppt_h</p:attrName>
                            </p:attrNameLst>
                          </p:cBhvr>
                          <p:tavLst>
                            <p:tav tm="0">
                              <p:val>
                                <p:fltVal val="0"/>
                              </p:val>
                            </p:tav>
                            <p:tav tm="100000">
                              <p:val>
                                <p:strVal val="#ppt_h"/>
                              </p:val>
                            </p:tav>
                          </p:tavLst>
                        </p:anim>
                      </p:childTnLst>
                    </p:cTn>
                  </p:par>
                </p:tnLst>
              </p:tmpl>
            </p:tmplLst>
          </p:bldP>
          <p:bldP spid="19" grpId="1" animBg="1">
            <p:tmplLst>
              <p:tmpl>
                <p:tnLst>
                  <p:par>
                    <p:cTn presetID="6" presetClass="emph" presetSubtype="0" fill="hold" nodeType="withEffect" p14:presetBounceEnd="99000">
                      <p:stCondLst>
                        <p:cond delay="1500"/>
                      </p:stCondLst>
                      <p:childTnLst>
                        <p:animScale p14:bounceEnd="99000">
                          <p:cBhvr>
                            <p:cTn dur="1000" fill="hold"/>
                            <p:tgtEl>
                              <p:spTgt spid="19"/>
                            </p:tgtEl>
                          </p:cBhvr>
                          <p:by x="110000" y="110000"/>
                        </p:animScale>
                      </p:childTnLst>
                    </p:cTn>
                  </p:par>
                </p:tnLst>
              </p:tmpl>
            </p:tmplLst>
          </p:bldP>
          <p:bldP spid="19" grpId="2" animBg="1">
            <p:tmplLst>
              <p:tmpl>
                <p:tnLst>
                  <p:par>
                    <p:cTn presetID="6" presetClass="emph" presetSubtype="0" accel="50000" decel="50000" fill="hold" nodeType="withEffect">
                      <p:stCondLst>
                        <p:cond delay="1500"/>
                      </p:stCondLst>
                      <p:childTnLst>
                        <p:animScale>
                          <p:cBhvr>
                            <p:cTn dur="250" fill="hold"/>
                            <p:tgtEl>
                              <p:spTgt spid="19"/>
                            </p:tgtEl>
                          </p:cBhvr>
                          <p:by x="91000" y="91000"/>
                        </p:animScale>
                      </p:childTnLst>
                    </p:cTn>
                  </p:par>
                </p:tnLst>
              </p:tmpl>
            </p:tmplLst>
          </p:bldP>
          <p:bldP spid="90" grpId="0" animBg="1"/>
          <p:bldP spid="90" grpId="1" animBg="1"/>
          <p:bldP spid="157" grpId="0" animBg="1">
            <p:tmplLst>
              <p:tmpl>
                <p:tnLst>
                  <p:par>
                    <p:cTn presetID="23" presetClass="entr" presetSubtype="16" fill="hold" nodeType="withEffect">
                      <p:stCondLst>
                        <p:cond delay="2000"/>
                      </p:stCondLst>
                      <p:childTnLst>
                        <p:set>
                          <p:cBhvr>
                            <p:cTn dur="1" fill="hold">
                              <p:stCondLst>
                                <p:cond delay="0"/>
                              </p:stCondLst>
                            </p:cTn>
                            <p:tgtEl>
                              <p:spTgt spid="157"/>
                            </p:tgtEl>
                            <p:attrNameLst>
                              <p:attrName>style.visibility</p:attrName>
                            </p:attrNameLst>
                          </p:cBhvr>
                          <p:to>
                            <p:strVal val="visible"/>
                          </p:to>
                        </p:set>
                        <p:anim calcmode="lin" valueType="num">
                          <p:cBhvr>
                            <p:cTn dur="200" fill="hold"/>
                            <p:tgtEl>
                              <p:spTgt spid="157"/>
                            </p:tgtEl>
                            <p:attrNameLst>
                              <p:attrName>ppt_w</p:attrName>
                            </p:attrNameLst>
                          </p:cBhvr>
                          <p:tavLst>
                            <p:tav tm="0">
                              <p:val>
                                <p:fltVal val="0"/>
                              </p:val>
                            </p:tav>
                            <p:tav tm="100000">
                              <p:val>
                                <p:strVal val="#ppt_w"/>
                              </p:val>
                            </p:tav>
                          </p:tavLst>
                        </p:anim>
                        <p:anim calcmode="lin" valueType="num">
                          <p:cBhvr>
                            <p:cTn dur="200" fill="hold"/>
                            <p:tgtEl>
                              <p:spTgt spid="157"/>
                            </p:tgtEl>
                            <p:attrNameLst>
                              <p:attrName>ppt_h</p:attrName>
                            </p:attrNameLst>
                          </p:cBhvr>
                          <p:tavLst>
                            <p:tav tm="0">
                              <p:val>
                                <p:fltVal val="0"/>
                              </p:val>
                            </p:tav>
                            <p:tav tm="100000">
                              <p:val>
                                <p:strVal val="#ppt_h"/>
                              </p:val>
                            </p:tav>
                          </p:tavLst>
                        </p:anim>
                      </p:childTnLst>
                    </p:cTn>
                  </p:par>
                </p:tnLst>
              </p:tmpl>
            </p:tmplLst>
          </p:bldP>
          <p:bldP spid="157" grpId="1" animBg="1">
            <p:tmplLst>
              <p:tmpl>
                <p:tnLst>
                  <p:par>
                    <p:cTn presetID="6" presetClass="emph" presetSubtype="0" fill="hold" nodeType="withEffect" p14:presetBounceEnd="99000">
                      <p:stCondLst>
                        <p:cond delay="2000"/>
                      </p:stCondLst>
                      <p:childTnLst>
                        <p:animScale p14:bounceEnd="99000">
                          <p:cBhvr>
                            <p:cTn dur="1000" fill="hold"/>
                            <p:tgtEl>
                              <p:spTgt spid="157"/>
                            </p:tgtEl>
                          </p:cBhvr>
                          <p:by x="110000" y="110000"/>
                        </p:animScale>
                      </p:childTnLst>
                    </p:cTn>
                  </p:par>
                </p:tnLst>
              </p:tmpl>
            </p:tmplLst>
          </p:bldP>
          <p:bldP spid="157" grpId="2" animBg="1">
            <p:tmplLst>
              <p:tmpl>
                <p:tnLst>
                  <p:par>
                    <p:cTn presetID="6" presetClass="emph" presetSubtype="0" accel="50000" decel="50000" fill="hold" nodeType="withEffect">
                      <p:stCondLst>
                        <p:cond delay="2000"/>
                      </p:stCondLst>
                      <p:childTnLst>
                        <p:animScale>
                          <p:cBhvr>
                            <p:cTn dur="250" fill="hold"/>
                            <p:tgtEl>
                              <p:spTgt spid="157"/>
                            </p:tgtEl>
                          </p:cBhvr>
                          <p:by x="91000" y="91000"/>
                        </p:animScale>
                      </p:childTnLst>
                    </p:cTn>
                  </p:par>
                </p:tnLst>
              </p:tmpl>
            </p:tmplLst>
          </p:bldP>
          <p:bldP spid="157"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57"/>
                            </p:tgtEl>
                          </p:cBhvr>
                        </p:animEffect>
                        <p:animScale>
                          <p:cBhvr>
                            <p:cTn dur="1375" autoRev="1" fill="hold"/>
                            <p:tgtEl>
                              <p:spTgt spid="157"/>
                            </p:tgtEl>
                          </p:cBhvr>
                          <p:by x="105000" y="105000"/>
                        </p:animScale>
                      </p:childTnLst>
                    </p:cTn>
                  </p:par>
                </p:tnLst>
              </p:tmpl>
            </p:tmplLst>
          </p:bldP>
          <p:bldP spid="158" grpId="0" animBg="1">
            <p:tmplLst>
              <p:tmpl>
                <p:tnLst>
                  <p:par>
                    <p:cTn presetID="23" presetClass="entr" presetSubtype="16" fill="hold" nodeType="withEffect">
                      <p:stCondLst>
                        <p:cond delay="3250"/>
                      </p:stCondLst>
                      <p:childTnLst>
                        <p:set>
                          <p:cBhvr>
                            <p:cTn dur="1" fill="hold">
                              <p:stCondLst>
                                <p:cond delay="0"/>
                              </p:stCondLst>
                            </p:cTn>
                            <p:tgtEl>
                              <p:spTgt spid="158"/>
                            </p:tgtEl>
                            <p:attrNameLst>
                              <p:attrName>style.visibility</p:attrName>
                            </p:attrNameLst>
                          </p:cBhvr>
                          <p:to>
                            <p:strVal val="visible"/>
                          </p:to>
                        </p:set>
                        <p:anim calcmode="lin" valueType="num">
                          <p:cBhvr>
                            <p:cTn dur="200" fill="hold"/>
                            <p:tgtEl>
                              <p:spTgt spid="158"/>
                            </p:tgtEl>
                            <p:attrNameLst>
                              <p:attrName>ppt_w</p:attrName>
                            </p:attrNameLst>
                          </p:cBhvr>
                          <p:tavLst>
                            <p:tav tm="0">
                              <p:val>
                                <p:fltVal val="0"/>
                              </p:val>
                            </p:tav>
                            <p:tav tm="100000">
                              <p:val>
                                <p:strVal val="#ppt_w"/>
                              </p:val>
                            </p:tav>
                          </p:tavLst>
                        </p:anim>
                        <p:anim calcmode="lin" valueType="num">
                          <p:cBhvr>
                            <p:cTn dur="200" fill="hold"/>
                            <p:tgtEl>
                              <p:spTgt spid="158"/>
                            </p:tgtEl>
                            <p:attrNameLst>
                              <p:attrName>ppt_h</p:attrName>
                            </p:attrNameLst>
                          </p:cBhvr>
                          <p:tavLst>
                            <p:tav tm="0">
                              <p:val>
                                <p:fltVal val="0"/>
                              </p:val>
                            </p:tav>
                            <p:tav tm="100000">
                              <p:val>
                                <p:strVal val="#ppt_h"/>
                              </p:val>
                            </p:tav>
                          </p:tavLst>
                        </p:anim>
                      </p:childTnLst>
                    </p:cTn>
                  </p:par>
                </p:tnLst>
              </p:tmpl>
            </p:tmplLst>
          </p:bldP>
          <p:bldP spid="158" grpId="1" animBg="1">
            <p:tmplLst>
              <p:tmpl>
                <p:tnLst>
                  <p:par>
                    <p:cTn presetID="6" presetClass="emph" presetSubtype="0" fill="hold" nodeType="withEffect" p14:presetBounceEnd="99000">
                      <p:stCondLst>
                        <p:cond delay="3250"/>
                      </p:stCondLst>
                      <p:childTnLst>
                        <p:animScale p14:bounceEnd="99000">
                          <p:cBhvr>
                            <p:cTn dur="1000" fill="hold"/>
                            <p:tgtEl>
                              <p:spTgt spid="158"/>
                            </p:tgtEl>
                          </p:cBhvr>
                          <p:by x="110000" y="110000"/>
                        </p:animScale>
                      </p:childTnLst>
                    </p:cTn>
                  </p:par>
                </p:tnLst>
              </p:tmpl>
            </p:tmplLst>
          </p:bldP>
          <p:bldP spid="158" grpId="2" animBg="1">
            <p:tmplLst>
              <p:tmpl>
                <p:tnLst>
                  <p:par>
                    <p:cTn presetID="6" presetClass="emph" presetSubtype="0" accel="50000" decel="50000" fill="hold" nodeType="withEffect">
                      <p:stCondLst>
                        <p:cond delay="3250"/>
                      </p:stCondLst>
                      <p:childTnLst>
                        <p:animScale>
                          <p:cBhvr>
                            <p:cTn dur="250" fill="hold"/>
                            <p:tgtEl>
                              <p:spTgt spid="158"/>
                            </p:tgtEl>
                          </p:cBhvr>
                          <p:by x="91000" y="91000"/>
                        </p:animScale>
                      </p:childTnLst>
                    </p:cTn>
                  </p:par>
                </p:tnLst>
              </p:tmpl>
            </p:tmplLst>
          </p:bldP>
          <p:bldP spid="158" grpId="3" animBg="1">
            <p:tmplLst>
              <p:tmpl>
                <p:tnLst>
                  <p:par>
                    <p:cTn presetID="26" presetClass="emph" presetSubtype="0" repeatCount="indefinite" fill="hold" nodeType="withEffect">
                      <p:stCondLst>
                        <p:cond delay="3250"/>
                      </p:stCondLst>
                      <p:childTnLst>
                        <p:animEffect transition="out" filter="fade">
                          <p:cBhvr>
                            <p:cTn dur="2750" tmFilter="0, 0; .2, .5; .8, .5; 1, 0"/>
                            <p:tgtEl>
                              <p:spTgt spid="158"/>
                            </p:tgtEl>
                          </p:cBhvr>
                        </p:animEffect>
                        <p:animScale>
                          <p:cBhvr>
                            <p:cTn dur="1375" autoRev="1" fill="hold"/>
                            <p:tgtEl>
                              <p:spTgt spid="158"/>
                            </p:tgtEl>
                          </p:cBhvr>
                          <p:by x="105000" y="105000"/>
                        </p:animScale>
                      </p:childTnLst>
                    </p:cTn>
                  </p:par>
                </p:tnLst>
              </p:tmpl>
            </p:tmplLst>
          </p:bldP>
          <p:bldP spid="159" grpId="0" animBg="1">
            <p:tmplLst>
              <p:tmpl>
                <p:tnLst>
                  <p:par>
                    <p:cTn presetID="23" presetClass="entr" presetSubtype="16" fill="hold" nodeType="withEffect">
                      <p:stCondLst>
                        <p:cond delay="3250"/>
                      </p:stCondLst>
                      <p:childTnLst>
                        <p:set>
                          <p:cBhvr>
                            <p:cTn dur="1" fill="hold">
                              <p:stCondLst>
                                <p:cond delay="0"/>
                              </p:stCondLst>
                            </p:cTn>
                            <p:tgtEl>
                              <p:spTgt spid="159"/>
                            </p:tgtEl>
                            <p:attrNameLst>
                              <p:attrName>style.visibility</p:attrName>
                            </p:attrNameLst>
                          </p:cBhvr>
                          <p:to>
                            <p:strVal val="visible"/>
                          </p:to>
                        </p:set>
                        <p:anim calcmode="lin" valueType="num">
                          <p:cBhvr>
                            <p:cTn dur="200" fill="hold"/>
                            <p:tgtEl>
                              <p:spTgt spid="159"/>
                            </p:tgtEl>
                            <p:attrNameLst>
                              <p:attrName>ppt_w</p:attrName>
                            </p:attrNameLst>
                          </p:cBhvr>
                          <p:tavLst>
                            <p:tav tm="0">
                              <p:val>
                                <p:fltVal val="0"/>
                              </p:val>
                            </p:tav>
                            <p:tav tm="100000">
                              <p:val>
                                <p:strVal val="#ppt_w"/>
                              </p:val>
                            </p:tav>
                          </p:tavLst>
                        </p:anim>
                        <p:anim calcmode="lin" valueType="num">
                          <p:cBhvr>
                            <p:cTn dur="200" fill="hold"/>
                            <p:tgtEl>
                              <p:spTgt spid="159"/>
                            </p:tgtEl>
                            <p:attrNameLst>
                              <p:attrName>ppt_h</p:attrName>
                            </p:attrNameLst>
                          </p:cBhvr>
                          <p:tavLst>
                            <p:tav tm="0">
                              <p:val>
                                <p:fltVal val="0"/>
                              </p:val>
                            </p:tav>
                            <p:tav tm="100000">
                              <p:val>
                                <p:strVal val="#ppt_h"/>
                              </p:val>
                            </p:tav>
                          </p:tavLst>
                        </p:anim>
                      </p:childTnLst>
                    </p:cTn>
                  </p:par>
                </p:tnLst>
              </p:tmpl>
            </p:tmplLst>
          </p:bldP>
          <p:bldP spid="159" grpId="1" animBg="1"/>
          <p:bldP spid="159" grpId="2" animBg="1"/>
          <p:bldP spid="159" grpId="3" animBg="1"/>
          <p:bldP spid="160" grpId="0" animBg="1">
            <p:tmplLst>
              <p:tmpl>
                <p:tnLst>
                  <p:par>
                    <p:cTn presetID="23" presetClass="entr" presetSubtype="16" fill="hold" nodeType="withEffect">
                      <p:stCondLst>
                        <p:cond delay="2750"/>
                      </p:stCondLst>
                      <p:childTnLst>
                        <p:set>
                          <p:cBhvr>
                            <p:cTn dur="1" fill="hold">
                              <p:stCondLst>
                                <p:cond delay="0"/>
                              </p:stCondLst>
                            </p:cTn>
                            <p:tgtEl>
                              <p:spTgt spid="160"/>
                            </p:tgtEl>
                            <p:attrNameLst>
                              <p:attrName>style.visibility</p:attrName>
                            </p:attrNameLst>
                          </p:cBhvr>
                          <p:to>
                            <p:strVal val="visible"/>
                          </p:to>
                        </p:set>
                        <p:anim calcmode="lin" valueType="num">
                          <p:cBhvr>
                            <p:cTn dur="200" fill="hold"/>
                            <p:tgtEl>
                              <p:spTgt spid="160"/>
                            </p:tgtEl>
                            <p:attrNameLst>
                              <p:attrName>ppt_w</p:attrName>
                            </p:attrNameLst>
                          </p:cBhvr>
                          <p:tavLst>
                            <p:tav tm="0">
                              <p:val>
                                <p:fltVal val="0"/>
                              </p:val>
                            </p:tav>
                            <p:tav tm="100000">
                              <p:val>
                                <p:strVal val="#ppt_w"/>
                              </p:val>
                            </p:tav>
                          </p:tavLst>
                        </p:anim>
                        <p:anim calcmode="lin" valueType="num">
                          <p:cBhvr>
                            <p:cTn dur="200" fill="hold"/>
                            <p:tgtEl>
                              <p:spTgt spid="160"/>
                            </p:tgtEl>
                            <p:attrNameLst>
                              <p:attrName>ppt_h</p:attrName>
                            </p:attrNameLst>
                          </p:cBhvr>
                          <p:tavLst>
                            <p:tav tm="0">
                              <p:val>
                                <p:fltVal val="0"/>
                              </p:val>
                            </p:tav>
                            <p:tav tm="100000">
                              <p:val>
                                <p:strVal val="#ppt_h"/>
                              </p:val>
                            </p:tav>
                          </p:tavLst>
                        </p:anim>
                      </p:childTnLst>
                    </p:cTn>
                  </p:par>
                </p:tnLst>
              </p:tmpl>
            </p:tmplLst>
          </p:bldP>
          <p:bldP spid="160" grpId="1" animBg="1"/>
          <p:bldP spid="160" grpId="2" animBg="1"/>
          <p:bldP spid="160" grpId="3" animBg="1"/>
          <p:bldP spid="161" grpId="0" animBg="1">
            <p:tmplLst>
              <p:tmpl>
                <p:tnLst>
                  <p:par>
                    <p:cTn presetID="23" presetClass="entr" presetSubtype="16" fill="hold" nodeType="withEffect">
                      <p:stCondLst>
                        <p:cond delay="3250"/>
                      </p:stCondLst>
                      <p:childTnLst>
                        <p:set>
                          <p:cBhvr>
                            <p:cTn dur="1" fill="hold">
                              <p:stCondLst>
                                <p:cond delay="0"/>
                              </p:stCondLst>
                            </p:cTn>
                            <p:tgtEl>
                              <p:spTgt spid="161"/>
                            </p:tgtEl>
                            <p:attrNameLst>
                              <p:attrName>style.visibility</p:attrName>
                            </p:attrNameLst>
                          </p:cBhvr>
                          <p:to>
                            <p:strVal val="visible"/>
                          </p:to>
                        </p:set>
                        <p:anim calcmode="lin" valueType="num">
                          <p:cBhvr>
                            <p:cTn dur="200" fill="hold"/>
                            <p:tgtEl>
                              <p:spTgt spid="161"/>
                            </p:tgtEl>
                            <p:attrNameLst>
                              <p:attrName>ppt_w</p:attrName>
                            </p:attrNameLst>
                          </p:cBhvr>
                          <p:tavLst>
                            <p:tav tm="0">
                              <p:val>
                                <p:fltVal val="0"/>
                              </p:val>
                            </p:tav>
                            <p:tav tm="100000">
                              <p:val>
                                <p:strVal val="#ppt_w"/>
                              </p:val>
                            </p:tav>
                          </p:tavLst>
                        </p:anim>
                        <p:anim calcmode="lin" valueType="num">
                          <p:cBhvr>
                            <p:cTn dur="200" fill="hold"/>
                            <p:tgtEl>
                              <p:spTgt spid="161"/>
                            </p:tgtEl>
                            <p:attrNameLst>
                              <p:attrName>ppt_h</p:attrName>
                            </p:attrNameLst>
                          </p:cBhvr>
                          <p:tavLst>
                            <p:tav tm="0">
                              <p:val>
                                <p:fltVal val="0"/>
                              </p:val>
                            </p:tav>
                            <p:tav tm="100000">
                              <p:val>
                                <p:strVal val="#ppt_h"/>
                              </p:val>
                            </p:tav>
                          </p:tavLst>
                        </p:anim>
                      </p:childTnLst>
                    </p:cTn>
                  </p:par>
                </p:tnLst>
              </p:tmpl>
            </p:tmplLst>
          </p:bldP>
          <p:bldP spid="161" grpId="1" animBg="1"/>
          <p:bldP spid="161" grpId="2" animBg="1"/>
          <p:bldP spid="161" grpId="3" animBg="1"/>
          <p:bldP spid="162" grpId="0" animBg="1">
            <p:tmplLst>
              <p:tmpl>
                <p:tnLst>
                  <p:par>
                    <p:cTn presetID="23" presetClass="entr" presetSubtype="16" fill="hold" nodeType="withEffect">
                      <p:stCondLst>
                        <p:cond delay="3000"/>
                      </p:stCondLst>
                      <p:childTnLst>
                        <p:set>
                          <p:cBhvr>
                            <p:cTn dur="1" fill="hold">
                              <p:stCondLst>
                                <p:cond delay="0"/>
                              </p:stCondLst>
                            </p:cTn>
                            <p:tgtEl>
                              <p:spTgt spid="162"/>
                            </p:tgtEl>
                            <p:attrNameLst>
                              <p:attrName>style.visibility</p:attrName>
                            </p:attrNameLst>
                          </p:cBhvr>
                          <p:to>
                            <p:strVal val="visible"/>
                          </p:to>
                        </p:set>
                        <p:anim calcmode="lin" valueType="num">
                          <p:cBhvr>
                            <p:cTn dur="200" fill="hold"/>
                            <p:tgtEl>
                              <p:spTgt spid="162"/>
                            </p:tgtEl>
                            <p:attrNameLst>
                              <p:attrName>ppt_w</p:attrName>
                            </p:attrNameLst>
                          </p:cBhvr>
                          <p:tavLst>
                            <p:tav tm="0">
                              <p:val>
                                <p:fltVal val="0"/>
                              </p:val>
                            </p:tav>
                            <p:tav tm="100000">
                              <p:val>
                                <p:strVal val="#ppt_w"/>
                              </p:val>
                            </p:tav>
                          </p:tavLst>
                        </p:anim>
                        <p:anim calcmode="lin" valueType="num">
                          <p:cBhvr>
                            <p:cTn dur="200" fill="hold"/>
                            <p:tgtEl>
                              <p:spTgt spid="162"/>
                            </p:tgtEl>
                            <p:attrNameLst>
                              <p:attrName>ppt_h</p:attrName>
                            </p:attrNameLst>
                          </p:cBhvr>
                          <p:tavLst>
                            <p:tav tm="0">
                              <p:val>
                                <p:fltVal val="0"/>
                              </p:val>
                            </p:tav>
                            <p:tav tm="100000">
                              <p:val>
                                <p:strVal val="#ppt_h"/>
                              </p:val>
                            </p:tav>
                          </p:tavLst>
                        </p:anim>
                      </p:childTnLst>
                    </p:cTn>
                  </p:par>
                </p:tnLst>
              </p:tmpl>
            </p:tmplLst>
          </p:bldP>
          <p:bldP spid="162" grpId="1" animBg="1"/>
          <p:bldP spid="162" grpId="2" animBg="1"/>
          <p:bldP spid="162" grpId="3" animBg="1"/>
          <p:bldP spid="163" grpId="0" animBg="1">
            <p:tmplLst>
              <p:tmpl>
                <p:tnLst>
                  <p:par>
                    <p:cTn presetID="23" presetClass="entr" presetSubtype="16" fill="hold" nodeType="withEffect">
                      <p:stCondLst>
                        <p:cond delay="3000"/>
                      </p:stCondLst>
                      <p:childTnLst>
                        <p:set>
                          <p:cBhvr>
                            <p:cTn dur="1" fill="hold">
                              <p:stCondLst>
                                <p:cond delay="0"/>
                              </p:stCondLst>
                            </p:cTn>
                            <p:tgtEl>
                              <p:spTgt spid="163"/>
                            </p:tgtEl>
                            <p:attrNameLst>
                              <p:attrName>style.visibility</p:attrName>
                            </p:attrNameLst>
                          </p:cBhvr>
                          <p:to>
                            <p:strVal val="visible"/>
                          </p:to>
                        </p:set>
                        <p:anim calcmode="lin" valueType="num">
                          <p:cBhvr>
                            <p:cTn dur="200" fill="hold"/>
                            <p:tgtEl>
                              <p:spTgt spid="163"/>
                            </p:tgtEl>
                            <p:attrNameLst>
                              <p:attrName>ppt_w</p:attrName>
                            </p:attrNameLst>
                          </p:cBhvr>
                          <p:tavLst>
                            <p:tav tm="0">
                              <p:val>
                                <p:fltVal val="0"/>
                              </p:val>
                            </p:tav>
                            <p:tav tm="100000">
                              <p:val>
                                <p:strVal val="#ppt_w"/>
                              </p:val>
                            </p:tav>
                          </p:tavLst>
                        </p:anim>
                        <p:anim calcmode="lin" valueType="num">
                          <p:cBhvr>
                            <p:cTn dur="200" fill="hold"/>
                            <p:tgtEl>
                              <p:spTgt spid="163"/>
                            </p:tgtEl>
                            <p:attrNameLst>
                              <p:attrName>ppt_h</p:attrName>
                            </p:attrNameLst>
                          </p:cBhvr>
                          <p:tavLst>
                            <p:tav tm="0">
                              <p:val>
                                <p:fltVal val="0"/>
                              </p:val>
                            </p:tav>
                            <p:tav tm="100000">
                              <p:val>
                                <p:strVal val="#ppt_h"/>
                              </p:val>
                            </p:tav>
                          </p:tavLst>
                        </p:anim>
                      </p:childTnLst>
                    </p:cTn>
                  </p:par>
                </p:tnLst>
              </p:tmpl>
            </p:tmplLst>
          </p:bldP>
          <p:bldP spid="163" grpId="1" animBg="1">
            <p:tmplLst>
              <p:tmpl>
                <p:tnLst>
                  <p:par>
                    <p:cTn presetID="6" presetClass="emph" presetSubtype="0" fill="hold" nodeType="withEffect" p14:presetBounceEnd="99000">
                      <p:stCondLst>
                        <p:cond delay="3000"/>
                      </p:stCondLst>
                      <p:childTnLst>
                        <p:animScale p14:bounceEnd="99000">
                          <p:cBhvr>
                            <p:cTn dur="1000" fill="hold"/>
                            <p:tgtEl>
                              <p:spTgt spid="163"/>
                            </p:tgtEl>
                          </p:cBhvr>
                          <p:by x="110000" y="110000"/>
                        </p:animScale>
                      </p:childTnLst>
                    </p:cTn>
                  </p:par>
                </p:tnLst>
              </p:tmpl>
            </p:tmplLst>
          </p:bldP>
          <p:bldP spid="163" grpId="2" animBg="1">
            <p:tmplLst>
              <p:tmpl>
                <p:tnLst>
                  <p:par>
                    <p:cTn presetID="6" presetClass="emph" presetSubtype="0" accel="50000" decel="50000" fill="hold" nodeType="withEffect">
                      <p:stCondLst>
                        <p:cond delay="3000"/>
                      </p:stCondLst>
                      <p:childTnLst>
                        <p:animScale>
                          <p:cBhvr>
                            <p:cTn dur="250" fill="hold"/>
                            <p:tgtEl>
                              <p:spTgt spid="163"/>
                            </p:tgtEl>
                          </p:cBhvr>
                          <p:by x="91000" y="91000"/>
                        </p:animScale>
                      </p:childTnLst>
                    </p:cTn>
                  </p:par>
                </p:tnLst>
              </p:tmpl>
            </p:tmplLst>
          </p:bldP>
          <p:bldP spid="163" grpId="3" animBg="1">
            <p:tmplLst>
              <p:tmpl>
                <p:tnLst>
                  <p:par>
                    <p:cTn presetID="26" presetClass="emph" presetSubtype="0" repeatCount="indefinite" fill="hold" nodeType="withEffect">
                      <p:stCondLst>
                        <p:cond delay="3000"/>
                      </p:stCondLst>
                      <p:childTnLst>
                        <p:animEffect transition="out" filter="fade">
                          <p:cBhvr>
                            <p:cTn dur="2750" tmFilter="0, 0; .2, .5; .8, .5; 1, 0"/>
                            <p:tgtEl>
                              <p:spTgt spid="163"/>
                            </p:tgtEl>
                          </p:cBhvr>
                        </p:animEffect>
                        <p:animScale>
                          <p:cBhvr>
                            <p:cTn dur="1375" autoRev="1" fill="hold"/>
                            <p:tgtEl>
                              <p:spTgt spid="163"/>
                            </p:tgtEl>
                          </p:cBhvr>
                          <p:by x="105000" y="105000"/>
                        </p:animScale>
                      </p:childTnLst>
                    </p:cTn>
                  </p:par>
                </p:tnLst>
              </p:tmpl>
            </p:tmplLst>
          </p:bldP>
          <p:bldP spid="164" grpId="0" animBg="1">
            <p:tmplLst>
              <p:tmpl>
                <p:tnLst>
                  <p:par>
                    <p:cTn presetID="23" presetClass="entr" presetSubtype="16" fill="hold" nodeType="withEffect">
                      <p:stCondLst>
                        <p:cond delay="2500"/>
                      </p:stCondLst>
                      <p:childTnLst>
                        <p:set>
                          <p:cBhvr>
                            <p:cTn dur="1" fill="hold">
                              <p:stCondLst>
                                <p:cond delay="0"/>
                              </p:stCondLst>
                            </p:cTn>
                            <p:tgtEl>
                              <p:spTgt spid="164"/>
                            </p:tgtEl>
                            <p:attrNameLst>
                              <p:attrName>style.visibility</p:attrName>
                            </p:attrNameLst>
                          </p:cBhvr>
                          <p:to>
                            <p:strVal val="visible"/>
                          </p:to>
                        </p:set>
                        <p:anim calcmode="lin" valueType="num">
                          <p:cBhvr>
                            <p:cTn dur="200" fill="hold"/>
                            <p:tgtEl>
                              <p:spTgt spid="164"/>
                            </p:tgtEl>
                            <p:attrNameLst>
                              <p:attrName>ppt_w</p:attrName>
                            </p:attrNameLst>
                          </p:cBhvr>
                          <p:tavLst>
                            <p:tav tm="0">
                              <p:val>
                                <p:fltVal val="0"/>
                              </p:val>
                            </p:tav>
                            <p:tav tm="100000">
                              <p:val>
                                <p:strVal val="#ppt_w"/>
                              </p:val>
                            </p:tav>
                          </p:tavLst>
                        </p:anim>
                        <p:anim calcmode="lin" valueType="num">
                          <p:cBhvr>
                            <p:cTn dur="200" fill="hold"/>
                            <p:tgtEl>
                              <p:spTgt spid="164"/>
                            </p:tgtEl>
                            <p:attrNameLst>
                              <p:attrName>ppt_h</p:attrName>
                            </p:attrNameLst>
                          </p:cBhvr>
                          <p:tavLst>
                            <p:tav tm="0">
                              <p:val>
                                <p:fltVal val="0"/>
                              </p:val>
                            </p:tav>
                            <p:tav tm="100000">
                              <p:val>
                                <p:strVal val="#ppt_h"/>
                              </p:val>
                            </p:tav>
                          </p:tavLst>
                        </p:anim>
                      </p:childTnLst>
                    </p:cTn>
                  </p:par>
                </p:tnLst>
              </p:tmpl>
            </p:tmplLst>
          </p:bldP>
          <p:bldP spid="164" grpId="1" animBg="1">
            <p:tmplLst>
              <p:tmpl>
                <p:tnLst>
                  <p:par>
                    <p:cTn presetID="6" presetClass="emph" presetSubtype="0" fill="hold" nodeType="withEffect" p14:presetBounceEnd="99000">
                      <p:stCondLst>
                        <p:cond delay="2500"/>
                      </p:stCondLst>
                      <p:childTnLst>
                        <p:animScale p14:bounceEnd="99000">
                          <p:cBhvr>
                            <p:cTn dur="1000" fill="hold"/>
                            <p:tgtEl>
                              <p:spTgt spid="164"/>
                            </p:tgtEl>
                          </p:cBhvr>
                          <p:by x="110000" y="110000"/>
                        </p:animScale>
                      </p:childTnLst>
                    </p:cTn>
                  </p:par>
                </p:tnLst>
              </p:tmpl>
            </p:tmplLst>
          </p:bldP>
          <p:bldP spid="164" grpId="2" animBg="1">
            <p:tmplLst>
              <p:tmpl>
                <p:tnLst>
                  <p:par>
                    <p:cTn presetID="6" presetClass="emph" presetSubtype="0" accel="50000" decel="50000" fill="hold" nodeType="withEffect">
                      <p:stCondLst>
                        <p:cond delay="2500"/>
                      </p:stCondLst>
                      <p:childTnLst>
                        <p:animScale>
                          <p:cBhvr>
                            <p:cTn dur="250" fill="hold"/>
                            <p:tgtEl>
                              <p:spTgt spid="164"/>
                            </p:tgtEl>
                          </p:cBhvr>
                          <p:by x="91000" y="91000"/>
                        </p:animScale>
                      </p:childTnLst>
                    </p:cTn>
                  </p:par>
                </p:tnLst>
              </p:tmpl>
            </p:tmplLst>
          </p:bldP>
          <p:bldP spid="164" grpId="3" animBg="1">
            <p:tmplLst>
              <p:tmpl>
                <p:tnLst>
                  <p:par>
                    <p:cTn presetID="26" presetClass="emph" presetSubtype="0" repeatCount="indefinite" fill="hold" nodeType="withEffect">
                      <p:stCondLst>
                        <p:cond delay="2500"/>
                      </p:stCondLst>
                      <p:childTnLst>
                        <p:animEffect transition="out" filter="fade">
                          <p:cBhvr>
                            <p:cTn dur="2750" tmFilter="0, 0; .2, .5; .8, .5; 1, 0"/>
                            <p:tgtEl>
                              <p:spTgt spid="164"/>
                            </p:tgtEl>
                          </p:cBhvr>
                        </p:animEffect>
                        <p:animScale>
                          <p:cBhvr>
                            <p:cTn dur="1375" autoRev="1" fill="hold"/>
                            <p:tgtEl>
                              <p:spTgt spid="164"/>
                            </p:tgtEl>
                          </p:cBhvr>
                          <p:by x="105000" y="105000"/>
                        </p:animScale>
                      </p:childTnLst>
                    </p:cTn>
                  </p:par>
                </p:tnLst>
              </p:tmpl>
            </p:tmplLst>
          </p:bldP>
          <p:bldP spid="165" grpId="0" animBg="1">
            <p:tmplLst>
              <p:tmpl>
                <p:tnLst>
                  <p:par>
                    <p:cTn presetID="23" presetClass="entr" presetSubtype="16" fill="hold" nodeType="withEffect">
                      <p:stCondLst>
                        <p:cond delay="2750"/>
                      </p:stCondLst>
                      <p:childTnLst>
                        <p:set>
                          <p:cBhvr>
                            <p:cTn dur="1" fill="hold">
                              <p:stCondLst>
                                <p:cond delay="0"/>
                              </p:stCondLst>
                            </p:cTn>
                            <p:tgtEl>
                              <p:spTgt spid="165"/>
                            </p:tgtEl>
                            <p:attrNameLst>
                              <p:attrName>style.visibility</p:attrName>
                            </p:attrNameLst>
                          </p:cBhvr>
                          <p:to>
                            <p:strVal val="visible"/>
                          </p:to>
                        </p:set>
                        <p:anim calcmode="lin" valueType="num">
                          <p:cBhvr>
                            <p:cTn dur="200" fill="hold"/>
                            <p:tgtEl>
                              <p:spTgt spid="165"/>
                            </p:tgtEl>
                            <p:attrNameLst>
                              <p:attrName>ppt_w</p:attrName>
                            </p:attrNameLst>
                          </p:cBhvr>
                          <p:tavLst>
                            <p:tav tm="0">
                              <p:val>
                                <p:fltVal val="0"/>
                              </p:val>
                            </p:tav>
                            <p:tav tm="100000">
                              <p:val>
                                <p:strVal val="#ppt_w"/>
                              </p:val>
                            </p:tav>
                          </p:tavLst>
                        </p:anim>
                        <p:anim calcmode="lin" valueType="num">
                          <p:cBhvr>
                            <p:cTn dur="200" fill="hold"/>
                            <p:tgtEl>
                              <p:spTgt spid="165"/>
                            </p:tgtEl>
                            <p:attrNameLst>
                              <p:attrName>ppt_h</p:attrName>
                            </p:attrNameLst>
                          </p:cBhvr>
                          <p:tavLst>
                            <p:tav tm="0">
                              <p:val>
                                <p:fltVal val="0"/>
                              </p:val>
                            </p:tav>
                            <p:tav tm="100000">
                              <p:val>
                                <p:strVal val="#ppt_h"/>
                              </p:val>
                            </p:tav>
                          </p:tavLst>
                        </p:anim>
                      </p:childTnLst>
                    </p:cTn>
                  </p:par>
                </p:tnLst>
              </p:tmpl>
            </p:tmplLst>
          </p:bldP>
          <p:bldP spid="165" grpId="1" animBg="1">
            <p:tmplLst>
              <p:tmpl>
                <p:tnLst>
                  <p:par>
                    <p:cTn presetID="6" presetClass="emph" presetSubtype="0" fill="hold" nodeType="withEffect" p14:presetBounceEnd="99000">
                      <p:stCondLst>
                        <p:cond delay="2750"/>
                      </p:stCondLst>
                      <p:childTnLst>
                        <p:animScale p14:bounceEnd="99000">
                          <p:cBhvr>
                            <p:cTn dur="1000" fill="hold"/>
                            <p:tgtEl>
                              <p:spTgt spid="165"/>
                            </p:tgtEl>
                          </p:cBhvr>
                          <p:by x="110000" y="110000"/>
                        </p:animScale>
                      </p:childTnLst>
                    </p:cTn>
                  </p:par>
                </p:tnLst>
              </p:tmpl>
            </p:tmplLst>
          </p:bldP>
          <p:bldP spid="165" grpId="2" animBg="1">
            <p:tmplLst>
              <p:tmpl>
                <p:tnLst>
                  <p:par>
                    <p:cTn presetID="6" presetClass="emph" presetSubtype="0" accel="50000" decel="50000" fill="hold" nodeType="withEffect">
                      <p:stCondLst>
                        <p:cond delay="2750"/>
                      </p:stCondLst>
                      <p:childTnLst>
                        <p:animScale>
                          <p:cBhvr>
                            <p:cTn dur="250" fill="hold"/>
                            <p:tgtEl>
                              <p:spTgt spid="165"/>
                            </p:tgtEl>
                          </p:cBhvr>
                          <p:by x="91000" y="91000"/>
                        </p:animScale>
                      </p:childTnLst>
                    </p:cTn>
                  </p:par>
                </p:tnLst>
              </p:tmpl>
            </p:tmplLst>
          </p:bldP>
          <p:bldP spid="165" grpId="3" animBg="1">
            <p:tmplLst>
              <p:tmpl>
                <p:tnLst>
                  <p:par>
                    <p:cTn presetID="26" presetClass="emph" presetSubtype="0" repeatCount="indefinite" fill="hold" nodeType="withEffect">
                      <p:stCondLst>
                        <p:cond delay="2750"/>
                      </p:stCondLst>
                      <p:childTnLst>
                        <p:animEffect transition="out" filter="fade">
                          <p:cBhvr>
                            <p:cTn dur="2750" tmFilter="0, 0; .2, .5; .8, .5; 1, 0"/>
                            <p:tgtEl>
                              <p:spTgt spid="165"/>
                            </p:tgtEl>
                          </p:cBhvr>
                        </p:animEffect>
                        <p:animScale>
                          <p:cBhvr>
                            <p:cTn dur="1375" autoRev="1" fill="hold"/>
                            <p:tgtEl>
                              <p:spTgt spid="165"/>
                            </p:tgtEl>
                          </p:cBhvr>
                          <p:by x="105000" y="105000"/>
                        </p:animScale>
                      </p:childTnLst>
                    </p:cTn>
                  </p:par>
                </p:tnLst>
              </p:tmpl>
            </p:tmplLst>
          </p:bldP>
          <p:bldP spid="166" grpId="0" animBg="1">
            <p:tmplLst>
              <p:tmpl>
                <p:tnLst>
                  <p:par>
                    <p:cTn presetID="23" presetClass="entr" presetSubtype="16" fill="hold" nodeType="withEffect">
                      <p:stCondLst>
                        <p:cond delay="3250"/>
                      </p:stCondLst>
                      <p:childTnLst>
                        <p:set>
                          <p:cBhvr>
                            <p:cTn dur="1" fill="hold">
                              <p:stCondLst>
                                <p:cond delay="0"/>
                              </p:stCondLst>
                            </p:cTn>
                            <p:tgtEl>
                              <p:spTgt spid="166"/>
                            </p:tgtEl>
                            <p:attrNameLst>
                              <p:attrName>style.visibility</p:attrName>
                            </p:attrNameLst>
                          </p:cBhvr>
                          <p:to>
                            <p:strVal val="visible"/>
                          </p:to>
                        </p:set>
                        <p:anim calcmode="lin" valueType="num">
                          <p:cBhvr>
                            <p:cTn dur="200" fill="hold"/>
                            <p:tgtEl>
                              <p:spTgt spid="166"/>
                            </p:tgtEl>
                            <p:attrNameLst>
                              <p:attrName>ppt_w</p:attrName>
                            </p:attrNameLst>
                          </p:cBhvr>
                          <p:tavLst>
                            <p:tav tm="0">
                              <p:val>
                                <p:fltVal val="0"/>
                              </p:val>
                            </p:tav>
                            <p:tav tm="100000">
                              <p:val>
                                <p:strVal val="#ppt_w"/>
                              </p:val>
                            </p:tav>
                          </p:tavLst>
                        </p:anim>
                        <p:anim calcmode="lin" valueType="num">
                          <p:cBhvr>
                            <p:cTn dur="200" fill="hold"/>
                            <p:tgtEl>
                              <p:spTgt spid="166"/>
                            </p:tgtEl>
                            <p:attrNameLst>
                              <p:attrName>ppt_h</p:attrName>
                            </p:attrNameLst>
                          </p:cBhvr>
                          <p:tavLst>
                            <p:tav tm="0">
                              <p:val>
                                <p:fltVal val="0"/>
                              </p:val>
                            </p:tav>
                            <p:tav tm="100000">
                              <p:val>
                                <p:strVal val="#ppt_h"/>
                              </p:val>
                            </p:tav>
                          </p:tavLst>
                        </p:anim>
                      </p:childTnLst>
                    </p:cTn>
                  </p:par>
                </p:tnLst>
              </p:tmpl>
            </p:tmplLst>
          </p:bldP>
          <p:bldP spid="166" grpId="1" animBg="1"/>
          <p:bldP spid="166" grpId="2" animBg="1"/>
          <p:bldP spid="166" grpId="3" animBg="1"/>
          <p:bldP spid="167" grpId="0" animBg="1">
            <p:tmplLst>
              <p:tmpl>
                <p:tnLst>
                  <p:par>
                    <p:cTn presetID="23" presetClass="entr" presetSubtype="16" fill="hold" nodeType="withEffect">
                      <p:stCondLst>
                        <p:cond delay="3250"/>
                      </p:stCondLst>
                      <p:childTnLst>
                        <p:set>
                          <p:cBhvr>
                            <p:cTn dur="1" fill="hold">
                              <p:stCondLst>
                                <p:cond delay="0"/>
                              </p:stCondLst>
                            </p:cTn>
                            <p:tgtEl>
                              <p:spTgt spid="167"/>
                            </p:tgtEl>
                            <p:attrNameLst>
                              <p:attrName>style.visibility</p:attrName>
                            </p:attrNameLst>
                          </p:cBhvr>
                          <p:to>
                            <p:strVal val="visible"/>
                          </p:to>
                        </p:set>
                        <p:anim calcmode="lin" valueType="num">
                          <p:cBhvr>
                            <p:cTn dur="200" fill="hold"/>
                            <p:tgtEl>
                              <p:spTgt spid="167"/>
                            </p:tgtEl>
                            <p:attrNameLst>
                              <p:attrName>ppt_w</p:attrName>
                            </p:attrNameLst>
                          </p:cBhvr>
                          <p:tavLst>
                            <p:tav tm="0">
                              <p:val>
                                <p:fltVal val="0"/>
                              </p:val>
                            </p:tav>
                            <p:tav tm="100000">
                              <p:val>
                                <p:strVal val="#ppt_w"/>
                              </p:val>
                            </p:tav>
                          </p:tavLst>
                        </p:anim>
                        <p:anim calcmode="lin" valueType="num">
                          <p:cBhvr>
                            <p:cTn dur="200" fill="hold"/>
                            <p:tgtEl>
                              <p:spTgt spid="167"/>
                            </p:tgtEl>
                            <p:attrNameLst>
                              <p:attrName>ppt_h</p:attrName>
                            </p:attrNameLst>
                          </p:cBhvr>
                          <p:tavLst>
                            <p:tav tm="0">
                              <p:val>
                                <p:fltVal val="0"/>
                              </p:val>
                            </p:tav>
                            <p:tav tm="100000">
                              <p:val>
                                <p:strVal val="#ppt_h"/>
                              </p:val>
                            </p:tav>
                          </p:tavLst>
                        </p:anim>
                      </p:childTnLst>
                    </p:cTn>
                  </p:par>
                </p:tnLst>
              </p:tmpl>
            </p:tmplLst>
          </p:bldP>
          <p:bldP spid="167" grpId="1" animBg="1"/>
          <p:bldP spid="167" grpId="2" animBg="1"/>
          <p:bldP spid="167" grpId="3" animBg="1"/>
          <p:bldP spid="168" grpId="0" animBg="1">
            <p:tmplLst>
              <p:tmpl>
                <p:tnLst>
                  <p:par>
                    <p:cTn presetID="23" presetClass="entr" presetSubtype="16" fill="hold" nodeType="withEffect">
                      <p:stCondLst>
                        <p:cond delay="2250"/>
                      </p:stCondLst>
                      <p:childTnLst>
                        <p:set>
                          <p:cBhvr>
                            <p:cTn dur="1" fill="hold">
                              <p:stCondLst>
                                <p:cond delay="0"/>
                              </p:stCondLst>
                            </p:cTn>
                            <p:tgtEl>
                              <p:spTgt spid="168"/>
                            </p:tgtEl>
                            <p:attrNameLst>
                              <p:attrName>style.visibility</p:attrName>
                            </p:attrNameLst>
                          </p:cBhvr>
                          <p:to>
                            <p:strVal val="visible"/>
                          </p:to>
                        </p:set>
                        <p:anim calcmode="lin" valueType="num">
                          <p:cBhvr>
                            <p:cTn dur="200" fill="hold"/>
                            <p:tgtEl>
                              <p:spTgt spid="168"/>
                            </p:tgtEl>
                            <p:attrNameLst>
                              <p:attrName>ppt_w</p:attrName>
                            </p:attrNameLst>
                          </p:cBhvr>
                          <p:tavLst>
                            <p:tav tm="0">
                              <p:val>
                                <p:fltVal val="0"/>
                              </p:val>
                            </p:tav>
                            <p:tav tm="100000">
                              <p:val>
                                <p:strVal val="#ppt_w"/>
                              </p:val>
                            </p:tav>
                          </p:tavLst>
                        </p:anim>
                        <p:anim calcmode="lin" valueType="num">
                          <p:cBhvr>
                            <p:cTn dur="200" fill="hold"/>
                            <p:tgtEl>
                              <p:spTgt spid="168"/>
                            </p:tgtEl>
                            <p:attrNameLst>
                              <p:attrName>ppt_h</p:attrName>
                            </p:attrNameLst>
                          </p:cBhvr>
                          <p:tavLst>
                            <p:tav tm="0">
                              <p:val>
                                <p:fltVal val="0"/>
                              </p:val>
                            </p:tav>
                            <p:tav tm="100000">
                              <p:val>
                                <p:strVal val="#ppt_h"/>
                              </p:val>
                            </p:tav>
                          </p:tavLst>
                        </p:anim>
                      </p:childTnLst>
                    </p:cTn>
                  </p:par>
                </p:tnLst>
              </p:tmpl>
            </p:tmplLst>
          </p:bldP>
          <p:bldP spid="168" grpId="1" animBg="1">
            <p:tmplLst>
              <p:tmpl>
                <p:tnLst>
                  <p:par>
                    <p:cTn presetID="6" presetClass="emph" presetSubtype="0" fill="hold" nodeType="withEffect" p14:presetBounceEnd="99000">
                      <p:stCondLst>
                        <p:cond delay="2250"/>
                      </p:stCondLst>
                      <p:childTnLst>
                        <p:animScale p14:bounceEnd="99000">
                          <p:cBhvr>
                            <p:cTn dur="1000" fill="hold"/>
                            <p:tgtEl>
                              <p:spTgt spid="168"/>
                            </p:tgtEl>
                          </p:cBhvr>
                          <p:by x="110000" y="110000"/>
                        </p:animScale>
                      </p:childTnLst>
                    </p:cTn>
                  </p:par>
                </p:tnLst>
              </p:tmpl>
            </p:tmplLst>
          </p:bldP>
          <p:bldP spid="168" grpId="2" animBg="1">
            <p:tmplLst>
              <p:tmpl>
                <p:tnLst>
                  <p:par>
                    <p:cTn presetID="6" presetClass="emph" presetSubtype="0" accel="50000" decel="50000" fill="hold" nodeType="withEffect">
                      <p:stCondLst>
                        <p:cond delay="2250"/>
                      </p:stCondLst>
                      <p:childTnLst>
                        <p:animScale>
                          <p:cBhvr>
                            <p:cTn dur="250" fill="hold"/>
                            <p:tgtEl>
                              <p:spTgt spid="168"/>
                            </p:tgtEl>
                          </p:cBhvr>
                          <p:by x="91000" y="91000"/>
                        </p:animScale>
                      </p:childTnLst>
                    </p:cTn>
                  </p:par>
                </p:tnLst>
              </p:tmpl>
            </p:tmplLst>
          </p:bldP>
          <p:bldP spid="168"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68"/>
                            </p:tgtEl>
                          </p:cBhvr>
                        </p:animEffect>
                        <p:animScale>
                          <p:cBhvr>
                            <p:cTn dur="1375" autoRev="1" fill="hold"/>
                            <p:tgtEl>
                              <p:spTgt spid="168"/>
                            </p:tgtEl>
                          </p:cBhvr>
                          <p:by x="105000" y="105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2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23" presetClass="entr" presetSubtype="16"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 fill="hold"/>
                                            <p:tgtEl>
                                              <p:spTgt spid="14"/>
                                            </p:tgtEl>
                                            <p:attrNameLst>
                                              <p:attrName>ppt_w</p:attrName>
                                            </p:attrNameLst>
                                          </p:cBhvr>
                                          <p:tavLst>
                                            <p:tav tm="0">
                                              <p:val>
                                                <p:fltVal val="0"/>
                                              </p:val>
                                            </p:tav>
                                            <p:tav tm="100000">
                                              <p:val>
                                                <p:strVal val="#ppt_w"/>
                                              </p:val>
                                            </p:tav>
                                          </p:tavLst>
                                        </p:anim>
                                        <p:anim calcmode="lin" valueType="num">
                                          <p:cBhvr>
                                            <p:cTn id="13" dur="200" fill="hold"/>
                                            <p:tgtEl>
                                              <p:spTgt spid="1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stCondLst>
                                        <p:cond delay="250"/>
                                      </p:stCondLst>
                                      <p:childTnLst>
                                        <p:animScale>
                                          <p:cBhvr>
                                            <p:cTn id="15" dur="1000" fill="hold"/>
                                            <p:tgtEl>
                                              <p:spTgt spid="14"/>
                                            </p:tgtEl>
                                          </p:cBhvr>
                                          <p:by x="110000" y="110000"/>
                                        </p:animScale>
                                      </p:childTnLst>
                                    </p:cTn>
                                  </p:par>
                                  <p:par>
                                    <p:cTn id="16" presetID="6" presetClass="emph" presetSubtype="0" accel="50000" decel="50000" fill="hold" grpId="2" nodeType="withEffect">
                                      <p:stCondLst>
                                        <p:cond delay="250"/>
                                      </p:stCondLst>
                                      <p:childTnLst>
                                        <p:animScale>
                                          <p:cBhvr>
                                            <p:cTn id="17" dur="250" fill="hold"/>
                                            <p:tgtEl>
                                              <p:spTgt spid="14"/>
                                            </p:tgtEl>
                                          </p:cBhvr>
                                          <p:by x="91000" y="91000"/>
                                        </p:animScale>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500"/>
                                      </p:stCondLst>
                                      <p:childTnLst>
                                        <p:animMotion origin="layout" path="M -0.01719 -0.00023 L -1.25E-6 1.85185E-6 " pathEditMode="relative" rAng="0" ptsTypes="AA">
                                          <p:cBhvr>
                                            <p:cTn id="22" dur="500" fill="hold"/>
                                            <p:tgtEl>
                                              <p:spTgt spid="9"/>
                                            </p:tgtEl>
                                            <p:attrNameLst>
                                              <p:attrName>ppt_x</p:attrName>
                                              <p:attrName>ppt_y</p:attrName>
                                            </p:attrNameLst>
                                          </p:cBhvr>
                                          <p:rCtr x="859" y="0"/>
                                        </p:animMotion>
                                      </p:childTnLst>
                                    </p:cTn>
                                  </p:par>
                                  <p:par>
                                    <p:cTn id="23" presetID="23" presetClass="entr" presetSubtype="16"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00" fill="hold"/>
                                            <p:tgtEl>
                                              <p:spTgt spid="15"/>
                                            </p:tgtEl>
                                            <p:attrNameLst>
                                              <p:attrName>ppt_w</p:attrName>
                                            </p:attrNameLst>
                                          </p:cBhvr>
                                          <p:tavLst>
                                            <p:tav tm="0">
                                              <p:val>
                                                <p:fltVal val="0"/>
                                              </p:val>
                                            </p:tav>
                                            <p:tav tm="100000">
                                              <p:val>
                                                <p:strVal val="#ppt_w"/>
                                              </p:val>
                                            </p:tav>
                                          </p:tavLst>
                                        </p:anim>
                                        <p:anim calcmode="lin" valueType="num">
                                          <p:cBhvr>
                                            <p:cTn id="26" dur="200" fill="hold"/>
                                            <p:tgtEl>
                                              <p:spTgt spid="15"/>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stCondLst>
                                        <p:cond delay="500"/>
                                      </p:stCondLst>
                                      <p:childTnLst>
                                        <p:animScale>
                                          <p:cBhvr>
                                            <p:cTn id="28" dur="1000" fill="hold"/>
                                            <p:tgtEl>
                                              <p:spTgt spid="15"/>
                                            </p:tgtEl>
                                          </p:cBhvr>
                                          <p:by x="110000" y="110000"/>
                                        </p:animScale>
                                      </p:childTnLst>
                                    </p:cTn>
                                  </p:par>
                                  <p:par>
                                    <p:cTn id="29" presetID="6" presetClass="emph" presetSubtype="0" accel="50000" decel="50000" fill="hold" grpId="2" nodeType="withEffect">
                                      <p:stCondLst>
                                        <p:cond delay="500"/>
                                      </p:stCondLst>
                                      <p:childTnLst>
                                        <p:animScale>
                                          <p:cBhvr>
                                            <p:cTn id="30" dur="250" fill="hold"/>
                                            <p:tgtEl>
                                              <p:spTgt spid="15"/>
                                            </p:tgtEl>
                                          </p:cBhvr>
                                          <p:by x="91000" y="91000"/>
                                        </p:animScale>
                                      </p:childTnLst>
                                    </p:cTn>
                                  </p:par>
                                  <p:par>
                                    <p:cTn id="31" presetID="1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decel="100000" fill="hold" grpId="1" nodeType="withEffect">
                                      <p:stCondLst>
                                        <p:cond delay="750"/>
                                      </p:stCondLst>
                                      <p:childTnLst>
                                        <p:animMotion origin="layout" path="M -0.01719 -0.00023 L -1.25E-6 1.85185E-6 " pathEditMode="relative" rAng="0" ptsTypes="AA">
                                          <p:cBhvr>
                                            <p:cTn id="35" dur="500" fill="hold"/>
                                            <p:tgtEl>
                                              <p:spTgt spid="10"/>
                                            </p:tgtEl>
                                            <p:attrNameLst>
                                              <p:attrName>ppt_x</p:attrName>
                                              <p:attrName>ppt_y</p:attrName>
                                            </p:attrNameLst>
                                          </p:cBhvr>
                                          <p:rCtr x="859" y="0"/>
                                        </p:animMotion>
                                      </p:childTnLst>
                                    </p:cTn>
                                  </p:par>
                                  <p:par>
                                    <p:cTn id="36" presetID="23" presetClass="entr" presetSubtype="16"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00" fill="hold"/>
                                            <p:tgtEl>
                                              <p:spTgt spid="16"/>
                                            </p:tgtEl>
                                            <p:attrNameLst>
                                              <p:attrName>ppt_w</p:attrName>
                                            </p:attrNameLst>
                                          </p:cBhvr>
                                          <p:tavLst>
                                            <p:tav tm="0">
                                              <p:val>
                                                <p:fltVal val="0"/>
                                              </p:val>
                                            </p:tav>
                                            <p:tav tm="100000">
                                              <p:val>
                                                <p:strVal val="#ppt_w"/>
                                              </p:val>
                                            </p:tav>
                                          </p:tavLst>
                                        </p:anim>
                                        <p:anim calcmode="lin" valueType="num">
                                          <p:cBhvr>
                                            <p:cTn id="39" dur="200" fill="hold"/>
                                            <p:tgtEl>
                                              <p:spTgt spid="1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stCondLst>
                                        <p:cond delay="750"/>
                                      </p:stCondLst>
                                      <p:childTnLst>
                                        <p:animScale>
                                          <p:cBhvr>
                                            <p:cTn id="41" dur="1000" fill="hold"/>
                                            <p:tgtEl>
                                              <p:spTgt spid="16"/>
                                            </p:tgtEl>
                                          </p:cBhvr>
                                          <p:by x="110000" y="110000"/>
                                        </p:animScale>
                                      </p:childTnLst>
                                    </p:cTn>
                                  </p:par>
                                  <p:par>
                                    <p:cTn id="42" presetID="6" presetClass="emph" presetSubtype="0" accel="50000" decel="50000" fill="hold" grpId="2" nodeType="withEffect">
                                      <p:stCondLst>
                                        <p:cond delay="750"/>
                                      </p:stCondLst>
                                      <p:childTnLst>
                                        <p:animScale>
                                          <p:cBhvr>
                                            <p:cTn id="43" dur="250" fill="hold"/>
                                            <p:tgtEl>
                                              <p:spTgt spid="16"/>
                                            </p:tgtEl>
                                          </p:cBhvr>
                                          <p:by x="91000" y="91000"/>
                                        </p:animScale>
                                      </p:childTnLst>
                                    </p:cTn>
                                  </p:par>
                                  <p:par>
                                    <p:cTn id="44" presetID="10"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1000"/>
                                      </p:stCondLst>
                                      <p:childTnLst>
                                        <p:animMotion origin="layout" path="M -0.01719 -0.00023 L -1.25E-6 1.85185E-6 " pathEditMode="relative" rAng="0" ptsTypes="AA">
                                          <p:cBhvr>
                                            <p:cTn id="48" dur="500" fill="hold"/>
                                            <p:tgtEl>
                                              <p:spTgt spid="11"/>
                                            </p:tgtEl>
                                            <p:attrNameLst>
                                              <p:attrName>ppt_x</p:attrName>
                                              <p:attrName>ppt_y</p:attrName>
                                            </p:attrNameLst>
                                          </p:cBhvr>
                                          <p:rCtr x="859" y="0"/>
                                        </p:animMotion>
                                      </p:childTnLst>
                                    </p:cTn>
                                  </p:par>
                                  <p:par>
                                    <p:cTn id="49" presetID="23" presetClass="entr" presetSubtype="16" fill="hold" grpId="0"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00" fill="hold"/>
                                            <p:tgtEl>
                                              <p:spTgt spid="17"/>
                                            </p:tgtEl>
                                            <p:attrNameLst>
                                              <p:attrName>ppt_w</p:attrName>
                                            </p:attrNameLst>
                                          </p:cBhvr>
                                          <p:tavLst>
                                            <p:tav tm="0">
                                              <p:val>
                                                <p:fltVal val="0"/>
                                              </p:val>
                                            </p:tav>
                                            <p:tav tm="100000">
                                              <p:val>
                                                <p:strVal val="#ppt_w"/>
                                              </p:val>
                                            </p:tav>
                                          </p:tavLst>
                                        </p:anim>
                                        <p:anim calcmode="lin" valueType="num">
                                          <p:cBhvr>
                                            <p:cTn id="52" dur="200" fill="hold"/>
                                            <p:tgtEl>
                                              <p:spTgt spid="17"/>
                                            </p:tgtEl>
                                            <p:attrNameLst>
                                              <p:attrName>ppt_h</p:attrName>
                                            </p:attrNameLst>
                                          </p:cBhvr>
                                          <p:tavLst>
                                            <p:tav tm="0">
                                              <p:val>
                                                <p:fltVal val="0"/>
                                              </p:val>
                                            </p:tav>
                                            <p:tav tm="100000">
                                              <p:val>
                                                <p:strVal val="#ppt_h"/>
                                              </p:val>
                                            </p:tav>
                                          </p:tavLst>
                                        </p:anim>
                                      </p:childTnLst>
                                    </p:cTn>
                                  </p:par>
                                  <p:par>
                                    <p:cTn id="53" presetID="6" presetClass="emph" presetSubtype="0" fill="hold" grpId="1" nodeType="withEffect">
                                      <p:stCondLst>
                                        <p:cond delay="1000"/>
                                      </p:stCondLst>
                                      <p:childTnLst>
                                        <p:animScale>
                                          <p:cBhvr>
                                            <p:cTn id="54" dur="1000" fill="hold"/>
                                            <p:tgtEl>
                                              <p:spTgt spid="17"/>
                                            </p:tgtEl>
                                          </p:cBhvr>
                                          <p:by x="110000" y="110000"/>
                                        </p:animScale>
                                      </p:childTnLst>
                                    </p:cTn>
                                  </p:par>
                                  <p:par>
                                    <p:cTn id="55" presetID="6" presetClass="emph" presetSubtype="0" accel="50000" decel="50000" fill="hold" grpId="2" nodeType="withEffect">
                                      <p:stCondLst>
                                        <p:cond delay="1000"/>
                                      </p:stCondLst>
                                      <p:childTnLst>
                                        <p:animScale>
                                          <p:cBhvr>
                                            <p:cTn id="56" dur="250" fill="hold"/>
                                            <p:tgtEl>
                                              <p:spTgt spid="17"/>
                                            </p:tgtEl>
                                          </p:cBhvr>
                                          <p:by x="91000" y="91000"/>
                                        </p:animScale>
                                      </p:childTnLst>
                                    </p:cTn>
                                  </p:par>
                                  <p:par>
                                    <p:cTn id="57" presetID="10" presetClass="entr" presetSubtype="0" fill="hold" grpId="0" nodeType="withEffect">
                                      <p:stCondLst>
                                        <p:cond delay="1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42" presetClass="path" presetSubtype="0" decel="100000" fill="hold" grpId="1" nodeType="withEffect">
                                      <p:stCondLst>
                                        <p:cond delay="1250"/>
                                      </p:stCondLst>
                                      <p:childTnLst>
                                        <p:animMotion origin="layout" path="M -0.01719 -0.00023 L -1.25E-6 1.85185E-6 " pathEditMode="relative" rAng="0" ptsTypes="AA">
                                          <p:cBhvr>
                                            <p:cTn id="61" dur="500" fill="hold"/>
                                            <p:tgtEl>
                                              <p:spTgt spid="12"/>
                                            </p:tgtEl>
                                            <p:attrNameLst>
                                              <p:attrName>ppt_x</p:attrName>
                                              <p:attrName>ppt_y</p:attrName>
                                            </p:attrNameLst>
                                          </p:cBhvr>
                                          <p:rCtr x="859" y="0"/>
                                        </p:animMotion>
                                      </p:childTnLst>
                                    </p:cTn>
                                  </p:par>
                                  <p:par>
                                    <p:cTn id="62" presetID="23" presetClass="entr" presetSubtype="16" fill="hold" grpId="0" nodeType="withEffect">
                                      <p:stCondLst>
                                        <p:cond delay="1250"/>
                                      </p:stCondLst>
                                      <p:childTnLst>
                                        <p:set>
                                          <p:cBhvr>
                                            <p:cTn id="63" dur="1" fill="hold">
                                              <p:stCondLst>
                                                <p:cond delay="0"/>
                                              </p:stCondLst>
                                            </p:cTn>
                                            <p:tgtEl>
                                              <p:spTgt spid="18"/>
                                            </p:tgtEl>
                                            <p:attrNameLst>
                                              <p:attrName>style.visibility</p:attrName>
                                            </p:attrNameLst>
                                          </p:cBhvr>
                                          <p:to>
                                            <p:strVal val="visible"/>
                                          </p:to>
                                        </p:set>
                                        <p:anim calcmode="lin" valueType="num">
                                          <p:cBhvr>
                                            <p:cTn id="64" dur="200" fill="hold"/>
                                            <p:tgtEl>
                                              <p:spTgt spid="18"/>
                                            </p:tgtEl>
                                            <p:attrNameLst>
                                              <p:attrName>ppt_w</p:attrName>
                                            </p:attrNameLst>
                                          </p:cBhvr>
                                          <p:tavLst>
                                            <p:tav tm="0">
                                              <p:val>
                                                <p:fltVal val="0"/>
                                              </p:val>
                                            </p:tav>
                                            <p:tav tm="100000">
                                              <p:val>
                                                <p:strVal val="#ppt_w"/>
                                              </p:val>
                                            </p:tav>
                                          </p:tavLst>
                                        </p:anim>
                                        <p:anim calcmode="lin" valueType="num">
                                          <p:cBhvr>
                                            <p:cTn id="65" dur="200" fill="hold"/>
                                            <p:tgtEl>
                                              <p:spTgt spid="18"/>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stCondLst>
                                        <p:cond delay="1250"/>
                                      </p:stCondLst>
                                      <p:childTnLst>
                                        <p:animScale>
                                          <p:cBhvr>
                                            <p:cTn id="67" dur="1000" fill="hold"/>
                                            <p:tgtEl>
                                              <p:spTgt spid="18"/>
                                            </p:tgtEl>
                                          </p:cBhvr>
                                          <p:by x="110000" y="110000"/>
                                        </p:animScale>
                                      </p:childTnLst>
                                    </p:cTn>
                                  </p:par>
                                  <p:par>
                                    <p:cTn id="68" presetID="6" presetClass="emph" presetSubtype="0" accel="50000" decel="50000" fill="hold" grpId="2" nodeType="withEffect">
                                      <p:stCondLst>
                                        <p:cond delay="1250"/>
                                      </p:stCondLst>
                                      <p:childTnLst>
                                        <p:animScale>
                                          <p:cBhvr>
                                            <p:cTn id="69" dur="250" fill="hold"/>
                                            <p:tgtEl>
                                              <p:spTgt spid="18"/>
                                            </p:tgtEl>
                                          </p:cBhvr>
                                          <p:by x="91000" y="91000"/>
                                        </p:animScale>
                                      </p:childTnLst>
                                    </p:cTn>
                                  </p:par>
                                  <p:par>
                                    <p:cTn id="70" presetID="10" presetClass="entr" presetSubtype="0" fill="hold" grpId="0" nodeType="withEffect">
                                      <p:stCondLst>
                                        <p:cond delay="15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42" presetClass="path" presetSubtype="0" decel="100000" fill="hold" grpId="1" nodeType="withEffect">
                                      <p:stCondLst>
                                        <p:cond delay="1500"/>
                                      </p:stCondLst>
                                      <p:childTnLst>
                                        <p:animMotion origin="layout" path="M -0.01719 -0.00023 L -1.25E-6 1.85185E-6 " pathEditMode="relative" rAng="0" ptsTypes="AA">
                                          <p:cBhvr>
                                            <p:cTn id="74" dur="500" fill="hold"/>
                                            <p:tgtEl>
                                              <p:spTgt spid="13"/>
                                            </p:tgtEl>
                                            <p:attrNameLst>
                                              <p:attrName>ppt_x</p:attrName>
                                              <p:attrName>ppt_y</p:attrName>
                                            </p:attrNameLst>
                                          </p:cBhvr>
                                          <p:rCtr x="859" y="0"/>
                                        </p:animMotion>
                                      </p:childTnLst>
                                    </p:cTn>
                                  </p:par>
                                  <p:par>
                                    <p:cTn id="75" presetID="23" presetClass="entr" presetSubtype="16" fill="hold" grpId="0" nodeType="withEffect">
                                      <p:stCondLst>
                                        <p:cond delay="15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200" fill="hold"/>
                                            <p:tgtEl>
                                              <p:spTgt spid="19"/>
                                            </p:tgtEl>
                                            <p:attrNameLst>
                                              <p:attrName>ppt_w</p:attrName>
                                            </p:attrNameLst>
                                          </p:cBhvr>
                                          <p:tavLst>
                                            <p:tav tm="0">
                                              <p:val>
                                                <p:fltVal val="0"/>
                                              </p:val>
                                            </p:tav>
                                            <p:tav tm="100000">
                                              <p:val>
                                                <p:strVal val="#ppt_w"/>
                                              </p:val>
                                            </p:tav>
                                          </p:tavLst>
                                        </p:anim>
                                        <p:anim calcmode="lin" valueType="num">
                                          <p:cBhvr>
                                            <p:cTn id="78" dur="200" fill="hold"/>
                                            <p:tgtEl>
                                              <p:spTgt spid="19"/>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stCondLst>
                                        <p:cond delay="1500"/>
                                      </p:stCondLst>
                                      <p:childTnLst>
                                        <p:animScale>
                                          <p:cBhvr>
                                            <p:cTn id="80" dur="1000" fill="hold"/>
                                            <p:tgtEl>
                                              <p:spTgt spid="19"/>
                                            </p:tgtEl>
                                          </p:cBhvr>
                                          <p:by x="110000" y="110000"/>
                                        </p:animScale>
                                      </p:childTnLst>
                                    </p:cTn>
                                  </p:par>
                                  <p:par>
                                    <p:cTn id="81" presetID="6" presetClass="emph" presetSubtype="0" accel="50000" decel="50000" fill="hold" grpId="2" nodeType="withEffect">
                                      <p:stCondLst>
                                        <p:cond delay="1500"/>
                                      </p:stCondLst>
                                      <p:childTnLst>
                                        <p:animScale>
                                          <p:cBhvr>
                                            <p:cTn id="82" dur="250" fill="hold"/>
                                            <p:tgtEl>
                                              <p:spTgt spid="19"/>
                                            </p:tgtEl>
                                          </p:cBhvr>
                                          <p:by x="91000" y="91000"/>
                                        </p:animScale>
                                      </p:childTnLst>
                                    </p:cTn>
                                  </p:par>
                                  <p:par>
                                    <p:cTn id="83" presetID="23" presetClass="entr" presetSubtype="16" fill="hold" nodeType="withEffect">
                                      <p:stCondLst>
                                        <p:cond delay="1750"/>
                                      </p:stCondLst>
                                      <p:childTnLst>
                                        <p:set>
                                          <p:cBhvr>
                                            <p:cTn id="84" dur="1" fill="hold">
                                              <p:stCondLst>
                                                <p:cond delay="0"/>
                                              </p:stCondLst>
                                            </p:cTn>
                                            <p:tgtEl>
                                              <p:spTgt spid="91"/>
                                            </p:tgtEl>
                                            <p:attrNameLst>
                                              <p:attrName>style.visibility</p:attrName>
                                            </p:attrNameLst>
                                          </p:cBhvr>
                                          <p:to>
                                            <p:strVal val="visible"/>
                                          </p:to>
                                        </p:set>
                                        <p:anim calcmode="lin" valueType="num">
                                          <p:cBhvr>
                                            <p:cTn id="85" dur="200" fill="hold"/>
                                            <p:tgtEl>
                                              <p:spTgt spid="91"/>
                                            </p:tgtEl>
                                            <p:attrNameLst>
                                              <p:attrName>ppt_w</p:attrName>
                                            </p:attrNameLst>
                                          </p:cBhvr>
                                          <p:tavLst>
                                            <p:tav tm="0">
                                              <p:val>
                                                <p:fltVal val="0"/>
                                              </p:val>
                                            </p:tav>
                                            <p:tav tm="100000">
                                              <p:val>
                                                <p:strVal val="#ppt_w"/>
                                              </p:val>
                                            </p:tav>
                                          </p:tavLst>
                                        </p:anim>
                                        <p:anim calcmode="lin" valueType="num">
                                          <p:cBhvr>
                                            <p:cTn id="86" dur="200" fill="hold"/>
                                            <p:tgtEl>
                                              <p:spTgt spid="91"/>
                                            </p:tgtEl>
                                            <p:attrNameLst>
                                              <p:attrName>ppt_h</p:attrName>
                                            </p:attrNameLst>
                                          </p:cBhvr>
                                          <p:tavLst>
                                            <p:tav tm="0">
                                              <p:val>
                                                <p:fltVal val="0"/>
                                              </p:val>
                                            </p:tav>
                                            <p:tav tm="100000">
                                              <p:val>
                                                <p:strVal val="#ppt_h"/>
                                              </p:val>
                                            </p:tav>
                                          </p:tavLst>
                                        </p:anim>
                                      </p:childTnLst>
                                    </p:cTn>
                                  </p:par>
                                  <p:par>
                                    <p:cTn id="87" presetID="6" presetClass="emph" presetSubtype="0" fill="hold" nodeType="withEffect">
                                      <p:stCondLst>
                                        <p:cond delay="1750"/>
                                      </p:stCondLst>
                                      <p:childTnLst>
                                        <p:animScale>
                                          <p:cBhvr>
                                            <p:cTn id="88" dur="1000" fill="hold"/>
                                            <p:tgtEl>
                                              <p:spTgt spid="91"/>
                                            </p:tgtEl>
                                          </p:cBhvr>
                                          <p:by x="110000" y="110000"/>
                                        </p:animScale>
                                      </p:childTnLst>
                                    </p:cTn>
                                  </p:par>
                                  <p:par>
                                    <p:cTn id="89" presetID="6" presetClass="emph" presetSubtype="0" accel="50000" decel="50000" fill="hold" nodeType="withEffect">
                                      <p:stCondLst>
                                        <p:cond delay="1750"/>
                                      </p:stCondLst>
                                      <p:childTnLst>
                                        <p:animScale>
                                          <p:cBhvr>
                                            <p:cTn id="90" dur="250" fill="hold"/>
                                            <p:tgtEl>
                                              <p:spTgt spid="91"/>
                                            </p:tgtEl>
                                          </p:cBhvr>
                                          <p:by x="91000" y="91000"/>
                                        </p:animScale>
                                      </p:childTnLst>
                                    </p:cTn>
                                  </p:par>
                                  <p:par>
                                    <p:cTn id="91" presetID="10" presetClass="entr" presetSubtype="0" fill="hold" grpId="0" nodeType="withEffect">
                                      <p:stCondLst>
                                        <p:cond delay="175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250"/>
                                            <p:tgtEl>
                                              <p:spTgt spid="90"/>
                                            </p:tgtEl>
                                          </p:cBhvr>
                                        </p:animEffect>
                                      </p:childTnLst>
                                    </p:cTn>
                                  </p:par>
                                  <p:par>
                                    <p:cTn id="94" presetID="42" presetClass="path" presetSubtype="0" decel="100000" fill="hold" grpId="1" nodeType="withEffect">
                                      <p:stCondLst>
                                        <p:cond delay="1750"/>
                                      </p:stCondLst>
                                      <p:childTnLst>
                                        <p:animMotion origin="layout" path="M 0.01666 -0.00046 L 3.75E-6 1.85185E-6 " pathEditMode="relative" rAng="0" ptsTypes="AA">
                                          <p:cBhvr>
                                            <p:cTn id="95" dur="500" fill="hold"/>
                                            <p:tgtEl>
                                              <p:spTgt spid="90"/>
                                            </p:tgtEl>
                                            <p:attrNameLst>
                                              <p:attrName>ppt_x</p:attrName>
                                              <p:attrName>ppt_y</p:attrName>
                                            </p:attrNameLst>
                                          </p:cBhvr>
                                          <p:rCtr x="-833" y="23"/>
                                        </p:animMotion>
                                      </p:childTnLst>
                                    </p:cTn>
                                  </p:par>
                                  <p:par>
                                    <p:cTn id="96" presetID="23" presetClass="entr" presetSubtype="16" fill="hold" grpId="0" nodeType="withEffect">
                                      <p:stCondLst>
                                        <p:cond delay="2000"/>
                                      </p:stCondLst>
                                      <p:childTnLst>
                                        <p:set>
                                          <p:cBhvr>
                                            <p:cTn id="97" dur="1" fill="hold">
                                              <p:stCondLst>
                                                <p:cond delay="0"/>
                                              </p:stCondLst>
                                            </p:cTn>
                                            <p:tgtEl>
                                              <p:spTgt spid="157"/>
                                            </p:tgtEl>
                                            <p:attrNameLst>
                                              <p:attrName>style.visibility</p:attrName>
                                            </p:attrNameLst>
                                          </p:cBhvr>
                                          <p:to>
                                            <p:strVal val="visible"/>
                                          </p:to>
                                        </p:set>
                                        <p:anim calcmode="lin" valueType="num">
                                          <p:cBhvr>
                                            <p:cTn id="98" dur="200" fill="hold"/>
                                            <p:tgtEl>
                                              <p:spTgt spid="157"/>
                                            </p:tgtEl>
                                            <p:attrNameLst>
                                              <p:attrName>ppt_w</p:attrName>
                                            </p:attrNameLst>
                                          </p:cBhvr>
                                          <p:tavLst>
                                            <p:tav tm="0">
                                              <p:val>
                                                <p:fltVal val="0"/>
                                              </p:val>
                                            </p:tav>
                                            <p:tav tm="100000">
                                              <p:val>
                                                <p:strVal val="#ppt_w"/>
                                              </p:val>
                                            </p:tav>
                                          </p:tavLst>
                                        </p:anim>
                                        <p:anim calcmode="lin" valueType="num">
                                          <p:cBhvr>
                                            <p:cTn id="99" dur="200" fill="hold"/>
                                            <p:tgtEl>
                                              <p:spTgt spid="157"/>
                                            </p:tgtEl>
                                            <p:attrNameLst>
                                              <p:attrName>ppt_h</p:attrName>
                                            </p:attrNameLst>
                                          </p:cBhvr>
                                          <p:tavLst>
                                            <p:tav tm="0">
                                              <p:val>
                                                <p:fltVal val="0"/>
                                              </p:val>
                                            </p:tav>
                                            <p:tav tm="100000">
                                              <p:val>
                                                <p:strVal val="#ppt_h"/>
                                              </p:val>
                                            </p:tav>
                                          </p:tavLst>
                                        </p:anim>
                                      </p:childTnLst>
                                    </p:cTn>
                                  </p:par>
                                  <p:par>
                                    <p:cTn id="100" presetID="6" presetClass="emph" presetSubtype="0" fill="hold" grpId="1" nodeType="withEffect">
                                      <p:stCondLst>
                                        <p:cond delay="2000"/>
                                      </p:stCondLst>
                                      <p:childTnLst>
                                        <p:animScale>
                                          <p:cBhvr>
                                            <p:cTn id="101" dur="1000" fill="hold"/>
                                            <p:tgtEl>
                                              <p:spTgt spid="157"/>
                                            </p:tgtEl>
                                          </p:cBhvr>
                                          <p:by x="110000" y="110000"/>
                                        </p:animScale>
                                      </p:childTnLst>
                                    </p:cTn>
                                  </p:par>
                                  <p:par>
                                    <p:cTn id="102" presetID="6" presetClass="emph" presetSubtype="0" accel="50000" decel="50000" fill="hold" grpId="2" nodeType="withEffect">
                                      <p:stCondLst>
                                        <p:cond delay="2000"/>
                                      </p:stCondLst>
                                      <p:childTnLst>
                                        <p:animScale>
                                          <p:cBhvr>
                                            <p:cTn id="103" dur="250" fill="hold"/>
                                            <p:tgtEl>
                                              <p:spTgt spid="157"/>
                                            </p:tgtEl>
                                          </p:cBhvr>
                                          <p:by x="91000" y="91000"/>
                                        </p:animScale>
                                      </p:childTnLst>
                                    </p:cTn>
                                  </p:par>
                                  <p:par>
                                    <p:cTn id="104" presetID="23" presetClass="entr" presetSubtype="16" fill="hold" grpId="0" nodeType="withEffect">
                                      <p:stCondLst>
                                        <p:cond delay="2250"/>
                                      </p:stCondLst>
                                      <p:childTnLst>
                                        <p:set>
                                          <p:cBhvr>
                                            <p:cTn id="105" dur="1" fill="hold">
                                              <p:stCondLst>
                                                <p:cond delay="0"/>
                                              </p:stCondLst>
                                            </p:cTn>
                                            <p:tgtEl>
                                              <p:spTgt spid="168"/>
                                            </p:tgtEl>
                                            <p:attrNameLst>
                                              <p:attrName>style.visibility</p:attrName>
                                            </p:attrNameLst>
                                          </p:cBhvr>
                                          <p:to>
                                            <p:strVal val="visible"/>
                                          </p:to>
                                        </p:set>
                                        <p:anim calcmode="lin" valueType="num">
                                          <p:cBhvr>
                                            <p:cTn id="106" dur="200" fill="hold"/>
                                            <p:tgtEl>
                                              <p:spTgt spid="168"/>
                                            </p:tgtEl>
                                            <p:attrNameLst>
                                              <p:attrName>ppt_w</p:attrName>
                                            </p:attrNameLst>
                                          </p:cBhvr>
                                          <p:tavLst>
                                            <p:tav tm="0">
                                              <p:val>
                                                <p:fltVal val="0"/>
                                              </p:val>
                                            </p:tav>
                                            <p:tav tm="100000">
                                              <p:val>
                                                <p:strVal val="#ppt_w"/>
                                              </p:val>
                                            </p:tav>
                                          </p:tavLst>
                                        </p:anim>
                                        <p:anim calcmode="lin" valueType="num">
                                          <p:cBhvr>
                                            <p:cTn id="107" dur="200" fill="hold"/>
                                            <p:tgtEl>
                                              <p:spTgt spid="168"/>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stCondLst>
                                        <p:cond delay="2250"/>
                                      </p:stCondLst>
                                      <p:childTnLst>
                                        <p:animScale>
                                          <p:cBhvr>
                                            <p:cTn id="109" dur="1000" fill="hold"/>
                                            <p:tgtEl>
                                              <p:spTgt spid="168"/>
                                            </p:tgtEl>
                                          </p:cBhvr>
                                          <p:by x="110000" y="110000"/>
                                        </p:animScale>
                                      </p:childTnLst>
                                    </p:cTn>
                                  </p:par>
                                  <p:par>
                                    <p:cTn id="110" presetID="6" presetClass="emph" presetSubtype="0" accel="50000" decel="50000" fill="hold" grpId="2" nodeType="withEffect">
                                      <p:stCondLst>
                                        <p:cond delay="2250"/>
                                      </p:stCondLst>
                                      <p:childTnLst>
                                        <p:animScale>
                                          <p:cBhvr>
                                            <p:cTn id="111" dur="250" fill="hold"/>
                                            <p:tgtEl>
                                              <p:spTgt spid="168"/>
                                            </p:tgtEl>
                                          </p:cBhvr>
                                          <p:by x="91000" y="91000"/>
                                        </p:animScale>
                                      </p:childTnLst>
                                    </p:cTn>
                                  </p:par>
                                  <p:par>
                                    <p:cTn id="112" presetID="26" presetClass="emph" presetSubtype="0" repeatCount="indefinite" fill="hold" grpId="3" nodeType="withEffect">
                                      <p:stCondLst>
                                        <p:cond delay="2250"/>
                                      </p:stCondLst>
                                      <p:childTnLst>
                                        <p:animEffect transition="out" filter="fade">
                                          <p:cBhvr>
                                            <p:cTn id="113" dur="2750" tmFilter="0, 0; .2, .5; .8, .5; 1, 0"/>
                                            <p:tgtEl>
                                              <p:spTgt spid="157"/>
                                            </p:tgtEl>
                                          </p:cBhvr>
                                        </p:animEffect>
                                        <p:animScale>
                                          <p:cBhvr>
                                            <p:cTn id="114" dur="1375" autoRev="1" fill="hold"/>
                                            <p:tgtEl>
                                              <p:spTgt spid="157"/>
                                            </p:tgtEl>
                                          </p:cBhvr>
                                          <p:by x="105000" y="105000"/>
                                        </p:animScale>
                                      </p:childTnLst>
                                    </p:cTn>
                                  </p:par>
                                  <p:par>
                                    <p:cTn id="115" presetID="26" presetClass="emph" presetSubtype="0" repeatCount="indefinite" fill="hold" grpId="3" nodeType="withEffect">
                                      <p:stCondLst>
                                        <p:cond delay="2250"/>
                                      </p:stCondLst>
                                      <p:childTnLst>
                                        <p:animEffect transition="out" filter="fade">
                                          <p:cBhvr>
                                            <p:cTn id="116" dur="2750" tmFilter="0, 0; .2, .5; .8, .5; 1, 0"/>
                                            <p:tgtEl>
                                              <p:spTgt spid="168"/>
                                            </p:tgtEl>
                                          </p:cBhvr>
                                        </p:animEffect>
                                        <p:animScale>
                                          <p:cBhvr>
                                            <p:cTn id="117" dur="1375" autoRev="1" fill="hold"/>
                                            <p:tgtEl>
                                              <p:spTgt spid="168"/>
                                            </p:tgtEl>
                                          </p:cBhvr>
                                          <p:by x="105000" y="105000"/>
                                        </p:animScale>
                                      </p:childTnLst>
                                    </p:cTn>
                                  </p:par>
                                  <p:par>
                                    <p:cTn id="118" presetID="23" presetClass="entr" presetSubtype="16" fill="hold" grpId="0" nodeType="withEffect">
                                      <p:stCondLst>
                                        <p:cond delay="2500"/>
                                      </p:stCondLst>
                                      <p:childTnLst>
                                        <p:set>
                                          <p:cBhvr>
                                            <p:cTn id="119" dur="1" fill="hold">
                                              <p:stCondLst>
                                                <p:cond delay="0"/>
                                              </p:stCondLst>
                                            </p:cTn>
                                            <p:tgtEl>
                                              <p:spTgt spid="164"/>
                                            </p:tgtEl>
                                            <p:attrNameLst>
                                              <p:attrName>style.visibility</p:attrName>
                                            </p:attrNameLst>
                                          </p:cBhvr>
                                          <p:to>
                                            <p:strVal val="visible"/>
                                          </p:to>
                                        </p:set>
                                        <p:anim calcmode="lin" valueType="num">
                                          <p:cBhvr>
                                            <p:cTn id="120" dur="200" fill="hold"/>
                                            <p:tgtEl>
                                              <p:spTgt spid="164"/>
                                            </p:tgtEl>
                                            <p:attrNameLst>
                                              <p:attrName>ppt_w</p:attrName>
                                            </p:attrNameLst>
                                          </p:cBhvr>
                                          <p:tavLst>
                                            <p:tav tm="0">
                                              <p:val>
                                                <p:fltVal val="0"/>
                                              </p:val>
                                            </p:tav>
                                            <p:tav tm="100000">
                                              <p:val>
                                                <p:strVal val="#ppt_w"/>
                                              </p:val>
                                            </p:tav>
                                          </p:tavLst>
                                        </p:anim>
                                        <p:anim calcmode="lin" valueType="num">
                                          <p:cBhvr>
                                            <p:cTn id="121" dur="200" fill="hold"/>
                                            <p:tgtEl>
                                              <p:spTgt spid="164"/>
                                            </p:tgtEl>
                                            <p:attrNameLst>
                                              <p:attrName>ppt_h</p:attrName>
                                            </p:attrNameLst>
                                          </p:cBhvr>
                                          <p:tavLst>
                                            <p:tav tm="0">
                                              <p:val>
                                                <p:fltVal val="0"/>
                                              </p:val>
                                            </p:tav>
                                            <p:tav tm="100000">
                                              <p:val>
                                                <p:strVal val="#ppt_h"/>
                                              </p:val>
                                            </p:tav>
                                          </p:tavLst>
                                        </p:anim>
                                      </p:childTnLst>
                                    </p:cTn>
                                  </p:par>
                                  <p:par>
                                    <p:cTn id="122" presetID="6" presetClass="emph" presetSubtype="0" fill="hold" grpId="1" nodeType="withEffect">
                                      <p:stCondLst>
                                        <p:cond delay="2500"/>
                                      </p:stCondLst>
                                      <p:childTnLst>
                                        <p:animScale>
                                          <p:cBhvr>
                                            <p:cTn id="123" dur="1000" fill="hold"/>
                                            <p:tgtEl>
                                              <p:spTgt spid="164"/>
                                            </p:tgtEl>
                                          </p:cBhvr>
                                          <p:by x="110000" y="110000"/>
                                        </p:animScale>
                                      </p:childTnLst>
                                    </p:cTn>
                                  </p:par>
                                  <p:par>
                                    <p:cTn id="124" presetID="6" presetClass="emph" presetSubtype="0" accel="50000" decel="50000" fill="hold" grpId="2" nodeType="withEffect">
                                      <p:stCondLst>
                                        <p:cond delay="2500"/>
                                      </p:stCondLst>
                                      <p:childTnLst>
                                        <p:animScale>
                                          <p:cBhvr>
                                            <p:cTn id="125" dur="250" fill="hold"/>
                                            <p:tgtEl>
                                              <p:spTgt spid="164"/>
                                            </p:tgtEl>
                                          </p:cBhvr>
                                          <p:by x="91000" y="91000"/>
                                        </p:animScale>
                                      </p:childTnLst>
                                    </p:cTn>
                                  </p:par>
                                  <p:par>
                                    <p:cTn id="126" presetID="26" presetClass="emph" presetSubtype="0" repeatCount="indefinite" fill="hold" grpId="3" nodeType="withEffect">
                                      <p:stCondLst>
                                        <p:cond delay="2500"/>
                                      </p:stCondLst>
                                      <p:childTnLst>
                                        <p:animEffect transition="out" filter="fade">
                                          <p:cBhvr>
                                            <p:cTn id="127" dur="2750" tmFilter="0, 0; .2, .5; .8, .5; 1, 0"/>
                                            <p:tgtEl>
                                              <p:spTgt spid="164"/>
                                            </p:tgtEl>
                                          </p:cBhvr>
                                        </p:animEffect>
                                        <p:animScale>
                                          <p:cBhvr>
                                            <p:cTn id="128" dur="1375" autoRev="1" fill="hold"/>
                                            <p:tgtEl>
                                              <p:spTgt spid="164"/>
                                            </p:tgtEl>
                                          </p:cBhvr>
                                          <p:by x="105000" y="105000"/>
                                        </p:animScale>
                                      </p:childTnLst>
                                    </p:cTn>
                                  </p:par>
                                  <p:par>
                                    <p:cTn id="129" presetID="23" presetClass="entr" presetSubtype="16" fill="hold" grpId="0" nodeType="withEffect">
                                      <p:stCondLst>
                                        <p:cond delay="2750"/>
                                      </p:stCondLst>
                                      <p:childTnLst>
                                        <p:set>
                                          <p:cBhvr>
                                            <p:cTn id="130" dur="1" fill="hold">
                                              <p:stCondLst>
                                                <p:cond delay="0"/>
                                              </p:stCondLst>
                                            </p:cTn>
                                            <p:tgtEl>
                                              <p:spTgt spid="165"/>
                                            </p:tgtEl>
                                            <p:attrNameLst>
                                              <p:attrName>style.visibility</p:attrName>
                                            </p:attrNameLst>
                                          </p:cBhvr>
                                          <p:to>
                                            <p:strVal val="visible"/>
                                          </p:to>
                                        </p:set>
                                        <p:anim calcmode="lin" valueType="num">
                                          <p:cBhvr>
                                            <p:cTn id="131" dur="200" fill="hold"/>
                                            <p:tgtEl>
                                              <p:spTgt spid="165"/>
                                            </p:tgtEl>
                                            <p:attrNameLst>
                                              <p:attrName>ppt_w</p:attrName>
                                            </p:attrNameLst>
                                          </p:cBhvr>
                                          <p:tavLst>
                                            <p:tav tm="0">
                                              <p:val>
                                                <p:fltVal val="0"/>
                                              </p:val>
                                            </p:tav>
                                            <p:tav tm="100000">
                                              <p:val>
                                                <p:strVal val="#ppt_w"/>
                                              </p:val>
                                            </p:tav>
                                          </p:tavLst>
                                        </p:anim>
                                        <p:anim calcmode="lin" valueType="num">
                                          <p:cBhvr>
                                            <p:cTn id="132" dur="200" fill="hold"/>
                                            <p:tgtEl>
                                              <p:spTgt spid="165"/>
                                            </p:tgtEl>
                                            <p:attrNameLst>
                                              <p:attrName>ppt_h</p:attrName>
                                            </p:attrNameLst>
                                          </p:cBhvr>
                                          <p:tavLst>
                                            <p:tav tm="0">
                                              <p:val>
                                                <p:fltVal val="0"/>
                                              </p:val>
                                            </p:tav>
                                            <p:tav tm="100000">
                                              <p:val>
                                                <p:strVal val="#ppt_h"/>
                                              </p:val>
                                            </p:tav>
                                          </p:tavLst>
                                        </p:anim>
                                      </p:childTnLst>
                                    </p:cTn>
                                  </p:par>
                                  <p:par>
                                    <p:cTn id="133" presetID="6" presetClass="emph" presetSubtype="0" fill="hold" grpId="1" nodeType="withEffect">
                                      <p:stCondLst>
                                        <p:cond delay="2750"/>
                                      </p:stCondLst>
                                      <p:childTnLst>
                                        <p:animScale>
                                          <p:cBhvr>
                                            <p:cTn id="134" dur="1000" fill="hold"/>
                                            <p:tgtEl>
                                              <p:spTgt spid="165"/>
                                            </p:tgtEl>
                                          </p:cBhvr>
                                          <p:by x="110000" y="110000"/>
                                        </p:animScale>
                                      </p:childTnLst>
                                    </p:cTn>
                                  </p:par>
                                  <p:par>
                                    <p:cTn id="135" presetID="6" presetClass="emph" presetSubtype="0" accel="50000" decel="50000" fill="hold" grpId="2" nodeType="withEffect">
                                      <p:stCondLst>
                                        <p:cond delay="2750"/>
                                      </p:stCondLst>
                                      <p:childTnLst>
                                        <p:animScale>
                                          <p:cBhvr>
                                            <p:cTn id="136" dur="250" fill="hold"/>
                                            <p:tgtEl>
                                              <p:spTgt spid="165"/>
                                            </p:tgtEl>
                                          </p:cBhvr>
                                          <p:by x="91000" y="91000"/>
                                        </p:animScale>
                                      </p:childTnLst>
                                    </p:cTn>
                                  </p:par>
                                  <p:par>
                                    <p:cTn id="137" presetID="26" presetClass="emph" presetSubtype="0" repeatCount="indefinite" fill="hold" grpId="3" nodeType="withEffect">
                                      <p:stCondLst>
                                        <p:cond delay="2750"/>
                                      </p:stCondLst>
                                      <p:childTnLst>
                                        <p:animEffect transition="out" filter="fade">
                                          <p:cBhvr>
                                            <p:cTn id="138" dur="2750" tmFilter="0, 0; .2, .5; .8, .5; 1, 0"/>
                                            <p:tgtEl>
                                              <p:spTgt spid="165"/>
                                            </p:tgtEl>
                                          </p:cBhvr>
                                        </p:animEffect>
                                        <p:animScale>
                                          <p:cBhvr>
                                            <p:cTn id="139" dur="1375" autoRev="1" fill="hold"/>
                                            <p:tgtEl>
                                              <p:spTgt spid="165"/>
                                            </p:tgtEl>
                                          </p:cBhvr>
                                          <p:by x="105000" y="105000"/>
                                        </p:animScale>
                                      </p:childTnLst>
                                    </p:cTn>
                                  </p:par>
                                  <p:par>
                                    <p:cTn id="140" presetID="23" presetClass="entr" presetSubtype="16" fill="hold" grpId="0" nodeType="withEffect">
                                      <p:stCondLst>
                                        <p:cond delay="2750"/>
                                      </p:stCondLst>
                                      <p:childTnLst>
                                        <p:set>
                                          <p:cBhvr>
                                            <p:cTn id="141" dur="1" fill="hold">
                                              <p:stCondLst>
                                                <p:cond delay="0"/>
                                              </p:stCondLst>
                                            </p:cTn>
                                            <p:tgtEl>
                                              <p:spTgt spid="160"/>
                                            </p:tgtEl>
                                            <p:attrNameLst>
                                              <p:attrName>style.visibility</p:attrName>
                                            </p:attrNameLst>
                                          </p:cBhvr>
                                          <p:to>
                                            <p:strVal val="visible"/>
                                          </p:to>
                                        </p:set>
                                        <p:anim calcmode="lin" valueType="num">
                                          <p:cBhvr>
                                            <p:cTn id="142" dur="200" fill="hold"/>
                                            <p:tgtEl>
                                              <p:spTgt spid="160"/>
                                            </p:tgtEl>
                                            <p:attrNameLst>
                                              <p:attrName>ppt_w</p:attrName>
                                            </p:attrNameLst>
                                          </p:cBhvr>
                                          <p:tavLst>
                                            <p:tav tm="0">
                                              <p:val>
                                                <p:fltVal val="0"/>
                                              </p:val>
                                            </p:tav>
                                            <p:tav tm="100000">
                                              <p:val>
                                                <p:strVal val="#ppt_w"/>
                                              </p:val>
                                            </p:tav>
                                          </p:tavLst>
                                        </p:anim>
                                        <p:anim calcmode="lin" valueType="num">
                                          <p:cBhvr>
                                            <p:cTn id="143" dur="200" fill="hold"/>
                                            <p:tgtEl>
                                              <p:spTgt spid="160"/>
                                            </p:tgtEl>
                                            <p:attrNameLst>
                                              <p:attrName>ppt_h</p:attrName>
                                            </p:attrNameLst>
                                          </p:cBhvr>
                                          <p:tavLst>
                                            <p:tav tm="0">
                                              <p:val>
                                                <p:fltVal val="0"/>
                                              </p:val>
                                            </p:tav>
                                            <p:tav tm="100000">
                                              <p:val>
                                                <p:strVal val="#ppt_h"/>
                                              </p:val>
                                            </p:tav>
                                          </p:tavLst>
                                        </p:anim>
                                      </p:childTnLst>
                                    </p:cTn>
                                  </p:par>
                                  <p:par>
                                    <p:cTn id="144" presetID="6" presetClass="emph" presetSubtype="0" fill="hold" grpId="1" nodeType="withEffect">
                                      <p:stCondLst>
                                        <p:cond delay="2750"/>
                                      </p:stCondLst>
                                      <p:childTnLst>
                                        <p:animScale>
                                          <p:cBhvr>
                                            <p:cTn id="145" dur="1000" fill="hold"/>
                                            <p:tgtEl>
                                              <p:spTgt spid="160"/>
                                            </p:tgtEl>
                                          </p:cBhvr>
                                          <p:by x="110000" y="110000"/>
                                        </p:animScale>
                                      </p:childTnLst>
                                    </p:cTn>
                                  </p:par>
                                  <p:par>
                                    <p:cTn id="146" presetID="6" presetClass="emph" presetSubtype="0" accel="50000" decel="50000" fill="hold" grpId="2" nodeType="withEffect">
                                      <p:stCondLst>
                                        <p:cond delay="2750"/>
                                      </p:stCondLst>
                                      <p:childTnLst>
                                        <p:animScale>
                                          <p:cBhvr>
                                            <p:cTn id="147" dur="250" fill="hold"/>
                                            <p:tgtEl>
                                              <p:spTgt spid="160"/>
                                            </p:tgtEl>
                                          </p:cBhvr>
                                          <p:by x="91000" y="91000"/>
                                        </p:animScale>
                                      </p:childTnLst>
                                    </p:cTn>
                                  </p:par>
                                  <p:par>
                                    <p:cTn id="148" presetID="26" presetClass="emph" presetSubtype="0" repeatCount="indefinite" fill="hold" grpId="3" nodeType="withEffect">
                                      <p:stCondLst>
                                        <p:cond delay="2750"/>
                                      </p:stCondLst>
                                      <p:childTnLst>
                                        <p:animEffect transition="out" filter="fade">
                                          <p:cBhvr>
                                            <p:cTn id="149" dur="2750" tmFilter="0, 0; .2, .5; .8, .5; 1, 0"/>
                                            <p:tgtEl>
                                              <p:spTgt spid="160"/>
                                            </p:tgtEl>
                                          </p:cBhvr>
                                        </p:animEffect>
                                        <p:animScale>
                                          <p:cBhvr>
                                            <p:cTn id="150" dur="1375" autoRev="1" fill="hold"/>
                                            <p:tgtEl>
                                              <p:spTgt spid="160"/>
                                            </p:tgtEl>
                                          </p:cBhvr>
                                          <p:by x="105000" y="105000"/>
                                        </p:animScale>
                                      </p:childTnLst>
                                    </p:cTn>
                                  </p:par>
                                  <p:par>
                                    <p:cTn id="151" presetID="23" presetClass="entr" presetSubtype="16" fill="hold" grpId="0" nodeType="withEffect">
                                      <p:stCondLst>
                                        <p:cond delay="3000"/>
                                      </p:stCondLst>
                                      <p:childTnLst>
                                        <p:set>
                                          <p:cBhvr>
                                            <p:cTn id="152" dur="1" fill="hold">
                                              <p:stCondLst>
                                                <p:cond delay="0"/>
                                              </p:stCondLst>
                                            </p:cTn>
                                            <p:tgtEl>
                                              <p:spTgt spid="163"/>
                                            </p:tgtEl>
                                            <p:attrNameLst>
                                              <p:attrName>style.visibility</p:attrName>
                                            </p:attrNameLst>
                                          </p:cBhvr>
                                          <p:to>
                                            <p:strVal val="visible"/>
                                          </p:to>
                                        </p:set>
                                        <p:anim calcmode="lin" valueType="num">
                                          <p:cBhvr>
                                            <p:cTn id="153" dur="200" fill="hold"/>
                                            <p:tgtEl>
                                              <p:spTgt spid="163"/>
                                            </p:tgtEl>
                                            <p:attrNameLst>
                                              <p:attrName>ppt_w</p:attrName>
                                            </p:attrNameLst>
                                          </p:cBhvr>
                                          <p:tavLst>
                                            <p:tav tm="0">
                                              <p:val>
                                                <p:fltVal val="0"/>
                                              </p:val>
                                            </p:tav>
                                            <p:tav tm="100000">
                                              <p:val>
                                                <p:strVal val="#ppt_w"/>
                                              </p:val>
                                            </p:tav>
                                          </p:tavLst>
                                        </p:anim>
                                        <p:anim calcmode="lin" valueType="num">
                                          <p:cBhvr>
                                            <p:cTn id="154" dur="200" fill="hold"/>
                                            <p:tgtEl>
                                              <p:spTgt spid="163"/>
                                            </p:tgtEl>
                                            <p:attrNameLst>
                                              <p:attrName>ppt_h</p:attrName>
                                            </p:attrNameLst>
                                          </p:cBhvr>
                                          <p:tavLst>
                                            <p:tav tm="0">
                                              <p:val>
                                                <p:fltVal val="0"/>
                                              </p:val>
                                            </p:tav>
                                            <p:tav tm="100000">
                                              <p:val>
                                                <p:strVal val="#ppt_h"/>
                                              </p:val>
                                            </p:tav>
                                          </p:tavLst>
                                        </p:anim>
                                      </p:childTnLst>
                                    </p:cTn>
                                  </p:par>
                                  <p:par>
                                    <p:cTn id="155" presetID="6" presetClass="emph" presetSubtype="0" fill="hold" grpId="1" nodeType="withEffect">
                                      <p:stCondLst>
                                        <p:cond delay="3000"/>
                                      </p:stCondLst>
                                      <p:childTnLst>
                                        <p:animScale>
                                          <p:cBhvr>
                                            <p:cTn id="156" dur="1000" fill="hold"/>
                                            <p:tgtEl>
                                              <p:spTgt spid="163"/>
                                            </p:tgtEl>
                                          </p:cBhvr>
                                          <p:by x="110000" y="110000"/>
                                        </p:animScale>
                                      </p:childTnLst>
                                    </p:cTn>
                                  </p:par>
                                  <p:par>
                                    <p:cTn id="157" presetID="6" presetClass="emph" presetSubtype="0" accel="50000" decel="50000" fill="hold" grpId="2" nodeType="withEffect">
                                      <p:stCondLst>
                                        <p:cond delay="3000"/>
                                      </p:stCondLst>
                                      <p:childTnLst>
                                        <p:animScale>
                                          <p:cBhvr>
                                            <p:cTn id="158" dur="250" fill="hold"/>
                                            <p:tgtEl>
                                              <p:spTgt spid="163"/>
                                            </p:tgtEl>
                                          </p:cBhvr>
                                          <p:by x="91000" y="91000"/>
                                        </p:animScale>
                                      </p:childTnLst>
                                    </p:cTn>
                                  </p:par>
                                  <p:par>
                                    <p:cTn id="159" presetID="26" presetClass="emph" presetSubtype="0" repeatCount="indefinite" fill="hold" grpId="3" nodeType="withEffect">
                                      <p:stCondLst>
                                        <p:cond delay="3000"/>
                                      </p:stCondLst>
                                      <p:childTnLst>
                                        <p:animEffect transition="out" filter="fade">
                                          <p:cBhvr>
                                            <p:cTn id="160" dur="2750" tmFilter="0, 0; .2, .5; .8, .5; 1, 0"/>
                                            <p:tgtEl>
                                              <p:spTgt spid="163"/>
                                            </p:tgtEl>
                                          </p:cBhvr>
                                        </p:animEffect>
                                        <p:animScale>
                                          <p:cBhvr>
                                            <p:cTn id="161" dur="1375" autoRev="1" fill="hold"/>
                                            <p:tgtEl>
                                              <p:spTgt spid="163"/>
                                            </p:tgtEl>
                                          </p:cBhvr>
                                          <p:by x="105000" y="105000"/>
                                        </p:animScale>
                                      </p:childTnLst>
                                    </p:cTn>
                                  </p:par>
                                  <p:par>
                                    <p:cTn id="162" presetID="23" presetClass="entr" presetSubtype="16" fill="hold" grpId="0" nodeType="withEffect">
                                      <p:stCondLst>
                                        <p:cond delay="3250"/>
                                      </p:stCondLst>
                                      <p:childTnLst>
                                        <p:set>
                                          <p:cBhvr>
                                            <p:cTn id="163" dur="1" fill="hold">
                                              <p:stCondLst>
                                                <p:cond delay="0"/>
                                              </p:stCondLst>
                                            </p:cTn>
                                            <p:tgtEl>
                                              <p:spTgt spid="158"/>
                                            </p:tgtEl>
                                            <p:attrNameLst>
                                              <p:attrName>style.visibility</p:attrName>
                                            </p:attrNameLst>
                                          </p:cBhvr>
                                          <p:to>
                                            <p:strVal val="visible"/>
                                          </p:to>
                                        </p:set>
                                        <p:anim calcmode="lin" valueType="num">
                                          <p:cBhvr>
                                            <p:cTn id="164" dur="200" fill="hold"/>
                                            <p:tgtEl>
                                              <p:spTgt spid="158"/>
                                            </p:tgtEl>
                                            <p:attrNameLst>
                                              <p:attrName>ppt_w</p:attrName>
                                            </p:attrNameLst>
                                          </p:cBhvr>
                                          <p:tavLst>
                                            <p:tav tm="0">
                                              <p:val>
                                                <p:fltVal val="0"/>
                                              </p:val>
                                            </p:tav>
                                            <p:tav tm="100000">
                                              <p:val>
                                                <p:strVal val="#ppt_w"/>
                                              </p:val>
                                            </p:tav>
                                          </p:tavLst>
                                        </p:anim>
                                        <p:anim calcmode="lin" valueType="num">
                                          <p:cBhvr>
                                            <p:cTn id="165" dur="200" fill="hold"/>
                                            <p:tgtEl>
                                              <p:spTgt spid="158"/>
                                            </p:tgtEl>
                                            <p:attrNameLst>
                                              <p:attrName>ppt_h</p:attrName>
                                            </p:attrNameLst>
                                          </p:cBhvr>
                                          <p:tavLst>
                                            <p:tav tm="0">
                                              <p:val>
                                                <p:fltVal val="0"/>
                                              </p:val>
                                            </p:tav>
                                            <p:tav tm="100000">
                                              <p:val>
                                                <p:strVal val="#ppt_h"/>
                                              </p:val>
                                            </p:tav>
                                          </p:tavLst>
                                        </p:anim>
                                      </p:childTnLst>
                                    </p:cTn>
                                  </p:par>
                                  <p:par>
                                    <p:cTn id="166" presetID="6" presetClass="emph" presetSubtype="0" fill="hold" grpId="1" nodeType="withEffect">
                                      <p:stCondLst>
                                        <p:cond delay="3250"/>
                                      </p:stCondLst>
                                      <p:childTnLst>
                                        <p:animScale>
                                          <p:cBhvr>
                                            <p:cTn id="167" dur="1000" fill="hold"/>
                                            <p:tgtEl>
                                              <p:spTgt spid="158"/>
                                            </p:tgtEl>
                                          </p:cBhvr>
                                          <p:by x="110000" y="110000"/>
                                        </p:animScale>
                                      </p:childTnLst>
                                    </p:cTn>
                                  </p:par>
                                  <p:par>
                                    <p:cTn id="168" presetID="6" presetClass="emph" presetSubtype="0" accel="50000" decel="50000" fill="hold" grpId="2" nodeType="withEffect">
                                      <p:stCondLst>
                                        <p:cond delay="3250"/>
                                      </p:stCondLst>
                                      <p:childTnLst>
                                        <p:animScale>
                                          <p:cBhvr>
                                            <p:cTn id="169" dur="250" fill="hold"/>
                                            <p:tgtEl>
                                              <p:spTgt spid="158"/>
                                            </p:tgtEl>
                                          </p:cBhvr>
                                          <p:by x="91000" y="91000"/>
                                        </p:animScale>
                                      </p:childTnLst>
                                    </p:cTn>
                                  </p:par>
                                  <p:par>
                                    <p:cTn id="170" presetID="26" presetClass="emph" presetSubtype="0" repeatCount="indefinite" fill="hold" grpId="3" nodeType="withEffect">
                                      <p:stCondLst>
                                        <p:cond delay="3250"/>
                                      </p:stCondLst>
                                      <p:childTnLst>
                                        <p:animEffect transition="out" filter="fade">
                                          <p:cBhvr>
                                            <p:cTn id="171" dur="2750" tmFilter="0, 0; .2, .5; .8, .5; 1, 0"/>
                                            <p:tgtEl>
                                              <p:spTgt spid="158"/>
                                            </p:tgtEl>
                                          </p:cBhvr>
                                        </p:animEffect>
                                        <p:animScale>
                                          <p:cBhvr>
                                            <p:cTn id="172" dur="1375" autoRev="1" fill="hold"/>
                                            <p:tgtEl>
                                              <p:spTgt spid="158"/>
                                            </p:tgtEl>
                                          </p:cBhvr>
                                          <p:by x="105000" y="105000"/>
                                        </p:animScale>
                                      </p:childTnLst>
                                    </p:cTn>
                                  </p:par>
                                  <p:par>
                                    <p:cTn id="173" presetID="23" presetClass="entr" presetSubtype="16" fill="hold" grpId="0" nodeType="withEffect">
                                      <p:stCondLst>
                                        <p:cond delay="3250"/>
                                      </p:stCondLst>
                                      <p:childTnLst>
                                        <p:set>
                                          <p:cBhvr>
                                            <p:cTn id="174" dur="1" fill="hold">
                                              <p:stCondLst>
                                                <p:cond delay="0"/>
                                              </p:stCondLst>
                                            </p:cTn>
                                            <p:tgtEl>
                                              <p:spTgt spid="161"/>
                                            </p:tgtEl>
                                            <p:attrNameLst>
                                              <p:attrName>style.visibility</p:attrName>
                                            </p:attrNameLst>
                                          </p:cBhvr>
                                          <p:to>
                                            <p:strVal val="visible"/>
                                          </p:to>
                                        </p:set>
                                        <p:anim calcmode="lin" valueType="num">
                                          <p:cBhvr>
                                            <p:cTn id="175" dur="200" fill="hold"/>
                                            <p:tgtEl>
                                              <p:spTgt spid="161"/>
                                            </p:tgtEl>
                                            <p:attrNameLst>
                                              <p:attrName>ppt_w</p:attrName>
                                            </p:attrNameLst>
                                          </p:cBhvr>
                                          <p:tavLst>
                                            <p:tav tm="0">
                                              <p:val>
                                                <p:fltVal val="0"/>
                                              </p:val>
                                            </p:tav>
                                            <p:tav tm="100000">
                                              <p:val>
                                                <p:strVal val="#ppt_w"/>
                                              </p:val>
                                            </p:tav>
                                          </p:tavLst>
                                        </p:anim>
                                        <p:anim calcmode="lin" valueType="num">
                                          <p:cBhvr>
                                            <p:cTn id="176" dur="200" fill="hold"/>
                                            <p:tgtEl>
                                              <p:spTgt spid="16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stCondLst>
                                        <p:cond delay="3250"/>
                                      </p:stCondLst>
                                      <p:childTnLst>
                                        <p:animScale>
                                          <p:cBhvr>
                                            <p:cTn id="178" dur="1000" fill="hold"/>
                                            <p:tgtEl>
                                              <p:spTgt spid="161"/>
                                            </p:tgtEl>
                                          </p:cBhvr>
                                          <p:by x="110000" y="110000"/>
                                        </p:animScale>
                                      </p:childTnLst>
                                    </p:cTn>
                                  </p:par>
                                  <p:par>
                                    <p:cTn id="179" presetID="6" presetClass="emph" presetSubtype="0" accel="50000" decel="50000" fill="hold" grpId="2" nodeType="withEffect">
                                      <p:stCondLst>
                                        <p:cond delay="3250"/>
                                      </p:stCondLst>
                                      <p:childTnLst>
                                        <p:animScale>
                                          <p:cBhvr>
                                            <p:cTn id="180" dur="250" fill="hold"/>
                                            <p:tgtEl>
                                              <p:spTgt spid="161"/>
                                            </p:tgtEl>
                                          </p:cBhvr>
                                          <p:by x="91000" y="91000"/>
                                        </p:animScale>
                                      </p:childTnLst>
                                    </p:cTn>
                                  </p:par>
                                  <p:par>
                                    <p:cTn id="181" presetID="26" presetClass="emph" presetSubtype="0" repeatCount="indefinite" fill="hold" grpId="3" nodeType="withEffect">
                                      <p:stCondLst>
                                        <p:cond delay="3250"/>
                                      </p:stCondLst>
                                      <p:childTnLst>
                                        <p:animEffect transition="out" filter="fade">
                                          <p:cBhvr>
                                            <p:cTn id="182" dur="2750" tmFilter="0, 0; .2, .5; .8, .5; 1, 0"/>
                                            <p:tgtEl>
                                              <p:spTgt spid="161"/>
                                            </p:tgtEl>
                                          </p:cBhvr>
                                        </p:animEffect>
                                        <p:animScale>
                                          <p:cBhvr>
                                            <p:cTn id="183" dur="1375" autoRev="1" fill="hold"/>
                                            <p:tgtEl>
                                              <p:spTgt spid="161"/>
                                            </p:tgtEl>
                                          </p:cBhvr>
                                          <p:by x="105000" y="105000"/>
                                        </p:animScale>
                                      </p:childTnLst>
                                    </p:cTn>
                                  </p:par>
                                  <p:par>
                                    <p:cTn id="184" presetID="23" presetClass="entr" presetSubtype="16" fill="hold" grpId="0" nodeType="withEffect">
                                      <p:stCondLst>
                                        <p:cond delay="3250"/>
                                      </p:stCondLst>
                                      <p:childTnLst>
                                        <p:set>
                                          <p:cBhvr>
                                            <p:cTn id="185" dur="1" fill="hold">
                                              <p:stCondLst>
                                                <p:cond delay="0"/>
                                              </p:stCondLst>
                                            </p:cTn>
                                            <p:tgtEl>
                                              <p:spTgt spid="166"/>
                                            </p:tgtEl>
                                            <p:attrNameLst>
                                              <p:attrName>style.visibility</p:attrName>
                                            </p:attrNameLst>
                                          </p:cBhvr>
                                          <p:to>
                                            <p:strVal val="visible"/>
                                          </p:to>
                                        </p:set>
                                        <p:anim calcmode="lin" valueType="num">
                                          <p:cBhvr>
                                            <p:cTn id="186" dur="200" fill="hold"/>
                                            <p:tgtEl>
                                              <p:spTgt spid="166"/>
                                            </p:tgtEl>
                                            <p:attrNameLst>
                                              <p:attrName>ppt_w</p:attrName>
                                            </p:attrNameLst>
                                          </p:cBhvr>
                                          <p:tavLst>
                                            <p:tav tm="0">
                                              <p:val>
                                                <p:fltVal val="0"/>
                                              </p:val>
                                            </p:tav>
                                            <p:tav tm="100000">
                                              <p:val>
                                                <p:strVal val="#ppt_w"/>
                                              </p:val>
                                            </p:tav>
                                          </p:tavLst>
                                        </p:anim>
                                        <p:anim calcmode="lin" valueType="num">
                                          <p:cBhvr>
                                            <p:cTn id="187" dur="200" fill="hold"/>
                                            <p:tgtEl>
                                              <p:spTgt spid="166"/>
                                            </p:tgtEl>
                                            <p:attrNameLst>
                                              <p:attrName>ppt_h</p:attrName>
                                            </p:attrNameLst>
                                          </p:cBhvr>
                                          <p:tavLst>
                                            <p:tav tm="0">
                                              <p:val>
                                                <p:fltVal val="0"/>
                                              </p:val>
                                            </p:tav>
                                            <p:tav tm="100000">
                                              <p:val>
                                                <p:strVal val="#ppt_h"/>
                                              </p:val>
                                            </p:tav>
                                          </p:tavLst>
                                        </p:anim>
                                      </p:childTnLst>
                                    </p:cTn>
                                  </p:par>
                                  <p:par>
                                    <p:cTn id="188" presetID="6" presetClass="emph" presetSubtype="0" fill="hold" grpId="1" nodeType="withEffect">
                                      <p:stCondLst>
                                        <p:cond delay="3250"/>
                                      </p:stCondLst>
                                      <p:childTnLst>
                                        <p:animScale>
                                          <p:cBhvr>
                                            <p:cTn id="189" dur="1000" fill="hold"/>
                                            <p:tgtEl>
                                              <p:spTgt spid="166"/>
                                            </p:tgtEl>
                                          </p:cBhvr>
                                          <p:by x="110000" y="110000"/>
                                        </p:animScale>
                                      </p:childTnLst>
                                    </p:cTn>
                                  </p:par>
                                  <p:par>
                                    <p:cTn id="190" presetID="6" presetClass="emph" presetSubtype="0" accel="50000" decel="50000" fill="hold" grpId="2" nodeType="withEffect">
                                      <p:stCondLst>
                                        <p:cond delay="3250"/>
                                      </p:stCondLst>
                                      <p:childTnLst>
                                        <p:animScale>
                                          <p:cBhvr>
                                            <p:cTn id="191" dur="250" fill="hold"/>
                                            <p:tgtEl>
                                              <p:spTgt spid="166"/>
                                            </p:tgtEl>
                                          </p:cBhvr>
                                          <p:by x="91000" y="91000"/>
                                        </p:animScale>
                                      </p:childTnLst>
                                    </p:cTn>
                                  </p:par>
                                  <p:par>
                                    <p:cTn id="192" presetID="26" presetClass="emph" presetSubtype="0" repeatCount="indefinite" fill="hold" grpId="3" nodeType="withEffect">
                                      <p:stCondLst>
                                        <p:cond delay="3250"/>
                                      </p:stCondLst>
                                      <p:childTnLst>
                                        <p:animEffect transition="out" filter="fade">
                                          <p:cBhvr>
                                            <p:cTn id="193" dur="2750" tmFilter="0, 0; .2, .5; .8, .5; 1, 0"/>
                                            <p:tgtEl>
                                              <p:spTgt spid="166"/>
                                            </p:tgtEl>
                                          </p:cBhvr>
                                        </p:animEffect>
                                        <p:animScale>
                                          <p:cBhvr>
                                            <p:cTn id="194" dur="1375" autoRev="1" fill="hold"/>
                                            <p:tgtEl>
                                              <p:spTgt spid="166"/>
                                            </p:tgtEl>
                                          </p:cBhvr>
                                          <p:by x="105000" y="105000"/>
                                        </p:animScale>
                                      </p:childTnLst>
                                    </p:cTn>
                                  </p:par>
                                  <p:par>
                                    <p:cTn id="195" presetID="23" presetClass="entr" presetSubtype="16" fill="hold" grpId="0" nodeType="withEffect">
                                      <p:stCondLst>
                                        <p:cond delay="325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200" fill="hold"/>
                                            <p:tgtEl>
                                              <p:spTgt spid="167"/>
                                            </p:tgtEl>
                                            <p:attrNameLst>
                                              <p:attrName>ppt_w</p:attrName>
                                            </p:attrNameLst>
                                          </p:cBhvr>
                                          <p:tavLst>
                                            <p:tav tm="0">
                                              <p:val>
                                                <p:fltVal val="0"/>
                                              </p:val>
                                            </p:tav>
                                            <p:tav tm="100000">
                                              <p:val>
                                                <p:strVal val="#ppt_w"/>
                                              </p:val>
                                            </p:tav>
                                          </p:tavLst>
                                        </p:anim>
                                        <p:anim calcmode="lin" valueType="num">
                                          <p:cBhvr>
                                            <p:cTn id="198" dur="200" fill="hold"/>
                                            <p:tgtEl>
                                              <p:spTgt spid="167"/>
                                            </p:tgtEl>
                                            <p:attrNameLst>
                                              <p:attrName>ppt_h</p:attrName>
                                            </p:attrNameLst>
                                          </p:cBhvr>
                                          <p:tavLst>
                                            <p:tav tm="0">
                                              <p:val>
                                                <p:fltVal val="0"/>
                                              </p:val>
                                            </p:tav>
                                            <p:tav tm="100000">
                                              <p:val>
                                                <p:strVal val="#ppt_h"/>
                                              </p:val>
                                            </p:tav>
                                          </p:tavLst>
                                        </p:anim>
                                      </p:childTnLst>
                                    </p:cTn>
                                  </p:par>
                                  <p:par>
                                    <p:cTn id="199" presetID="6" presetClass="emph" presetSubtype="0" fill="hold" grpId="1" nodeType="withEffect">
                                      <p:stCondLst>
                                        <p:cond delay="3250"/>
                                      </p:stCondLst>
                                      <p:childTnLst>
                                        <p:animScale>
                                          <p:cBhvr>
                                            <p:cTn id="200" dur="1000" fill="hold"/>
                                            <p:tgtEl>
                                              <p:spTgt spid="167"/>
                                            </p:tgtEl>
                                          </p:cBhvr>
                                          <p:by x="110000" y="110000"/>
                                        </p:animScale>
                                      </p:childTnLst>
                                    </p:cTn>
                                  </p:par>
                                  <p:par>
                                    <p:cTn id="201" presetID="6" presetClass="emph" presetSubtype="0" accel="50000" decel="50000" fill="hold" grpId="2" nodeType="withEffect">
                                      <p:stCondLst>
                                        <p:cond delay="3250"/>
                                      </p:stCondLst>
                                      <p:childTnLst>
                                        <p:animScale>
                                          <p:cBhvr>
                                            <p:cTn id="202" dur="250" fill="hold"/>
                                            <p:tgtEl>
                                              <p:spTgt spid="167"/>
                                            </p:tgtEl>
                                          </p:cBhvr>
                                          <p:by x="91000" y="91000"/>
                                        </p:animScale>
                                      </p:childTnLst>
                                    </p:cTn>
                                  </p:par>
                                  <p:par>
                                    <p:cTn id="203" presetID="26" presetClass="emph" presetSubtype="0" repeatCount="indefinite" fill="hold" grpId="3" nodeType="withEffect">
                                      <p:stCondLst>
                                        <p:cond delay="3250"/>
                                      </p:stCondLst>
                                      <p:childTnLst>
                                        <p:animEffect transition="out" filter="fade">
                                          <p:cBhvr>
                                            <p:cTn id="204" dur="2750" tmFilter="0, 0; .2, .5; .8, .5; 1, 0"/>
                                            <p:tgtEl>
                                              <p:spTgt spid="167"/>
                                            </p:tgtEl>
                                          </p:cBhvr>
                                        </p:animEffect>
                                        <p:animScale>
                                          <p:cBhvr>
                                            <p:cTn id="205" dur="1375" autoRev="1" fill="hold"/>
                                            <p:tgtEl>
                                              <p:spTgt spid="167"/>
                                            </p:tgtEl>
                                          </p:cBhvr>
                                          <p:by x="105000" y="105000"/>
                                        </p:animScale>
                                      </p:childTnLst>
                                    </p:cTn>
                                  </p:par>
                                  <p:par>
                                    <p:cTn id="206" presetID="23" presetClass="entr" presetSubtype="16" fill="hold" grpId="0" nodeType="withEffect">
                                      <p:stCondLst>
                                        <p:cond delay="3250"/>
                                      </p:stCondLst>
                                      <p:childTnLst>
                                        <p:set>
                                          <p:cBhvr>
                                            <p:cTn id="207" dur="1" fill="hold">
                                              <p:stCondLst>
                                                <p:cond delay="0"/>
                                              </p:stCondLst>
                                            </p:cTn>
                                            <p:tgtEl>
                                              <p:spTgt spid="159"/>
                                            </p:tgtEl>
                                            <p:attrNameLst>
                                              <p:attrName>style.visibility</p:attrName>
                                            </p:attrNameLst>
                                          </p:cBhvr>
                                          <p:to>
                                            <p:strVal val="visible"/>
                                          </p:to>
                                        </p:set>
                                        <p:anim calcmode="lin" valueType="num">
                                          <p:cBhvr>
                                            <p:cTn id="208" dur="200" fill="hold"/>
                                            <p:tgtEl>
                                              <p:spTgt spid="159"/>
                                            </p:tgtEl>
                                            <p:attrNameLst>
                                              <p:attrName>ppt_w</p:attrName>
                                            </p:attrNameLst>
                                          </p:cBhvr>
                                          <p:tavLst>
                                            <p:tav tm="0">
                                              <p:val>
                                                <p:fltVal val="0"/>
                                              </p:val>
                                            </p:tav>
                                            <p:tav tm="100000">
                                              <p:val>
                                                <p:strVal val="#ppt_w"/>
                                              </p:val>
                                            </p:tav>
                                          </p:tavLst>
                                        </p:anim>
                                        <p:anim calcmode="lin" valueType="num">
                                          <p:cBhvr>
                                            <p:cTn id="209" dur="200" fill="hold"/>
                                            <p:tgtEl>
                                              <p:spTgt spid="159"/>
                                            </p:tgtEl>
                                            <p:attrNameLst>
                                              <p:attrName>ppt_h</p:attrName>
                                            </p:attrNameLst>
                                          </p:cBhvr>
                                          <p:tavLst>
                                            <p:tav tm="0">
                                              <p:val>
                                                <p:fltVal val="0"/>
                                              </p:val>
                                            </p:tav>
                                            <p:tav tm="100000">
                                              <p:val>
                                                <p:strVal val="#ppt_h"/>
                                              </p:val>
                                            </p:tav>
                                          </p:tavLst>
                                        </p:anim>
                                      </p:childTnLst>
                                    </p:cTn>
                                  </p:par>
                                  <p:par>
                                    <p:cTn id="210" presetID="6" presetClass="emph" presetSubtype="0" fill="hold" grpId="1" nodeType="withEffect">
                                      <p:stCondLst>
                                        <p:cond delay="3250"/>
                                      </p:stCondLst>
                                      <p:childTnLst>
                                        <p:animScale>
                                          <p:cBhvr>
                                            <p:cTn id="211" dur="1000" fill="hold"/>
                                            <p:tgtEl>
                                              <p:spTgt spid="159"/>
                                            </p:tgtEl>
                                          </p:cBhvr>
                                          <p:by x="110000" y="110000"/>
                                        </p:animScale>
                                      </p:childTnLst>
                                    </p:cTn>
                                  </p:par>
                                  <p:par>
                                    <p:cTn id="212" presetID="6" presetClass="emph" presetSubtype="0" accel="50000" decel="50000" fill="hold" grpId="2" nodeType="withEffect">
                                      <p:stCondLst>
                                        <p:cond delay="3250"/>
                                      </p:stCondLst>
                                      <p:childTnLst>
                                        <p:animScale>
                                          <p:cBhvr>
                                            <p:cTn id="213" dur="250" fill="hold"/>
                                            <p:tgtEl>
                                              <p:spTgt spid="159"/>
                                            </p:tgtEl>
                                          </p:cBhvr>
                                          <p:by x="91000" y="91000"/>
                                        </p:animScale>
                                      </p:childTnLst>
                                    </p:cTn>
                                  </p:par>
                                  <p:par>
                                    <p:cTn id="214" presetID="26" presetClass="emph" presetSubtype="0" repeatCount="indefinite" fill="hold" grpId="3" nodeType="withEffect">
                                      <p:stCondLst>
                                        <p:cond delay="3250"/>
                                      </p:stCondLst>
                                      <p:childTnLst>
                                        <p:animEffect transition="out" filter="fade">
                                          <p:cBhvr>
                                            <p:cTn id="215" dur="2750" tmFilter="0, 0; .2, .5; .8, .5; 1, 0"/>
                                            <p:tgtEl>
                                              <p:spTgt spid="159"/>
                                            </p:tgtEl>
                                          </p:cBhvr>
                                        </p:animEffect>
                                        <p:animScale>
                                          <p:cBhvr>
                                            <p:cTn id="216" dur="1375" autoRev="1" fill="hold"/>
                                            <p:tgtEl>
                                              <p:spTgt spid="159"/>
                                            </p:tgtEl>
                                          </p:cBhvr>
                                          <p:by x="105000" y="105000"/>
                                        </p:animScale>
                                      </p:childTnLst>
                                    </p:cTn>
                                  </p:par>
                                  <p:par>
                                    <p:cTn id="217" presetID="23" presetClass="entr" presetSubtype="16" fill="hold" grpId="0" nodeType="withEffect">
                                      <p:stCondLst>
                                        <p:cond delay="3000"/>
                                      </p:stCondLst>
                                      <p:childTnLst>
                                        <p:set>
                                          <p:cBhvr>
                                            <p:cTn id="218" dur="1" fill="hold">
                                              <p:stCondLst>
                                                <p:cond delay="0"/>
                                              </p:stCondLst>
                                            </p:cTn>
                                            <p:tgtEl>
                                              <p:spTgt spid="162"/>
                                            </p:tgtEl>
                                            <p:attrNameLst>
                                              <p:attrName>style.visibility</p:attrName>
                                            </p:attrNameLst>
                                          </p:cBhvr>
                                          <p:to>
                                            <p:strVal val="visible"/>
                                          </p:to>
                                        </p:set>
                                        <p:anim calcmode="lin" valueType="num">
                                          <p:cBhvr>
                                            <p:cTn id="219" dur="200" fill="hold"/>
                                            <p:tgtEl>
                                              <p:spTgt spid="162"/>
                                            </p:tgtEl>
                                            <p:attrNameLst>
                                              <p:attrName>ppt_w</p:attrName>
                                            </p:attrNameLst>
                                          </p:cBhvr>
                                          <p:tavLst>
                                            <p:tav tm="0">
                                              <p:val>
                                                <p:fltVal val="0"/>
                                              </p:val>
                                            </p:tav>
                                            <p:tav tm="100000">
                                              <p:val>
                                                <p:strVal val="#ppt_w"/>
                                              </p:val>
                                            </p:tav>
                                          </p:tavLst>
                                        </p:anim>
                                        <p:anim calcmode="lin" valueType="num">
                                          <p:cBhvr>
                                            <p:cTn id="220" dur="200" fill="hold"/>
                                            <p:tgtEl>
                                              <p:spTgt spid="162"/>
                                            </p:tgtEl>
                                            <p:attrNameLst>
                                              <p:attrName>ppt_h</p:attrName>
                                            </p:attrNameLst>
                                          </p:cBhvr>
                                          <p:tavLst>
                                            <p:tav tm="0">
                                              <p:val>
                                                <p:fltVal val="0"/>
                                              </p:val>
                                            </p:tav>
                                            <p:tav tm="100000">
                                              <p:val>
                                                <p:strVal val="#ppt_h"/>
                                              </p:val>
                                            </p:tav>
                                          </p:tavLst>
                                        </p:anim>
                                      </p:childTnLst>
                                    </p:cTn>
                                  </p:par>
                                  <p:par>
                                    <p:cTn id="221" presetID="6" presetClass="emph" presetSubtype="0" fill="hold" grpId="1" nodeType="withEffect">
                                      <p:stCondLst>
                                        <p:cond delay="3000"/>
                                      </p:stCondLst>
                                      <p:childTnLst>
                                        <p:animScale>
                                          <p:cBhvr>
                                            <p:cTn id="222" dur="1000" fill="hold"/>
                                            <p:tgtEl>
                                              <p:spTgt spid="162"/>
                                            </p:tgtEl>
                                          </p:cBhvr>
                                          <p:by x="110000" y="110000"/>
                                        </p:animScale>
                                      </p:childTnLst>
                                    </p:cTn>
                                  </p:par>
                                  <p:par>
                                    <p:cTn id="223" presetID="6" presetClass="emph" presetSubtype="0" accel="50000" decel="50000" fill="hold" grpId="2" nodeType="withEffect">
                                      <p:stCondLst>
                                        <p:cond delay="3000"/>
                                      </p:stCondLst>
                                      <p:childTnLst>
                                        <p:animScale>
                                          <p:cBhvr>
                                            <p:cTn id="224" dur="250" fill="hold"/>
                                            <p:tgtEl>
                                              <p:spTgt spid="162"/>
                                            </p:tgtEl>
                                          </p:cBhvr>
                                          <p:by x="91000" y="91000"/>
                                        </p:animScale>
                                      </p:childTnLst>
                                    </p:cTn>
                                  </p:par>
                                  <p:par>
                                    <p:cTn id="225" presetID="26" presetClass="emph" presetSubtype="0" repeatCount="indefinite" fill="hold" grpId="3" nodeType="withEffect">
                                      <p:stCondLst>
                                        <p:cond delay="3000"/>
                                      </p:stCondLst>
                                      <p:childTnLst>
                                        <p:animEffect transition="out" filter="fade">
                                          <p:cBhvr>
                                            <p:cTn id="226" dur="2750" tmFilter="0, 0; .2, .5; .8, .5; 1, 0"/>
                                            <p:tgtEl>
                                              <p:spTgt spid="162"/>
                                            </p:tgtEl>
                                          </p:cBhvr>
                                        </p:animEffect>
                                        <p:animScale>
                                          <p:cBhvr>
                                            <p:cTn id="227" dur="1375" autoRev="1" fill="hold"/>
                                            <p:tgtEl>
                                              <p:spTgt spid="1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250"/>
                      </p:stCondLst>
                      <p:childTnLst>
                        <p:animMotion origin="layout" path="M -0.01719 -0.00023 L -1.25E-6 1.85185E-6 " pathEditMode="relative" rAng="0" ptsTypes="AA">
                          <p:cBhvr>
                            <p:cTn dur="500" fill="hold"/>
                            <p:tgtEl>
                              <p:spTgt spid="8"/>
                            </p:tgtEl>
                            <p:attrNameLst>
                              <p:attrName>ppt_x</p:attrName>
                              <p:attrName>ppt_y</p:attrName>
                            </p:attrNameLst>
                          </p:cBhvr>
                          <p:rCtr x="859" y="0"/>
                        </p:animMotion>
                      </p:childTnLst>
                    </p:cTn>
                  </p:par>
                </p:tnLst>
              </p:tmpl>
            </p:tmplLst>
          </p:bldP>
          <p:bldP spid="9" grpId="0" animBg="1">
            <p:tmplLst>
              <p:tmpl>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500"/>
                      </p:stCondLst>
                      <p:childTnLst>
                        <p:animMotion origin="layout" path="M -0.01719 -0.00023 L -1.25E-6 1.85185E-6 " pathEditMode="relative" rAng="0" ptsTypes="AA">
                          <p:cBhvr>
                            <p:cTn dur="500" fill="hold"/>
                            <p:tgtEl>
                              <p:spTgt spid="9"/>
                            </p:tgtEl>
                            <p:attrNameLst>
                              <p:attrName>ppt_x</p:attrName>
                              <p:attrName>ppt_y</p:attrName>
                            </p:attrNameLst>
                          </p:cBhvr>
                          <p:rCtr x="859" y="0"/>
                        </p:animMotion>
                      </p:childTnLst>
                    </p:cTn>
                  </p:par>
                </p:tnLst>
              </p:tmpl>
            </p:tmplLst>
          </p:bldP>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0.01719 -0.00023 L -1.25E-6 1.85185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0.01719 -0.00023 L -1.25E-6 1.85185E-6 " pathEditMode="relative" rAng="0" ptsTypes="AA">
                          <p:cBhvr>
                            <p:cTn dur="500" fill="hold"/>
                            <p:tgtEl>
                              <p:spTgt spid="11"/>
                            </p:tgtEl>
                            <p:attrNameLst>
                              <p:attrName>ppt_x</p:attrName>
                              <p:attrName>ppt_y</p:attrName>
                            </p:attrNameLst>
                          </p:cBhvr>
                          <p:rCtr x="859" y="0"/>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719 -0.00023 L -1.25E-6 1.85185E-6 " pathEditMode="relative" rAng="0" ptsTypes="AA">
                          <p:cBhvr>
                            <p:cTn dur="500" fill="hold"/>
                            <p:tgtEl>
                              <p:spTgt spid="12"/>
                            </p:tgtEl>
                            <p:attrNameLst>
                              <p:attrName>ppt_x</p:attrName>
                              <p:attrName>ppt_y</p:attrName>
                            </p:attrNameLst>
                          </p:cBhvr>
                          <p:rCtr x="859" y="0"/>
                        </p:animMotion>
                      </p:childTnLst>
                    </p:cTn>
                  </p:par>
                </p:tnLst>
              </p:tmpl>
            </p:tmplLst>
          </p:bldP>
          <p:bldP spid="13" grpId="0" animBg="1">
            <p:tmplLst>
              <p:tmpl>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500"/>
                      </p:stCondLst>
                      <p:childTnLst>
                        <p:animMotion origin="layout" path="M -0.01719 -0.00023 L -1.25E-6 1.85185E-6 " pathEditMode="relative" rAng="0" ptsTypes="AA">
                          <p:cBhvr>
                            <p:cTn dur="500" fill="hold"/>
                            <p:tgtEl>
                              <p:spTgt spid="13"/>
                            </p:tgtEl>
                            <p:attrNameLst>
                              <p:attrName>ppt_x</p:attrName>
                              <p:attrName>ppt_y</p:attrName>
                            </p:attrNameLst>
                          </p:cBhvr>
                          <p:rCtr x="859" y="0"/>
                        </p:animMotion>
                      </p:childTnLst>
                    </p:cTn>
                  </p:par>
                </p:tnLst>
              </p:tmpl>
            </p:tmplLst>
          </p:bldP>
          <p:bldP spid="14" grpId="0" animBg="1">
            <p:tmplLst>
              <p:tmpl>
                <p:tnLst>
                  <p:par>
                    <p:cTn presetID="23" presetClass="entr" presetSubtype="16"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p:cTn dur="200" fill="hold"/>
                            <p:tgtEl>
                              <p:spTgt spid="14"/>
                            </p:tgtEl>
                            <p:attrNameLst>
                              <p:attrName>ppt_w</p:attrName>
                            </p:attrNameLst>
                          </p:cBhvr>
                          <p:tavLst>
                            <p:tav tm="0">
                              <p:val>
                                <p:fltVal val="0"/>
                              </p:val>
                            </p:tav>
                            <p:tav tm="100000">
                              <p:val>
                                <p:strVal val="#ppt_w"/>
                              </p:val>
                            </p:tav>
                          </p:tavLst>
                        </p:anim>
                        <p:anim calcmode="lin" valueType="num">
                          <p:cBhvr>
                            <p:cTn dur="200" fill="hold"/>
                            <p:tgtEl>
                              <p:spTgt spid="14"/>
                            </p:tgtEl>
                            <p:attrNameLst>
                              <p:attrName>ppt_h</p:attrName>
                            </p:attrNameLst>
                          </p:cBhvr>
                          <p:tavLst>
                            <p:tav tm="0">
                              <p:val>
                                <p:fltVal val="0"/>
                              </p:val>
                            </p:tav>
                            <p:tav tm="100000">
                              <p:val>
                                <p:strVal val="#ppt_h"/>
                              </p:val>
                            </p:tav>
                          </p:tavLst>
                        </p:anim>
                      </p:childTnLst>
                    </p:cTn>
                  </p:par>
                </p:tnLst>
              </p:tmpl>
            </p:tmplLst>
          </p:bldP>
          <p:bldP spid="14" grpId="1" animBg="1">
            <p:tmplLst>
              <p:tmpl>
                <p:tnLst>
                  <p:par>
                    <p:cTn presetID="6" presetClass="emph" presetSubtype="0" fill="hold" nodeType="withEffect">
                      <p:stCondLst>
                        <p:cond delay="250"/>
                      </p:stCondLst>
                      <p:childTnLst>
                        <p:animScale>
                          <p:cBhvr>
                            <p:cTn dur="1000" fill="hold"/>
                            <p:tgtEl>
                              <p:spTgt spid="14"/>
                            </p:tgtEl>
                          </p:cBhvr>
                          <p:by x="110000" y="110000"/>
                        </p:animScale>
                      </p:childTnLst>
                    </p:cTn>
                  </p:par>
                </p:tnLst>
              </p:tmpl>
            </p:tmplLst>
          </p:bldP>
          <p:bldP spid="14" grpId="2" animBg="1">
            <p:tmplLst>
              <p:tmpl>
                <p:tnLst>
                  <p:par>
                    <p:cTn presetID="6" presetClass="emph" presetSubtype="0" accel="50000" decel="50000" fill="hold" nodeType="withEffect">
                      <p:stCondLst>
                        <p:cond delay="250"/>
                      </p:stCondLst>
                      <p:childTnLst>
                        <p:animScale>
                          <p:cBhvr>
                            <p:cTn dur="250" fill="hold"/>
                            <p:tgtEl>
                              <p:spTgt spid="14"/>
                            </p:tgtEl>
                          </p:cBhvr>
                          <p:by x="91000" y="91000"/>
                        </p:animScale>
                      </p:childTnLst>
                    </p:cTn>
                  </p:par>
                </p:tnLst>
              </p:tmpl>
            </p:tmplLst>
          </p:bldP>
          <p:bldP spid="15" grpId="0" animBg="1">
            <p:tmplLst>
              <p:tmpl>
                <p:tnLst>
                  <p:par>
                    <p:cTn presetID="23" presetClass="entr" presetSubtype="16"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p:cTn dur="200" fill="hold"/>
                            <p:tgtEl>
                              <p:spTgt spid="15"/>
                            </p:tgtEl>
                            <p:attrNameLst>
                              <p:attrName>ppt_w</p:attrName>
                            </p:attrNameLst>
                          </p:cBhvr>
                          <p:tavLst>
                            <p:tav tm="0">
                              <p:val>
                                <p:fltVal val="0"/>
                              </p:val>
                            </p:tav>
                            <p:tav tm="100000">
                              <p:val>
                                <p:strVal val="#ppt_w"/>
                              </p:val>
                            </p:tav>
                          </p:tavLst>
                        </p:anim>
                        <p:anim calcmode="lin" valueType="num">
                          <p:cBhvr>
                            <p:cTn dur="200" fill="hold"/>
                            <p:tgtEl>
                              <p:spTgt spid="15"/>
                            </p:tgtEl>
                            <p:attrNameLst>
                              <p:attrName>ppt_h</p:attrName>
                            </p:attrNameLst>
                          </p:cBhvr>
                          <p:tavLst>
                            <p:tav tm="0">
                              <p:val>
                                <p:fltVal val="0"/>
                              </p:val>
                            </p:tav>
                            <p:tav tm="100000">
                              <p:val>
                                <p:strVal val="#ppt_h"/>
                              </p:val>
                            </p:tav>
                          </p:tavLst>
                        </p:anim>
                      </p:childTnLst>
                    </p:cTn>
                  </p:par>
                </p:tnLst>
              </p:tmpl>
            </p:tmplLst>
          </p:bldP>
          <p:bldP spid="15" grpId="1" animBg="1">
            <p:tmplLst>
              <p:tmpl>
                <p:tnLst>
                  <p:par>
                    <p:cTn presetID="6" presetClass="emph" presetSubtype="0" fill="hold" nodeType="withEffect">
                      <p:stCondLst>
                        <p:cond delay="500"/>
                      </p:stCondLst>
                      <p:childTnLst>
                        <p:animScale>
                          <p:cBhvr>
                            <p:cTn dur="1000" fill="hold"/>
                            <p:tgtEl>
                              <p:spTgt spid="15"/>
                            </p:tgtEl>
                          </p:cBhvr>
                          <p:by x="110000" y="110000"/>
                        </p:animScale>
                      </p:childTnLst>
                    </p:cTn>
                  </p:par>
                </p:tnLst>
              </p:tmpl>
            </p:tmplLst>
          </p:bldP>
          <p:bldP spid="15" grpId="2" animBg="1">
            <p:tmplLst>
              <p:tmpl>
                <p:tnLst>
                  <p:par>
                    <p:cTn presetID="6" presetClass="emph" presetSubtype="0" accel="50000" decel="50000" fill="hold" nodeType="withEffect">
                      <p:stCondLst>
                        <p:cond delay="500"/>
                      </p:stCondLst>
                      <p:childTnLst>
                        <p:animScale>
                          <p:cBhvr>
                            <p:cTn dur="250" fill="hold"/>
                            <p:tgtEl>
                              <p:spTgt spid="15"/>
                            </p:tgtEl>
                          </p:cBhvr>
                          <p:by x="91000" y="91000"/>
                        </p:animScale>
                      </p:childTnLst>
                    </p:cTn>
                  </p:par>
                </p:tnLst>
              </p:tmpl>
            </p:tmplLst>
          </p:bldP>
          <p:bldP spid="16" grpId="0" animBg="1">
            <p:tmplLst>
              <p:tmpl>
                <p:tnLst>
                  <p:par>
                    <p:cTn presetID="23" presetClass="entr" presetSubtype="16"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stCondLst>
                        <p:cond delay="750"/>
                      </p:stCondLst>
                      <p:childTnLst>
                        <p:animScale>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750"/>
                      </p:stCondLst>
                      <p:childTnLst>
                        <p:animScale>
                          <p:cBhvr>
                            <p:cTn dur="250" fill="hold"/>
                            <p:tgtEl>
                              <p:spTgt spid="16"/>
                            </p:tgtEl>
                          </p:cBhvr>
                          <p:by x="91000" y="91000"/>
                        </p:animScale>
                      </p:childTnLst>
                    </p:cTn>
                  </p:par>
                </p:tnLst>
              </p:tmpl>
            </p:tmplLst>
          </p:bldP>
          <p:bldP spid="17" grpId="0" animBg="1">
            <p:tmplLst>
              <p:tmpl>
                <p:tnLst>
                  <p:par>
                    <p:cTn presetID="23" presetClass="entr" presetSubtype="16" fill="hold" nodeType="withEffect">
                      <p:stCondLst>
                        <p:cond delay="1000"/>
                      </p:stCondLst>
                      <p:childTnLst>
                        <p:set>
                          <p:cBhvr>
                            <p:cTn dur="1" fill="hold">
                              <p:stCondLst>
                                <p:cond delay="0"/>
                              </p:stCondLst>
                            </p:cTn>
                            <p:tgtEl>
                              <p:spTgt spid="17"/>
                            </p:tgtEl>
                            <p:attrNameLst>
                              <p:attrName>style.visibility</p:attrName>
                            </p:attrNameLst>
                          </p:cBhvr>
                          <p:to>
                            <p:strVal val="visible"/>
                          </p:to>
                        </p:set>
                        <p:anim calcmode="lin" valueType="num">
                          <p:cBhvr>
                            <p:cTn dur="200" fill="hold"/>
                            <p:tgtEl>
                              <p:spTgt spid="17"/>
                            </p:tgtEl>
                            <p:attrNameLst>
                              <p:attrName>ppt_w</p:attrName>
                            </p:attrNameLst>
                          </p:cBhvr>
                          <p:tavLst>
                            <p:tav tm="0">
                              <p:val>
                                <p:fltVal val="0"/>
                              </p:val>
                            </p:tav>
                            <p:tav tm="100000">
                              <p:val>
                                <p:strVal val="#ppt_w"/>
                              </p:val>
                            </p:tav>
                          </p:tavLst>
                        </p:anim>
                        <p:anim calcmode="lin" valueType="num">
                          <p:cBhvr>
                            <p:cTn dur="200" fill="hold"/>
                            <p:tgtEl>
                              <p:spTgt spid="17"/>
                            </p:tgtEl>
                            <p:attrNameLst>
                              <p:attrName>ppt_h</p:attrName>
                            </p:attrNameLst>
                          </p:cBhvr>
                          <p:tavLst>
                            <p:tav tm="0">
                              <p:val>
                                <p:fltVal val="0"/>
                              </p:val>
                            </p:tav>
                            <p:tav tm="100000">
                              <p:val>
                                <p:strVal val="#ppt_h"/>
                              </p:val>
                            </p:tav>
                          </p:tavLst>
                        </p:anim>
                      </p:childTnLst>
                    </p:cTn>
                  </p:par>
                </p:tnLst>
              </p:tmpl>
            </p:tmplLst>
          </p:bldP>
          <p:bldP spid="17" grpId="1" animBg="1">
            <p:tmplLst>
              <p:tmpl>
                <p:tnLst>
                  <p:par>
                    <p:cTn presetID="6" presetClass="emph" presetSubtype="0" fill="hold" nodeType="withEffect">
                      <p:stCondLst>
                        <p:cond delay="1000"/>
                      </p:stCondLst>
                      <p:childTnLst>
                        <p:animScale>
                          <p:cBhvr>
                            <p:cTn dur="1000" fill="hold"/>
                            <p:tgtEl>
                              <p:spTgt spid="17"/>
                            </p:tgtEl>
                          </p:cBhvr>
                          <p:by x="110000" y="110000"/>
                        </p:animScale>
                      </p:childTnLst>
                    </p:cTn>
                  </p:par>
                </p:tnLst>
              </p:tmpl>
            </p:tmplLst>
          </p:bldP>
          <p:bldP spid="17" grpId="2" animBg="1">
            <p:tmplLst>
              <p:tmpl>
                <p:tnLst>
                  <p:par>
                    <p:cTn presetID="6" presetClass="emph" presetSubtype="0" accel="50000" decel="50000" fill="hold" nodeType="withEffect">
                      <p:stCondLst>
                        <p:cond delay="1000"/>
                      </p:stCondLst>
                      <p:childTnLst>
                        <p:animScale>
                          <p:cBhvr>
                            <p:cTn dur="250" fill="hold"/>
                            <p:tgtEl>
                              <p:spTgt spid="17"/>
                            </p:tgtEl>
                          </p:cBhvr>
                          <p:by x="91000" y="91000"/>
                        </p:animScale>
                      </p:childTnLst>
                    </p:cTn>
                  </p:par>
                </p:tnLst>
              </p:tmpl>
            </p:tmplLst>
          </p:bldP>
          <p:bldP spid="18" grpId="0" animBg="1">
            <p:tmplLst>
              <p:tmpl>
                <p:tnLst>
                  <p:par>
                    <p:cTn presetID="23" presetClass="entr" presetSubtype="16" fill="hold" nodeType="withEffect">
                      <p:stCondLst>
                        <p:cond delay="1250"/>
                      </p:stCondLst>
                      <p:childTnLst>
                        <p:set>
                          <p:cBhvr>
                            <p:cTn dur="1" fill="hold">
                              <p:stCondLst>
                                <p:cond delay="0"/>
                              </p:stCondLst>
                            </p:cTn>
                            <p:tgtEl>
                              <p:spTgt spid="18"/>
                            </p:tgtEl>
                            <p:attrNameLst>
                              <p:attrName>style.visibility</p:attrName>
                            </p:attrNameLst>
                          </p:cBhvr>
                          <p:to>
                            <p:strVal val="visible"/>
                          </p:to>
                        </p:set>
                        <p:anim calcmode="lin" valueType="num">
                          <p:cBhvr>
                            <p:cTn dur="200" fill="hold"/>
                            <p:tgtEl>
                              <p:spTgt spid="18"/>
                            </p:tgtEl>
                            <p:attrNameLst>
                              <p:attrName>ppt_w</p:attrName>
                            </p:attrNameLst>
                          </p:cBhvr>
                          <p:tavLst>
                            <p:tav tm="0">
                              <p:val>
                                <p:fltVal val="0"/>
                              </p:val>
                            </p:tav>
                            <p:tav tm="100000">
                              <p:val>
                                <p:strVal val="#ppt_w"/>
                              </p:val>
                            </p:tav>
                          </p:tavLst>
                        </p:anim>
                        <p:anim calcmode="lin" valueType="num">
                          <p:cBhvr>
                            <p:cTn dur="200" fill="hold"/>
                            <p:tgtEl>
                              <p:spTgt spid="18"/>
                            </p:tgtEl>
                            <p:attrNameLst>
                              <p:attrName>ppt_h</p:attrName>
                            </p:attrNameLst>
                          </p:cBhvr>
                          <p:tavLst>
                            <p:tav tm="0">
                              <p:val>
                                <p:fltVal val="0"/>
                              </p:val>
                            </p:tav>
                            <p:tav tm="100000">
                              <p:val>
                                <p:strVal val="#ppt_h"/>
                              </p:val>
                            </p:tav>
                          </p:tavLst>
                        </p:anim>
                      </p:childTnLst>
                    </p:cTn>
                  </p:par>
                </p:tnLst>
              </p:tmpl>
            </p:tmplLst>
          </p:bldP>
          <p:bldP spid="18" grpId="1" animBg="1">
            <p:tmplLst>
              <p:tmpl>
                <p:tnLst>
                  <p:par>
                    <p:cTn presetID="6" presetClass="emph" presetSubtype="0" fill="hold" nodeType="withEffect">
                      <p:stCondLst>
                        <p:cond delay="1250"/>
                      </p:stCondLst>
                      <p:childTnLst>
                        <p:animScale>
                          <p:cBhvr>
                            <p:cTn dur="1000" fill="hold"/>
                            <p:tgtEl>
                              <p:spTgt spid="18"/>
                            </p:tgtEl>
                          </p:cBhvr>
                          <p:by x="110000" y="110000"/>
                        </p:animScale>
                      </p:childTnLst>
                    </p:cTn>
                  </p:par>
                </p:tnLst>
              </p:tmpl>
            </p:tmplLst>
          </p:bldP>
          <p:bldP spid="18" grpId="2" animBg="1">
            <p:tmplLst>
              <p:tmpl>
                <p:tnLst>
                  <p:par>
                    <p:cTn presetID="6" presetClass="emph" presetSubtype="0" accel="50000" decel="50000" fill="hold" nodeType="withEffect">
                      <p:stCondLst>
                        <p:cond delay="1250"/>
                      </p:stCondLst>
                      <p:childTnLst>
                        <p:animScale>
                          <p:cBhvr>
                            <p:cTn dur="250" fill="hold"/>
                            <p:tgtEl>
                              <p:spTgt spid="18"/>
                            </p:tgtEl>
                          </p:cBhvr>
                          <p:by x="91000" y="91000"/>
                        </p:animScale>
                      </p:childTnLst>
                    </p:cTn>
                  </p:par>
                </p:tnLst>
              </p:tmpl>
            </p:tmplLst>
          </p:bldP>
          <p:bldP spid="19" grpId="0" animBg="1">
            <p:tmplLst>
              <p:tmpl>
                <p:tnLst>
                  <p:par>
                    <p:cTn presetID="23" presetClass="entr" presetSubtype="16" fill="hold" nodeType="withEffect">
                      <p:stCondLst>
                        <p:cond delay="1500"/>
                      </p:stCondLst>
                      <p:childTnLst>
                        <p:set>
                          <p:cBhvr>
                            <p:cTn dur="1" fill="hold">
                              <p:stCondLst>
                                <p:cond delay="0"/>
                              </p:stCondLst>
                            </p:cTn>
                            <p:tgtEl>
                              <p:spTgt spid="19"/>
                            </p:tgtEl>
                            <p:attrNameLst>
                              <p:attrName>style.visibility</p:attrName>
                            </p:attrNameLst>
                          </p:cBhvr>
                          <p:to>
                            <p:strVal val="visible"/>
                          </p:to>
                        </p:set>
                        <p:anim calcmode="lin" valueType="num">
                          <p:cBhvr>
                            <p:cTn dur="200" fill="hold"/>
                            <p:tgtEl>
                              <p:spTgt spid="19"/>
                            </p:tgtEl>
                            <p:attrNameLst>
                              <p:attrName>ppt_w</p:attrName>
                            </p:attrNameLst>
                          </p:cBhvr>
                          <p:tavLst>
                            <p:tav tm="0">
                              <p:val>
                                <p:fltVal val="0"/>
                              </p:val>
                            </p:tav>
                            <p:tav tm="100000">
                              <p:val>
                                <p:strVal val="#ppt_w"/>
                              </p:val>
                            </p:tav>
                          </p:tavLst>
                        </p:anim>
                        <p:anim calcmode="lin" valueType="num">
                          <p:cBhvr>
                            <p:cTn dur="200" fill="hold"/>
                            <p:tgtEl>
                              <p:spTgt spid="19"/>
                            </p:tgtEl>
                            <p:attrNameLst>
                              <p:attrName>ppt_h</p:attrName>
                            </p:attrNameLst>
                          </p:cBhvr>
                          <p:tavLst>
                            <p:tav tm="0">
                              <p:val>
                                <p:fltVal val="0"/>
                              </p:val>
                            </p:tav>
                            <p:tav tm="100000">
                              <p:val>
                                <p:strVal val="#ppt_h"/>
                              </p:val>
                            </p:tav>
                          </p:tavLst>
                        </p:anim>
                      </p:childTnLst>
                    </p:cTn>
                  </p:par>
                </p:tnLst>
              </p:tmpl>
            </p:tmplLst>
          </p:bldP>
          <p:bldP spid="19" grpId="1" animBg="1">
            <p:tmplLst>
              <p:tmpl>
                <p:tnLst>
                  <p:par>
                    <p:cTn presetID="6" presetClass="emph" presetSubtype="0" fill="hold" nodeType="withEffect">
                      <p:stCondLst>
                        <p:cond delay="1500"/>
                      </p:stCondLst>
                      <p:childTnLst>
                        <p:animScale>
                          <p:cBhvr>
                            <p:cTn dur="1000" fill="hold"/>
                            <p:tgtEl>
                              <p:spTgt spid="19"/>
                            </p:tgtEl>
                          </p:cBhvr>
                          <p:by x="110000" y="110000"/>
                        </p:animScale>
                      </p:childTnLst>
                    </p:cTn>
                  </p:par>
                </p:tnLst>
              </p:tmpl>
            </p:tmplLst>
          </p:bldP>
          <p:bldP spid="19" grpId="2" animBg="1">
            <p:tmplLst>
              <p:tmpl>
                <p:tnLst>
                  <p:par>
                    <p:cTn presetID="6" presetClass="emph" presetSubtype="0" accel="50000" decel="50000" fill="hold" nodeType="withEffect">
                      <p:stCondLst>
                        <p:cond delay="1500"/>
                      </p:stCondLst>
                      <p:childTnLst>
                        <p:animScale>
                          <p:cBhvr>
                            <p:cTn dur="250" fill="hold"/>
                            <p:tgtEl>
                              <p:spTgt spid="19"/>
                            </p:tgtEl>
                          </p:cBhvr>
                          <p:by x="91000" y="91000"/>
                        </p:animScale>
                      </p:childTnLst>
                    </p:cTn>
                  </p:par>
                </p:tnLst>
              </p:tmpl>
            </p:tmplLst>
          </p:bldP>
          <p:bldP spid="90" grpId="0" animBg="1"/>
          <p:bldP spid="90" grpId="1" animBg="1"/>
          <p:bldP spid="157" grpId="0" animBg="1">
            <p:tmplLst>
              <p:tmpl>
                <p:tnLst>
                  <p:par>
                    <p:cTn presetID="23" presetClass="entr" presetSubtype="16" fill="hold" nodeType="withEffect">
                      <p:stCondLst>
                        <p:cond delay="2000"/>
                      </p:stCondLst>
                      <p:childTnLst>
                        <p:set>
                          <p:cBhvr>
                            <p:cTn dur="1" fill="hold">
                              <p:stCondLst>
                                <p:cond delay="0"/>
                              </p:stCondLst>
                            </p:cTn>
                            <p:tgtEl>
                              <p:spTgt spid="157"/>
                            </p:tgtEl>
                            <p:attrNameLst>
                              <p:attrName>style.visibility</p:attrName>
                            </p:attrNameLst>
                          </p:cBhvr>
                          <p:to>
                            <p:strVal val="visible"/>
                          </p:to>
                        </p:set>
                        <p:anim calcmode="lin" valueType="num">
                          <p:cBhvr>
                            <p:cTn dur="200" fill="hold"/>
                            <p:tgtEl>
                              <p:spTgt spid="157"/>
                            </p:tgtEl>
                            <p:attrNameLst>
                              <p:attrName>ppt_w</p:attrName>
                            </p:attrNameLst>
                          </p:cBhvr>
                          <p:tavLst>
                            <p:tav tm="0">
                              <p:val>
                                <p:fltVal val="0"/>
                              </p:val>
                            </p:tav>
                            <p:tav tm="100000">
                              <p:val>
                                <p:strVal val="#ppt_w"/>
                              </p:val>
                            </p:tav>
                          </p:tavLst>
                        </p:anim>
                        <p:anim calcmode="lin" valueType="num">
                          <p:cBhvr>
                            <p:cTn dur="200" fill="hold"/>
                            <p:tgtEl>
                              <p:spTgt spid="157"/>
                            </p:tgtEl>
                            <p:attrNameLst>
                              <p:attrName>ppt_h</p:attrName>
                            </p:attrNameLst>
                          </p:cBhvr>
                          <p:tavLst>
                            <p:tav tm="0">
                              <p:val>
                                <p:fltVal val="0"/>
                              </p:val>
                            </p:tav>
                            <p:tav tm="100000">
                              <p:val>
                                <p:strVal val="#ppt_h"/>
                              </p:val>
                            </p:tav>
                          </p:tavLst>
                        </p:anim>
                      </p:childTnLst>
                    </p:cTn>
                  </p:par>
                </p:tnLst>
              </p:tmpl>
            </p:tmplLst>
          </p:bldP>
          <p:bldP spid="157" grpId="1" animBg="1">
            <p:tmplLst>
              <p:tmpl>
                <p:tnLst>
                  <p:par>
                    <p:cTn presetID="6" presetClass="emph" presetSubtype="0" fill="hold" nodeType="withEffect">
                      <p:stCondLst>
                        <p:cond delay="2000"/>
                      </p:stCondLst>
                      <p:childTnLst>
                        <p:animScale>
                          <p:cBhvr>
                            <p:cTn dur="1000" fill="hold"/>
                            <p:tgtEl>
                              <p:spTgt spid="157"/>
                            </p:tgtEl>
                          </p:cBhvr>
                          <p:by x="110000" y="110000"/>
                        </p:animScale>
                      </p:childTnLst>
                    </p:cTn>
                  </p:par>
                </p:tnLst>
              </p:tmpl>
            </p:tmplLst>
          </p:bldP>
          <p:bldP spid="157" grpId="2" animBg="1">
            <p:tmplLst>
              <p:tmpl>
                <p:tnLst>
                  <p:par>
                    <p:cTn presetID="6" presetClass="emph" presetSubtype="0" accel="50000" decel="50000" fill="hold" nodeType="withEffect">
                      <p:stCondLst>
                        <p:cond delay="2000"/>
                      </p:stCondLst>
                      <p:childTnLst>
                        <p:animScale>
                          <p:cBhvr>
                            <p:cTn dur="250" fill="hold"/>
                            <p:tgtEl>
                              <p:spTgt spid="157"/>
                            </p:tgtEl>
                          </p:cBhvr>
                          <p:by x="91000" y="91000"/>
                        </p:animScale>
                      </p:childTnLst>
                    </p:cTn>
                  </p:par>
                </p:tnLst>
              </p:tmpl>
            </p:tmplLst>
          </p:bldP>
          <p:bldP spid="157"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57"/>
                            </p:tgtEl>
                          </p:cBhvr>
                        </p:animEffect>
                        <p:animScale>
                          <p:cBhvr>
                            <p:cTn dur="1375" autoRev="1" fill="hold"/>
                            <p:tgtEl>
                              <p:spTgt spid="157"/>
                            </p:tgtEl>
                          </p:cBhvr>
                          <p:by x="105000" y="105000"/>
                        </p:animScale>
                      </p:childTnLst>
                    </p:cTn>
                  </p:par>
                </p:tnLst>
              </p:tmpl>
            </p:tmplLst>
          </p:bldP>
          <p:bldP spid="158" grpId="0" animBg="1">
            <p:tmplLst>
              <p:tmpl>
                <p:tnLst>
                  <p:par>
                    <p:cTn presetID="23" presetClass="entr" presetSubtype="16" fill="hold" nodeType="withEffect">
                      <p:stCondLst>
                        <p:cond delay="3250"/>
                      </p:stCondLst>
                      <p:childTnLst>
                        <p:set>
                          <p:cBhvr>
                            <p:cTn dur="1" fill="hold">
                              <p:stCondLst>
                                <p:cond delay="0"/>
                              </p:stCondLst>
                            </p:cTn>
                            <p:tgtEl>
                              <p:spTgt spid="158"/>
                            </p:tgtEl>
                            <p:attrNameLst>
                              <p:attrName>style.visibility</p:attrName>
                            </p:attrNameLst>
                          </p:cBhvr>
                          <p:to>
                            <p:strVal val="visible"/>
                          </p:to>
                        </p:set>
                        <p:anim calcmode="lin" valueType="num">
                          <p:cBhvr>
                            <p:cTn dur="200" fill="hold"/>
                            <p:tgtEl>
                              <p:spTgt spid="158"/>
                            </p:tgtEl>
                            <p:attrNameLst>
                              <p:attrName>ppt_w</p:attrName>
                            </p:attrNameLst>
                          </p:cBhvr>
                          <p:tavLst>
                            <p:tav tm="0">
                              <p:val>
                                <p:fltVal val="0"/>
                              </p:val>
                            </p:tav>
                            <p:tav tm="100000">
                              <p:val>
                                <p:strVal val="#ppt_w"/>
                              </p:val>
                            </p:tav>
                          </p:tavLst>
                        </p:anim>
                        <p:anim calcmode="lin" valueType="num">
                          <p:cBhvr>
                            <p:cTn dur="200" fill="hold"/>
                            <p:tgtEl>
                              <p:spTgt spid="158"/>
                            </p:tgtEl>
                            <p:attrNameLst>
                              <p:attrName>ppt_h</p:attrName>
                            </p:attrNameLst>
                          </p:cBhvr>
                          <p:tavLst>
                            <p:tav tm="0">
                              <p:val>
                                <p:fltVal val="0"/>
                              </p:val>
                            </p:tav>
                            <p:tav tm="100000">
                              <p:val>
                                <p:strVal val="#ppt_h"/>
                              </p:val>
                            </p:tav>
                          </p:tavLst>
                        </p:anim>
                      </p:childTnLst>
                    </p:cTn>
                  </p:par>
                </p:tnLst>
              </p:tmpl>
            </p:tmplLst>
          </p:bldP>
          <p:bldP spid="158" grpId="1" animBg="1">
            <p:tmplLst>
              <p:tmpl>
                <p:tnLst>
                  <p:par>
                    <p:cTn presetID="6" presetClass="emph" presetSubtype="0" fill="hold" nodeType="withEffect">
                      <p:stCondLst>
                        <p:cond delay="3250"/>
                      </p:stCondLst>
                      <p:childTnLst>
                        <p:animScale>
                          <p:cBhvr>
                            <p:cTn dur="1000" fill="hold"/>
                            <p:tgtEl>
                              <p:spTgt spid="158"/>
                            </p:tgtEl>
                          </p:cBhvr>
                          <p:by x="110000" y="110000"/>
                        </p:animScale>
                      </p:childTnLst>
                    </p:cTn>
                  </p:par>
                </p:tnLst>
              </p:tmpl>
            </p:tmplLst>
          </p:bldP>
          <p:bldP spid="158" grpId="2" animBg="1">
            <p:tmplLst>
              <p:tmpl>
                <p:tnLst>
                  <p:par>
                    <p:cTn presetID="6" presetClass="emph" presetSubtype="0" accel="50000" decel="50000" fill="hold" nodeType="withEffect">
                      <p:stCondLst>
                        <p:cond delay="3250"/>
                      </p:stCondLst>
                      <p:childTnLst>
                        <p:animScale>
                          <p:cBhvr>
                            <p:cTn dur="250" fill="hold"/>
                            <p:tgtEl>
                              <p:spTgt spid="158"/>
                            </p:tgtEl>
                          </p:cBhvr>
                          <p:by x="91000" y="91000"/>
                        </p:animScale>
                      </p:childTnLst>
                    </p:cTn>
                  </p:par>
                </p:tnLst>
              </p:tmpl>
            </p:tmplLst>
          </p:bldP>
          <p:bldP spid="158" grpId="3" animBg="1">
            <p:tmplLst>
              <p:tmpl>
                <p:tnLst>
                  <p:par>
                    <p:cTn presetID="26" presetClass="emph" presetSubtype="0" repeatCount="indefinite" fill="hold" nodeType="withEffect">
                      <p:stCondLst>
                        <p:cond delay="3250"/>
                      </p:stCondLst>
                      <p:childTnLst>
                        <p:animEffect transition="out" filter="fade">
                          <p:cBhvr>
                            <p:cTn dur="2750" tmFilter="0, 0; .2, .5; .8, .5; 1, 0"/>
                            <p:tgtEl>
                              <p:spTgt spid="158"/>
                            </p:tgtEl>
                          </p:cBhvr>
                        </p:animEffect>
                        <p:animScale>
                          <p:cBhvr>
                            <p:cTn dur="1375" autoRev="1" fill="hold"/>
                            <p:tgtEl>
                              <p:spTgt spid="158"/>
                            </p:tgtEl>
                          </p:cBhvr>
                          <p:by x="105000" y="105000"/>
                        </p:animScale>
                      </p:childTnLst>
                    </p:cTn>
                  </p:par>
                </p:tnLst>
              </p:tmpl>
            </p:tmplLst>
          </p:bldP>
          <p:bldP spid="159" grpId="0" animBg="1">
            <p:tmplLst>
              <p:tmpl>
                <p:tnLst>
                  <p:par>
                    <p:cTn presetID="23" presetClass="entr" presetSubtype="16" fill="hold" nodeType="withEffect">
                      <p:stCondLst>
                        <p:cond delay="3250"/>
                      </p:stCondLst>
                      <p:childTnLst>
                        <p:set>
                          <p:cBhvr>
                            <p:cTn dur="1" fill="hold">
                              <p:stCondLst>
                                <p:cond delay="0"/>
                              </p:stCondLst>
                            </p:cTn>
                            <p:tgtEl>
                              <p:spTgt spid="159"/>
                            </p:tgtEl>
                            <p:attrNameLst>
                              <p:attrName>style.visibility</p:attrName>
                            </p:attrNameLst>
                          </p:cBhvr>
                          <p:to>
                            <p:strVal val="visible"/>
                          </p:to>
                        </p:set>
                        <p:anim calcmode="lin" valueType="num">
                          <p:cBhvr>
                            <p:cTn dur="200" fill="hold"/>
                            <p:tgtEl>
                              <p:spTgt spid="159"/>
                            </p:tgtEl>
                            <p:attrNameLst>
                              <p:attrName>ppt_w</p:attrName>
                            </p:attrNameLst>
                          </p:cBhvr>
                          <p:tavLst>
                            <p:tav tm="0">
                              <p:val>
                                <p:fltVal val="0"/>
                              </p:val>
                            </p:tav>
                            <p:tav tm="100000">
                              <p:val>
                                <p:strVal val="#ppt_w"/>
                              </p:val>
                            </p:tav>
                          </p:tavLst>
                        </p:anim>
                        <p:anim calcmode="lin" valueType="num">
                          <p:cBhvr>
                            <p:cTn dur="200" fill="hold"/>
                            <p:tgtEl>
                              <p:spTgt spid="159"/>
                            </p:tgtEl>
                            <p:attrNameLst>
                              <p:attrName>ppt_h</p:attrName>
                            </p:attrNameLst>
                          </p:cBhvr>
                          <p:tavLst>
                            <p:tav tm="0">
                              <p:val>
                                <p:fltVal val="0"/>
                              </p:val>
                            </p:tav>
                            <p:tav tm="100000">
                              <p:val>
                                <p:strVal val="#ppt_h"/>
                              </p:val>
                            </p:tav>
                          </p:tavLst>
                        </p:anim>
                      </p:childTnLst>
                    </p:cTn>
                  </p:par>
                </p:tnLst>
              </p:tmpl>
            </p:tmplLst>
          </p:bldP>
          <p:bldP spid="159" grpId="1" animBg="1"/>
          <p:bldP spid="159" grpId="2" animBg="1"/>
          <p:bldP spid="159" grpId="3" animBg="1"/>
          <p:bldP spid="160" grpId="0" animBg="1">
            <p:tmplLst>
              <p:tmpl>
                <p:tnLst>
                  <p:par>
                    <p:cTn presetID="23" presetClass="entr" presetSubtype="16" fill="hold" nodeType="withEffect">
                      <p:stCondLst>
                        <p:cond delay="2750"/>
                      </p:stCondLst>
                      <p:childTnLst>
                        <p:set>
                          <p:cBhvr>
                            <p:cTn dur="1" fill="hold">
                              <p:stCondLst>
                                <p:cond delay="0"/>
                              </p:stCondLst>
                            </p:cTn>
                            <p:tgtEl>
                              <p:spTgt spid="160"/>
                            </p:tgtEl>
                            <p:attrNameLst>
                              <p:attrName>style.visibility</p:attrName>
                            </p:attrNameLst>
                          </p:cBhvr>
                          <p:to>
                            <p:strVal val="visible"/>
                          </p:to>
                        </p:set>
                        <p:anim calcmode="lin" valueType="num">
                          <p:cBhvr>
                            <p:cTn dur="200" fill="hold"/>
                            <p:tgtEl>
                              <p:spTgt spid="160"/>
                            </p:tgtEl>
                            <p:attrNameLst>
                              <p:attrName>ppt_w</p:attrName>
                            </p:attrNameLst>
                          </p:cBhvr>
                          <p:tavLst>
                            <p:tav tm="0">
                              <p:val>
                                <p:fltVal val="0"/>
                              </p:val>
                            </p:tav>
                            <p:tav tm="100000">
                              <p:val>
                                <p:strVal val="#ppt_w"/>
                              </p:val>
                            </p:tav>
                          </p:tavLst>
                        </p:anim>
                        <p:anim calcmode="lin" valueType="num">
                          <p:cBhvr>
                            <p:cTn dur="200" fill="hold"/>
                            <p:tgtEl>
                              <p:spTgt spid="160"/>
                            </p:tgtEl>
                            <p:attrNameLst>
                              <p:attrName>ppt_h</p:attrName>
                            </p:attrNameLst>
                          </p:cBhvr>
                          <p:tavLst>
                            <p:tav tm="0">
                              <p:val>
                                <p:fltVal val="0"/>
                              </p:val>
                            </p:tav>
                            <p:tav tm="100000">
                              <p:val>
                                <p:strVal val="#ppt_h"/>
                              </p:val>
                            </p:tav>
                          </p:tavLst>
                        </p:anim>
                      </p:childTnLst>
                    </p:cTn>
                  </p:par>
                </p:tnLst>
              </p:tmpl>
            </p:tmplLst>
          </p:bldP>
          <p:bldP spid="160" grpId="1" animBg="1"/>
          <p:bldP spid="160" grpId="2" animBg="1"/>
          <p:bldP spid="160" grpId="3" animBg="1"/>
          <p:bldP spid="161" grpId="0" animBg="1">
            <p:tmplLst>
              <p:tmpl>
                <p:tnLst>
                  <p:par>
                    <p:cTn presetID="23" presetClass="entr" presetSubtype="16" fill="hold" nodeType="withEffect">
                      <p:stCondLst>
                        <p:cond delay="3250"/>
                      </p:stCondLst>
                      <p:childTnLst>
                        <p:set>
                          <p:cBhvr>
                            <p:cTn dur="1" fill="hold">
                              <p:stCondLst>
                                <p:cond delay="0"/>
                              </p:stCondLst>
                            </p:cTn>
                            <p:tgtEl>
                              <p:spTgt spid="161"/>
                            </p:tgtEl>
                            <p:attrNameLst>
                              <p:attrName>style.visibility</p:attrName>
                            </p:attrNameLst>
                          </p:cBhvr>
                          <p:to>
                            <p:strVal val="visible"/>
                          </p:to>
                        </p:set>
                        <p:anim calcmode="lin" valueType="num">
                          <p:cBhvr>
                            <p:cTn dur="200" fill="hold"/>
                            <p:tgtEl>
                              <p:spTgt spid="161"/>
                            </p:tgtEl>
                            <p:attrNameLst>
                              <p:attrName>ppt_w</p:attrName>
                            </p:attrNameLst>
                          </p:cBhvr>
                          <p:tavLst>
                            <p:tav tm="0">
                              <p:val>
                                <p:fltVal val="0"/>
                              </p:val>
                            </p:tav>
                            <p:tav tm="100000">
                              <p:val>
                                <p:strVal val="#ppt_w"/>
                              </p:val>
                            </p:tav>
                          </p:tavLst>
                        </p:anim>
                        <p:anim calcmode="lin" valueType="num">
                          <p:cBhvr>
                            <p:cTn dur="200" fill="hold"/>
                            <p:tgtEl>
                              <p:spTgt spid="161"/>
                            </p:tgtEl>
                            <p:attrNameLst>
                              <p:attrName>ppt_h</p:attrName>
                            </p:attrNameLst>
                          </p:cBhvr>
                          <p:tavLst>
                            <p:tav tm="0">
                              <p:val>
                                <p:fltVal val="0"/>
                              </p:val>
                            </p:tav>
                            <p:tav tm="100000">
                              <p:val>
                                <p:strVal val="#ppt_h"/>
                              </p:val>
                            </p:tav>
                          </p:tavLst>
                        </p:anim>
                      </p:childTnLst>
                    </p:cTn>
                  </p:par>
                </p:tnLst>
              </p:tmpl>
            </p:tmplLst>
          </p:bldP>
          <p:bldP spid="161" grpId="1" animBg="1"/>
          <p:bldP spid="161" grpId="2" animBg="1"/>
          <p:bldP spid="161" grpId="3" animBg="1"/>
          <p:bldP spid="162" grpId="0" animBg="1">
            <p:tmplLst>
              <p:tmpl>
                <p:tnLst>
                  <p:par>
                    <p:cTn presetID="23" presetClass="entr" presetSubtype="16" fill="hold" nodeType="withEffect">
                      <p:stCondLst>
                        <p:cond delay="3000"/>
                      </p:stCondLst>
                      <p:childTnLst>
                        <p:set>
                          <p:cBhvr>
                            <p:cTn dur="1" fill="hold">
                              <p:stCondLst>
                                <p:cond delay="0"/>
                              </p:stCondLst>
                            </p:cTn>
                            <p:tgtEl>
                              <p:spTgt spid="162"/>
                            </p:tgtEl>
                            <p:attrNameLst>
                              <p:attrName>style.visibility</p:attrName>
                            </p:attrNameLst>
                          </p:cBhvr>
                          <p:to>
                            <p:strVal val="visible"/>
                          </p:to>
                        </p:set>
                        <p:anim calcmode="lin" valueType="num">
                          <p:cBhvr>
                            <p:cTn dur="200" fill="hold"/>
                            <p:tgtEl>
                              <p:spTgt spid="162"/>
                            </p:tgtEl>
                            <p:attrNameLst>
                              <p:attrName>ppt_w</p:attrName>
                            </p:attrNameLst>
                          </p:cBhvr>
                          <p:tavLst>
                            <p:tav tm="0">
                              <p:val>
                                <p:fltVal val="0"/>
                              </p:val>
                            </p:tav>
                            <p:tav tm="100000">
                              <p:val>
                                <p:strVal val="#ppt_w"/>
                              </p:val>
                            </p:tav>
                          </p:tavLst>
                        </p:anim>
                        <p:anim calcmode="lin" valueType="num">
                          <p:cBhvr>
                            <p:cTn dur="200" fill="hold"/>
                            <p:tgtEl>
                              <p:spTgt spid="162"/>
                            </p:tgtEl>
                            <p:attrNameLst>
                              <p:attrName>ppt_h</p:attrName>
                            </p:attrNameLst>
                          </p:cBhvr>
                          <p:tavLst>
                            <p:tav tm="0">
                              <p:val>
                                <p:fltVal val="0"/>
                              </p:val>
                            </p:tav>
                            <p:tav tm="100000">
                              <p:val>
                                <p:strVal val="#ppt_h"/>
                              </p:val>
                            </p:tav>
                          </p:tavLst>
                        </p:anim>
                      </p:childTnLst>
                    </p:cTn>
                  </p:par>
                </p:tnLst>
              </p:tmpl>
            </p:tmplLst>
          </p:bldP>
          <p:bldP spid="162" grpId="1" animBg="1"/>
          <p:bldP spid="162" grpId="2" animBg="1"/>
          <p:bldP spid="162" grpId="3" animBg="1"/>
          <p:bldP spid="163" grpId="0" animBg="1">
            <p:tmplLst>
              <p:tmpl>
                <p:tnLst>
                  <p:par>
                    <p:cTn presetID="23" presetClass="entr" presetSubtype="16" fill="hold" nodeType="withEffect">
                      <p:stCondLst>
                        <p:cond delay="3000"/>
                      </p:stCondLst>
                      <p:childTnLst>
                        <p:set>
                          <p:cBhvr>
                            <p:cTn dur="1" fill="hold">
                              <p:stCondLst>
                                <p:cond delay="0"/>
                              </p:stCondLst>
                            </p:cTn>
                            <p:tgtEl>
                              <p:spTgt spid="163"/>
                            </p:tgtEl>
                            <p:attrNameLst>
                              <p:attrName>style.visibility</p:attrName>
                            </p:attrNameLst>
                          </p:cBhvr>
                          <p:to>
                            <p:strVal val="visible"/>
                          </p:to>
                        </p:set>
                        <p:anim calcmode="lin" valueType="num">
                          <p:cBhvr>
                            <p:cTn dur="200" fill="hold"/>
                            <p:tgtEl>
                              <p:spTgt spid="163"/>
                            </p:tgtEl>
                            <p:attrNameLst>
                              <p:attrName>ppt_w</p:attrName>
                            </p:attrNameLst>
                          </p:cBhvr>
                          <p:tavLst>
                            <p:tav tm="0">
                              <p:val>
                                <p:fltVal val="0"/>
                              </p:val>
                            </p:tav>
                            <p:tav tm="100000">
                              <p:val>
                                <p:strVal val="#ppt_w"/>
                              </p:val>
                            </p:tav>
                          </p:tavLst>
                        </p:anim>
                        <p:anim calcmode="lin" valueType="num">
                          <p:cBhvr>
                            <p:cTn dur="200" fill="hold"/>
                            <p:tgtEl>
                              <p:spTgt spid="163"/>
                            </p:tgtEl>
                            <p:attrNameLst>
                              <p:attrName>ppt_h</p:attrName>
                            </p:attrNameLst>
                          </p:cBhvr>
                          <p:tavLst>
                            <p:tav tm="0">
                              <p:val>
                                <p:fltVal val="0"/>
                              </p:val>
                            </p:tav>
                            <p:tav tm="100000">
                              <p:val>
                                <p:strVal val="#ppt_h"/>
                              </p:val>
                            </p:tav>
                          </p:tavLst>
                        </p:anim>
                      </p:childTnLst>
                    </p:cTn>
                  </p:par>
                </p:tnLst>
              </p:tmpl>
            </p:tmplLst>
          </p:bldP>
          <p:bldP spid="163" grpId="1" animBg="1">
            <p:tmplLst>
              <p:tmpl>
                <p:tnLst>
                  <p:par>
                    <p:cTn presetID="6" presetClass="emph" presetSubtype="0" fill="hold" nodeType="withEffect">
                      <p:stCondLst>
                        <p:cond delay="3000"/>
                      </p:stCondLst>
                      <p:childTnLst>
                        <p:animScale>
                          <p:cBhvr>
                            <p:cTn dur="1000" fill="hold"/>
                            <p:tgtEl>
                              <p:spTgt spid="163"/>
                            </p:tgtEl>
                          </p:cBhvr>
                          <p:by x="110000" y="110000"/>
                        </p:animScale>
                      </p:childTnLst>
                    </p:cTn>
                  </p:par>
                </p:tnLst>
              </p:tmpl>
            </p:tmplLst>
          </p:bldP>
          <p:bldP spid="163" grpId="2" animBg="1">
            <p:tmplLst>
              <p:tmpl>
                <p:tnLst>
                  <p:par>
                    <p:cTn presetID="6" presetClass="emph" presetSubtype="0" accel="50000" decel="50000" fill="hold" nodeType="withEffect">
                      <p:stCondLst>
                        <p:cond delay="3000"/>
                      </p:stCondLst>
                      <p:childTnLst>
                        <p:animScale>
                          <p:cBhvr>
                            <p:cTn dur="250" fill="hold"/>
                            <p:tgtEl>
                              <p:spTgt spid="163"/>
                            </p:tgtEl>
                          </p:cBhvr>
                          <p:by x="91000" y="91000"/>
                        </p:animScale>
                      </p:childTnLst>
                    </p:cTn>
                  </p:par>
                </p:tnLst>
              </p:tmpl>
            </p:tmplLst>
          </p:bldP>
          <p:bldP spid="163" grpId="3" animBg="1">
            <p:tmplLst>
              <p:tmpl>
                <p:tnLst>
                  <p:par>
                    <p:cTn presetID="26" presetClass="emph" presetSubtype="0" repeatCount="indefinite" fill="hold" nodeType="withEffect">
                      <p:stCondLst>
                        <p:cond delay="3000"/>
                      </p:stCondLst>
                      <p:childTnLst>
                        <p:animEffect transition="out" filter="fade">
                          <p:cBhvr>
                            <p:cTn dur="2750" tmFilter="0, 0; .2, .5; .8, .5; 1, 0"/>
                            <p:tgtEl>
                              <p:spTgt spid="163"/>
                            </p:tgtEl>
                          </p:cBhvr>
                        </p:animEffect>
                        <p:animScale>
                          <p:cBhvr>
                            <p:cTn dur="1375" autoRev="1" fill="hold"/>
                            <p:tgtEl>
                              <p:spTgt spid="163"/>
                            </p:tgtEl>
                          </p:cBhvr>
                          <p:by x="105000" y="105000"/>
                        </p:animScale>
                      </p:childTnLst>
                    </p:cTn>
                  </p:par>
                </p:tnLst>
              </p:tmpl>
            </p:tmplLst>
          </p:bldP>
          <p:bldP spid="164" grpId="0" animBg="1">
            <p:tmplLst>
              <p:tmpl>
                <p:tnLst>
                  <p:par>
                    <p:cTn presetID="23" presetClass="entr" presetSubtype="16" fill="hold" nodeType="withEffect">
                      <p:stCondLst>
                        <p:cond delay="2500"/>
                      </p:stCondLst>
                      <p:childTnLst>
                        <p:set>
                          <p:cBhvr>
                            <p:cTn dur="1" fill="hold">
                              <p:stCondLst>
                                <p:cond delay="0"/>
                              </p:stCondLst>
                            </p:cTn>
                            <p:tgtEl>
                              <p:spTgt spid="164"/>
                            </p:tgtEl>
                            <p:attrNameLst>
                              <p:attrName>style.visibility</p:attrName>
                            </p:attrNameLst>
                          </p:cBhvr>
                          <p:to>
                            <p:strVal val="visible"/>
                          </p:to>
                        </p:set>
                        <p:anim calcmode="lin" valueType="num">
                          <p:cBhvr>
                            <p:cTn dur="200" fill="hold"/>
                            <p:tgtEl>
                              <p:spTgt spid="164"/>
                            </p:tgtEl>
                            <p:attrNameLst>
                              <p:attrName>ppt_w</p:attrName>
                            </p:attrNameLst>
                          </p:cBhvr>
                          <p:tavLst>
                            <p:tav tm="0">
                              <p:val>
                                <p:fltVal val="0"/>
                              </p:val>
                            </p:tav>
                            <p:tav tm="100000">
                              <p:val>
                                <p:strVal val="#ppt_w"/>
                              </p:val>
                            </p:tav>
                          </p:tavLst>
                        </p:anim>
                        <p:anim calcmode="lin" valueType="num">
                          <p:cBhvr>
                            <p:cTn dur="200" fill="hold"/>
                            <p:tgtEl>
                              <p:spTgt spid="164"/>
                            </p:tgtEl>
                            <p:attrNameLst>
                              <p:attrName>ppt_h</p:attrName>
                            </p:attrNameLst>
                          </p:cBhvr>
                          <p:tavLst>
                            <p:tav tm="0">
                              <p:val>
                                <p:fltVal val="0"/>
                              </p:val>
                            </p:tav>
                            <p:tav tm="100000">
                              <p:val>
                                <p:strVal val="#ppt_h"/>
                              </p:val>
                            </p:tav>
                          </p:tavLst>
                        </p:anim>
                      </p:childTnLst>
                    </p:cTn>
                  </p:par>
                </p:tnLst>
              </p:tmpl>
            </p:tmplLst>
          </p:bldP>
          <p:bldP spid="164" grpId="1" animBg="1">
            <p:tmplLst>
              <p:tmpl>
                <p:tnLst>
                  <p:par>
                    <p:cTn presetID="6" presetClass="emph" presetSubtype="0" fill="hold" nodeType="withEffect">
                      <p:stCondLst>
                        <p:cond delay="2500"/>
                      </p:stCondLst>
                      <p:childTnLst>
                        <p:animScale>
                          <p:cBhvr>
                            <p:cTn dur="1000" fill="hold"/>
                            <p:tgtEl>
                              <p:spTgt spid="164"/>
                            </p:tgtEl>
                          </p:cBhvr>
                          <p:by x="110000" y="110000"/>
                        </p:animScale>
                      </p:childTnLst>
                    </p:cTn>
                  </p:par>
                </p:tnLst>
              </p:tmpl>
            </p:tmplLst>
          </p:bldP>
          <p:bldP spid="164" grpId="2" animBg="1">
            <p:tmplLst>
              <p:tmpl>
                <p:tnLst>
                  <p:par>
                    <p:cTn presetID="6" presetClass="emph" presetSubtype="0" accel="50000" decel="50000" fill="hold" nodeType="withEffect">
                      <p:stCondLst>
                        <p:cond delay="2500"/>
                      </p:stCondLst>
                      <p:childTnLst>
                        <p:animScale>
                          <p:cBhvr>
                            <p:cTn dur="250" fill="hold"/>
                            <p:tgtEl>
                              <p:spTgt spid="164"/>
                            </p:tgtEl>
                          </p:cBhvr>
                          <p:by x="91000" y="91000"/>
                        </p:animScale>
                      </p:childTnLst>
                    </p:cTn>
                  </p:par>
                </p:tnLst>
              </p:tmpl>
            </p:tmplLst>
          </p:bldP>
          <p:bldP spid="164" grpId="3" animBg="1">
            <p:tmplLst>
              <p:tmpl>
                <p:tnLst>
                  <p:par>
                    <p:cTn presetID="26" presetClass="emph" presetSubtype="0" repeatCount="indefinite" fill="hold" nodeType="withEffect">
                      <p:stCondLst>
                        <p:cond delay="2500"/>
                      </p:stCondLst>
                      <p:childTnLst>
                        <p:animEffect transition="out" filter="fade">
                          <p:cBhvr>
                            <p:cTn dur="2750" tmFilter="0, 0; .2, .5; .8, .5; 1, 0"/>
                            <p:tgtEl>
                              <p:spTgt spid="164"/>
                            </p:tgtEl>
                          </p:cBhvr>
                        </p:animEffect>
                        <p:animScale>
                          <p:cBhvr>
                            <p:cTn dur="1375" autoRev="1" fill="hold"/>
                            <p:tgtEl>
                              <p:spTgt spid="164"/>
                            </p:tgtEl>
                          </p:cBhvr>
                          <p:by x="105000" y="105000"/>
                        </p:animScale>
                      </p:childTnLst>
                    </p:cTn>
                  </p:par>
                </p:tnLst>
              </p:tmpl>
            </p:tmplLst>
          </p:bldP>
          <p:bldP spid="165" grpId="0" animBg="1">
            <p:tmplLst>
              <p:tmpl>
                <p:tnLst>
                  <p:par>
                    <p:cTn presetID="23" presetClass="entr" presetSubtype="16" fill="hold" nodeType="withEffect">
                      <p:stCondLst>
                        <p:cond delay="2750"/>
                      </p:stCondLst>
                      <p:childTnLst>
                        <p:set>
                          <p:cBhvr>
                            <p:cTn dur="1" fill="hold">
                              <p:stCondLst>
                                <p:cond delay="0"/>
                              </p:stCondLst>
                            </p:cTn>
                            <p:tgtEl>
                              <p:spTgt spid="165"/>
                            </p:tgtEl>
                            <p:attrNameLst>
                              <p:attrName>style.visibility</p:attrName>
                            </p:attrNameLst>
                          </p:cBhvr>
                          <p:to>
                            <p:strVal val="visible"/>
                          </p:to>
                        </p:set>
                        <p:anim calcmode="lin" valueType="num">
                          <p:cBhvr>
                            <p:cTn dur="200" fill="hold"/>
                            <p:tgtEl>
                              <p:spTgt spid="165"/>
                            </p:tgtEl>
                            <p:attrNameLst>
                              <p:attrName>ppt_w</p:attrName>
                            </p:attrNameLst>
                          </p:cBhvr>
                          <p:tavLst>
                            <p:tav tm="0">
                              <p:val>
                                <p:fltVal val="0"/>
                              </p:val>
                            </p:tav>
                            <p:tav tm="100000">
                              <p:val>
                                <p:strVal val="#ppt_w"/>
                              </p:val>
                            </p:tav>
                          </p:tavLst>
                        </p:anim>
                        <p:anim calcmode="lin" valueType="num">
                          <p:cBhvr>
                            <p:cTn dur="200" fill="hold"/>
                            <p:tgtEl>
                              <p:spTgt spid="165"/>
                            </p:tgtEl>
                            <p:attrNameLst>
                              <p:attrName>ppt_h</p:attrName>
                            </p:attrNameLst>
                          </p:cBhvr>
                          <p:tavLst>
                            <p:tav tm="0">
                              <p:val>
                                <p:fltVal val="0"/>
                              </p:val>
                            </p:tav>
                            <p:tav tm="100000">
                              <p:val>
                                <p:strVal val="#ppt_h"/>
                              </p:val>
                            </p:tav>
                          </p:tavLst>
                        </p:anim>
                      </p:childTnLst>
                    </p:cTn>
                  </p:par>
                </p:tnLst>
              </p:tmpl>
            </p:tmplLst>
          </p:bldP>
          <p:bldP spid="165" grpId="1" animBg="1">
            <p:tmplLst>
              <p:tmpl>
                <p:tnLst>
                  <p:par>
                    <p:cTn presetID="6" presetClass="emph" presetSubtype="0" fill="hold" nodeType="withEffect">
                      <p:stCondLst>
                        <p:cond delay="2750"/>
                      </p:stCondLst>
                      <p:childTnLst>
                        <p:animScale>
                          <p:cBhvr>
                            <p:cTn dur="1000" fill="hold"/>
                            <p:tgtEl>
                              <p:spTgt spid="165"/>
                            </p:tgtEl>
                          </p:cBhvr>
                          <p:by x="110000" y="110000"/>
                        </p:animScale>
                      </p:childTnLst>
                    </p:cTn>
                  </p:par>
                </p:tnLst>
              </p:tmpl>
            </p:tmplLst>
          </p:bldP>
          <p:bldP spid="165" grpId="2" animBg="1">
            <p:tmplLst>
              <p:tmpl>
                <p:tnLst>
                  <p:par>
                    <p:cTn presetID="6" presetClass="emph" presetSubtype="0" accel="50000" decel="50000" fill="hold" nodeType="withEffect">
                      <p:stCondLst>
                        <p:cond delay="2750"/>
                      </p:stCondLst>
                      <p:childTnLst>
                        <p:animScale>
                          <p:cBhvr>
                            <p:cTn dur="250" fill="hold"/>
                            <p:tgtEl>
                              <p:spTgt spid="165"/>
                            </p:tgtEl>
                          </p:cBhvr>
                          <p:by x="91000" y="91000"/>
                        </p:animScale>
                      </p:childTnLst>
                    </p:cTn>
                  </p:par>
                </p:tnLst>
              </p:tmpl>
            </p:tmplLst>
          </p:bldP>
          <p:bldP spid="165" grpId="3" animBg="1">
            <p:tmplLst>
              <p:tmpl>
                <p:tnLst>
                  <p:par>
                    <p:cTn presetID="26" presetClass="emph" presetSubtype="0" repeatCount="indefinite" fill="hold" nodeType="withEffect">
                      <p:stCondLst>
                        <p:cond delay="2750"/>
                      </p:stCondLst>
                      <p:childTnLst>
                        <p:animEffect transition="out" filter="fade">
                          <p:cBhvr>
                            <p:cTn dur="2750" tmFilter="0, 0; .2, .5; .8, .5; 1, 0"/>
                            <p:tgtEl>
                              <p:spTgt spid="165"/>
                            </p:tgtEl>
                          </p:cBhvr>
                        </p:animEffect>
                        <p:animScale>
                          <p:cBhvr>
                            <p:cTn dur="1375" autoRev="1" fill="hold"/>
                            <p:tgtEl>
                              <p:spTgt spid="165"/>
                            </p:tgtEl>
                          </p:cBhvr>
                          <p:by x="105000" y="105000"/>
                        </p:animScale>
                      </p:childTnLst>
                    </p:cTn>
                  </p:par>
                </p:tnLst>
              </p:tmpl>
            </p:tmplLst>
          </p:bldP>
          <p:bldP spid="166" grpId="0" animBg="1">
            <p:tmplLst>
              <p:tmpl>
                <p:tnLst>
                  <p:par>
                    <p:cTn presetID="23" presetClass="entr" presetSubtype="16" fill="hold" nodeType="withEffect">
                      <p:stCondLst>
                        <p:cond delay="3250"/>
                      </p:stCondLst>
                      <p:childTnLst>
                        <p:set>
                          <p:cBhvr>
                            <p:cTn dur="1" fill="hold">
                              <p:stCondLst>
                                <p:cond delay="0"/>
                              </p:stCondLst>
                            </p:cTn>
                            <p:tgtEl>
                              <p:spTgt spid="166"/>
                            </p:tgtEl>
                            <p:attrNameLst>
                              <p:attrName>style.visibility</p:attrName>
                            </p:attrNameLst>
                          </p:cBhvr>
                          <p:to>
                            <p:strVal val="visible"/>
                          </p:to>
                        </p:set>
                        <p:anim calcmode="lin" valueType="num">
                          <p:cBhvr>
                            <p:cTn dur="200" fill="hold"/>
                            <p:tgtEl>
                              <p:spTgt spid="166"/>
                            </p:tgtEl>
                            <p:attrNameLst>
                              <p:attrName>ppt_w</p:attrName>
                            </p:attrNameLst>
                          </p:cBhvr>
                          <p:tavLst>
                            <p:tav tm="0">
                              <p:val>
                                <p:fltVal val="0"/>
                              </p:val>
                            </p:tav>
                            <p:tav tm="100000">
                              <p:val>
                                <p:strVal val="#ppt_w"/>
                              </p:val>
                            </p:tav>
                          </p:tavLst>
                        </p:anim>
                        <p:anim calcmode="lin" valueType="num">
                          <p:cBhvr>
                            <p:cTn dur="200" fill="hold"/>
                            <p:tgtEl>
                              <p:spTgt spid="166"/>
                            </p:tgtEl>
                            <p:attrNameLst>
                              <p:attrName>ppt_h</p:attrName>
                            </p:attrNameLst>
                          </p:cBhvr>
                          <p:tavLst>
                            <p:tav tm="0">
                              <p:val>
                                <p:fltVal val="0"/>
                              </p:val>
                            </p:tav>
                            <p:tav tm="100000">
                              <p:val>
                                <p:strVal val="#ppt_h"/>
                              </p:val>
                            </p:tav>
                          </p:tavLst>
                        </p:anim>
                      </p:childTnLst>
                    </p:cTn>
                  </p:par>
                </p:tnLst>
              </p:tmpl>
            </p:tmplLst>
          </p:bldP>
          <p:bldP spid="166" grpId="1" animBg="1"/>
          <p:bldP spid="166" grpId="2" animBg="1"/>
          <p:bldP spid="166" grpId="3" animBg="1"/>
          <p:bldP spid="167" grpId="0" animBg="1">
            <p:tmplLst>
              <p:tmpl>
                <p:tnLst>
                  <p:par>
                    <p:cTn presetID="23" presetClass="entr" presetSubtype="16" fill="hold" nodeType="withEffect">
                      <p:stCondLst>
                        <p:cond delay="3250"/>
                      </p:stCondLst>
                      <p:childTnLst>
                        <p:set>
                          <p:cBhvr>
                            <p:cTn dur="1" fill="hold">
                              <p:stCondLst>
                                <p:cond delay="0"/>
                              </p:stCondLst>
                            </p:cTn>
                            <p:tgtEl>
                              <p:spTgt spid="167"/>
                            </p:tgtEl>
                            <p:attrNameLst>
                              <p:attrName>style.visibility</p:attrName>
                            </p:attrNameLst>
                          </p:cBhvr>
                          <p:to>
                            <p:strVal val="visible"/>
                          </p:to>
                        </p:set>
                        <p:anim calcmode="lin" valueType="num">
                          <p:cBhvr>
                            <p:cTn dur="200" fill="hold"/>
                            <p:tgtEl>
                              <p:spTgt spid="167"/>
                            </p:tgtEl>
                            <p:attrNameLst>
                              <p:attrName>ppt_w</p:attrName>
                            </p:attrNameLst>
                          </p:cBhvr>
                          <p:tavLst>
                            <p:tav tm="0">
                              <p:val>
                                <p:fltVal val="0"/>
                              </p:val>
                            </p:tav>
                            <p:tav tm="100000">
                              <p:val>
                                <p:strVal val="#ppt_w"/>
                              </p:val>
                            </p:tav>
                          </p:tavLst>
                        </p:anim>
                        <p:anim calcmode="lin" valueType="num">
                          <p:cBhvr>
                            <p:cTn dur="200" fill="hold"/>
                            <p:tgtEl>
                              <p:spTgt spid="167"/>
                            </p:tgtEl>
                            <p:attrNameLst>
                              <p:attrName>ppt_h</p:attrName>
                            </p:attrNameLst>
                          </p:cBhvr>
                          <p:tavLst>
                            <p:tav tm="0">
                              <p:val>
                                <p:fltVal val="0"/>
                              </p:val>
                            </p:tav>
                            <p:tav tm="100000">
                              <p:val>
                                <p:strVal val="#ppt_h"/>
                              </p:val>
                            </p:tav>
                          </p:tavLst>
                        </p:anim>
                      </p:childTnLst>
                    </p:cTn>
                  </p:par>
                </p:tnLst>
              </p:tmpl>
            </p:tmplLst>
          </p:bldP>
          <p:bldP spid="167" grpId="1" animBg="1"/>
          <p:bldP spid="167" grpId="2" animBg="1"/>
          <p:bldP spid="167" grpId="3" animBg="1"/>
          <p:bldP spid="168" grpId="0" animBg="1">
            <p:tmplLst>
              <p:tmpl>
                <p:tnLst>
                  <p:par>
                    <p:cTn presetID="23" presetClass="entr" presetSubtype="16" fill="hold" nodeType="withEffect">
                      <p:stCondLst>
                        <p:cond delay="2250"/>
                      </p:stCondLst>
                      <p:childTnLst>
                        <p:set>
                          <p:cBhvr>
                            <p:cTn dur="1" fill="hold">
                              <p:stCondLst>
                                <p:cond delay="0"/>
                              </p:stCondLst>
                            </p:cTn>
                            <p:tgtEl>
                              <p:spTgt spid="168"/>
                            </p:tgtEl>
                            <p:attrNameLst>
                              <p:attrName>style.visibility</p:attrName>
                            </p:attrNameLst>
                          </p:cBhvr>
                          <p:to>
                            <p:strVal val="visible"/>
                          </p:to>
                        </p:set>
                        <p:anim calcmode="lin" valueType="num">
                          <p:cBhvr>
                            <p:cTn dur="200" fill="hold"/>
                            <p:tgtEl>
                              <p:spTgt spid="168"/>
                            </p:tgtEl>
                            <p:attrNameLst>
                              <p:attrName>ppt_w</p:attrName>
                            </p:attrNameLst>
                          </p:cBhvr>
                          <p:tavLst>
                            <p:tav tm="0">
                              <p:val>
                                <p:fltVal val="0"/>
                              </p:val>
                            </p:tav>
                            <p:tav tm="100000">
                              <p:val>
                                <p:strVal val="#ppt_w"/>
                              </p:val>
                            </p:tav>
                          </p:tavLst>
                        </p:anim>
                        <p:anim calcmode="lin" valueType="num">
                          <p:cBhvr>
                            <p:cTn dur="200" fill="hold"/>
                            <p:tgtEl>
                              <p:spTgt spid="168"/>
                            </p:tgtEl>
                            <p:attrNameLst>
                              <p:attrName>ppt_h</p:attrName>
                            </p:attrNameLst>
                          </p:cBhvr>
                          <p:tavLst>
                            <p:tav tm="0">
                              <p:val>
                                <p:fltVal val="0"/>
                              </p:val>
                            </p:tav>
                            <p:tav tm="100000">
                              <p:val>
                                <p:strVal val="#ppt_h"/>
                              </p:val>
                            </p:tav>
                          </p:tavLst>
                        </p:anim>
                      </p:childTnLst>
                    </p:cTn>
                  </p:par>
                </p:tnLst>
              </p:tmpl>
            </p:tmplLst>
          </p:bldP>
          <p:bldP spid="168" grpId="1" animBg="1">
            <p:tmplLst>
              <p:tmpl>
                <p:tnLst>
                  <p:par>
                    <p:cTn presetID="6" presetClass="emph" presetSubtype="0" fill="hold" nodeType="withEffect">
                      <p:stCondLst>
                        <p:cond delay="2250"/>
                      </p:stCondLst>
                      <p:childTnLst>
                        <p:animScale>
                          <p:cBhvr>
                            <p:cTn dur="1000" fill="hold"/>
                            <p:tgtEl>
                              <p:spTgt spid="168"/>
                            </p:tgtEl>
                          </p:cBhvr>
                          <p:by x="110000" y="110000"/>
                        </p:animScale>
                      </p:childTnLst>
                    </p:cTn>
                  </p:par>
                </p:tnLst>
              </p:tmpl>
            </p:tmplLst>
          </p:bldP>
          <p:bldP spid="168" grpId="2" animBg="1">
            <p:tmplLst>
              <p:tmpl>
                <p:tnLst>
                  <p:par>
                    <p:cTn presetID="6" presetClass="emph" presetSubtype="0" accel="50000" decel="50000" fill="hold" nodeType="withEffect">
                      <p:stCondLst>
                        <p:cond delay="2250"/>
                      </p:stCondLst>
                      <p:childTnLst>
                        <p:animScale>
                          <p:cBhvr>
                            <p:cTn dur="250" fill="hold"/>
                            <p:tgtEl>
                              <p:spTgt spid="168"/>
                            </p:tgtEl>
                          </p:cBhvr>
                          <p:by x="91000" y="91000"/>
                        </p:animScale>
                      </p:childTnLst>
                    </p:cTn>
                  </p:par>
                </p:tnLst>
              </p:tmpl>
            </p:tmplLst>
          </p:bldP>
          <p:bldP spid="168"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68"/>
                            </p:tgtEl>
                          </p:cBhvr>
                        </p:animEffect>
                        <p:animScale>
                          <p:cBhvr>
                            <p:cTn dur="1375" autoRev="1" fill="hold"/>
                            <p:tgtEl>
                              <p:spTgt spid="168"/>
                            </p:tgtEl>
                          </p:cBhvr>
                          <p:by x="105000" y="105000"/>
                        </p:animScale>
                      </p:childTnLst>
                    </p:cTn>
                  </p:par>
                </p:tnLst>
              </p:tmpl>
            </p:tmplLst>
          </p:bldP>
        </p:bld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4">
    <p:bg>
      <p:bgPr>
        <a:solidFill>
          <a:srgbClr val="FFFFFF"/>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51D0C2-3D9B-5A5D-0BD9-F8A9C2486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03358" y="237744"/>
            <a:ext cx="6350879" cy="6382512"/>
          </a:xfrm>
          <a:prstGeom prst="rect">
            <a:avLst/>
          </a:prstGeom>
        </p:spPr>
      </p:pic>
      <p:sp>
        <p:nvSpPr>
          <p:cNvPr id="45" name="Tijdelijke aanduiding voor tekst 44">
            <a:extLst>
              <a:ext uri="{FF2B5EF4-FFF2-40B4-BE49-F238E27FC236}">
                <a16:creationId xmlns:a16="http://schemas.microsoft.com/office/drawing/2014/main" id="{D46C2EB7-858A-42A2-B33F-6647DAD12F53}"/>
              </a:ext>
            </a:extLst>
          </p:cNvPr>
          <p:cNvSpPr>
            <a:spLocks noGrp="1"/>
          </p:cNvSpPr>
          <p:nvPr>
            <p:ph type="body" sz="quarter" idx="23" hasCustomPrompt="1"/>
          </p:nvPr>
        </p:nvSpPr>
        <p:spPr>
          <a:xfrm>
            <a:off x="5973808" y="5131485"/>
            <a:ext cx="5980428" cy="1358216"/>
          </a:xfrm>
          <a:custGeom>
            <a:avLst/>
            <a:gdLst>
              <a:gd name="connsiteX0" fmla="*/ 622090 w 5980428"/>
              <a:gd name="connsiteY0" fmla="*/ 0 h 1358216"/>
              <a:gd name="connsiteX1" fmla="*/ 5980428 w 5980428"/>
              <a:gd name="connsiteY1" fmla="*/ 0 h 1358216"/>
              <a:gd name="connsiteX2" fmla="*/ 5980428 w 5980428"/>
              <a:gd name="connsiteY2" fmla="*/ 1139092 h 1358216"/>
              <a:gd name="connsiteX3" fmla="*/ 5920708 w 5980428"/>
              <a:gd name="connsiteY3" fmla="*/ 1334601 h 1358216"/>
              <a:gd name="connsiteX4" fmla="*/ 5901224 w 5980428"/>
              <a:gd name="connsiteY4" fmla="*/ 1358216 h 1358216"/>
              <a:gd name="connsiteX5" fmla="*/ 622090 w 5980428"/>
              <a:gd name="connsiteY5" fmla="*/ 1358216 h 1358216"/>
              <a:gd name="connsiteX6" fmla="*/ 0 w 5980428"/>
              <a:gd name="connsiteY6" fmla="*/ 736126 h 1358216"/>
              <a:gd name="connsiteX7" fmla="*/ 0 w 5980428"/>
              <a:gd name="connsiteY7" fmla="*/ 622090 h 1358216"/>
              <a:gd name="connsiteX8" fmla="*/ 622090 w 5980428"/>
              <a:gd name="connsiteY8" fmla="*/ 0 h 135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0428" h="1358216">
                <a:moveTo>
                  <a:pt x="622090" y="0"/>
                </a:moveTo>
                <a:lnTo>
                  <a:pt x="5980428" y="0"/>
                </a:lnTo>
                <a:lnTo>
                  <a:pt x="5980428" y="1139092"/>
                </a:lnTo>
                <a:cubicBezTo>
                  <a:pt x="5980428" y="1211513"/>
                  <a:pt x="5958412" y="1278792"/>
                  <a:pt x="5920708" y="1334601"/>
                </a:cubicBezTo>
                <a:lnTo>
                  <a:pt x="5901224" y="1358216"/>
                </a:lnTo>
                <a:lnTo>
                  <a:pt x="622090" y="1358216"/>
                </a:lnTo>
                <a:cubicBezTo>
                  <a:pt x="278519" y="1358216"/>
                  <a:pt x="0" y="1079697"/>
                  <a:pt x="0" y="736126"/>
                </a:cubicBezTo>
                <a:lnTo>
                  <a:pt x="0" y="622090"/>
                </a:lnTo>
                <a:cubicBezTo>
                  <a:pt x="0" y="278519"/>
                  <a:pt x="278519" y="0"/>
                  <a:pt x="622090" y="0"/>
                </a:cubicBezTo>
                <a:close/>
              </a:path>
            </a:pathLst>
          </a:custGeom>
          <a:solidFill>
            <a:srgbClr val="567B67"/>
          </a:solidFill>
        </p:spPr>
        <p:txBody>
          <a:bodyPr wrap="square" lIns="972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a:t>1. </a:t>
            </a:r>
            <a:r>
              <a:rPr lang="nl-NL" err="1"/>
              <a:t>Lorem</a:t>
            </a:r>
            <a:r>
              <a:rPr lang="nl-NL"/>
              <a:t> </a:t>
            </a:r>
            <a:r>
              <a:rPr lang="nl-NL" err="1"/>
              <a:t>ipsum</a:t>
            </a:r>
            <a:endParaRPr lang="nl-NL"/>
          </a:p>
        </p:txBody>
      </p:sp>
      <p:pic>
        <p:nvPicPr>
          <p:cNvPr id="5" name="Graphic 4">
            <a:extLst>
              <a:ext uri="{FF2B5EF4-FFF2-40B4-BE49-F238E27FC236}">
                <a16:creationId xmlns:a16="http://schemas.microsoft.com/office/drawing/2014/main" id="{A25214D6-3EA5-B69D-9EF4-775BD03CDC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7161" y="237744"/>
            <a:ext cx="5183094" cy="6382512"/>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6">
              <a:extLst>
                <a:ext uri="{96DAC541-7B7A-43D3-8B79-37D633B846F1}">
                  <asvg:svgBlip xmlns:asvg="http://schemas.microsoft.com/office/drawing/2016/SVG/main" r:embed="rId7"/>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85627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4</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2557794"/>
            <a:ext cx="4262215" cy="1742411"/>
          </a:xfrm>
        </p:spPr>
        <p:txBody>
          <a:bodyPr anchor="ctr" anchorCtr="0"/>
          <a:lstStyle>
            <a:lvl1pPr algn="l">
              <a:lnSpc>
                <a:spcPct val="80000"/>
              </a:lnSpc>
              <a:defRPr sz="5400">
                <a:solidFill>
                  <a:schemeClr val="tx1"/>
                </a:solidFill>
              </a:defRPr>
            </a:lvl1pPr>
          </a:lstStyle>
          <a:p>
            <a:r>
              <a:rPr lang="nl-NL" noProof="0"/>
              <a:t>Titel van de presentatie</a:t>
            </a:r>
          </a:p>
        </p:txBody>
      </p:sp>
      <p:sp>
        <p:nvSpPr>
          <p:cNvPr id="19" name="Tijdelijke aanduiding voor datum 18">
            <a:extLst>
              <a:ext uri="{FF2B5EF4-FFF2-40B4-BE49-F238E27FC236}">
                <a16:creationId xmlns:a16="http://schemas.microsoft.com/office/drawing/2014/main" id="{70E92242-BAAE-5CE1-B033-AEF8A8FFA9D7}"/>
              </a:ext>
            </a:extLst>
          </p:cNvPr>
          <p:cNvSpPr>
            <a:spLocks noGrp="1"/>
          </p:cNvSpPr>
          <p:nvPr userDrawn="1">
            <p:ph type="dt" sz="half" idx="11"/>
          </p:nvPr>
        </p:nvSpPr>
        <p:spPr/>
        <p:txBody>
          <a:bodyPr/>
          <a:lstStyle/>
          <a:p>
            <a:endParaRPr lang="nl-NL"/>
          </a:p>
        </p:txBody>
      </p:sp>
      <p:sp>
        <p:nvSpPr>
          <p:cNvPr id="20" name="Tijdelijke aanduiding voor voettekst 19">
            <a:extLst>
              <a:ext uri="{FF2B5EF4-FFF2-40B4-BE49-F238E27FC236}">
                <a16:creationId xmlns:a16="http://schemas.microsoft.com/office/drawing/2014/main" id="{EAC7BA76-634E-F6F0-A809-704954C191D9}"/>
              </a:ext>
            </a:extLst>
          </p:cNvPr>
          <p:cNvSpPr>
            <a:spLocks noGrp="1"/>
          </p:cNvSpPr>
          <p:nvPr userDrawn="1">
            <p:ph type="ftr" sz="quarter" idx="12"/>
          </p:nvPr>
        </p:nvSpPr>
        <p:spPr/>
        <p:txBody>
          <a:bodyPr/>
          <a:lstStyle/>
          <a:p>
            <a:r>
              <a:rPr lang="nl-NL"/>
              <a:t>Ace </a:t>
            </a:r>
            <a:r>
              <a:rPr lang="nl-NL" err="1"/>
              <a:t>Yourself</a:t>
            </a:r>
            <a:endParaRPr lang="nl-NL"/>
          </a:p>
        </p:txBody>
      </p:sp>
      <p:sp>
        <p:nvSpPr>
          <p:cNvPr id="21" name="Tijdelijke aanduiding voor dianummer 20">
            <a:extLst>
              <a:ext uri="{FF2B5EF4-FFF2-40B4-BE49-F238E27FC236}">
                <a16:creationId xmlns:a16="http://schemas.microsoft.com/office/drawing/2014/main" id="{E5808B62-C5BA-EBAB-EC3B-AB7B0911C14A}"/>
              </a:ext>
            </a:extLst>
          </p:cNvPr>
          <p:cNvSpPr>
            <a:spLocks noGrp="1"/>
          </p:cNvSpPr>
          <p:nvPr userDrawn="1">
            <p:ph type="sldNum" sz="quarter" idx="13"/>
          </p:nvPr>
        </p:nvSpPr>
        <p:spPr/>
        <p:txBody>
          <a:bodyPr/>
          <a:lstStyle/>
          <a:p>
            <a:fld id="{9E843DB9-9987-4157-AB9C-CEA8D7D910BB}" type="slidenum">
              <a:rPr lang="nl-NL" smtClean="0"/>
              <a:pPr/>
              <a:t>‹#›</a:t>
            </a:fld>
            <a:endParaRPr lang="nl-NL"/>
          </a:p>
        </p:txBody>
      </p:sp>
      <p:sp>
        <p:nvSpPr>
          <p:cNvPr id="6" name="Tijdelijke aanduiding voor tekst 43">
            <a:extLst>
              <a:ext uri="{FF2B5EF4-FFF2-40B4-BE49-F238E27FC236}">
                <a16:creationId xmlns:a16="http://schemas.microsoft.com/office/drawing/2014/main" id="{8327EF16-C689-9F83-0122-D3B4D98EDDF7}"/>
              </a:ext>
            </a:extLst>
          </p:cNvPr>
          <p:cNvSpPr>
            <a:spLocks noGrp="1"/>
          </p:cNvSpPr>
          <p:nvPr>
            <p:ph type="body" sz="quarter" idx="18" hasCustomPrompt="1"/>
          </p:nvPr>
        </p:nvSpPr>
        <p:spPr>
          <a:xfrm>
            <a:off x="7924114" y="4202812"/>
            <a:ext cx="3547524" cy="457778"/>
          </a:xfrm>
        </p:spPr>
        <p:txBody>
          <a:bodyPr>
            <a:scene3d>
              <a:camera prst="orthographicFront">
                <a:rot lat="0" lon="0" rev="0"/>
              </a:camera>
              <a:lightRig rig="threePt" dir="t"/>
            </a:scene3d>
          </a:bodyPr>
          <a:lstStyle>
            <a:lvl1pPr marL="0" indent="0" algn="ctr">
              <a:buNone/>
              <a:defRPr sz="1800">
                <a:solidFill>
                  <a:schemeClr val="bg1"/>
                </a:solidFill>
                <a:latin typeface="+mj-lt"/>
              </a:defRPr>
            </a:lvl1pPr>
          </a:lstStyle>
          <a:p>
            <a:pPr lvl="0"/>
            <a:r>
              <a:rPr lang="nl-NL"/>
              <a:t>3. </a:t>
            </a:r>
            <a:r>
              <a:rPr lang="nl-NL" err="1"/>
              <a:t>Lorem</a:t>
            </a:r>
            <a:r>
              <a:rPr lang="nl-NL"/>
              <a:t> </a:t>
            </a:r>
            <a:br>
              <a:rPr lang="nl-NL"/>
            </a:br>
            <a:r>
              <a:rPr lang="nl-NL" err="1"/>
              <a:t>ipsum</a:t>
            </a:r>
            <a:endParaRPr lang="nl-NL"/>
          </a:p>
        </p:txBody>
      </p:sp>
      <p:sp>
        <p:nvSpPr>
          <p:cNvPr id="10" name="Tijdelijke aanduiding voor tekst 43">
            <a:extLst>
              <a:ext uri="{FF2B5EF4-FFF2-40B4-BE49-F238E27FC236}">
                <a16:creationId xmlns:a16="http://schemas.microsoft.com/office/drawing/2014/main" id="{2C07F476-DE44-A95E-E9DB-6B23764425BC}"/>
              </a:ext>
            </a:extLst>
          </p:cNvPr>
          <p:cNvSpPr>
            <a:spLocks noGrp="1"/>
          </p:cNvSpPr>
          <p:nvPr>
            <p:ph type="body" sz="quarter" idx="19" hasCustomPrompt="1"/>
          </p:nvPr>
        </p:nvSpPr>
        <p:spPr>
          <a:xfrm>
            <a:off x="8839200" y="2861673"/>
            <a:ext cx="2632438" cy="457778"/>
          </a:xfrm>
        </p:spPr>
        <p:txBody>
          <a:bodyPr>
            <a:scene3d>
              <a:camera prst="orthographicFront">
                <a:rot lat="0" lon="0" rev="0"/>
              </a:camera>
              <a:lightRig rig="threePt" dir="t"/>
            </a:scene3d>
          </a:bodyPr>
          <a:lstStyle>
            <a:lvl1pPr marL="0" indent="0" algn="ctr">
              <a:buNone/>
              <a:defRPr sz="1800">
                <a:solidFill>
                  <a:schemeClr val="bg1"/>
                </a:solidFill>
                <a:latin typeface="+mj-lt"/>
              </a:defRPr>
            </a:lvl1pPr>
          </a:lstStyle>
          <a:p>
            <a:pPr lvl="0"/>
            <a:r>
              <a:rPr lang="nl-NL"/>
              <a:t>2. </a:t>
            </a:r>
            <a:r>
              <a:rPr lang="nl-NL" err="1"/>
              <a:t>Lorem</a:t>
            </a:r>
            <a:r>
              <a:rPr lang="nl-NL"/>
              <a:t> </a:t>
            </a:r>
            <a:br>
              <a:rPr lang="nl-NL"/>
            </a:br>
            <a:r>
              <a:rPr lang="nl-NL" err="1"/>
              <a:t>ipsum</a:t>
            </a:r>
            <a:endParaRPr lang="nl-NL"/>
          </a:p>
        </p:txBody>
      </p:sp>
      <p:sp>
        <p:nvSpPr>
          <p:cNvPr id="27" name="Tijdelijke aanduiding voor tekst 26">
            <a:extLst>
              <a:ext uri="{FF2B5EF4-FFF2-40B4-BE49-F238E27FC236}">
                <a16:creationId xmlns:a16="http://schemas.microsoft.com/office/drawing/2014/main" id="{6627CD1F-D9D5-56F1-28EE-2DDE9AE3906C}"/>
              </a:ext>
            </a:extLst>
          </p:cNvPr>
          <p:cNvSpPr>
            <a:spLocks noGrp="1"/>
          </p:cNvSpPr>
          <p:nvPr>
            <p:ph type="body" sz="quarter" idx="14" hasCustomPrompt="1"/>
          </p:nvPr>
        </p:nvSpPr>
        <p:spPr>
          <a:xfrm>
            <a:off x="8290510" y="1067545"/>
            <a:ext cx="3663727" cy="1346624"/>
          </a:xfrm>
          <a:custGeom>
            <a:avLst/>
            <a:gdLst>
              <a:gd name="connsiteX0" fmla="*/ 616781 w 3663727"/>
              <a:gd name="connsiteY0" fmla="*/ 0 h 1346624"/>
              <a:gd name="connsiteX1" fmla="*/ 3663727 w 3663727"/>
              <a:gd name="connsiteY1" fmla="*/ 0 h 1346624"/>
              <a:gd name="connsiteX2" fmla="*/ 3663727 w 3663727"/>
              <a:gd name="connsiteY2" fmla="*/ 1346624 h 1346624"/>
              <a:gd name="connsiteX3" fmla="*/ 616781 w 3663727"/>
              <a:gd name="connsiteY3" fmla="*/ 1346624 h 1346624"/>
              <a:gd name="connsiteX4" fmla="*/ 0 w 3663727"/>
              <a:gd name="connsiteY4" fmla="*/ 729843 h 1346624"/>
              <a:gd name="connsiteX5" fmla="*/ 0 w 3663727"/>
              <a:gd name="connsiteY5" fmla="*/ 616781 h 1346624"/>
              <a:gd name="connsiteX6" fmla="*/ 616781 w 3663727"/>
              <a:gd name="connsiteY6" fmla="*/ 0 h 134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3727" h="1346624">
                <a:moveTo>
                  <a:pt x="616781" y="0"/>
                </a:moveTo>
                <a:lnTo>
                  <a:pt x="3663727" y="0"/>
                </a:lnTo>
                <a:lnTo>
                  <a:pt x="3663727" y="1346624"/>
                </a:lnTo>
                <a:lnTo>
                  <a:pt x="616781" y="1346624"/>
                </a:lnTo>
                <a:cubicBezTo>
                  <a:pt x="276142" y="1346624"/>
                  <a:pt x="0" y="1070482"/>
                  <a:pt x="0" y="729843"/>
                </a:cubicBezTo>
                <a:lnTo>
                  <a:pt x="0" y="616781"/>
                </a:lnTo>
                <a:cubicBezTo>
                  <a:pt x="0" y="276142"/>
                  <a:pt x="276142" y="0"/>
                  <a:pt x="616781" y="0"/>
                </a:cubicBezTo>
                <a:close/>
              </a:path>
            </a:pathLst>
          </a:custGeom>
          <a:solidFill>
            <a:schemeClr val="accent5"/>
          </a:solidFill>
        </p:spPr>
        <p:txBody>
          <a:bodyPr wrap="square" lIns="864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a:t>1. </a:t>
            </a:r>
            <a:r>
              <a:rPr lang="nl-NL" err="1"/>
              <a:t>Lorem</a:t>
            </a:r>
            <a:r>
              <a:rPr lang="nl-NL"/>
              <a:t> </a:t>
            </a:r>
            <a:r>
              <a:rPr lang="nl-NL" err="1"/>
              <a:t>ipsum</a:t>
            </a:r>
            <a:endParaRPr lang="nl-NL"/>
          </a:p>
        </p:txBody>
      </p:sp>
      <p:sp>
        <p:nvSpPr>
          <p:cNvPr id="29" name="Tijdelijke aanduiding voor tekst 28">
            <a:extLst>
              <a:ext uri="{FF2B5EF4-FFF2-40B4-BE49-F238E27FC236}">
                <a16:creationId xmlns:a16="http://schemas.microsoft.com/office/drawing/2014/main" id="{53808BDC-7D8A-6757-0B7C-66F79E247E4F}"/>
              </a:ext>
            </a:extLst>
          </p:cNvPr>
          <p:cNvSpPr>
            <a:spLocks noGrp="1"/>
          </p:cNvSpPr>
          <p:nvPr>
            <p:ph type="body" sz="quarter" idx="21" hasCustomPrompt="1"/>
          </p:nvPr>
        </p:nvSpPr>
        <p:spPr>
          <a:xfrm>
            <a:off x="7458623" y="2412098"/>
            <a:ext cx="4495615" cy="1374833"/>
          </a:xfrm>
          <a:custGeom>
            <a:avLst/>
            <a:gdLst>
              <a:gd name="connsiteX0" fmla="*/ 629701 w 4495615"/>
              <a:gd name="connsiteY0" fmla="*/ 0 h 1374833"/>
              <a:gd name="connsiteX1" fmla="*/ 4495615 w 4495615"/>
              <a:gd name="connsiteY1" fmla="*/ 0 h 1374833"/>
              <a:gd name="connsiteX2" fmla="*/ 4495615 w 4495615"/>
              <a:gd name="connsiteY2" fmla="*/ 1374833 h 1374833"/>
              <a:gd name="connsiteX3" fmla="*/ 629701 w 4495615"/>
              <a:gd name="connsiteY3" fmla="*/ 1374833 h 1374833"/>
              <a:gd name="connsiteX4" fmla="*/ 0 w 4495615"/>
              <a:gd name="connsiteY4" fmla="*/ 745132 h 1374833"/>
              <a:gd name="connsiteX5" fmla="*/ 0 w 4495615"/>
              <a:gd name="connsiteY5" fmla="*/ 629701 h 1374833"/>
              <a:gd name="connsiteX6" fmla="*/ 629701 w 4495615"/>
              <a:gd name="connsiteY6" fmla="*/ 0 h 13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615" h="1374833">
                <a:moveTo>
                  <a:pt x="629701" y="0"/>
                </a:moveTo>
                <a:lnTo>
                  <a:pt x="4495615" y="0"/>
                </a:lnTo>
                <a:lnTo>
                  <a:pt x="4495615" y="1374833"/>
                </a:lnTo>
                <a:lnTo>
                  <a:pt x="629701" y="1374833"/>
                </a:lnTo>
                <a:cubicBezTo>
                  <a:pt x="281927" y="1374833"/>
                  <a:pt x="0" y="1092906"/>
                  <a:pt x="0" y="745132"/>
                </a:cubicBezTo>
                <a:lnTo>
                  <a:pt x="0" y="629701"/>
                </a:lnTo>
                <a:cubicBezTo>
                  <a:pt x="0" y="281927"/>
                  <a:pt x="281927" y="0"/>
                  <a:pt x="629701" y="0"/>
                </a:cubicBezTo>
                <a:close/>
              </a:path>
            </a:pathLst>
          </a:custGeom>
          <a:solidFill>
            <a:schemeClr val="accent4"/>
          </a:solidFill>
        </p:spPr>
        <p:txBody>
          <a:bodyPr wrap="square" lIns="111600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31" name="Tijdelijke aanduiding voor tekst 30">
            <a:extLst>
              <a:ext uri="{FF2B5EF4-FFF2-40B4-BE49-F238E27FC236}">
                <a16:creationId xmlns:a16="http://schemas.microsoft.com/office/drawing/2014/main" id="{F72F1642-41D4-173F-A5B4-36A3173A8D5C}"/>
              </a:ext>
            </a:extLst>
          </p:cNvPr>
          <p:cNvSpPr>
            <a:spLocks noGrp="1"/>
          </p:cNvSpPr>
          <p:nvPr>
            <p:ph type="body" sz="quarter" idx="22" hasCustomPrompt="1"/>
          </p:nvPr>
        </p:nvSpPr>
        <p:spPr>
          <a:xfrm>
            <a:off x="6764315" y="3786931"/>
            <a:ext cx="5189923" cy="1344553"/>
          </a:xfrm>
          <a:custGeom>
            <a:avLst/>
            <a:gdLst>
              <a:gd name="connsiteX0" fmla="*/ 615832 w 5189923"/>
              <a:gd name="connsiteY0" fmla="*/ 0 h 1344553"/>
              <a:gd name="connsiteX1" fmla="*/ 5189923 w 5189923"/>
              <a:gd name="connsiteY1" fmla="*/ 0 h 1344553"/>
              <a:gd name="connsiteX2" fmla="*/ 5189923 w 5189923"/>
              <a:gd name="connsiteY2" fmla="*/ 1344553 h 1344553"/>
              <a:gd name="connsiteX3" fmla="*/ 615832 w 5189923"/>
              <a:gd name="connsiteY3" fmla="*/ 1344553 h 1344553"/>
              <a:gd name="connsiteX4" fmla="*/ 0 w 5189923"/>
              <a:gd name="connsiteY4" fmla="*/ 728721 h 1344553"/>
              <a:gd name="connsiteX5" fmla="*/ 0 w 5189923"/>
              <a:gd name="connsiteY5" fmla="*/ 615832 h 1344553"/>
              <a:gd name="connsiteX6" fmla="*/ 615832 w 5189923"/>
              <a:gd name="connsiteY6" fmla="*/ 0 h 13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9923" h="1344553">
                <a:moveTo>
                  <a:pt x="615832" y="0"/>
                </a:moveTo>
                <a:lnTo>
                  <a:pt x="5189923" y="0"/>
                </a:lnTo>
                <a:lnTo>
                  <a:pt x="5189923" y="1344553"/>
                </a:lnTo>
                <a:lnTo>
                  <a:pt x="615832" y="1344553"/>
                </a:lnTo>
                <a:cubicBezTo>
                  <a:pt x="275717" y="1344553"/>
                  <a:pt x="0" y="1068836"/>
                  <a:pt x="0" y="728721"/>
                </a:cubicBezTo>
                <a:lnTo>
                  <a:pt x="0" y="615832"/>
                </a:lnTo>
                <a:cubicBezTo>
                  <a:pt x="0" y="275717"/>
                  <a:pt x="275717" y="0"/>
                  <a:pt x="615832" y="0"/>
                </a:cubicBezTo>
                <a:close/>
              </a:path>
            </a:pathLst>
          </a:custGeom>
          <a:solidFill>
            <a:schemeClr val="accent1"/>
          </a:solidFill>
        </p:spPr>
        <p:txBody>
          <a:bodyPr wrap="square" lIns="864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a:t>1. </a:t>
            </a:r>
            <a:r>
              <a:rPr lang="nl-NL" err="1"/>
              <a:t>Lorem</a:t>
            </a:r>
            <a:r>
              <a:rPr lang="nl-NL"/>
              <a:t> </a:t>
            </a:r>
            <a:r>
              <a:rPr lang="nl-NL" err="1"/>
              <a:t>ipsum</a:t>
            </a:r>
            <a:endParaRPr lang="nl-NL"/>
          </a:p>
        </p:txBody>
      </p:sp>
      <p:sp>
        <p:nvSpPr>
          <p:cNvPr id="25" name="Tijdelijke aanduiding voor tekst 58">
            <a:extLst>
              <a:ext uri="{FF2B5EF4-FFF2-40B4-BE49-F238E27FC236}">
                <a16:creationId xmlns:a16="http://schemas.microsoft.com/office/drawing/2014/main" id="{19B3B599-69BA-8C33-C742-E1EFB9D73CB8}"/>
              </a:ext>
            </a:extLst>
          </p:cNvPr>
          <p:cNvSpPr>
            <a:spLocks noGrp="1"/>
          </p:cNvSpPr>
          <p:nvPr>
            <p:ph type="body" sz="quarter" idx="24" hasCustomPrompt="1"/>
          </p:nvPr>
        </p:nvSpPr>
        <p:spPr>
          <a:xfrm>
            <a:off x="6345620" y="801046"/>
            <a:ext cx="2505151" cy="3176594"/>
          </a:xfrm>
          <a:blipFill>
            <a:blip r:embed="rId8">
              <a:extLst>
                <a:ext uri="{96DAC541-7B7A-43D3-8B79-37D633B846F1}">
                  <asvg:svgBlip xmlns:asvg="http://schemas.microsoft.com/office/drawing/2016/SVG/main" r:embed="rId9"/>
                </a:ext>
              </a:extLst>
            </a:blip>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27611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7"/>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par>
                                    <p:cTn id="13" presetID="42" presetClass="path" presetSubtype="0" decel="100000" fill="hold" grpId="1" nodeType="withEffect">
                                      <p:stCondLst>
                                        <p:cond delay="250"/>
                                      </p:stCondLst>
                                      <p:childTnLst>
                                        <p:animMotion origin="layout" path="M 0.01666 -0.00046 L 3.75E-6 1.85185E-6 " pathEditMode="relative" rAng="0" ptsTypes="AA">
                                          <p:cBhvr>
                                            <p:cTn id="14" dur="500" fill="hold"/>
                                            <p:tgtEl>
                                              <p:spTgt spid="29"/>
                                            </p:tgtEl>
                                            <p:attrNameLst>
                                              <p:attrName>ppt_x</p:attrName>
                                              <p:attrName>ppt_y</p:attrName>
                                            </p:attrNameLst>
                                          </p:cBhvr>
                                          <p:rCtr x="-83300" y="2300"/>
                                        </p:animMotion>
                                      </p:childTnLst>
                                    </p:cTn>
                                  </p:par>
                                  <p:par>
                                    <p:cTn id="15" presetID="10" presetClass="entr" presetSubtype="0"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grpId="1" nodeType="withEffect">
                                      <p:stCondLst>
                                        <p:cond delay="500"/>
                                      </p:stCondLst>
                                      <p:childTnLst>
                                        <p:animMotion origin="layout" path="M 0.01666 -0.00046 L 3.75E-6 1.85185E-6 " pathEditMode="relative" rAng="0" ptsTypes="AA">
                                          <p:cBhvr>
                                            <p:cTn id="19" dur="500" fill="hold"/>
                                            <p:tgtEl>
                                              <p:spTgt spid="31"/>
                                            </p:tgtEl>
                                            <p:attrNameLst>
                                              <p:attrName>ppt_x</p:attrName>
                                              <p:attrName>ppt_y</p:attrName>
                                            </p:attrNameLst>
                                          </p:cBhvr>
                                          <p:rCtr x="-83300" y="2300"/>
                                        </p:animMotion>
                                      </p:childTnLst>
                                    </p:cTn>
                                  </p:par>
                                  <p:par>
                                    <p:cTn id="20" presetID="10" presetClass="entr" presetSubtype="0" fill="hold" grpId="0" nodeType="withEffect">
                                      <p:stCondLst>
                                        <p:cond delay="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par>
                                    <p:cTn id="23" presetID="42" presetClass="path" presetSubtype="0" decel="100000" fill="hold" grpId="1" nodeType="withEffect">
                                      <p:stCondLst>
                                        <p:cond delay="750"/>
                                      </p:stCondLst>
                                      <p:childTnLst>
                                        <p:animMotion origin="layout" path="M 0.01666 -0.00046 L 3.75E-6 1.85185E-6 " pathEditMode="relative" rAng="0" ptsTypes="AA">
                                          <p:cBhvr>
                                            <p:cTn id="24" dur="500" fill="hold"/>
                                            <p:tgtEl>
                                              <p:spTgt spid="45"/>
                                            </p:tgtEl>
                                            <p:attrNameLst>
                                              <p:attrName>ppt_x</p:attrName>
                                              <p:attrName>ppt_y</p:attrName>
                                            </p:attrNameLst>
                                          </p:cBhvr>
                                          <p:rCtr x="-83300" y="2300"/>
                                        </p:animMotion>
                                      </p:childTnLst>
                                    </p:cTn>
                                  </p:par>
                                  <p:par>
                                    <p:cTn id="25" presetID="23" presetClass="entr" presetSubtype="16"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 fill="hold"/>
                                            <p:tgtEl>
                                              <p:spTgt spid="25"/>
                                            </p:tgtEl>
                                            <p:attrNameLst>
                                              <p:attrName>ppt_w</p:attrName>
                                            </p:attrNameLst>
                                          </p:cBhvr>
                                          <p:tavLst>
                                            <p:tav tm="0">
                                              <p:val>
                                                <p:fltVal val="0"/>
                                              </p:val>
                                            </p:tav>
                                            <p:tav tm="100000">
                                              <p:val>
                                                <p:strVal val="#ppt_w"/>
                                              </p:val>
                                            </p:tav>
                                          </p:tavLst>
                                        </p:anim>
                                        <p:anim calcmode="lin" valueType="num">
                                          <p:cBhvr>
                                            <p:cTn id="28" dur="200" fill="hold"/>
                                            <p:tgtEl>
                                              <p:spTgt spid="25"/>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000"/>
                                      </p:stCondLst>
                                      <p:childTnLst>
                                        <p:animScale p14:bounceEnd="99000">
                                          <p:cBhvr>
                                            <p:cTn id="30" dur="1000" fill="hold"/>
                                            <p:tgtEl>
                                              <p:spTgt spid="25"/>
                                            </p:tgtEl>
                                          </p:cBhvr>
                                          <p:by x="110000" y="110000"/>
                                        </p:animScale>
                                      </p:childTnLst>
                                    </p:cTn>
                                  </p:par>
                                  <p:par>
                                    <p:cTn id="31" presetID="6" presetClass="emph" presetSubtype="0" accel="50000" decel="50000" fill="hold" grpId="2" nodeType="withEffect">
                                      <p:stCondLst>
                                        <p:cond delay="1000"/>
                                      </p:stCondLst>
                                      <p:childTnLst>
                                        <p:animScale>
                                          <p:cBhvr>
                                            <p:cTn id="32" dur="250" fill="hold"/>
                                            <p:tgtEl>
                                              <p:spTgt spid="2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tmplLst>
              <p:tmpl>
                <p:tnLst>
                  <p:par>
                    <p:cTn presetID="10" presetClass="entr" presetSubtype="0" fill="hold" nodeType="withEffect">
                      <p:stCondLst>
                        <p:cond delay="75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27" grpId="0"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0"/>
                      </p:stCondLst>
                      <p:childTnLst>
                        <p:animMotion origin="layout" path="M 0.01666 -0.00046 L 3.75E-6 1.85185E-6 " pathEditMode="relative" rAng="0" ptsTypes="AA">
                          <p:cBhvr>
                            <p:cTn dur="500" fill="hold"/>
                            <p:tgtEl>
                              <p:spTgt spid="27"/>
                            </p:tgtEl>
                            <p:attrNameLst>
                              <p:attrName>ppt_x</p:attrName>
                              <p:attrName>ppt_y</p:attrName>
                            </p:attrNameLst>
                          </p:cBhvr>
                          <p:rCtr x="-833" y="23"/>
                        </p:animMotion>
                      </p:childTnLst>
                    </p:cTn>
                  </p:par>
                </p:tnLst>
              </p:tmpl>
            </p:tmplLst>
          </p:bldP>
          <p:bldP spid="29" grpId="0" animBg="1">
            <p:tmplLst>
              <p:tmpl>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50"/>
                      </p:stCondLst>
                      <p:childTnLst>
                        <p:animMotion origin="layout" path="M 0.01666 -0.00046 L 3.75E-6 1.85185E-6 " pathEditMode="relative" rAng="0" ptsTypes="AA">
                          <p:cBhvr>
                            <p:cTn dur="500" fill="hold"/>
                            <p:tgtEl>
                              <p:spTgt spid="29"/>
                            </p:tgtEl>
                            <p:attrNameLst>
                              <p:attrName>ppt_x</p:attrName>
                              <p:attrName>ppt_y</p:attrName>
                            </p:attrNameLst>
                          </p:cBhvr>
                          <p:rCtr x="-833" y="23"/>
                        </p:animMotion>
                      </p:childTnLst>
                    </p:cTn>
                  </p:par>
                </p:tnLst>
              </p:tmpl>
            </p:tmplLst>
          </p:bldP>
          <p:bldP spid="31" grpId="0" animBg="1">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animBg="1">
            <p:tmplLst>
              <p:tmpl>
                <p:tnLst>
                  <p:par>
                    <p:cTn presetID="42" presetClass="path" presetSubtype="0" decel="100000" fill="hold" nodeType="withEffect">
                      <p:stCondLst>
                        <p:cond delay="500"/>
                      </p:stCondLst>
                      <p:childTnLst>
                        <p:animMotion origin="layout" path="M 0.01666 -0.00046 L 3.75E-6 1.85185E-6 " pathEditMode="relative" rAng="0" ptsTypes="AA">
                          <p:cBhvr>
                            <p:cTn dur="500" fill="hold"/>
                            <p:tgtEl>
                              <p:spTgt spid="31"/>
                            </p:tgtEl>
                            <p:attrNameLst>
                              <p:attrName>ppt_x</p:attrName>
                              <p:attrName>ppt_y</p:attrName>
                            </p:attrNameLst>
                          </p:cBhvr>
                          <p:rCtr x="-833" y="23"/>
                        </p:animMotion>
                      </p:childTnLst>
                    </p:cTn>
                  </p:par>
                </p:tnLst>
              </p:tmpl>
            </p:tmplLst>
          </p:bldP>
          <p:bldP spid="25" grpId="0" animBg="1">
            <p:tmplLst>
              <p:tmpl>
                <p:tnLst>
                  <p:par>
                    <p:cTn presetID="23" presetClass="entr" presetSubtype="16"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 calcmode="lin" valueType="num">
                          <p:cBhvr>
                            <p:cTn dur="200" fill="hold"/>
                            <p:tgtEl>
                              <p:spTgt spid="25"/>
                            </p:tgtEl>
                            <p:attrNameLst>
                              <p:attrName>ppt_w</p:attrName>
                            </p:attrNameLst>
                          </p:cBhvr>
                          <p:tavLst>
                            <p:tav tm="0">
                              <p:val>
                                <p:fltVal val="0"/>
                              </p:val>
                            </p:tav>
                            <p:tav tm="100000">
                              <p:val>
                                <p:strVal val="#ppt_w"/>
                              </p:val>
                            </p:tav>
                          </p:tavLst>
                        </p:anim>
                        <p:anim calcmode="lin" valueType="num">
                          <p:cBhvr>
                            <p:cTn dur="200" fill="hold"/>
                            <p:tgtEl>
                              <p:spTgt spid="25"/>
                            </p:tgtEl>
                            <p:attrNameLst>
                              <p:attrName>ppt_h</p:attrName>
                            </p:attrNameLst>
                          </p:cBhvr>
                          <p:tavLst>
                            <p:tav tm="0">
                              <p:val>
                                <p:fltVal val="0"/>
                              </p:val>
                            </p:tav>
                            <p:tav tm="100000">
                              <p:val>
                                <p:strVal val="#ppt_h"/>
                              </p:val>
                            </p:tav>
                          </p:tavLst>
                        </p:anim>
                      </p:childTnLst>
                    </p:cTn>
                  </p:par>
                </p:tnLst>
              </p:tmpl>
            </p:tmplLst>
          </p:bldP>
          <p:bldP spid="25" grpId="1" animBg="1">
            <p:tmplLst>
              <p:tmpl>
                <p:tnLst>
                  <p:par>
                    <p:cTn presetID="6" presetClass="emph" presetSubtype="0" fill="hold" nodeType="withEffect" p14:presetBounceEnd="99000">
                      <p:stCondLst>
                        <p:cond delay="1000"/>
                      </p:stCondLst>
                      <p:childTnLst>
                        <p:animScale p14:bounceEnd="99000">
                          <p:cBhvr>
                            <p:cTn dur="1000" fill="hold"/>
                            <p:tgtEl>
                              <p:spTgt spid="25"/>
                            </p:tgtEl>
                          </p:cBhvr>
                          <p:by x="110000" y="110000"/>
                        </p:animScale>
                      </p:childTnLst>
                    </p:cTn>
                  </p:par>
                </p:tnLst>
              </p:tmpl>
            </p:tmplLst>
          </p:bldP>
          <p:bldP spid="25" grpId="2" animBg="1">
            <p:tmplLst>
              <p:tmpl>
                <p:tnLst>
                  <p:par>
                    <p:cTn presetID="6" presetClass="emph" presetSubtype="0" accel="50000" decel="50000" fill="hold" nodeType="withEffect">
                      <p:stCondLst>
                        <p:cond delay="1000"/>
                      </p:stCondLst>
                      <p:childTnLst>
                        <p:animScale>
                          <p:cBhvr>
                            <p:cTn dur="250" fill="hold"/>
                            <p:tgtEl>
                              <p:spTgt spid="25"/>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7"/>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par>
                                    <p:cTn id="13" presetID="42" presetClass="path" presetSubtype="0" decel="100000" fill="hold" grpId="1" nodeType="withEffect">
                                      <p:stCondLst>
                                        <p:cond delay="250"/>
                                      </p:stCondLst>
                                      <p:childTnLst>
                                        <p:animMotion origin="layout" path="M 0.01666 -0.00046 L 3.75E-6 1.85185E-6 " pathEditMode="relative" rAng="0" ptsTypes="AA">
                                          <p:cBhvr>
                                            <p:cTn id="14" dur="500" fill="hold"/>
                                            <p:tgtEl>
                                              <p:spTgt spid="29"/>
                                            </p:tgtEl>
                                            <p:attrNameLst>
                                              <p:attrName>ppt_x</p:attrName>
                                              <p:attrName>ppt_y</p:attrName>
                                            </p:attrNameLst>
                                          </p:cBhvr>
                                          <p:rCtr x="-83300" y="2300"/>
                                        </p:animMotion>
                                      </p:childTnLst>
                                    </p:cTn>
                                  </p:par>
                                  <p:par>
                                    <p:cTn id="15" presetID="10" presetClass="entr" presetSubtype="0"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grpId="1" nodeType="withEffect">
                                      <p:stCondLst>
                                        <p:cond delay="500"/>
                                      </p:stCondLst>
                                      <p:childTnLst>
                                        <p:animMotion origin="layout" path="M 0.01666 -0.00046 L 3.75E-6 1.85185E-6 " pathEditMode="relative" rAng="0" ptsTypes="AA">
                                          <p:cBhvr>
                                            <p:cTn id="19" dur="500" fill="hold"/>
                                            <p:tgtEl>
                                              <p:spTgt spid="31"/>
                                            </p:tgtEl>
                                            <p:attrNameLst>
                                              <p:attrName>ppt_x</p:attrName>
                                              <p:attrName>ppt_y</p:attrName>
                                            </p:attrNameLst>
                                          </p:cBhvr>
                                          <p:rCtr x="-83300" y="2300"/>
                                        </p:animMotion>
                                      </p:childTnLst>
                                    </p:cTn>
                                  </p:par>
                                  <p:par>
                                    <p:cTn id="20" presetID="10" presetClass="entr" presetSubtype="0" fill="hold" grpId="0" nodeType="withEffect">
                                      <p:stCondLst>
                                        <p:cond delay="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par>
                                    <p:cTn id="23" presetID="42" presetClass="path" presetSubtype="0" decel="100000" fill="hold" grpId="1" nodeType="withEffect">
                                      <p:stCondLst>
                                        <p:cond delay="750"/>
                                      </p:stCondLst>
                                      <p:childTnLst>
                                        <p:animMotion origin="layout" path="M 0.01666 -0.00046 L 3.75E-6 1.85185E-6 " pathEditMode="relative" rAng="0" ptsTypes="AA">
                                          <p:cBhvr>
                                            <p:cTn id="24" dur="500" fill="hold"/>
                                            <p:tgtEl>
                                              <p:spTgt spid="45"/>
                                            </p:tgtEl>
                                            <p:attrNameLst>
                                              <p:attrName>ppt_x</p:attrName>
                                              <p:attrName>ppt_y</p:attrName>
                                            </p:attrNameLst>
                                          </p:cBhvr>
                                          <p:rCtr x="-83300" y="2300"/>
                                        </p:animMotion>
                                      </p:childTnLst>
                                    </p:cTn>
                                  </p:par>
                                  <p:par>
                                    <p:cTn id="25" presetID="23" presetClass="entr" presetSubtype="16"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 fill="hold"/>
                                            <p:tgtEl>
                                              <p:spTgt spid="25"/>
                                            </p:tgtEl>
                                            <p:attrNameLst>
                                              <p:attrName>ppt_w</p:attrName>
                                            </p:attrNameLst>
                                          </p:cBhvr>
                                          <p:tavLst>
                                            <p:tav tm="0">
                                              <p:val>
                                                <p:fltVal val="0"/>
                                              </p:val>
                                            </p:tav>
                                            <p:tav tm="100000">
                                              <p:val>
                                                <p:strVal val="#ppt_w"/>
                                              </p:val>
                                            </p:tav>
                                          </p:tavLst>
                                        </p:anim>
                                        <p:anim calcmode="lin" valueType="num">
                                          <p:cBhvr>
                                            <p:cTn id="28" dur="200" fill="hold"/>
                                            <p:tgtEl>
                                              <p:spTgt spid="25"/>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000"/>
                                      </p:stCondLst>
                                      <p:childTnLst>
                                        <p:animScale>
                                          <p:cBhvr>
                                            <p:cTn id="30" dur="1000" fill="hold"/>
                                            <p:tgtEl>
                                              <p:spTgt spid="25"/>
                                            </p:tgtEl>
                                          </p:cBhvr>
                                          <p:by x="110000" y="110000"/>
                                        </p:animScale>
                                      </p:childTnLst>
                                    </p:cTn>
                                  </p:par>
                                  <p:par>
                                    <p:cTn id="31" presetID="6" presetClass="emph" presetSubtype="0" accel="50000" decel="50000" fill="hold" grpId="2" nodeType="withEffect">
                                      <p:stCondLst>
                                        <p:cond delay="1000"/>
                                      </p:stCondLst>
                                      <p:childTnLst>
                                        <p:animScale>
                                          <p:cBhvr>
                                            <p:cTn id="32" dur="250" fill="hold"/>
                                            <p:tgtEl>
                                              <p:spTgt spid="2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tmplLst>
              <p:tmpl>
                <p:tnLst>
                  <p:par>
                    <p:cTn presetID="10" presetClass="entr" presetSubtype="0" fill="hold" nodeType="withEffect">
                      <p:stCondLst>
                        <p:cond delay="75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27" grpId="0"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0"/>
                      </p:stCondLst>
                      <p:childTnLst>
                        <p:animMotion origin="layout" path="M 0.01666 -0.00046 L 3.75E-6 1.85185E-6 " pathEditMode="relative" rAng="0" ptsTypes="AA">
                          <p:cBhvr>
                            <p:cTn dur="500" fill="hold"/>
                            <p:tgtEl>
                              <p:spTgt spid="27"/>
                            </p:tgtEl>
                            <p:attrNameLst>
                              <p:attrName>ppt_x</p:attrName>
                              <p:attrName>ppt_y</p:attrName>
                            </p:attrNameLst>
                          </p:cBhvr>
                          <p:rCtr x="-833" y="23"/>
                        </p:animMotion>
                      </p:childTnLst>
                    </p:cTn>
                  </p:par>
                </p:tnLst>
              </p:tmpl>
            </p:tmplLst>
          </p:bldP>
          <p:bldP spid="29" grpId="0" animBg="1">
            <p:tmplLst>
              <p:tmpl>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50"/>
                      </p:stCondLst>
                      <p:childTnLst>
                        <p:animMotion origin="layout" path="M 0.01666 -0.00046 L 3.75E-6 1.85185E-6 " pathEditMode="relative" rAng="0" ptsTypes="AA">
                          <p:cBhvr>
                            <p:cTn dur="500" fill="hold"/>
                            <p:tgtEl>
                              <p:spTgt spid="29"/>
                            </p:tgtEl>
                            <p:attrNameLst>
                              <p:attrName>ppt_x</p:attrName>
                              <p:attrName>ppt_y</p:attrName>
                            </p:attrNameLst>
                          </p:cBhvr>
                          <p:rCtr x="-833" y="23"/>
                        </p:animMotion>
                      </p:childTnLst>
                    </p:cTn>
                  </p:par>
                </p:tnLst>
              </p:tmpl>
            </p:tmplLst>
          </p:bldP>
          <p:bldP spid="31" grpId="0" animBg="1">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animBg="1">
            <p:tmplLst>
              <p:tmpl>
                <p:tnLst>
                  <p:par>
                    <p:cTn presetID="42" presetClass="path" presetSubtype="0" decel="100000" fill="hold" nodeType="withEffect">
                      <p:stCondLst>
                        <p:cond delay="500"/>
                      </p:stCondLst>
                      <p:childTnLst>
                        <p:animMotion origin="layout" path="M 0.01666 -0.00046 L 3.75E-6 1.85185E-6 " pathEditMode="relative" rAng="0" ptsTypes="AA">
                          <p:cBhvr>
                            <p:cTn dur="500" fill="hold"/>
                            <p:tgtEl>
                              <p:spTgt spid="31"/>
                            </p:tgtEl>
                            <p:attrNameLst>
                              <p:attrName>ppt_x</p:attrName>
                              <p:attrName>ppt_y</p:attrName>
                            </p:attrNameLst>
                          </p:cBhvr>
                          <p:rCtr x="-833" y="23"/>
                        </p:animMotion>
                      </p:childTnLst>
                    </p:cTn>
                  </p:par>
                </p:tnLst>
              </p:tmpl>
            </p:tmplLst>
          </p:bldP>
          <p:bldP spid="25" grpId="0" animBg="1">
            <p:tmplLst>
              <p:tmpl>
                <p:tnLst>
                  <p:par>
                    <p:cTn presetID="23" presetClass="entr" presetSubtype="16"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 calcmode="lin" valueType="num">
                          <p:cBhvr>
                            <p:cTn dur="200" fill="hold"/>
                            <p:tgtEl>
                              <p:spTgt spid="25"/>
                            </p:tgtEl>
                            <p:attrNameLst>
                              <p:attrName>ppt_w</p:attrName>
                            </p:attrNameLst>
                          </p:cBhvr>
                          <p:tavLst>
                            <p:tav tm="0">
                              <p:val>
                                <p:fltVal val="0"/>
                              </p:val>
                            </p:tav>
                            <p:tav tm="100000">
                              <p:val>
                                <p:strVal val="#ppt_w"/>
                              </p:val>
                            </p:tav>
                          </p:tavLst>
                        </p:anim>
                        <p:anim calcmode="lin" valueType="num">
                          <p:cBhvr>
                            <p:cTn dur="200" fill="hold"/>
                            <p:tgtEl>
                              <p:spTgt spid="25"/>
                            </p:tgtEl>
                            <p:attrNameLst>
                              <p:attrName>ppt_h</p:attrName>
                            </p:attrNameLst>
                          </p:cBhvr>
                          <p:tavLst>
                            <p:tav tm="0">
                              <p:val>
                                <p:fltVal val="0"/>
                              </p:val>
                            </p:tav>
                            <p:tav tm="100000">
                              <p:val>
                                <p:strVal val="#ppt_h"/>
                              </p:val>
                            </p:tav>
                          </p:tavLst>
                        </p:anim>
                      </p:childTnLst>
                    </p:cTn>
                  </p:par>
                </p:tnLst>
              </p:tmpl>
            </p:tmplLst>
          </p:bldP>
          <p:bldP spid="25" grpId="1" animBg="1">
            <p:tmplLst>
              <p:tmpl>
                <p:tnLst>
                  <p:par>
                    <p:cTn presetID="6" presetClass="emph" presetSubtype="0" fill="hold" nodeType="withEffect">
                      <p:stCondLst>
                        <p:cond delay="1000"/>
                      </p:stCondLst>
                      <p:childTnLst>
                        <p:animScale>
                          <p:cBhvr>
                            <p:cTn dur="1000" fill="hold"/>
                            <p:tgtEl>
                              <p:spTgt spid="25"/>
                            </p:tgtEl>
                          </p:cBhvr>
                          <p:by x="110000" y="110000"/>
                        </p:animScale>
                      </p:childTnLst>
                    </p:cTn>
                  </p:par>
                </p:tnLst>
              </p:tmpl>
            </p:tmplLst>
          </p:bldP>
          <p:bldP spid="25" grpId="2" animBg="1">
            <p:tmplLst>
              <p:tmpl>
                <p:tnLst>
                  <p:par>
                    <p:cTn presetID="6" presetClass="emph" presetSubtype="0" accel="50000" decel="50000" fill="hold" nodeType="withEffect">
                      <p:stCondLst>
                        <p:cond delay="1000"/>
                      </p:stCondLst>
                      <p:childTnLst>
                        <p:animScale>
                          <p:cBhvr>
                            <p:cTn dur="250" fill="hold"/>
                            <p:tgtEl>
                              <p:spTgt spid="25"/>
                            </p:tgtEl>
                          </p:cBhvr>
                          <p:by x="91000" y="91000"/>
                        </p:animScale>
                      </p:childTnLst>
                    </p:cTn>
                  </p:par>
                </p:tnLst>
              </p:tmpl>
            </p:tmplLst>
          </p:bldP>
        </p:bldLst>
      </p:timing>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lgn="ctr">
              <a:defRPr/>
            </a:lvl1pPr>
          </a:lstStyle>
          <a:p>
            <a:r>
              <a:rPr lang="nl-NL"/>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2006327"/>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396385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000">
                                              <p:val>
                                                <p:strVal val="#ppt_w"/>
                                              </p:val>
                                            </p:tav>
                                          </p:tavLst>
                                        </p:anim>
                                        <p:anim calcmode="lin" valueType="num">
                                          <p:cBhvr>
                                            <p:cTn id="11" dur="200" fill="hold"/>
                                            <p:tgtEl>
                                              <p:spTgt spid="7"/>
                                            </p:tgtEl>
                                            <p:attrNameLst>
                                              <p:attrName>ppt_h</p:attrName>
                                            </p:attrNameLst>
                                          </p:cBhvr>
                                          <p:tavLst>
                                            <p:tav tm="0">
                                              <p:val>
                                                <p:fltVal val="0"/>
                                              </p:val>
                                            </p:tav>
                                            <p:tav tm="100000">
                                              <p:val>
                                                <p:strVal val="#ppt_h"/>
                                              </p:val>
                                            </p:tav>
                                          </p:tavLst>
                                        </p:anim>
                                      </p:childTnLst>
                                    </p:cTn>
                                  </p:par>
                                  <p:par>
                                    <p:cTn id="12" presetID="6" presetClass="emph" presetSubtype="0" fill="hold" nodeType="withEffect" p14:presetBounceEnd="99000">
                                      <p:stCondLst>
                                        <p:cond delay="250"/>
                                      </p:stCondLst>
                                      <p:childTnLst>
                                        <p:animScale p14:bounceEnd="99000">
                                          <p:cBhvr>
                                            <p:cTn id="13" dur="1000" fill="hold"/>
                                            <p:tgtEl>
                                              <p:spTgt spid="7"/>
                                            </p:tgtEl>
                                          </p:cBhvr>
                                          <p:by x="110000" y="110000"/>
                                        </p:animScale>
                                      </p:childTnLst>
                                    </p:cTn>
                                  </p:par>
                                  <p:par>
                                    <p:cTn id="14" presetID="6" presetClass="emph" presetSubtype="0" accel="50000" decel="50000" fill="hold" nodeType="withEffect">
                                      <p:stCondLst>
                                        <p:cond delay="250"/>
                                      </p:stCondLst>
                                      <p:childTnLst>
                                        <p:animScale>
                                          <p:cBhvr>
                                            <p:cTn id="15" dur="250" fill="hold"/>
                                            <p:tgtEl>
                                              <p:spTgt spid="7"/>
                                            </p:tgtEl>
                                          </p:cBhvr>
                                          <p:by x="91000" y="91000"/>
                                        </p:animScale>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42" presetClass="path" presetSubtype="0" decel="100000" fill="hold" grpId="1" nodeType="withEffect">
                                      <p:stCondLst>
                                        <p:cond delay="750"/>
                                      </p:stCondLst>
                                      <p:childTnLst>
                                        <p:animMotion origin="layout" path="M 1.25E-6 0.03889 L 1.25E-6 1.85185E-6 " pathEditMode="relative" rAng="0" ptsTypes="AA">
                                          <p:cBhvr>
                                            <p:cTn id="20" dur="500" fill="hold"/>
                                            <p:tgtEl>
                                              <p:spTgt spid="10"/>
                                            </p:tgtEl>
                                            <p:attrNameLst>
                                              <p:attrName>ppt_x</p:attrName>
                                              <p:attrName>ppt_y</p:attrName>
                                            </p:attrNameLst>
                                          </p:cBhvr>
                                          <p:rCtr x="0" y="-1944"/>
                                        </p:animMotion>
                                      </p:childTnLst>
                                    </p:cTn>
                                  </p:par>
                                  <p:par>
                                    <p:cTn id="21" presetID="23" presetClass="entr" presetSubtype="16"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00" fill="hold"/>
                                            <p:tgtEl>
                                              <p:spTgt spid="19"/>
                                            </p:tgtEl>
                                            <p:attrNameLst>
                                              <p:attrName>ppt_w</p:attrName>
                                            </p:attrNameLst>
                                          </p:cBhvr>
                                          <p:tavLst>
                                            <p:tav tm="0">
                                              <p:val>
                                                <p:fltVal val="0"/>
                                              </p:val>
                                            </p:tav>
                                            <p:tav tm="100000">
                                              <p:val>
                                                <p:strVal val="#ppt_w"/>
                                              </p:val>
                                            </p:tav>
                                          </p:tavLst>
                                        </p:anim>
                                        <p:anim calcmode="lin" valueType="num">
                                          <p:cBhvr>
                                            <p:cTn id="24" dur="20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750"/>
                                      </p:stCondLst>
                                      <p:childTnLst>
                                        <p:animScale p14:bounceEnd="99000">
                                          <p:cBhvr>
                                            <p:cTn id="26" dur="1000" fill="hold"/>
                                            <p:tgtEl>
                                              <p:spTgt spid="19"/>
                                            </p:tgtEl>
                                          </p:cBhvr>
                                          <p:by x="110000" y="110000"/>
                                        </p:animScale>
                                      </p:childTnLst>
                                    </p:cTn>
                                  </p:par>
                                  <p:par>
                                    <p:cTn id="27" presetID="6" presetClass="emph" presetSubtype="0" accel="50000" decel="50000" fill="hold" grpId="2" nodeType="withEffect">
                                      <p:stCondLst>
                                        <p:cond delay="750"/>
                                      </p:stCondLst>
                                      <p:childTnLst>
                                        <p:animScale>
                                          <p:cBhvr>
                                            <p:cTn id="28" dur="250" fill="hold"/>
                                            <p:tgtEl>
                                              <p:spTgt spid="19"/>
                                            </p:tgtEl>
                                          </p:cBhvr>
                                          <p:by x="91000" y="91000"/>
                                        </p:animScale>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decel="100000" fill="hold" grpId="1" nodeType="withEffect">
                                      <p:stCondLst>
                                        <p:cond delay="1000"/>
                                      </p:stCondLst>
                                      <p:childTnLst>
                                        <p:animMotion origin="layout" path="M 1.25E-6 0.03889 L 1.25E-6 1.85185E-6 " pathEditMode="relative" rAng="0" ptsTypes="AA">
                                          <p:cBhvr>
                                            <p:cTn id="33" dur="500" fill="hold"/>
                                            <p:tgtEl>
                                              <p:spTgt spid="11"/>
                                            </p:tgtEl>
                                            <p:attrNameLst>
                                              <p:attrName>ppt_x</p:attrName>
                                              <p:attrName>ppt_y</p:attrName>
                                            </p:attrNameLst>
                                          </p:cBhvr>
                                          <p:rCtr x="0" y="-1944"/>
                                        </p:animMotion>
                                      </p:childTnLst>
                                    </p:cTn>
                                  </p:par>
                                  <p:par>
                                    <p:cTn id="34" presetID="23" presetClass="entr" presetSubtype="16"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200" fill="hold"/>
                                            <p:tgtEl>
                                              <p:spTgt spid="20"/>
                                            </p:tgtEl>
                                            <p:attrNameLst>
                                              <p:attrName>ppt_w</p:attrName>
                                            </p:attrNameLst>
                                          </p:cBhvr>
                                          <p:tavLst>
                                            <p:tav tm="0">
                                              <p:val>
                                                <p:fltVal val="0"/>
                                              </p:val>
                                            </p:tav>
                                            <p:tav tm="100000">
                                              <p:val>
                                                <p:strVal val="#ppt_w"/>
                                              </p:val>
                                            </p:tav>
                                          </p:tavLst>
                                        </p:anim>
                                        <p:anim calcmode="lin" valueType="num">
                                          <p:cBhvr>
                                            <p:cTn id="37" dur="200" fill="hold"/>
                                            <p:tgtEl>
                                              <p:spTgt spid="20"/>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1000"/>
                                      </p:stCondLst>
                                      <p:childTnLst>
                                        <p:animScale p14:bounceEnd="99000">
                                          <p:cBhvr>
                                            <p:cTn id="39" dur="1000" fill="hold"/>
                                            <p:tgtEl>
                                              <p:spTgt spid="20"/>
                                            </p:tgtEl>
                                          </p:cBhvr>
                                          <p:by x="110000" y="110000"/>
                                        </p:animScale>
                                      </p:childTnLst>
                                    </p:cTn>
                                  </p:par>
                                  <p:par>
                                    <p:cTn id="40" presetID="6" presetClass="emph" presetSubtype="0" accel="50000" decel="50000" fill="hold" grpId="2" nodeType="withEffect">
                                      <p:stCondLst>
                                        <p:cond delay="1000"/>
                                      </p:stCondLst>
                                      <p:childTnLst>
                                        <p:animScale>
                                          <p:cBhvr>
                                            <p:cTn id="41" dur="250" fill="hold"/>
                                            <p:tgtEl>
                                              <p:spTgt spid="20"/>
                                            </p:tgtEl>
                                          </p:cBhvr>
                                          <p:by x="91000" y="91000"/>
                                        </p:animScale>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42" presetClass="path" presetSubtype="0" decel="100000" fill="hold" grpId="1" nodeType="withEffect">
                                      <p:stCondLst>
                                        <p:cond delay="1250"/>
                                      </p:stCondLst>
                                      <p:childTnLst>
                                        <p:animMotion origin="layout" path="M 1.25E-6 0.03889 L 1.25E-6 1.85185E-6 " pathEditMode="relative" rAng="0" ptsTypes="AA">
                                          <p:cBhvr>
                                            <p:cTn id="46" dur="500" fill="hold"/>
                                            <p:tgtEl>
                                              <p:spTgt spid="16"/>
                                            </p:tgtEl>
                                            <p:attrNameLst>
                                              <p:attrName>ppt_x</p:attrName>
                                              <p:attrName>ppt_y</p:attrName>
                                            </p:attrNameLst>
                                          </p:cBhvr>
                                          <p:rCtr x="0" y="-1944"/>
                                        </p:animMotion>
                                      </p:childTnLst>
                                    </p:cTn>
                                  </p:par>
                                  <p:par>
                                    <p:cTn id="47" presetID="23" presetClass="entr" presetSubtype="16" fill="hold" grpId="0" nodeType="withEffect">
                                      <p:stCondLst>
                                        <p:cond delay="12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00" fill="hold"/>
                                            <p:tgtEl>
                                              <p:spTgt spid="21"/>
                                            </p:tgtEl>
                                            <p:attrNameLst>
                                              <p:attrName>ppt_w</p:attrName>
                                            </p:attrNameLst>
                                          </p:cBhvr>
                                          <p:tavLst>
                                            <p:tav tm="0">
                                              <p:val>
                                                <p:fltVal val="0"/>
                                              </p:val>
                                            </p:tav>
                                            <p:tav tm="100000">
                                              <p:val>
                                                <p:strVal val="#ppt_w"/>
                                              </p:val>
                                            </p:tav>
                                          </p:tavLst>
                                        </p:anim>
                                        <p:anim calcmode="lin" valueType="num">
                                          <p:cBhvr>
                                            <p:cTn id="50" dur="200" fill="hold"/>
                                            <p:tgtEl>
                                              <p:spTgt spid="2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1250"/>
                                      </p:stCondLst>
                                      <p:childTnLst>
                                        <p:animScale p14:bounceEnd="99000">
                                          <p:cBhvr>
                                            <p:cTn id="52" dur="1000" fill="hold"/>
                                            <p:tgtEl>
                                              <p:spTgt spid="21"/>
                                            </p:tgtEl>
                                          </p:cBhvr>
                                          <p:by x="110000" y="110000"/>
                                        </p:animScale>
                                      </p:childTnLst>
                                    </p:cTn>
                                  </p:par>
                                  <p:par>
                                    <p:cTn id="53" presetID="6" presetClass="emph" presetSubtype="0" accel="50000" decel="50000" fill="hold" grpId="2" nodeType="withEffect">
                                      <p:stCondLst>
                                        <p:cond delay="1250"/>
                                      </p:stCondLst>
                                      <p:childTnLst>
                                        <p:animScale>
                                          <p:cBhvr>
                                            <p:cTn id="54" dur="250" fill="hold"/>
                                            <p:tgtEl>
                                              <p:spTgt spid="21"/>
                                            </p:tgtEl>
                                          </p:cBhvr>
                                          <p:by x="91000" y="91000"/>
                                        </p:animScale>
                                      </p:childTnLst>
                                    </p:cTn>
                                  </p:par>
                                  <p:par>
                                    <p:cTn id="55" presetID="10" presetClass="entr" presetSubtype="0" fill="hold" grpId="0" nodeType="withEffect">
                                      <p:stCondLst>
                                        <p:cond delay="15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500"/>
                                      </p:stCondLst>
                                      <p:childTnLst>
                                        <p:animMotion origin="layout" path="M 1.25E-6 0.03889 L 1.25E-6 1.85185E-6 " pathEditMode="relative" rAng="0" ptsTypes="AA">
                                          <p:cBhvr>
                                            <p:cTn id="59" dur="500" fill="hold"/>
                                            <p:tgtEl>
                                              <p:spTgt spid="12"/>
                                            </p:tgtEl>
                                            <p:attrNameLst>
                                              <p:attrName>ppt_x</p:attrName>
                                              <p:attrName>ppt_y</p:attrName>
                                            </p:attrNameLst>
                                          </p:cBhvr>
                                          <p:rCtr x="0" y="-1944"/>
                                        </p:animMotion>
                                      </p:childTnLst>
                                    </p:cTn>
                                  </p:par>
                                  <p:par>
                                    <p:cTn id="60" presetID="23" presetClass="entr" presetSubtype="16" fill="hold" grpId="0" nodeType="withEffect">
                                      <p:stCondLst>
                                        <p:cond delay="15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 fill="hold"/>
                                            <p:tgtEl>
                                              <p:spTgt spid="22"/>
                                            </p:tgtEl>
                                            <p:attrNameLst>
                                              <p:attrName>ppt_w</p:attrName>
                                            </p:attrNameLst>
                                          </p:cBhvr>
                                          <p:tavLst>
                                            <p:tav tm="0">
                                              <p:val>
                                                <p:fltVal val="0"/>
                                              </p:val>
                                            </p:tav>
                                            <p:tav tm="100000">
                                              <p:val>
                                                <p:strVal val="#ppt_w"/>
                                              </p:val>
                                            </p:tav>
                                          </p:tavLst>
                                        </p:anim>
                                        <p:anim calcmode="lin" valueType="num">
                                          <p:cBhvr>
                                            <p:cTn id="63" dur="200" fill="hold"/>
                                            <p:tgtEl>
                                              <p:spTgt spid="22"/>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500"/>
                                      </p:stCondLst>
                                      <p:childTnLst>
                                        <p:animScale p14:bounceEnd="99000">
                                          <p:cBhvr>
                                            <p:cTn id="65" dur="1000" fill="hold"/>
                                            <p:tgtEl>
                                              <p:spTgt spid="22"/>
                                            </p:tgtEl>
                                          </p:cBhvr>
                                          <p:by x="110000" y="110000"/>
                                        </p:animScale>
                                      </p:childTnLst>
                                    </p:cTn>
                                  </p:par>
                                  <p:par>
                                    <p:cTn id="66" presetID="6" presetClass="emph" presetSubtype="0" accel="50000" decel="50000" fill="hold" grpId="2" nodeType="withEffect">
                                      <p:stCondLst>
                                        <p:cond delay="1500"/>
                                      </p:stCondLst>
                                      <p:childTnLst>
                                        <p:animScale>
                                          <p:cBhvr>
                                            <p:cTn id="67" dur="250" fill="hold"/>
                                            <p:tgtEl>
                                              <p:spTgt spid="22"/>
                                            </p:tgtEl>
                                          </p:cBhvr>
                                          <p:by x="91000" y="91000"/>
                                        </p:animScale>
                                      </p:childTnLst>
                                    </p:cTn>
                                  </p:par>
                                  <p:par>
                                    <p:cTn id="68" presetID="10" presetClass="entr" presetSubtype="0" fill="hold" grpId="0" nodeType="withEffect">
                                      <p:stCondLst>
                                        <p:cond delay="17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42" presetClass="path" presetSubtype="0" decel="100000" fill="hold" grpId="1" nodeType="withEffect">
                                      <p:stCondLst>
                                        <p:cond delay="1750"/>
                                      </p:stCondLst>
                                      <p:childTnLst>
                                        <p:animMotion origin="layout" path="M 1.25E-6 0.03889 L 1.25E-6 1.85185E-6 " pathEditMode="relative" rAng="0" ptsTypes="AA">
                                          <p:cBhvr>
                                            <p:cTn id="72" dur="500" fill="hold"/>
                                            <p:tgtEl>
                                              <p:spTgt spid="13"/>
                                            </p:tgtEl>
                                            <p:attrNameLst>
                                              <p:attrName>ppt_x</p:attrName>
                                              <p:attrName>ppt_y</p:attrName>
                                            </p:attrNameLst>
                                          </p:cBhvr>
                                          <p:rCtr x="0" y="-1944"/>
                                        </p:animMotion>
                                      </p:childTnLst>
                                    </p:cTn>
                                  </p:par>
                                  <p:par>
                                    <p:cTn id="73" presetID="23" presetClass="entr" presetSubtype="16" fill="hold" grpId="0" nodeType="withEffect">
                                      <p:stCondLst>
                                        <p:cond delay="1750"/>
                                      </p:stCondLst>
                                      <p:childTnLst>
                                        <p:set>
                                          <p:cBhvr>
                                            <p:cTn id="74" dur="1" fill="hold">
                                              <p:stCondLst>
                                                <p:cond delay="0"/>
                                              </p:stCondLst>
                                            </p:cTn>
                                            <p:tgtEl>
                                              <p:spTgt spid="23"/>
                                            </p:tgtEl>
                                            <p:attrNameLst>
                                              <p:attrName>style.visibility</p:attrName>
                                            </p:attrNameLst>
                                          </p:cBhvr>
                                          <p:to>
                                            <p:strVal val="visible"/>
                                          </p:to>
                                        </p:set>
                                        <p:anim calcmode="lin" valueType="num">
                                          <p:cBhvr>
                                            <p:cTn id="75" dur="200" fill="hold"/>
                                            <p:tgtEl>
                                              <p:spTgt spid="23"/>
                                            </p:tgtEl>
                                            <p:attrNameLst>
                                              <p:attrName>ppt_w</p:attrName>
                                            </p:attrNameLst>
                                          </p:cBhvr>
                                          <p:tavLst>
                                            <p:tav tm="0">
                                              <p:val>
                                                <p:fltVal val="0"/>
                                              </p:val>
                                            </p:tav>
                                            <p:tav tm="100000">
                                              <p:val>
                                                <p:strVal val="#ppt_w"/>
                                              </p:val>
                                            </p:tav>
                                          </p:tavLst>
                                        </p:anim>
                                        <p:anim calcmode="lin" valueType="num">
                                          <p:cBhvr>
                                            <p:cTn id="76" dur="200" fill="hold"/>
                                            <p:tgtEl>
                                              <p:spTgt spid="23"/>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14:presetBounceEnd="99000">
                                      <p:stCondLst>
                                        <p:cond delay="1750"/>
                                      </p:stCondLst>
                                      <p:childTnLst>
                                        <p:animScale p14:bounceEnd="99000">
                                          <p:cBhvr>
                                            <p:cTn id="78" dur="1000" fill="hold"/>
                                            <p:tgtEl>
                                              <p:spTgt spid="23"/>
                                            </p:tgtEl>
                                          </p:cBhvr>
                                          <p:by x="110000" y="110000"/>
                                        </p:animScale>
                                      </p:childTnLst>
                                    </p:cTn>
                                  </p:par>
                                  <p:par>
                                    <p:cTn id="79" presetID="6" presetClass="emph" presetSubtype="0" accel="50000" decel="50000" fill="hold" grpId="2" nodeType="withEffect">
                                      <p:stCondLst>
                                        <p:cond delay="1750"/>
                                      </p:stCondLst>
                                      <p:childTnLst>
                                        <p:animScale>
                                          <p:cBhvr>
                                            <p:cTn id="80" dur="250" fill="hold"/>
                                            <p:tgtEl>
                                              <p:spTgt spid="23"/>
                                            </p:tgtEl>
                                          </p:cBhvr>
                                          <p:by x="91000" y="91000"/>
                                        </p:animScale>
                                      </p:childTnLst>
                                    </p:cTn>
                                  </p:par>
                                  <p:par>
                                    <p:cTn id="81" presetID="10" presetClass="entr" presetSubtype="0" fill="hold" grpId="0" nodeType="withEffect">
                                      <p:stCondLst>
                                        <p:cond delay="200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42" presetClass="path" presetSubtype="0" decel="100000" fill="hold" grpId="1" nodeType="withEffect">
                                      <p:stCondLst>
                                        <p:cond delay="2000"/>
                                      </p:stCondLst>
                                      <p:childTnLst>
                                        <p:animMotion origin="layout" path="M 1.25E-6 0.03889 L 1.25E-6 1.85185E-6 " pathEditMode="relative" rAng="0" ptsTypes="AA">
                                          <p:cBhvr>
                                            <p:cTn id="85" dur="500" fill="hold"/>
                                            <p:tgtEl>
                                              <p:spTgt spid="17"/>
                                            </p:tgtEl>
                                            <p:attrNameLst>
                                              <p:attrName>ppt_x</p:attrName>
                                              <p:attrName>ppt_y</p:attrName>
                                            </p:attrNameLst>
                                          </p:cBhvr>
                                          <p:rCtr x="0" y="-1944"/>
                                        </p:animMotion>
                                      </p:childTnLst>
                                    </p:cTn>
                                  </p:par>
                                  <p:par>
                                    <p:cTn id="86" presetID="23" presetClass="entr" presetSubtype="16" fill="hold" grpId="0" nodeType="withEffect">
                                      <p:stCondLst>
                                        <p:cond delay="200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00" fill="hold"/>
                                            <p:tgtEl>
                                              <p:spTgt spid="24"/>
                                            </p:tgtEl>
                                            <p:attrNameLst>
                                              <p:attrName>ppt_w</p:attrName>
                                            </p:attrNameLst>
                                          </p:cBhvr>
                                          <p:tavLst>
                                            <p:tav tm="0">
                                              <p:val>
                                                <p:fltVal val="0"/>
                                              </p:val>
                                            </p:tav>
                                            <p:tav tm="100000">
                                              <p:val>
                                                <p:strVal val="#ppt_w"/>
                                              </p:val>
                                            </p:tav>
                                          </p:tavLst>
                                        </p:anim>
                                        <p:anim calcmode="lin" valueType="num">
                                          <p:cBhvr>
                                            <p:cTn id="89" dur="200" fill="hold"/>
                                            <p:tgtEl>
                                              <p:spTgt spid="24"/>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14:presetBounceEnd="99000">
                                      <p:stCondLst>
                                        <p:cond delay="2000"/>
                                      </p:stCondLst>
                                      <p:childTnLst>
                                        <p:animScale p14:bounceEnd="99000">
                                          <p:cBhvr>
                                            <p:cTn id="91" dur="1000" fill="hold"/>
                                            <p:tgtEl>
                                              <p:spTgt spid="24"/>
                                            </p:tgtEl>
                                          </p:cBhvr>
                                          <p:by x="110000" y="110000"/>
                                        </p:animScale>
                                      </p:childTnLst>
                                    </p:cTn>
                                  </p:par>
                                  <p:par>
                                    <p:cTn id="92" presetID="6" presetClass="emph" presetSubtype="0" accel="50000" decel="50000" fill="hold" grpId="2" nodeType="withEffect">
                                      <p:stCondLst>
                                        <p:cond delay="2000"/>
                                      </p:stCondLst>
                                      <p:childTnLst>
                                        <p:animScale>
                                          <p:cBhvr>
                                            <p:cTn id="93" dur="250" fill="hold"/>
                                            <p:tgtEl>
                                              <p:spTgt spid="24"/>
                                            </p:tgtEl>
                                          </p:cBhvr>
                                          <p:by x="91000" y="91000"/>
                                        </p:animScale>
                                      </p:childTnLst>
                                    </p:cTn>
                                  </p:par>
                                  <p:par>
                                    <p:cTn id="94" presetID="10" presetClass="entr" presetSubtype="0" fill="hold" grpId="0" nodeType="withEffect">
                                      <p:stCondLst>
                                        <p:cond delay="225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42" presetClass="path" presetSubtype="0" decel="100000" fill="hold" grpId="1" nodeType="withEffect">
                                      <p:stCondLst>
                                        <p:cond delay="2250"/>
                                      </p:stCondLst>
                                      <p:childTnLst>
                                        <p:animMotion origin="layout" path="M 1.25E-6 0.03889 L 1.25E-6 1.85185E-6 " pathEditMode="relative" rAng="0" ptsTypes="AA">
                                          <p:cBhvr>
                                            <p:cTn id="98" dur="500" fill="hold"/>
                                            <p:tgtEl>
                                              <p:spTgt spid="14"/>
                                            </p:tgtEl>
                                            <p:attrNameLst>
                                              <p:attrName>ppt_x</p:attrName>
                                              <p:attrName>ppt_y</p:attrName>
                                            </p:attrNameLst>
                                          </p:cBhvr>
                                          <p:rCtr x="0" y="-1944"/>
                                        </p:animMotion>
                                      </p:childTnLst>
                                    </p:cTn>
                                  </p:par>
                                  <p:par>
                                    <p:cTn id="99" presetID="23" presetClass="entr" presetSubtype="16" fill="hold" grpId="0" nodeType="withEffect">
                                      <p:stCondLst>
                                        <p:cond delay="225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200" fill="hold"/>
                                            <p:tgtEl>
                                              <p:spTgt spid="25"/>
                                            </p:tgtEl>
                                            <p:attrNameLst>
                                              <p:attrName>ppt_w</p:attrName>
                                            </p:attrNameLst>
                                          </p:cBhvr>
                                          <p:tavLst>
                                            <p:tav tm="0">
                                              <p:val>
                                                <p:fltVal val="0"/>
                                              </p:val>
                                            </p:tav>
                                            <p:tav tm="100000">
                                              <p:val>
                                                <p:strVal val="#ppt_w"/>
                                              </p:val>
                                            </p:tav>
                                          </p:tavLst>
                                        </p:anim>
                                        <p:anim calcmode="lin" valueType="num">
                                          <p:cBhvr>
                                            <p:cTn id="102" dur="200" fill="hold"/>
                                            <p:tgtEl>
                                              <p:spTgt spid="25"/>
                                            </p:tgtEl>
                                            <p:attrNameLst>
                                              <p:attrName>ppt_h</p:attrName>
                                            </p:attrNameLst>
                                          </p:cBhvr>
                                          <p:tavLst>
                                            <p:tav tm="0">
                                              <p:val>
                                                <p:fltVal val="0"/>
                                              </p:val>
                                            </p:tav>
                                            <p:tav tm="100000">
                                              <p:val>
                                                <p:strVal val="#ppt_h"/>
                                              </p:val>
                                            </p:tav>
                                          </p:tavLst>
                                        </p:anim>
                                      </p:childTnLst>
                                    </p:cTn>
                                  </p:par>
                                  <p:par>
                                    <p:cTn id="103" presetID="6" presetClass="emph" presetSubtype="0" fill="hold" grpId="1" nodeType="withEffect" p14:presetBounceEnd="99000">
                                      <p:stCondLst>
                                        <p:cond delay="2250"/>
                                      </p:stCondLst>
                                      <p:childTnLst>
                                        <p:animScale p14:bounceEnd="99000">
                                          <p:cBhvr>
                                            <p:cTn id="104" dur="1000" fill="hold"/>
                                            <p:tgtEl>
                                              <p:spTgt spid="25"/>
                                            </p:tgtEl>
                                          </p:cBhvr>
                                          <p:by x="110000" y="110000"/>
                                        </p:animScale>
                                      </p:childTnLst>
                                    </p:cTn>
                                  </p:par>
                                  <p:par>
                                    <p:cTn id="105" presetID="6" presetClass="emph" presetSubtype="0" accel="50000" decel="50000" fill="hold" grpId="2" nodeType="withEffect">
                                      <p:stCondLst>
                                        <p:cond delay="2250"/>
                                      </p:stCondLst>
                                      <p:childTnLst>
                                        <p:animScale>
                                          <p:cBhvr>
                                            <p:cTn id="106" dur="250" fill="hold"/>
                                            <p:tgtEl>
                                              <p:spTgt spid="25"/>
                                            </p:tgtEl>
                                          </p:cBhvr>
                                          <p:by x="91000" y="91000"/>
                                        </p:animScale>
                                      </p:childTnLst>
                                    </p:cTn>
                                  </p:par>
                                  <p:par>
                                    <p:cTn id="107" presetID="10" presetClass="entr" presetSubtype="0" fill="hold" grpId="0" nodeType="withEffect">
                                      <p:stCondLst>
                                        <p:cond delay="250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250"/>
                                            <p:tgtEl>
                                              <p:spTgt spid="15"/>
                                            </p:tgtEl>
                                          </p:cBhvr>
                                        </p:animEffect>
                                      </p:childTnLst>
                                    </p:cTn>
                                  </p:par>
                                  <p:par>
                                    <p:cTn id="110" presetID="42" presetClass="path" presetSubtype="0" decel="100000" fill="hold" grpId="1" nodeType="withEffect">
                                      <p:stCondLst>
                                        <p:cond delay="2500"/>
                                      </p:stCondLst>
                                      <p:childTnLst>
                                        <p:animMotion origin="layout" path="M 1.25E-6 0.03889 L 1.25E-6 1.85185E-6 " pathEditMode="relative" rAng="0" ptsTypes="AA">
                                          <p:cBhvr>
                                            <p:cTn id="111" dur="500" fill="hold"/>
                                            <p:tgtEl>
                                              <p:spTgt spid="15"/>
                                            </p:tgtEl>
                                            <p:attrNameLst>
                                              <p:attrName>ppt_x</p:attrName>
                                              <p:attrName>ppt_y</p:attrName>
                                            </p:attrNameLst>
                                          </p:cBhvr>
                                          <p:rCtr x="0" y="-1944"/>
                                        </p:animMotion>
                                      </p:childTnLst>
                                    </p:cTn>
                                  </p:par>
                                  <p:par>
                                    <p:cTn id="112" presetID="23" presetClass="entr" presetSubtype="16" fill="hold" grpId="0" nodeType="withEffect">
                                      <p:stCondLst>
                                        <p:cond delay="250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200" fill="hold"/>
                                            <p:tgtEl>
                                              <p:spTgt spid="26"/>
                                            </p:tgtEl>
                                            <p:attrNameLst>
                                              <p:attrName>ppt_w</p:attrName>
                                            </p:attrNameLst>
                                          </p:cBhvr>
                                          <p:tavLst>
                                            <p:tav tm="0">
                                              <p:val>
                                                <p:fltVal val="0"/>
                                              </p:val>
                                            </p:tav>
                                            <p:tav tm="100000">
                                              <p:val>
                                                <p:strVal val="#ppt_w"/>
                                              </p:val>
                                            </p:tav>
                                          </p:tavLst>
                                        </p:anim>
                                        <p:anim calcmode="lin" valueType="num">
                                          <p:cBhvr>
                                            <p:cTn id="115" dur="200" fill="hold"/>
                                            <p:tgtEl>
                                              <p:spTgt spid="26"/>
                                            </p:tgtEl>
                                            <p:attrNameLst>
                                              <p:attrName>ppt_h</p:attrName>
                                            </p:attrNameLst>
                                          </p:cBhvr>
                                          <p:tavLst>
                                            <p:tav tm="0">
                                              <p:val>
                                                <p:fltVal val="0"/>
                                              </p:val>
                                            </p:tav>
                                            <p:tav tm="100000">
                                              <p:val>
                                                <p:strVal val="#ppt_h"/>
                                              </p:val>
                                            </p:tav>
                                          </p:tavLst>
                                        </p:anim>
                                      </p:childTnLst>
                                    </p:cTn>
                                  </p:par>
                                  <p:par>
                                    <p:cTn id="116" presetID="6" presetClass="emph" presetSubtype="0" fill="hold" grpId="1" nodeType="withEffect" p14:presetBounceEnd="99000">
                                      <p:stCondLst>
                                        <p:cond delay="2500"/>
                                      </p:stCondLst>
                                      <p:childTnLst>
                                        <p:animScale p14:bounceEnd="99000">
                                          <p:cBhvr>
                                            <p:cTn id="117" dur="1000" fill="hold"/>
                                            <p:tgtEl>
                                              <p:spTgt spid="26"/>
                                            </p:tgtEl>
                                          </p:cBhvr>
                                          <p:by x="110000" y="110000"/>
                                        </p:animScale>
                                      </p:childTnLst>
                                    </p:cTn>
                                  </p:par>
                                  <p:par>
                                    <p:cTn id="118" presetID="6" presetClass="emph" presetSubtype="0" accel="50000" decel="50000" fill="hold" grpId="2" nodeType="withEffect">
                                      <p:stCondLst>
                                        <p:cond delay="2500"/>
                                      </p:stCondLst>
                                      <p:childTnLst>
                                        <p:animScale>
                                          <p:cBhvr>
                                            <p:cTn id="119" dur="250" fill="hold"/>
                                            <p:tgtEl>
                                              <p:spTgt spid="2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10"/>
                            </p:tgtEl>
                            <p:attrNameLst>
                              <p:attrName>ppt_x</p:attrName>
                              <p:attrName>ppt_y</p:attrName>
                            </p:attrNameLst>
                          </p:cBhvr>
                          <p:rCtr x="0" y="-1944"/>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1.25E-6 0.03889 L 1.25E-6 1.85185E-6 " pathEditMode="relative" rAng="0" ptsTypes="AA">
                          <p:cBhvr>
                            <p:cTn dur="500" fill="hold"/>
                            <p:tgtEl>
                              <p:spTgt spid="11"/>
                            </p:tgtEl>
                            <p:attrNameLst>
                              <p:attrName>ppt_x</p:attrName>
                              <p:attrName>ppt_y</p:attrName>
                            </p:attrNameLst>
                          </p:cBhvr>
                          <p:rCtr x="0" y="-1944"/>
                        </p:animMotion>
                      </p:childTnLst>
                    </p:cTn>
                  </p:par>
                </p:tnLst>
              </p:tmpl>
            </p:tmplLst>
          </p:bldP>
          <p:bldP spid="12" grpId="0" animBg="1">
            <p:tmplLst>
              <p:tmpl>
                <p:tnLst>
                  <p:par>
                    <p:cTn presetID="10" presetClass="entr" presetSubtype="0" fill="hold" nodeType="withEffect">
                      <p:stCondLst>
                        <p:cond delay="150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500"/>
                      </p:stCondLst>
                      <p:childTnLst>
                        <p:animMotion origin="layout" path="M 1.25E-6 0.03889 L 1.25E-6 1.85185E-6 " pathEditMode="relative" rAng="0" ptsTypes="AA">
                          <p:cBhvr>
                            <p:cTn dur="500" fill="hold"/>
                            <p:tgtEl>
                              <p:spTgt spid="12"/>
                            </p:tgtEl>
                            <p:attrNameLst>
                              <p:attrName>ppt_x</p:attrName>
                              <p:attrName>ppt_y</p:attrName>
                            </p:attrNameLst>
                          </p:cBhvr>
                          <p:rCtr x="0" y="-1944"/>
                        </p:animMotion>
                      </p:childTnLst>
                    </p:cTn>
                  </p:par>
                </p:tnLst>
              </p:tmpl>
            </p:tmplLst>
          </p:bldP>
          <p:bldP spid="13" grpId="0" animBg="1">
            <p:tmplLst>
              <p:tmpl>
                <p:tnLst>
                  <p:par>
                    <p:cTn presetID="10" presetClass="entr" presetSubtype="0" fill="hold" nodeType="withEffect">
                      <p:stCondLst>
                        <p:cond delay="17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750"/>
                      </p:stCondLst>
                      <p:childTnLst>
                        <p:animMotion origin="layout" path="M 1.25E-6 0.03889 L 1.25E-6 1.85185E-6 " pathEditMode="relative" rAng="0" ptsTypes="AA">
                          <p:cBhvr>
                            <p:cTn dur="500" fill="hold"/>
                            <p:tgtEl>
                              <p:spTgt spid="13"/>
                            </p:tgtEl>
                            <p:attrNameLst>
                              <p:attrName>ppt_x</p:attrName>
                              <p:attrName>ppt_y</p:attrName>
                            </p:attrNameLst>
                          </p:cBhvr>
                          <p:rCtr x="0" y="-1944"/>
                        </p:animMotion>
                      </p:childTnLst>
                    </p:cTn>
                  </p:par>
                </p:tnLst>
              </p:tmpl>
            </p:tmplLst>
          </p:bldP>
          <p:bldP spid="14" grpId="0" animBg="1">
            <p:tmplLst>
              <p:tmpl>
                <p:tnLst>
                  <p:par>
                    <p:cTn presetID="10" presetClass="entr" presetSubtype="0" fill="hold" nodeType="withEffect">
                      <p:stCondLst>
                        <p:cond delay="225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2250"/>
                      </p:stCondLst>
                      <p:childTnLst>
                        <p:animMotion origin="layout" path="M 1.25E-6 0.03889 L 1.25E-6 1.85185E-6 " pathEditMode="relative" rAng="0" ptsTypes="AA">
                          <p:cBhvr>
                            <p:cTn dur="500" fill="hold"/>
                            <p:tgtEl>
                              <p:spTgt spid="14"/>
                            </p:tgtEl>
                            <p:attrNameLst>
                              <p:attrName>ppt_x</p:attrName>
                              <p:attrName>ppt_y</p:attrName>
                            </p:attrNameLst>
                          </p:cBhvr>
                          <p:rCtr x="0" y="-1944"/>
                        </p:animMotion>
                      </p:childTnLst>
                    </p:cTn>
                  </p:par>
                </p:tnLst>
              </p:tmpl>
            </p:tmplLst>
          </p:bldP>
          <p:bldP spid="15" grpId="0" animBg="1">
            <p:tmplLst>
              <p:tmpl>
                <p:tnLst>
                  <p:par>
                    <p:cTn presetID="10" presetClass="entr" presetSubtype="0" fill="hold" nodeType="withEffect">
                      <p:stCondLst>
                        <p:cond delay="250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animBg="1">
            <p:tmplLst>
              <p:tmpl>
                <p:tnLst>
                  <p:par>
                    <p:cTn presetID="42" presetClass="path" presetSubtype="0" decel="100000" fill="hold" nodeType="withEffect">
                      <p:stCondLst>
                        <p:cond delay="2500"/>
                      </p:stCondLst>
                      <p:childTnLst>
                        <p:animMotion origin="layout" path="M 1.25E-6 0.03889 L 1.25E-6 1.85185E-6 " pathEditMode="relative" rAng="0" ptsTypes="AA">
                          <p:cBhvr>
                            <p:cTn dur="500" fill="hold"/>
                            <p:tgtEl>
                              <p:spTgt spid="15"/>
                            </p:tgtEl>
                            <p:attrNameLst>
                              <p:attrName>ppt_x</p:attrName>
                              <p:attrName>ppt_y</p:attrName>
                            </p:attrNameLst>
                          </p:cBhvr>
                          <p:rCtr x="0" y="-1944"/>
                        </p:animMotion>
                      </p:childTnLst>
                    </p:cTn>
                  </p:par>
                </p:tnLst>
              </p:tmpl>
            </p:tmplLst>
          </p:bldP>
          <p:bldP spid="16" grpId="0" animBg="1">
            <p:tmplLst>
              <p:tmpl>
                <p:tnLst>
                  <p:par>
                    <p:cTn presetID="10" presetClass="entr" presetSubtype="0" fill="hold" nodeType="withEffect">
                      <p:stCondLst>
                        <p:cond delay="125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animBg="1">
            <p:tmplLst>
              <p:tmpl>
                <p:tnLst>
                  <p:par>
                    <p:cTn presetID="42" presetClass="path" presetSubtype="0" decel="100000" fill="hold" nodeType="withEffect">
                      <p:stCondLst>
                        <p:cond delay="1250"/>
                      </p:stCondLst>
                      <p:childTnLst>
                        <p:animMotion origin="layout" path="M 1.25E-6 0.03889 L 1.25E-6 1.85185E-6 " pathEditMode="relative" rAng="0" ptsTypes="AA">
                          <p:cBhvr>
                            <p:cTn dur="500" fill="hold"/>
                            <p:tgtEl>
                              <p:spTgt spid="16"/>
                            </p:tgtEl>
                            <p:attrNameLst>
                              <p:attrName>ppt_x</p:attrName>
                              <p:attrName>ppt_y</p:attrName>
                            </p:attrNameLst>
                          </p:cBhvr>
                          <p:rCtr x="0" y="-1944"/>
                        </p:animMotion>
                      </p:childTnLst>
                    </p:cTn>
                  </p:par>
                </p:tnLst>
              </p:tmpl>
            </p:tmplLst>
          </p:bldP>
          <p:bldP spid="17" grpId="0" animBg="1">
            <p:tmplLst>
              <p:tmpl>
                <p:tnLst>
                  <p:par>
                    <p:cTn presetID="10" presetClass="entr" presetSubtype="0" fill="hold" nodeType="withEffect">
                      <p:stCondLst>
                        <p:cond delay="200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2000"/>
                      </p:stCondLst>
                      <p:childTnLst>
                        <p:animMotion origin="layout" path="M 1.25E-6 0.03889 L 1.25E-6 1.85185E-6 " pathEditMode="relative" rAng="0" ptsTypes="AA">
                          <p:cBhvr>
                            <p:cTn dur="500" fill="hold"/>
                            <p:tgtEl>
                              <p:spTgt spid="17"/>
                            </p:tgtEl>
                            <p:attrNameLst>
                              <p:attrName>ppt_x</p:attrName>
                              <p:attrName>ppt_y</p:attrName>
                            </p:attrNameLst>
                          </p:cBhvr>
                          <p:rCtr x="0" y="-1944"/>
                        </p:animMotion>
                      </p:childTnLst>
                    </p:cTn>
                  </p:par>
                </p:tnLst>
              </p:tmpl>
            </p:tmplLst>
          </p:bldP>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000">
                                              <p:val>
                                                <p:strVal val="#ppt_w"/>
                                              </p:val>
                                            </p:tav>
                                          </p:tavLst>
                                        </p:anim>
                                        <p:anim calcmode="lin" valueType="num">
                                          <p:cBhvr>
                                            <p:cTn id="11" dur="200" fill="hold"/>
                                            <p:tgtEl>
                                              <p:spTgt spid="7"/>
                                            </p:tgtEl>
                                            <p:attrNameLst>
                                              <p:attrName>ppt_h</p:attrName>
                                            </p:attrNameLst>
                                          </p:cBhvr>
                                          <p:tavLst>
                                            <p:tav tm="0">
                                              <p:val>
                                                <p:fltVal val="0"/>
                                              </p:val>
                                            </p:tav>
                                            <p:tav tm="100000">
                                              <p:val>
                                                <p:strVal val="#ppt_h"/>
                                              </p:val>
                                            </p:tav>
                                          </p:tavLst>
                                        </p:anim>
                                      </p:childTnLst>
                                    </p:cTn>
                                  </p:par>
                                  <p:par>
                                    <p:cTn id="12" presetID="6" presetClass="emph" presetSubtype="0" fill="hold" nodeType="withEffect">
                                      <p:stCondLst>
                                        <p:cond delay="250"/>
                                      </p:stCondLst>
                                      <p:childTnLst>
                                        <p:animScale>
                                          <p:cBhvr>
                                            <p:cTn id="13" dur="1000" fill="hold"/>
                                            <p:tgtEl>
                                              <p:spTgt spid="7"/>
                                            </p:tgtEl>
                                          </p:cBhvr>
                                          <p:by x="110000" y="110000"/>
                                        </p:animScale>
                                      </p:childTnLst>
                                    </p:cTn>
                                  </p:par>
                                  <p:par>
                                    <p:cTn id="14" presetID="6" presetClass="emph" presetSubtype="0" accel="50000" decel="50000" fill="hold" nodeType="withEffect">
                                      <p:stCondLst>
                                        <p:cond delay="250"/>
                                      </p:stCondLst>
                                      <p:childTnLst>
                                        <p:animScale>
                                          <p:cBhvr>
                                            <p:cTn id="15" dur="250" fill="hold"/>
                                            <p:tgtEl>
                                              <p:spTgt spid="7"/>
                                            </p:tgtEl>
                                          </p:cBhvr>
                                          <p:by x="91000" y="91000"/>
                                        </p:animScale>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42" presetClass="path" presetSubtype="0" decel="100000" fill="hold" grpId="1" nodeType="withEffect">
                                      <p:stCondLst>
                                        <p:cond delay="750"/>
                                      </p:stCondLst>
                                      <p:childTnLst>
                                        <p:animMotion origin="layout" path="M 1.25E-6 0.03889 L 1.25E-6 1.85185E-6 " pathEditMode="relative" rAng="0" ptsTypes="AA">
                                          <p:cBhvr>
                                            <p:cTn id="20" dur="500" fill="hold"/>
                                            <p:tgtEl>
                                              <p:spTgt spid="10"/>
                                            </p:tgtEl>
                                            <p:attrNameLst>
                                              <p:attrName>ppt_x</p:attrName>
                                              <p:attrName>ppt_y</p:attrName>
                                            </p:attrNameLst>
                                          </p:cBhvr>
                                          <p:rCtr x="0" y="-1944"/>
                                        </p:animMotion>
                                      </p:childTnLst>
                                    </p:cTn>
                                  </p:par>
                                  <p:par>
                                    <p:cTn id="21" presetID="23" presetClass="entr" presetSubtype="16"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00" fill="hold"/>
                                            <p:tgtEl>
                                              <p:spTgt spid="19"/>
                                            </p:tgtEl>
                                            <p:attrNameLst>
                                              <p:attrName>ppt_w</p:attrName>
                                            </p:attrNameLst>
                                          </p:cBhvr>
                                          <p:tavLst>
                                            <p:tav tm="0">
                                              <p:val>
                                                <p:fltVal val="0"/>
                                              </p:val>
                                            </p:tav>
                                            <p:tav tm="100000">
                                              <p:val>
                                                <p:strVal val="#ppt_w"/>
                                              </p:val>
                                            </p:tav>
                                          </p:tavLst>
                                        </p:anim>
                                        <p:anim calcmode="lin" valueType="num">
                                          <p:cBhvr>
                                            <p:cTn id="24" dur="20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750"/>
                                      </p:stCondLst>
                                      <p:childTnLst>
                                        <p:animScale>
                                          <p:cBhvr>
                                            <p:cTn id="26" dur="1000" fill="hold"/>
                                            <p:tgtEl>
                                              <p:spTgt spid="19"/>
                                            </p:tgtEl>
                                          </p:cBhvr>
                                          <p:by x="110000" y="110000"/>
                                        </p:animScale>
                                      </p:childTnLst>
                                    </p:cTn>
                                  </p:par>
                                  <p:par>
                                    <p:cTn id="27" presetID="6" presetClass="emph" presetSubtype="0" accel="50000" decel="50000" fill="hold" grpId="2" nodeType="withEffect">
                                      <p:stCondLst>
                                        <p:cond delay="750"/>
                                      </p:stCondLst>
                                      <p:childTnLst>
                                        <p:animScale>
                                          <p:cBhvr>
                                            <p:cTn id="28" dur="250" fill="hold"/>
                                            <p:tgtEl>
                                              <p:spTgt spid="19"/>
                                            </p:tgtEl>
                                          </p:cBhvr>
                                          <p:by x="91000" y="91000"/>
                                        </p:animScale>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decel="100000" fill="hold" grpId="1" nodeType="withEffect">
                                      <p:stCondLst>
                                        <p:cond delay="1000"/>
                                      </p:stCondLst>
                                      <p:childTnLst>
                                        <p:animMotion origin="layout" path="M 1.25E-6 0.03889 L 1.25E-6 1.85185E-6 " pathEditMode="relative" rAng="0" ptsTypes="AA">
                                          <p:cBhvr>
                                            <p:cTn id="33" dur="500" fill="hold"/>
                                            <p:tgtEl>
                                              <p:spTgt spid="11"/>
                                            </p:tgtEl>
                                            <p:attrNameLst>
                                              <p:attrName>ppt_x</p:attrName>
                                              <p:attrName>ppt_y</p:attrName>
                                            </p:attrNameLst>
                                          </p:cBhvr>
                                          <p:rCtr x="0" y="-1944"/>
                                        </p:animMotion>
                                      </p:childTnLst>
                                    </p:cTn>
                                  </p:par>
                                  <p:par>
                                    <p:cTn id="34" presetID="23" presetClass="entr" presetSubtype="16"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200" fill="hold"/>
                                            <p:tgtEl>
                                              <p:spTgt spid="20"/>
                                            </p:tgtEl>
                                            <p:attrNameLst>
                                              <p:attrName>ppt_w</p:attrName>
                                            </p:attrNameLst>
                                          </p:cBhvr>
                                          <p:tavLst>
                                            <p:tav tm="0">
                                              <p:val>
                                                <p:fltVal val="0"/>
                                              </p:val>
                                            </p:tav>
                                            <p:tav tm="100000">
                                              <p:val>
                                                <p:strVal val="#ppt_w"/>
                                              </p:val>
                                            </p:tav>
                                          </p:tavLst>
                                        </p:anim>
                                        <p:anim calcmode="lin" valueType="num">
                                          <p:cBhvr>
                                            <p:cTn id="37" dur="200" fill="hold"/>
                                            <p:tgtEl>
                                              <p:spTgt spid="20"/>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1000"/>
                                      </p:stCondLst>
                                      <p:childTnLst>
                                        <p:animScale>
                                          <p:cBhvr>
                                            <p:cTn id="39" dur="1000" fill="hold"/>
                                            <p:tgtEl>
                                              <p:spTgt spid="20"/>
                                            </p:tgtEl>
                                          </p:cBhvr>
                                          <p:by x="110000" y="110000"/>
                                        </p:animScale>
                                      </p:childTnLst>
                                    </p:cTn>
                                  </p:par>
                                  <p:par>
                                    <p:cTn id="40" presetID="6" presetClass="emph" presetSubtype="0" accel="50000" decel="50000" fill="hold" grpId="2" nodeType="withEffect">
                                      <p:stCondLst>
                                        <p:cond delay="1000"/>
                                      </p:stCondLst>
                                      <p:childTnLst>
                                        <p:animScale>
                                          <p:cBhvr>
                                            <p:cTn id="41" dur="250" fill="hold"/>
                                            <p:tgtEl>
                                              <p:spTgt spid="20"/>
                                            </p:tgtEl>
                                          </p:cBhvr>
                                          <p:by x="91000" y="91000"/>
                                        </p:animScale>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42" presetClass="path" presetSubtype="0" decel="100000" fill="hold" grpId="1" nodeType="withEffect">
                                      <p:stCondLst>
                                        <p:cond delay="1250"/>
                                      </p:stCondLst>
                                      <p:childTnLst>
                                        <p:animMotion origin="layout" path="M 1.25E-6 0.03889 L 1.25E-6 1.85185E-6 " pathEditMode="relative" rAng="0" ptsTypes="AA">
                                          <p:cBhvr>
                                            <p:cTn id="46" dur="500" fill="hold"/>
                                            <p:tgtEl>
                                              <p:spTgt spid="16"/>
                                            </p:tgtEl>
                                            <p:attrNameLst>
                                              <p:attrName>ppt_x</p:attrName>
                                              <p:attrName>ppt_y</p:attrName>
                                            </p:attrNameLst>
                                          </p:cBhvr>
                                          <p:rCtr x="0" y="-1944"/>
                                        </p:animMotion>
                                      </p:childTnLst>
                                    </p:cTn>
                                  </p:par>
                                  <p:par>
                                    <p:cTn id="47" presetID="23" presetClass="entr" presetSubtype="16" fill="hold" grpId="0" nodeType="withEffect">
                                      <p:stCondLst>
                                        <p:cond delay="12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00" fill="hold"/>
                                            <p:tgtEl>
                                              <p:spTgt spid="21"/>
                                            </p:tgtEl>
                                            <p:attrNameLst>
                                              <p:attrName>ppt_w</p:attrName>
                                            </p:attrNameLst>
                                          </p:cBhvr>
                                          <p:tavLst>
                                            <p:tav tm="0">
                                              <p:val>
                                                <p:fltVal val="0"/>
                                              </p:val>
                                            </p:tav>
                                            <p:tav tm="100000">
                                              <p:val>
                                                <p:strVal val="#ppt_w"/>
                                              </p:val>
                                            </p:tav>
                                          </p:tavLst>
                                        </p:anim>
                                        <p:anim calcmode="lin" valueType="num">
                                          <p:cBhvr>
                                            <p:cTn id="50" dur="200" fill="hold"/>
                                            <p:tgtEl>
                                              <p:spTgt spid="2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1250"/>
                                      </p:stCondLst>
                                      <p:childTnLst>
                                        <p:animScale>
                                          <p:cBhvr>
                                            <p:cTn id="52" dur="1000" fill="hold"/>
                                            <p:tgtEl>
                                              <p:spTgt spid="21"/>
                                            </p:tgtEl>
                                          </p:cBhvr>
                                          <p:by x="110000" y="110000"/>
                                        </p:animScale>
                                      </p:childTnLst>
                                    </p:cTn>
                                  </p:par>
                                  <p:par>
                                    <p:cTn id="53" presetID="6" presetClass="emph" presetSubtype="0" accel="50000" decel="50000" fill="hold" grpId="2" nodeType="withEffect">
                                      <p:stCondLst>
                                        <p:cond delay="1250"/>
                                      </p:stCondLst>
                                      <p:childTnLst>
                                        <p:animScale>
                                          <p:cBhvr>
                                            <p:cTn id="54" dur="250" fill="hold"/>
                                            <p:tgtEl>
                                              <p:spTgt spid="21"/>
                                            </p:tgtEl>
                                          </p:cBhvr>
                                          <p:by x="91000" y="91000"/>
                                        </p:animScale>
                                      </p:childTnLst>
                                    </p:cTn>
                                  </p:par>
                                  <p:par>
                                    <p:cTn id="55" presetID="10" presetClass="entr" presetSubtype="0" fill="hold" grpId="0" nodeType="withEffect">
                                      <p:stCondLst>
                                        <p:cond delay="15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500"/>
                                      </p:stCondLst>
                                      <p:childTnLst>
                                        <p:animMotion origin="layout" path="M 1.25E-6 0.03889 L 1.25E-6 1.85185E-6 " pathEditMode="relative" rAng="0" ptsTypes="AA">
                                          <p:cBhvr>
                                            <p:cTn id="59" dur="500" fill="hold"/>
                                            <p:tgtEl>
                                              <p:spTgt spid="12"/>
                                            </p:tgtEl>
                                            <p:attrNameLst>
                                              <p:attrName>ppt_x</p:attrName>
                                              <p:attrName>ppt_y</p:attrName>
                                            </p:attrNameLst>
                                          </p:cBhvr>
                                          <p:rCtr x="0" y="-1944"/>
                                        </p:animMotion>
                                      </p:childTnLst>
                                    </p:cTn>
                                  </p:par>
                                  <p:par>
                                    <p:cTn id="60" presetID="23" presetClass="entr" presetSubtype="16" fill="hold" grpId="0" nodeType="withEffect">
                                      <p:stCondLst>
                                        <p:cond delay="15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 fill="hold"/>
                                            <p:tgtEl>
                                              <p:spTgt spid="22"/>
                                            </p:tgtEl>
                                            <p:attrNameLst>
                                              <p:attrName>ppt_w</p:attrName>
                                            </p:attrNameLst>
                                          </p:cBhvr>
                                          <p:tavLst>
                                            <p:tav tm="0">
                                              <p:val>
                                                <p:fltVal val="0"/>
                                              </p:val>
                                            </p:tav>
                                            <p:tav tm="100000">
                                              <p:val>
                                                <p:strVal val="#ppt_w"/>
                                              </p:val>
                                            </p:tav>
                                          </p:tavLst>
                                        </p:anim>
                                        <p:anim calcmode="lin" valueType="num">
                                          <p:cBhvr>
                                            <p:cTn id="63" dur="200" fill="hold"/>
                                            <p:tgtEl>
                                              <p:spTgt spid="22"/>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500"/>
                                      </p:stCondLst>
                                      <p:childTnLst>
                                        <p:animScale>
                                          <p:cBhvr>
                                            <p:cTn id="65" dur="1000" fill="hold"/>
                                            <p:tgtEl>
                                              <p:spTgt spid="22"/>
                                            </p:tgtEl>
                                          </p:cBhvr>
                                          <p:by x="110000" y="110000"/>
                                        </p:animScale>
                                      </p:childTnLst>
                                    </p:cTn>
                                  </p:par>
                                  <p:par>
                                    <p:cTn id="66" presetID="6" presetClass="emph" presetSubtype="0" accel="50000" decel="50000" fill="hold" grpId="2" nodeType="withEffect">
                                      <p:stCondLst>
                                        <p:cond delay="1500"/>
                                      </p:stCondLst>
                                      <p:childTnLst>
                                        <p:animScale>
                                          <p:cBhvr>
                                            <p:cTn id="67" dur="250" fill="hold"/>
                                            <p:tgtEl>
                                              <p:spTgt spid="22"/>
                                            </p:tgtEl>
                                          </p:cBhvr>
                                          <p:by x="91000" y="91000"/>
                                        </p:animScale>
                                      </p:childTnLst>
                                    </p:cTn>
                                  </p:par>
                                  <p:par>
                                    <p:cTn id="68" presetID="10" presetClass="entr" presetSubtype="0" fill="hold" grpId="0" nodeType="withEffect">
                                      <p:stCondLst>
                                        <p:cond delay="17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42" presetClass="path" presetSubtype="0" decel="100000" fill="hold" grpId="1" nodeType="withEffect">
                                      <p:stCondLst>
                                        <p:cond delay="1750"/>
                                      </p:stCondLst>
                                      <p:childTnLst>
                                        <p:animMotion origin="layout" path="M 1.25E-6 0.03889 L 1.25E-6 1.85185E-6 " pathEditMode="relative" rAng="0" ptsTypes="AA">
                                          <p:cBhvr>
                                            <p:cTn id="72" dur="500" fill="hold"/>
                                            <p:tgtEl>
                                              <p:spTgt spid="13"/>
                                            </p:tgtEl>
                                            <p:attrNameLst>
                                              <p:attrName>ppt_x</p:attrName>
                                              <p:attrName>ppt_y</p:attrName>
                                            </p:attrNameLst>
                                          </p:cBhvr>
                                          <p:rCtr x="0" y="-1944"/>
                                        </p:animMotion>
                                      </p:childTnLst>
                                    </p:cTn>
                                  </p:par>
                                  <p:par>
                                    <p:cTn id="73" presetID="23" presetClass="entr" presetSubtype="16" fill="hold" grpId="0" nodeType="withEffect">
                                      <p:stCondLst>
                                        <p:cond delay="1750"/>
                                      </p:stCondLst>
                                      <p:childTnLst>
                                        <p:set>
                                          <p:cBhvr>
                                            <p:cTn id="74" dur="1" fill="hold">
                                              <p:stCondLst>
                                                <p:cond delay="0"/>
                                              </p:stCondLst>
                                            </p:cTn>
                                            <p:tgtEl>
                                              <p:spTgt spid="23"/>
                                            </p:tgtEl>
                                            <p:attrNameLst>
                                              <p:attrName>style.visibility</p:attrName>
                                            </p:attrNameLst>
                                          </p:cBhvr>
                                          <p:to>
                                            <p:strVal val="visible"/>
                                          </p:to>
                                        </p:set>
                                        <p:anim calcmode="lin" valueType="num">
                                          <p:cBhvr>
                                            <p:cTn id="75" dur="200" fill="hold"/>
                                            <p:tgtEl>
                                              <p:spTgt spid="23"/>
                                            </p:tgtEl>
                                            <p:attrNameLst>
                                              <p:attrName>ppt_w</p:attrName>
                                            </p:attrNameLst>
                                          </p:cBhvr>
                                          <p:tavLst>
                                            <p:tav tm="0">
                                              <p:val>
                                                <p:fltVal val="0"/>
                                              </p:val>
                                            </p:tav>
                                            <p:tav tm="100000">
                                              <p:val>
                                                <p:strVal val="#ppt_w"/>
                                              </p:val>
                                            </p:tav>
                                          </p:tavLst>
                                        </p:anim>
                                        <p:anim calcmode="lin" valueType="num">
                                          <p:cBhvr>
                                            <p:cTn id="76" dur="200" fill="hold"/>
                                            <p:tgtEl>
                                              <p:spTgt spid="23"/>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stCondLst>
                                        <p:cond delay="1750"/>
                                      </p:stCondLst>
                                      <p:childTnLst>
                                        <p:animScale>
                                          <p:cBhvr>
                                            <p:cTn id="78" dur="1000" fill="hold"/>
                                            <p:tgtEl>
                                              <p:spTgt spid="23"/>
                                            </p:tgtEl>
                                          </p:cBhvr>
                                          <p:by x="110000" y="110000"/>
                                        </p:animScale>
                                      </p:childTnLst>
                                    </p:cTn>
                                  </p:par>
                                  <p:par>
                                    <p:cTn id="79" presetID="6" presetClass="emph" presetSubtype="0" accel="50000" decel="50000" fill="hold" grpId="2" nodeType="withEffect">
                                      <p:stCondLst>
                                        <p:cond delay="1750"/>
                                      </p:stCondLst>
                                      <p:childTnLst>
                                        <p:animScale>
                                          <p:cBhvr>
                                            <p:cTn id="80" dur="250" fill="hold"/>
                                            <p:tgtEl>
                                              <p:spTgt spid="23"/>
                                            </p:tgtEl>
                                          </p:cBhvr>
                                          <p:by x="91000" y="91000"/>
                                        </p:animScale>
                                      </p:childTnLst>
                                    </p:cTn>
                                  </p:par>
                                  <p:par>
                                    <p:cTn id="81" presetID="10" presetClass="entr" presetSubtype="0" fill="hold" grpId="0" nodeType="withEffect">
                                      <p:stCondLst>
                                        <p:cond delay="200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42" presetClass="path" presetSubtype="0" decel="100000" fill="hold" grpId="1" nodeType="withEffect">
                                      <p:stCondLst>
                                        <p:cond delay="2000"/>
                                      </p:stCondLst>
                                      <p:childTnLst>
                                        <p:animMotion origin="layout" path="M 1.25E-6 0.03889 L 1.25E-6 1.85185E-6 " pathEditMode="relative" rAng="0" ptsTypes="AA">
                                          <p:cBhvr>
                                            <p:cTn id="85" dur="500" fill="hold"/>
                                            <p:tgtEl>
                                              <p:spTgt spid="17"/>
                                            </p:tgtEl>
                                            <p:attrNameLst>
                                              <p:attrName>ppt_x</p:attrName>
                                              <p:attrName>ppt_y</p:attrName>
                                            </p:attrNameLst>
                                          </p:cBhvr>
                                          <p:rCtr x="0" y="-1944"/>
                                        </p:animMotion>
                                      </p:childTnLst>
                                    </p:cTn>
                                  </p:par>
                                  <p:par>
                                    <p:cTn id="86" presetID="23" presetClass="entr" presetSubtype="16" fill="hold" grpId="0" nodeType="withEffect">
                                      <p:stCondLst>
                                        <p:cond delay="200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00" fill="hold"/>
                                            <p:tgtEl>
                                              <p:spTgt spid="24"/>
                                            </p:tgtEl>
                                            <p:attrNameLst>
                                              <p:attrName>ppt_w</p:attrName>
                                            </p:attrNameLst>
                                          </p:cBhvr>
                                          <p:tavLst>
                                            <p:tav tm="0">
                                              <p:val>
                                                <p:fltVal val="0"/>
                                              </p:val>
                                            </p:tav>
                                            <p:tav tm="100000">
                                              <p:val>
                                                <p:strVal val="#ppt_w"/>
                                              </p:val>
                                            </p:tav>
                                          </p:tavLst>
                                        </p:anim>
                                        <p:anim calcmode="lin" valueType="num">
                                          <p:cBhvr>
                                            <p:cTn id="89" dur="200" fill="hold"/>
                                            <p:tgtEl>
                                              <p:spTgt spid="24"/>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stCondLst>
                                        <p:cond delay="2000"/>
                                      </p:stCondLst>
                                      <p:childTnLst>
                                        <p:animScale>
                                          <p:cBhvr>
                                            <p:cTn id="91" dur="1000" fill="hold"/>
                                            <p:tgtEl>
                                              <p:spTgt spid="24"/>
                                            </p:tgtEl>
                                          </p:cBhvr>
                                          <p:by x="110000" y="110000"/>
                                        </p:animScale>
                                      </p:childTnLst>
                                    </p:cTn>
                                  </p:par>
                                  <p:par>
                                    <p:cTn id="92" presetID="6" presetClass="emph" presetSubtype="0" accel="50000" decel="50000" fill="hold" grpId="2" nodeType="withEffect">
                                      <p:stCondLst>
                                        <p:cond delay="2000"/>
                                      </p:stCondLst>
                                      <p:childTnLst>
                                        <p:animScale>
                                          <p:cBhvr>
                                            <p:cTn id="93" dur="250" fill="hold"/>
                                            <p:tgtEl>
                                              <p:spTgt spid="24"/>
                                            </p:tgtEl>
                                          </p:cBhvr>
                                          <p:by x="91000" y="91000"/>
                                        </p:animScale>
                                      </p:childTnLst>
                                    </p:cTn>
                                  </p:par>
                                  <p:par>
                                    <p:cTn id="94" presetID="10" presetClass="entr" presetSubtype="0" fill="hold" grpId="0" nodeType="withEffect">
                                      <p:stCondLst>
                                        <p:cond delay="225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42" presetClass="path" presetSubtype="0" decel="100000" fill="hold" grpId="1" nodeType="withEffect">
                                      <p:stCondLst>
                                        <p:cond delay="2250"/>
                                      </p:stCondLst>
                                      <p:childTnLst>
                                        <p:animMotion origin="layout" path="M 1.25E-6 0.03889 L 1.25E-6 1.85185E-6 " pathEditMode="relative" rAng="0" ptsTypes="AA">
                                          <p:cBhvr>
                                            <p:cTn id="98" dur="500" fill="hold"/>
                                            <p:tgtEl>
                                              <p:spTgt spid="14"/>
                                            </p:tgtEl>
                                            <p:attrNameLst>
                                              <p:attrName>ppt_x</p:attrName>
                                              <p:attrName>ppt_y</p:attrName>
                                            </p:attrNameLst>
                                          </p:cBhvr>
                                          <p:rCtr x="0" y="-1944"/>
                                        </p:animMotion>
                                      </p:childTnLst>
                                    </p:cTn>
                                  </p:par>
                                  <p:par>
                                    <p:cTn id="99" presetID="23" presetClass="entr" presetSubtype="16" fill="hold" grpId="0" nodeType="withEffect">
                                      <p:stCondLst>
                                        <p:cond delay="225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200" fill="hold"/>
                                            <p:tgtEl>
                                              <p:spTgt spid="25"/>
                                            </p:tgtEl>
                                            <p:attrNameLst>
                                              <p:attrName>ppt_w</p:attrName>
                                            </p:attrNameLst>
                                          </p:cBhvr>
                                          <p:tavLst>
                                            <p:tav tm="0">
                                              <p:val>
                                                <p:fltVal val="0"/>
                                              </p:val>
                                            </p:tav>
                                            <p:tav tm="100000">
                                              <p:val>
                                                <p:strVal val="#ppt_w"/>
                                              </p:val>
                                            </p:tav>
                                          </p:tavLst>
                                        </p:anim>
                                        <p:anim calcmode="lin" valueType="num">
                                          <p:cBhvr>
                                            <p:cTn id="102" dur="200" fill="hold"/>
                                            <p:tgtEl>
                                              <p:spTgt spid="25"/>
                                            </p:tgtEl>
                                            <p:attrNameLst>
                                              <p:attrName>ppt_h</p:attrName>
                                            </p:attrNameLst>
                                          </p:cBhvr>
                                          <p:tavLst>
                                            <p:tav tm="0">
                                              <p:val>
                                                <p:fltVal val="0"/>
                                              </p:val>
                                            </p:tav>
                                            <p:tav tm="100000">
                                              <p:val>
                                                <p:strVal val="#ppt_h"/>
                                              </p:val>
                                            </p:tav>
                                          </p:tavLst>
                                        </p:anim>
                                      </p:childTnLst>
                                    </p:cTn>
                                  </p:par>
                                  <p:par>
                                    <p:cTn id="103" presetID="6" presetClass="emph" presetSubtype="0" fill="hold" grpId="1" nodeType="withEffect">
                                      <p:stCondLst>
                                        <p:cond delay="2250"/>
                                      </p:stCondLst>
                                      <p:childTnLst>
                                        <p:animScale>
                                          <p:cBhvr>
                                            <p:cTn id="104" dur="1000" fill="hold"/>
                                            <p:tgtEl>
                                              <p:spTgt spid="25"/>
                                            </p:tgtEl>
                                          </p:cBhvr>
                                          <p:by x="110000" y="110000"/>
                                        </p:animScale>
                                      </p:childTnLst>
                                    </p:cTn>
                                  </p:par>
                                  <p:par>
                                    <p:cTn id="105" presetID="6" presetClass="emph" presetSubtype="0" accel="50000" decel="50000" fill="hold" grpId="2" nodeType="withEffect">
                                      <p:stCondLst>
                                        <p:cond delay="2250"/>
                                      </p:stCondLst>
                                      <p:childTnLst>
                                        <p:animScale>
                                          <p:cBhvr>
                                            <p:cTn id="106" dur="250" fill="hold"/>
                                            <p:tgtEl>
                                              <p:spTgt spid="25"/>
                                            </p:tgtEl>
                                          </p:cBhvr>
                                          <p:by x="91000" y="91000"/>
                                        </p:animScale>
                                      </p:childTnLst>
                                    </p:cTn>
                                  </p:par>
                                  <p:par>
                                    <p:cTn id="107" presetID="10" presetClass="entr" presetSubtype="0" fill="hold" grpId="0" nodeType="withEffect">
                                      <p:stCondLst>
                                        <p:cond delay="250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250"/>
                                            <p:tgtEl>
                                              <p:spTgt spid="15"/>
                                            </p:tgtEl>
                                          </p:cBhvr>
                                        </p:animEffect>
                                      </p:childTnLst>
                                    </p:cTn>
                                  </p:par>
                                  <p:par>
                                    <p:cTn id="110" presetID="42" presetClass="path" presetSubtype="0" decel="100000" fill="hold" grpId="1" nodeType="withEffect">
                                      <p:stCondLst>
                                        <p:cond delay="2500"/>
                                      </p:stCondLst>
                                      <p:childTnLst>
                                        <p:animMotion origin="layout" path="M 1.25E-6 0.03889 L 1.25E-6 1.85185E-6 " pathEditMode="relative" rAng="0" ptsTypes="AA">
                                          <p:cBhvr>
                                            <p:cTn id="111" dur="500" fill="hold"/>
                                            <p:tgtEl>
                                              <p:spTgt spid="15"/>
                                            </p:tgtEl>
                                            <p:attrNameLst>
                                              <p:attrName>ppt_x</p:attrName>
                                              <p:attrName>ppt_y</p:attrName>
                                            </p:attrNameLst>
                                          </p:cBhvr>
                                          <p:rCtr x="0" y="-1944"/>
                                        </p:animMotion>
                                      </p:childTnLst>
                                    </p:cTn>
                                  </p:par>
                                  <p:par>
                                    <p:cTn id="112" presetID="23" presetClass="entr" presetSubtype="16" fill="hold" grpId="0" nodeType="withEffect">
                                      <p:stCondLst>
                                        <p:cond delay="250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200" fill="hold"/>
                                            <p:tgtEl>
                                              <p:spTgt spid="26"/>
                                            </p:tgtEl>
                                            <p:attrNameLst>
                                              <p:attrName>ppt_w</p:attrName>
                                            </p:attrNameLst>
                                          </p:cBhvr>
                                          <p:tavLst>
                                            <p:tav tm="0">
                                              <p:val>
                                                <p:fltVal val="0"/>
                                              </p:val>
                                            </p:tav>
                                            <p:tav tm="100000">
                                              <p:val>
                                                <p:strVal val="#ppt_w"/>
                                              </p:val>
                                            </p:tav>
                                          </p:tavLst>
                                        </p:anim>
                                        <p:anim calcmode="lin" valueType="num">
                                          <p:cBhvr>
                                            <p:cTn id="115" dur="200" fill="hold"/>
                                            <p:tgtEl>
                                              <p:spTgt spid="26"/>
                                            </p:tgtEl>
                                            <p:attrNameLst>
                                              <p:attrName>ppt_h</p:attrName>
                                            </p:attrNameLst>
                                          </p:cBhvr>
                                          <p:tavLst>
                                            <p:tav tm="0">
                                              <p:val>
                                                <p:fltVal val="0"/>
                                              </p:val>
                                            </p:tav>
                                            <p:tav tm="100000">
                                              <p:val>
                                                <p:strVal val="#ppt_h"/>
                                              </p:val>
                                            </p:tav>
                                          </p:tavLst>
                                        </p:anim>
                                      </p:childTnLst>
                                    </p:cTn>
                                  </p:par>
                                  <p:par>
                                    <p:cTn id="116" presetID="6" presetClass="emph" presetSubtype="0" fill="hold" grpId="1" nodeType="withEffect">
                                      <p:stCondLst>
                                        <p:cond delay="2500"/>
                                      </p:stCondLst>
                                      <p:childTnLst>
                                        <p:animScale>
                                          <p:cBhvr>
                                            <p:cTn id="117" dur="1000" fill="hold"/>
                                            <p:tgtEl>
                                              <p:spTgt spid="26"/>
                                            </p:tgtEl>
                                          </p:cBhvr>
                                          <p:by x="110000" y="110000"/>
                                        </p:animScale>
                                      </p:childTnLst>
                                    </p:cTn>
                                  </p:par>
                                  <p:par>
                                    <p:cTn id="118" presetID="6" presetClass="emph" presetSubtype="0" accel="50000" decel="50000" fill="hold" grpId="2" nodeType="withEffect">
                                      <p:stCondLst>
                                        <p:cond delay="2500"/>
                                      </p:stCondLst>
                                      <p:childTnLst>
                                        <p:animScale>
                                          <p:cBhvr>
                                            <p:cTn id="119" dur="250" fill="hold"/>
                                            <p:tgtEl>
                                              <p:spTgt spid="2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10"/>
                            </p:tgtEl>
                            <p:attrNameLst>
                              <p:attrName>ppt_x</p:attrName>
                              <p:attrName>ppt_y</p:attrName>
                            </p:attrNameLst>
                          </p:cBhvr>
                          <p:rCtr x="0" y="-1944"/>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1.25E-6 0.03889 L 1.25E-6 1.85185E-6 " pathEditMode="relative" rAng="0" ptsTypes="AA">
                          <p:cBhvr>
                            <p:cTn dur="500" fill="hold"/>
                            <p:tgtEl>
                              <p:spTgt spid="11"/>
                            </p:tgtEl>
                            <p:attrNameLst>
                              <p:attrName>ppt_x</p:attrName>
                              <p:attrName>ppt_y</p:attrName>
                            </p:attrNameLst>
                          </p:cBhvr>
                          <p:rCtr x="0" y="-1944"/>
                        </p:animMotion>
                      </p:childTnLst>
                    </p:cTn>
                  </p:par>
                </p:tnLst>
              </p:tmpl>
            </p:tmplLst>
          </p:bldP>
          <p:bldP spid="12" grpId="0" animBg="1">
            <p:tmplLst>
              <p:tmpl>
                <p:tnLst>
                  <p:par>
                    <p:cTn presetID="10" presetClass="entr" presetSubtype="0" fill="hold" nodeType="withEffect">
                      <p:stCondLst>
                        <p:cond delay="150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500"/>
                      </p:stCondLst>
                      <p:childTnLst>
                        <p:animMotion origin="layout" path="M 1.25E-6 0.03889 L 1.25E-6 1.85185E-6 " pathEditMode="relative" rAng="0" ptsTypes="AA">
                          <p:cBhvr>
                            <p:cTn dur="500" fill="hold"/>
                            <p:tgtEl>
                              <p:spTgt spid="12"/>
                            </p:tgtEl>
                            <p:attrNameLst>
                              <p:attrName>ppt_x</p:attrName>
                              <p:attrName>ppt_y</p:attrName>
                            </p:attrNameLst>
                          </p:cBhvr>
                          <p:rCtr x="0" y="-1944"/>
                        </p:animMotion>
                      </p:childTnLst>
                    </p:cTn>
                  </p:par>
                </p:tnLst>
              </p:tmpl>
            </p:tmplLst>
          </p:bldP>
          <p:bldP spid="13" grpId="0" animBg="1">
            <p:tmplLst>
              <p:tmpl>
                <p:tnLst>
                  <p:par>
                    <p:cTn presetID="10" presetClass="entr" presetSubtype="0" fill="hold" nodeType="withEffect">
                      <p:stCondLst>
                        <p:cond delay="17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750"/>
                      </p:stCondLst>
                      <p:childTnLst>
                        <p:animMotion origin="layout" path="M 1.25E-6 0.03889 L 1.25E-6 1.85185E-6 " pathEditMode="relative" rAng="0" ptsTypes="AA">
                          <p:cBhvr>
                            <p:cTn dur="500" fill="hold"/>
                            <p:tgtEl>
                              <p:spTgt spid="13"/>
                            </p:tgtEl>
                            <p:attrNameLst>
                              <p:attrName>ppt_x</p:attrName>
                              <p:attrName>ppt_y</p:attrName>
                            </p:attrNameLst>
                          </p:cBhvr>
                          <p:rCtr x="0" y="-1944"/>
                        </p:animMotion>
                      </p:childTnLst>
                    </p:cTn>
                  </p:par>
                </p:tnLst>
              </p:tmpl>
            </p:tmplLst>
          </p:bldP>
          <p:bldP spid="14" grpId="0" animBg="1">
            <p:tmplLst>
              <p:tmpl>
                <p:tnLst>
                  <p:par>
                    <p:cTn presetID="10" presetClass="entr" presetSubtype="0" fill="hold" nodeType="withEffect">
                      <p:stCondLst>
                        <p:cond delay="225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2250"/>
                      </p:stCondLst>
                      <p:childTnLst>
                        <p:animMotion origin="layout" path="M 1.25E-6 0.03889 L 1.25E-6 1.85185E-6 " pathEditMode="relative" rAng="0" ptsTypes="AA">
                          <p:cBhvr>
                            <p:cTn dur="500" fill="hold"/>
                            <p:tgtEl>
                              <p:spTgt spid="14"/>
                            </p:tgtEl>
                            <p:attrNameLst>
                              <p:attrName>ppt_x</p:attrName>
                              <p:attrName>ppt_y</p:attrName>
                            </p:attrNameLst>
                          </p:cBhvr>
                          <p:rCtr x="0" y="-1944"/>
                        </p:animMotion>
                      </p:childTnLst>
                    </p:cTn>
                  </p:par>
                </p:tnLst>
              </p:tmpl>
            </p:tmplLst>
          </p:bldP>
          <p:bldP spid="15" grpId="0" animBg="1">
            <p:tmplLst>
              <p:tmpl>
                <p:tnLst>
                  <p:par>
                    <p:cTn presetID="10" presetClass="entr" presetSubtype="0" fill="hold" nodeType="withEffect">
                      <p:stCondLst>
                        <p:cond delay="250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animBg="1">
            <p:tmplLst>
              <p:tmpl>
                <p:tnLst>
                  <p:par>
                    <p:cTn presetID="42" presetClass="path" presetSubtype="0" decel="100000" fill="hold" nodeType="withEffect">
                      <p:stCondLst>
                        <p:cond delay="2500"/>
                      </p:stCondLst>
                      <p:childTnLst>
                        <p:animMotion origin="layout" path="M 1.25E-6 0.03889 L 1.25E-6 1.85185E-6 " pathEditMode="relative" rAng="0" ptsTypes="AA">
                          <p:cBhvr>
                            <p:cTn dur="500" fill="hold"/>
                            <p:tgtEl>
                              <p:spTgt spid="15"/>
                            </p:tgtEl>
                            <p:attrNameLst>
                              <p:attrName>ppt_x</p:attrName>
                              <p:attrName>ppt_y</p:attrName>
                            </p:attrNameLst>
                          </p:cBhvr>
                          <p:rCtr x="0" y="-1944"/>
                        </p:animMotion>
                      </p:childTnLst>
                    </p:cTn>
                  </p:par>
                </p:tnLst>
              </p:tmpl>
            </p:tmplLst>
          </p:bldP>
          <p:bldP spid="16" grpId="0" animBg="1">
            <p:tmplLst>
              <p:tmpl>
                <p:tnLst>
                  <p:par>
                    <p:cTn presetID="10" presetClass="entr" presetSubtype="0" fill="hold" nodeType="withEffect">
                      <p:stCondLst>
                        <p:cond delay="125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animBg="1">
            <p:tmplLst>
              <p:tmpl>
                <p:tnLst>
                  <p:par>
                    <p:cTn presetID="42" presetClass="path" presetSubtype="0" decel="100000" fill="hold" nodeType="withEffect">
                      <p:stCondLst>
                        <p:cond delay="1250"/>
                      </p:stCondLst>
                      <p:childTnLst>
                        <p:animMotion origin="layout" path="M 1.25E-6 0.03889 L 1.25E-6 1.85185E-6 " pathEditMode="relative" rAng="0" ptsTypes="AA">
                          <p:cBhvr>
                            <p:cTn dur="500" fill="hold"/>
                            <p:tgtEl>
                              <p:spTgt spid="16"/>
                            </p:tgtEl>
                            <p:attrNameLst>
                              <p:attrName>ppt_x</p:attrName>
                              <p:attrName>ppt_y</p:attrName>
                            </p:attrNameLst>
                          </p:cBhvr>
                          <p:rCtr x="0" y="-1944"/>
                        </p:animMotion>
                      </p:childTnLst>
                    </p:cTn>
                  </p:par>
                </p:tnLst>
              </p:tmpl>
            </p:tmplLst>
          </p:bldP>
          <p:bldP spid="17" grpId="0" animBg="1">
            <p:tmplLst>
              <p:tmpl>
                <p:tnLst>
                  <p:par>
                    <p:cTn presetID="10" presetClass="entr" presetSubtype="0" fill="hold" nodeType="withEffect">
                      <p:stCondLst>
                        <p:cond delay="200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2000"/>
                      </p:stCondLst>
                      <p:childTnLst>
                        <p:animMotion origin="layout" path="M 1.25E-6 0.03889 L 1.25E-6 1.85185E-6 " pathEditMode="relative" rAng="0" ptsTypes="AA">
                          <p:cBhvr>
                            <p:cTn dur="500" fill="hold"/>
                            <p:tgtEl>
                              <p:spTgt spid="17"/>
                            </p:tgtEl>
                            <p:attrNameLst>
                              <p:attrName>ppt_x</p:attrName>
                              <p:attrName>ppt_y</p:attrName>
                            </p:attrNameLst>
                          </p:cBhvr>
                          <p:rCtr x="0" y="-1944"/>
                        </p:animMotion>
                      </p:childTnLst>
                    </p:cTn>
                  </p:par>
                </p:tnLst>
              </p:tmpl>
            </p:tmplLst>
          </p:bldP>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chemeClr val="accent5"/>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69DB66CA-B82D-7644-42A8-662D02EF10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429" y="1726052"/>
            <a:ext cx="971550" cy="409575"/>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28741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10 blokken</a:t>
            </a:r>
          </a:p>
        </p:txBody>
      </p:sp>
      <p:sp>
        <p:nvSpPr>
          <p:cNvPr id="15" name="Titel 14">
            <a:extLst>
              <a:ext uri="{FF2B5EF4-FFF2-40B4-BE49-F238E27FC236}">
                <a16:creationId xmlns:a16="http://schemas.microsoft.com/office/drawing/2014/main" id="{8E8B9AAE-4C9C-5992-E36A-E1739E777CF6}"/>
              </a:ext>
            </a:extLst>
          </p:cNvPr>
          <p:cNvSpPr>
            <a:spLocks noGrp="1"/>
          </p:cNvSpPr>
          <p:nvPr>
            <p:ph type="title" hasCustomPrompt="1"/>
          </p:nvPr>
        </p:nvSpPr>
        <p:spPr>
          <a:xfrm>
            <a:off x="732033" y="1235907"/>
            <a:ext cx="5363968" cy="399600"/>
          </a:xfrm>
        </p:spPr>
        <p:txBody>
          <a:bodyPr/>
          <a:lstStyle/>
          <a:p>
            <a:r>
              <a:rPr lang="nl-NL"/>
              <a:t>Plaats hier je titel</a:t>
            </a:r>
          </a:p>
        </p:txBody>
      </p:sp>
      <p:sp>
        <p:nvSpPr>
          <p:cNvPr id="18" name="Tijdelijke aanduiding voor tekst 17">
            <a:extLst>
              <a:ext uri="{FF2B5EF4-FFF2-40B4-BE49-F238E27FC236}">
                <a16:creationId xmlns:a16="http://schemas.microsoft.com/office/drawing/2014/main" id="{3D75AB56-F30D-8869-C318-1C9ADBD68B0C}"/>
              </a:ext>
            </a:extLst>
          </p:cNvPr>
          <p:cNvSpPr>
            <a:spLocks noGrp="1"/>
          </p:cNvSpPr>
          <p:nvPr>
            <p:ph type="body" sz="quarter" idx="14" hasCustomPrompt="1"/>
          </p:nvPr>
        </p:nvSpPr>
        <p:spPr>
          <a:xfrm>
            <a:off x="732034" y="1997089"/>
            <a:ext cx="5251910" cy="621553"/>
          </a:xfrm>
          <a:prstGeom prst="roundRect">
            <a:avLst/>
          </a:prstGeom>
          <a:solidFill>
            <a:schemeClr val="accent6"/>
          </a:solidFill>
        </p:spPr>
        <p:txBody>
          <a:bodyPr lIns="144000" rIns="504000" anchor="ctr" anchorCtr="1"/>
          <a:lstStyle>
            <a:lvl1pPr marL="0" indent="0">
              <a:buNone/>
              <a:defRPr>
                <a:solidFill>
                  <a:schemeClr val="accent3"/>
                </a:solidFill>
              </a:defRPr>
            </a:lvl1pPr>
          </a:lstStyle>
          <a:p>
            <a:pPr lvl="0"/>
            <a:r>
              <a:rPr lang="nl-NL"/>
              <a:t>Lorem ipsum</a:t>
            </a:r>
          </a:p>
        </p:txBody>
      </p:sp>
      <p:sp>
        <p:nvSpPr>
          <p:cNvPr id="22" name="Tijdelijke aanduiding voor tekst 17">
            <a:extLst>
              <a:ext uri="{FF2B5EF4-FFF2-40B4-BE49-F238E27FC236}">
                <a16:creationId xmlns:a16="http://schemas.microsoft.com/office/drawing/2014/main" id="{A6248990-5A8C-DD76-76AC-7BC3280D79EC}"/>
              </a:ext>
            </a:extLst>
          </p:cNvPr>
          <p:cNvSpPr>
            <a:spLocks noGrp="1"/>
          </p:cNvSpPr>
          <p:nvPr>
            <p:ph type="body" sz="quarter" idx="15" hasCustomPrompt="1"/>
          </p:nvPr>
        </p:nvSpPr>
        <p:spPr>
          <a:xfrm>
            <a:off x="732034" y="2730697"/>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3" name="Tijdelijke aanduiding voor tekst 17">
            <a:extLst>
              <a:ext uri="{FF2B5EF4-FFF2-40B4-BE49-F238E27FC236}">
                <a16:creationId xmlns:a16="http://schemas.microsoft.com/office/drawing/2014/main" id="{A6BE3E23-ECD6-2A67-FAEC-A44818FF90A2}"/>
              </a:ext>
            </a:extLst>
          </p:cNvPr>
          <p:cNvSpPr>
            <a:spLocks noGrp="1"/>
          </p:cNvSpPr>
          <p:nvPr>
            <p:ph type="body" sz="quarter" idx="16" hasCustomPrompt="1"/>
          </p:nvPr>
        </p:nvSpPr>
        <p:spPr>
          <a:xfrm>
            <a:off x="732034" y="3464305"/>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4" name="Tijdelijke aanduiding voor tekst 17">
            <a:extLst>
              <a:ext uri="{FF2B5EF4-FFF2-40B4-BE49-F238E27FC236}">
                <a16:creationId xmlns:a16="http://schemas.microsoft.com/office/drawing/2014/main" id="{A6F733B8-3049-A0D3-7C88-822C3060096F}"/>
              </a:ext>
            </a:extLst>
          </p:cNvPr>
          <p:cNvSpPr>
            <a:spLocks noGrp="1"/>
          </p:cNvSpPr>
          <p:nvPr>
            <p:ph type="body" sz="quarter" idx="17" hasCustomPrompt="1"/>
          </p:nvPr>
        </p:nvSpPr>
        <p:spPr>
          <a:xfrm>
            <a:off x="732034" y="4197913"/>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5" name="Tijdelijke aanduiding voor tekst 17">
            <a:extLst>
              <a:ext uri="{FF2B5EF4-FFF2-40B4-BE49-F238E27FC236}">
                <a16:creationId xmlns:a16="http://schemas.microsoft.com/office/drawing/2014/main" id="{718FB673-6FCB-EA05-810C-DE486AD59752}"/>
              </a:ext>
            </a:extLst>
          </p:cNvPr>
          <p:cNvSpPr>
            <a:spLocks noGrp="1"/>
          </p:cNvSpPr>
          <p:nvPr>
            <p:ph type="body" sz="quarter" idx="18" hasCustomPrompt="1"/>
          </p:nvPr>
        </p:nvSpPr>
        <p:spPr>
          <a:xfrm>
            <a:off x="732034" y="4931522"/>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6" name="Tijdelijke aanduiding voor tekst 17">
            <a:extLst>
              <a:ext uri="{FF2B5EF4-FFF2-40B4-BE49-F238E27FC236}">
                <a16:creationId xmlns:a16="http://schemas.microsoft.com/office/drawing/2014/main" id="{C466892C-1084-C2D6-9362-5DD529DB8FFF}"/>
              </a:ext>
            </a:extLst>
          </p:cNvPr>
          <p:cNvSpPr>
            <a:spLocks noGrp="1"/>
          </p:cNvSpPr>
          <p:nvPr>
            <p:ph type="body" sz="quarter" idx="19" hasCustomPrompt="1"/>
          </p:nvPr>
        </p:nvSpPr>
        <p:spPr>
          <a:xfrm>
            <a:off x="6096001" y="1997089"/>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7" name="Tijdelijke aanduiding voor tekst 17">
            <a:extLst>
              <a:ext uri="{FF2B5EF4-FFF2-40B4-BE49-F238E27FC236}">
                <a16:creationId xmlns:a16="http://schemas.microsoft.com/office/drawing/2014/main" id="{56D1775F-538E-F5C6-5533-0064283AE878}"/>
              </a:ext>
            </a:extLst>
          </p:cNvPr>
          <p:cNvSpPr>
            <a:spLocks noGrp="1"/>
          </p:cNvSpPr>
          <p:nvPr>
            <p:ph type="body" sz="quarter" idx="20" hasCustomPrompt="1"/>
          </p:nvPr>
        </p:nvSpPr>
        <p:spPr>
          <a:xfrm>
            <a:off x="6096001" y="2730697"/>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8" name="Tijdelijke aanduiding voor tekst 17">
            <a:extLst>
              <a:ext uri="{FF2B5EF4-FFF2-40B4-BE49-F238E27FC236}">
                <a16:creationId xmlns:a16="http://schemas.microsoft.com/office/drawing/2014/main" id="{1CFEC27B-E658-0991-FF3E-EEB1BA5969A3}"/>
              </a:ext>
            </a:extLst>
          </p:cNvPr>
          <p:cNvSpPr>
            <a:spLocks noGrp="1"/>
          </p:cNvSpPr>
          <p:nvPr>
            <p:ph type="body" sz="quarter" idx="21" hasCustomPrompt="1"/>
          </p:nvPr>
        </p:nvSpPr>
        <p:spPr>
          <a:xfrm>
            <a:off x="6096001" y="3464305"/>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9" name="Tijdelijke aanduiding voor tekst 17">
            <a:extLst>
              <a:ext uri="{FF2B5EF4-FFF2-40B4-BE49-F238E27FC236}">
                <a16:creationId xmlns:a16="http://schemas.microsoft.com/office/drawing/2014/main" id="{68A73963-01E2-FB9C-BAA0-533D703A3C68}"/>
              </a:ext>
            </a:extLst>
          </p:cNvPr>
          <p:cNvSpPr>
            <a:spLocks noGrp="1"/>
          </p:cNvSpPr>
          <p:nvPr>
            <p:ph type="body" sz="quarter" idx="22" hasCustomPrompt="1"/>
          </p:nvPr>
        </p:nvSpPr>
        <p:spPr>
          <a:xfrm>
            <a:off x="6096001" y="4197913"/>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30" name="Tijdelijke aanduiding voor tekst 17">
            <a:extLst>
              <a:ext uri="{FF2B5EF4-FFF2-40B4-BE49-F238E27FC236}">
                <a16:creationId xmlns:a16="http://schemas.microsoft.com/office/drawing/2014/main" id="{3E354840-193C-5BA9-0BEC-851D01EC2643}"/>
              </a:ext>
            </a:extLst>
          </p:cNvPr>
          <p:cNvSpPr>
            <a:spLocks noGrp="1"/>
          </p:cNvSpPr>
          <p:nvPr>
            <p:ph type="body" sz="quarter" idx="23" hasCustomPrompt="1"/>
          </p:nvPr>
        </p:nvSpPr>
        <p:spPr>
          <a:xfrm>
            <a:off x="6096001" y="4931522"/>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33" name="Tijdelijke aanduiding voor tekst 32">
            <a:extLst>
              <a:ext uri="{FF2B5EF4-FFF2-40B4-BE49-F238E27FC236}">
                <a16:creationId xmlns:a16="http://schemas.microsoft.com/office/drawing/2014/main" id="{381D9B71-E43A-5639-8100-82FD7A694B10}"/>
              </a:ext>
            </a:extLst>
          </p:cNvPr>
          <p:cNvSpPr>
            <a:spLocks noGrp="1"/>
          </p:cNvSpPr>
          <p:nvPr>
            <p:ph type="body" sz="quarter" idx="25" hasCustomPrompt="1"/>
          </p:nvPr>
        </p:nvSpPr>
        <p:spPr>
          <a:xfrm>
            <a:off x="5492849" y="2079674"/>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1</a:t>
            </a:r>
          </a:p>
        </p:txBody>
      </p:sp>
      <p:sp>
        <p:nvSpPr>
          <p:cNvPr id="35" name="Tijdelijke aanduiding voor tekst 32">
            <a:extLst>
              <a:ext uri="{FF2B5EF4-FFF2-40B4-BE49-F238E27FC236}">
                <a16:creationId xmlns:a16="http://schemas.microsoft.com/office/drawing/2014/main" id="{2037BBBB-D34B-5D61-8F3A-CF0DEBE155AF}"/>
              </a:ext>
            </a:extLst>
          </p:cNvPr>
          <p:cNvSpPr>
            <a:spLocks noGrp="1"/>
          </p:cNvSpPr>
          <p:nvPr>
            <p:ph type="body" sz="quarter" idx="26" hasCustomPrompt="1"/>
          </p:nvPr>
        </p:nvSpPr>
        <p:spPr>
          <a:xfrm>
            <a:off x="5492849" y="2813282"/>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2</a:t>
            </a:r>
          </a:p>
        </p:txBody>
      </p:sp>
      <p:sp>
        <p:nvSpPr>
          <p:cNvPr id="36" name="Tijdelijke aanduiding voor tekst 32">
            <a:extLst>
              <a:ext uri="{FF2B5EF4-FFF2-40B4-BE49-F238E27FC236}">
                <a16:creationId xmlns:a16="http://schemas.microsoft.com/office/drawing/2014/main" id="{F75F5A78-DC25-4BA7-7F75-26F0F10D1619}"/>
              </a:ext>
            </a:extLst>
          </p:cNvPr>
          <p:cNvSpPr>
            <a:spLocks noGrp="1"/>
          </p:cNvSpPr>
          <p:nvPr>
            <p:ph type="body" sz="quarter" idx="27" hasCustomPrompt="1"/>
          </p:nvPr>
        </p:nvSpPr>
        <p:spPr>
          <a:xfrm>
            <a:off x="5492849" y="3546890"/>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3</a:t>
            </a:r>
          </a:p>
        </p:txBody>
      </p:sp>
      <p:sp>
        <p:nvSpPr>
          <p:cNvPr id="37" name="Tijdelijke aanduiding voor tekst 32">
            <a:extLst>
              <a:ext uri="{FF2B5EF4-FFF2-40B4-BE49-F238E27FC236}">
                <a16:creationId xmlns:a16="http://schemas.microsoft.com/office/drawing/2014/main" id="{F191D09C-FBF4-4629-2CE1-F6EB538F2360}"/>
              </a:ext>
            </a:extLst>
          </p:cNvPr>
          <p:cNvSpPr>
            <a:spLocks noGrp="1"/>
          </p:cNvSpPr>
          <p:nvPr>
            <p:ph type="body" sz="quarter" idx="28" hasCustomPrompt="1"/>
          </p:nvPr>
        </p:nvSpPr>
        <p:spPr>
          <a:xfrm>
            <a:off x="5492849" y="4280498"/>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4</a:t>
            </a:r>
          </a:p>
        </p:txBody>
      </p:sp>
      <p:sp>
        <p:nvSpPr>
          <p:cNvPr id="38" name="Tijdelijke aanduiding voor tekst 32">
            <a:extLst>
              <a:ext uri="{FF2B5EF4-FFF2-40B4-BE49-F238E27FC236}">
                <a16:creationId xmlns:a16="http://schemas.microsoft.com/office/drawing/2014/main" id="{8DF32B9C-9AAB-C3D8-AB07-93F325B86264}"/>
              </a:ext>
            </a:extLst>
          </p:cNvPr>
          <p:cNvSpPr>
            <a:spLocks noGrp="1"/>
          </p:cNvSpPr>
          <p:nvPr>
            <p:ph type="body" sz="quarter" idx="29" hasCustomPrompt="1"/>
          </p:nvPr>
        </p:nvSpPr>
        <p:spPr>
          <a:xfrm>
            <a:off x="5492849" y="5014107"/>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5</a:t>
            </a:r>
          </a:p>
        </p:txBody>
      </p:sp>
      <p:sp>
        <p:nvSpPr>
          <p:cNvPr id="39" name="Tijdelijke aanduiding voor tekst 32">
            <a:extLst>
              <a:ext uri="{FF2B5EF4-FFF2-40B4-BE49-F238E27FC236}">
                <a16:creationId xmlns:a16="http://schemas.microsoft.com/office/drawing/2014/main" id="{6D047215-48C7-3F01-662A-B9033C8C771C}"/>
              </a:ext>
            </a:extLst>
          </p:cNvPr>
          <p:cNvSpPr>
            <a:spLocks noGrp="1"/>
          </p:cNvSpPr>
          <p:nvPr>
            <p:ph type="body" sz="quarter" idx="30" hasCustomPrompt="1"/>
          </p:nvPr>
        </p:nvSpPr>
        <p:spPr>
          <a:xfrm>
            <a:off x="10855627" y="2079674"/>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6</a:t>
            </a:r>
          </a:p>
        </p:txBody>
      </p:sp>
      <p:sp>
        <p:nvSpPr>
          <p:cNvPr id="40" name="Tijdelijke aanduiding voor tekst 32">
            <a:extLst>
              <a:ext uri="{FF2B5EF4-FFF2-40B4-BE49-F238E27FC236}">
                <a16:creationId xmlns:a16="http://schemas.microsoft.com/office/drawing/2014/main" id="{D3A0A6CE-4C1B-3C89-FBA0-9F87F83EDF95}"/>
              </a:ext>
            </a:extLst>
          </p:cNvPr>
          <p:cNvSpPr>
            <a:spLocks noGrp="1"/>
          </p:cNvSpPr>
          <p:nvPr>
            <p:ph type="body" sz="quarter" idx="31" hasCustomPrompt="1"/>
          </p:nvPr>
        </p:nvSpPr>
        <p:spPr>
          <a:xfrm>
            <a:off x="10855627" y="2813282"/>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7</a:t>
            </a:r>
          </a:p>
        </p:txBody>
      </p:sp>
      <p:sp>
        <p:nvSpPr>
          <p:cNvPr id="41" name="Tijdelijke aanduiding voor tekst 32">
            <a:extLst>
              <a:ext uri="{FF2B5EF4-FFF2-40B4-BE49-F238E27FC236}">
                <a16:creationId xmlns:a16="http://schemas.microsoft.com/office/drawing/2014/main" id="{C79A6F99-D785-5465-0E5C-CF4A76E6D894}"/>
              </a:ext>
            </a:extLst>
          </p:cNvPr>
          <p:cNvSpPr>
            <a:spLocks noGrp="1"/>
          </p:cNvSpPr>
          <p:nvPr>
            <p:ph type="body" sz="quarter" idx="32" hasCustomPrompt="1"/>
          </p:nvPr>
        </p:nvSpPr>
        <p:spPr>
          <a:xfrm>
            <a:off x="10855627" y="3546890"/>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8</a:t>
            </a:r>
          </a:p>
        </p:txBody>
      </p:sp>
      <p:sp>
        <p:nvSpPr>
          <p:cNvPr id="42" name="Tijdelijke aanduiding voor tekst 32">
            <a:extLst>
              <a:ext uri="{FF2B5EF4-FFF2-40B4-BE49-F238E27FC236}">
                <a16:creationId xmlns:a16="http://schemas.microsoft.com/office/drawing/2014/main" id="{F7384474-7E31-39D6-58F9-25100DCFC6E9}"/>
              </a:ext>
            </a:extLst>
          </p:cNvPr>
          <p:cNvSpPr>
            <a:spLocks noGrp="1"/>
          </p:cNvSpPr>
          <p:nvPr>
            <p:ph type="body" sz="quarter" idx="33" hasCustomPrompt="1"/>
          </p:nvPr>
        </p:nvSpPr>
        <p:spPr>
          <a:xfrm>
            <a:off x="10855627" y="4280498"/>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9</a:t>
            </a:r>
          </a:p>
        </p:txBody>
      </p:sp>
      <p:sp>
        <p:nvSpPr>
          <p:cNvPr id="43" name="Tijdelijke aanduiding voor tekst 32">
            <a:extLst>
              <a:ext uri="{FF2B5EF4-FFF2-40B4-BE49-F238E27FC236}">
                <a16:creationId xmlns:a16="http://schemas.microsoft.com/office/drawing/2014/main" id="{EBE14DFD-436C-C834-74E1-297AA0B68BAA}"/>
              </a:ext>
            </a:extLst>
          </p:cNvPr>
          <p:cNvSpPr>
            <a:spLocks noGrp="1"/>
          </p:cNvSpPr>
          <p:nvPr>
            <p:ph type="body" sz="quarter" idx="34" hasCustomPrompt="1"/>
          </p:nvPr>
        </p:nvSpPr>
        <p:spPr>
          <a:xfrm>
            <a:off x="10855627" y="5014107"/>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10</a:t>
            </a:r>
          </a:p>
        </p:txBody>
      </p:sp>
      <p:pic>
        <p:nvPicPr>
          <p:cNvPr id="44" name="Graphic 43">
            <a:extLst>
              <a:ext uri="{FF2B5EF4-FFF2-40B4-BE49-F238E27FC236}">
                <a16:creationId xmlns:a16="http://schemas.microsoft.com/office/drawing/2014/main" id="{80D6E1E1-A3CE-4CB5-A817-0785402846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5810" y="703866"/>
            <a:ext cx="971550" cy="409575"/>
          </a:xfrm>
          <a:prstGeom prst="rect">
            <a:avLst/>
          </a:prstGeom>
        </p:spPr>
      </p:pic>
      <p:pic>
        <p:nvPicPr>
          <p:cNvPr id="45" name="Graphic 44">
            <a:extLst>
              <a:ext uri="{FF2B5EF4-FFF2-40B4-BE49-F238E27FC236}">
                <a16:creationId xmlns:a16="http://schemas.microsoft.com/office/drawing/2014/main" id="{58DC09F8-28CE-5F50-8531-ED486B0455D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1774" y="5812722"/>
            <a:ext cx="1949622" cy="514994"/>
          </a:xfrm>
          <a:prstGeom prst="rect">
            <a:avLst/>
          </a:prstGeom>
        </p:spPr>
      </p:pic>
    </p:spTree>
    <p:extLst>
      <p:ext uri="{BB962C8B-B14F-4D97-AF65-F5344CB8AC3E}">
        <p14:creationId xmlns:p14="http://schemas.microsoft.com/office/powerpoint/2010/main" val="368858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grpId="1" nodeType="withEffect">
                                      <p:stCondLst>
                                        <p:cond delay="0"/>
                                      </p:stCondLst>
                                      <p:childTnLst>
                                        <p:animMotion origin="layout" path="M -0.01719 -0.00023 L 1.04167E-6 -4.07407E-6 " pathEditMode="relative" rAng="0" ptsTypes="AA">
                                          <p:cBhvr>
                                            <p:cTn id="9" dur="500" fill="hold"/>
                                            <p:tgtEl>
                                              <p:spTgt spid="18"/>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par>
                                    <p:cTn id="13" presetID="42" presetClass="path" presetSubtype="0" decel="100000" fill="hold" grpId="1" nodeType="withEffect">
                                      <p:stCondLst>
                                        <p:cond delay="250"/>
                                      </p:stCondLst>
                                      <p:childTnLst>
                                        <p:animMotion origin="layout" path="M -0.01719 -0.00023 L 1.04167E-6 1.48148E-6 " pathEditMode="relative" rAng="0" ptsTypes="AA">
                                          <p:cBhvr>
                                            <p:cTn id="14" dur="500" fill="hold"/>
                                            <p:tgtEl>
                                              <p:spTgt spid="22"/>
                                            </p:tgtEl>
                                            <p:attrNameLst>
                                              <p:attrName>ppt_x</p:attrName>
                                              <p:attrName>ppt_y</p:attrName>
                                            </p:attrNameLst>
                                          </p:cBhvr>
                                          <p:rCtr x="859" y="0"/>
                                        </p:animMotion>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42" presetClass="path" presetSubtype="0" decel="100000" fill="hold" grpId="1" nodeType="withEffect">
                                      <p:stCondLst>
                                        <p:cond delay="500"/>
                                      </p:stCondLst>
                                      <p:childTnLst>
                                        <p:animMotion origin="layout" path="M -0.01719 -0.00023 L 1.04167E-6 -2.96296E-6 " pathEditMode="relative" rAng="0" ptsTypes="AA">
                                          <p:cBhvr>
                                            <p:cTn id="19" dur="500" fill="hold"/>
                                            <p:tgtEl>
                                              <p:spTgt spid="23"/>
                                            </p:tgtEl>
                                            <p:attrNameLst>
                                              <p:attrName>ppt_x</p:attrName>
                                              <p:attrName>ppt_y</p:attrName>
                                            </p:attrNameLst>
                                          </p:cBhvr>
                                          <p:rCtr x="859" y="0"/>
                                        </p:animMotion>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42" presetClass="path" presetSubtype="0" decel="100000" fill="hold" grpId="1" nodeType="withEffect">
                                      <p:stCondLst>
                                        <p:cond delay="750"/>
                                      </p:stCondLst>
                                      <p:childTnLst>
                                        <p:animMotion origin="layout" path="M -0.01719 -0.00023 L 1.04167E-6 2.59259E-6 " pathEditMode="relative" rAng="0" ptsTypes="AA">
                                          <p:cBhvr>
                                            <p:cTn id="24" dur="500" fill="hold"/>
                                            <p:tgtEl>
                                              <p:spTgt spid="24"/>
                                            </p:tgtEl>
                                            <p:attrNameLst>
                                              <p:attrName>ppt_x</p:attrName>
                                              <p:attrName>ppt_y</p:attrName>
                                            </p:attrNameLst>
                                          </p:cBhvr>
                                          <p:rCtr x="859" y="0"/>
                                        </p:animMotion>
                                      </p:childTnLst>
                                    </p:cTn>
                                  </p:par>
                                  <p:par>
                                    <p:cTn id="25" presetID="10" presetClass="entr" presetSubtype="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par>
                                    <p:cTn id="28" presetID="42" presetClass="path" presetSubtype="0" decel="100000" fill="hold" grpId="1" nodeType="withEffect">
                                      <p:stCondLst>
                                        <p:cond delay="1000"/>
                                      </p:stCondLst>
                                      <p:childTnLst>
                                        <p:animMotion origin="layout" path="M -0.01719 -0.00023 L 1.04167E-6 -1.85185E-6 " pathEditMode="relative" rAng="0" ptsTypes="AA">
                                          <p:cBhvr>
                                            <p:cTn id="29" dur="500" fill="hold"/>
                                            <p:tgtEl>
                                              <p:spTgt spid="25"/>
                                            </p:tgtEl>
                                            <p:attrNameLst>
                                              <p:attrName>ppt_x</p:attrName>
                                              <p:attrName>ppt_y</p:attrName>
                                            </p:attrNameLst>
                                          </p:cBhvr>
                                          <p:rCtr x="859" y="0"/>
                                        </p:animMotion>
                                      </p:childTnLst>
                                    </p:cTn>
                                  </p:par>
                                  <p:par>
                                    <p:cTn id="30" presetID="10" presetClass="entr" presetSubtype="0" fill="hold" grpId="0" nodeType="withEffect">
                                      <p:stCondLst>
                                        <p:cond delay="1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1250"/>
                                      </p:stCondLst>
                                      <p:childTnLst>
                                        <p:animMotion origin="layout" path="M -0.01718 -0.00023 L -2.91667E-6 -4.07407E-6 " pathEditMode="relative" rAng="0" ptsTypes="AA">
                                          <p:cBhvr>
                                            <p:cTn id="34" dur="500" fill="hold"/>
                                            <p:tgtEl>
                                              <p:spTgt spid="26"/>
                                            </p:tgtEl>
                                            <p:attrNameLst>
                                              <p:attrName>ppt_x</p:attrName>
                                              <p:attrName>ppt_y</p:attrName>
                                            </p:attrNameLst>
                                          </p:cBhvr>
                                          <p:rCtr x="859" y="0"/>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42" presetClass="path" presetSubtype="0" decel="100000" fill="hold" grpId="1" nodeType="withEffect">
                                      <p:stCondLst>
                                        <p:cond delay="1500"/>
                                      </p:stCondLst>
                                      <p:childTnLst>
                                        <p:animMotion origin="layout" path="M -0.01718 -0.00023 L -2.91667E-6 1.48148E-6 " pathEditMode="relative" rAng="0" ptsTypes="AA">
                                          <p:cBhvr>
                                            <p:cTn id="39" dur="500" fill="hold"/>
                                            <p:tgtEl>
                                              <p:spTgt spid="27"/>
                                            </p:tgtEl>
                                            <p:attrNameLst>
                                              <p:attrName>ppt_x</p:attrName>
                                              <p:attrName>ppt_y</p:attrName>
                                            </p:attrNameLst>
                                          </p:cBhvr>
                                          <p:rCtr x="859" y="0"/>
                                        </p:animMotion>
                                      </p:childTnLst>
                                    </p:cTn>
                                  </p:par>
                                  <p:par>
                                    <p:cTn id="40" presetID="10" presetClass="entr" presetSubtype="0" fill="hold" grpId="0" nodeType="withEffect">
                                      <p:stCondLst>
                                        <p:cond delay="17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par>
                                    <p:cTn id="43" presetID="42" presetClass="path" presetSubtype="0" decel="100000" fill="hold" grpId="1" nodeType="withEffect">
                                      <p:stCondLst>
                                        <p:cond delay="1750"/>
                                      </p:stCondLst>
                                      <p:childTnLst>
                                        <p:animMotion origin="layout" path="M -0.01718 -0.00023 L -2.91667E-6 -2.96296E-6 " pathEditMode="relative" rAng="0" ptsTypes="AA">
                                          <p:cBhvr>
                                            <p:cTn id="44" dur="500" fill="hold"/>
                                            <p:tgtEl>
                                              <p:spTgt spid="28"/>
                                            </p:tgtEl>
                                            <p:attrNameLst>
                                              <p:attrName>ppt_x</p:attrName>
                                              <p:attrName>ppt_y</p:attrName>
                                            </p:attrNameLst>
                                          </p:cBhvr>
                                          <p:rCtr x="859" y="0"/>
                                        </p:animMotion>
                                      </p:childTnLst>
                                    </p:cTn>
                                  </p:par>
                                  <p:par>
                                    <p:cTn id="45" presetID="10" presetClass="entr" presetSubtype="0" fill="hold" grpId="0" nodeType="withEffect">
                                      <p:stCondLst>
                                        <p:cond delay="20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2000"/>
                                      </p:stCondLst>
                                      <p:childTnLst>
                                        <p:animMotion origin="layout" path="M -0.01718 -0.00023 L -2.91667E-6 2.59259E-6 " pathEditMode="relative" rAng="0" ptsTypes="AA">
                                          <p:cBhvr>
                                            <p:cTn id="49" dur="500" fill="hold"/>
                                            <p:tgtEl>
                                              <p:spTgt spid="29"/>
                                            </p:tgtEl>
                                            <p:attrNameLst>
                                              <p:attrName>ppt_x</p:attrName>
                                              <p:attrName>ppt_y</p:attrName>
                                            </p:attrNameLst>
                                          </p:cBhvr>
                                          <p:rCtr x="859" y="0"/>
                                        </p:animMotion>
                                      </p:childTnLst>
                                    </p:cTn>
                                  </p:par>
                                  <p:par>
                                    <p:cTn id="50" presetID="10" presetClass="entr" presetSubtype="0" fill="hold" grpId="0" nodeType="withEffect">
                                      <p:stCondLst>
                                        <p:cond delay="225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par>
                                    <p:cTn id="53" presetID="42" presetClass="path" presetSubtype="0" decel="100000" fill="hold" grpId="1" nodeType="withEffect">
                                      <p:stCondLst>
                                        <p:cond delay="2250"/>
                                      </p:stCondLst>
                                      <p:childTnLst>
                                        <p:animMotion origin="layout" path="M -0.01718 -0.00023 L -2.91667E-6 -1.85185E-6 " pathEditMode="relative" rAng="0" ptsTypes="AA">
                                          <p:cBhvr>
                                            <p:cTn id="54" dur="500" fill="hold"/>
                                            <p:tgtEl>
                                              <p:spTgt spid="30"/>
                                            </p:tgtEl>
                                            <p:attrNameLst>
                                              <p:attrName>ppt_x</p:attrName>
                                              <p:attrName>ppt_y</p:attrName>
                                            </p:attrNameLst>
                                          </p:cBhvr>
                                          <p:rCtr x="859" y="0"/>
                                        </p:animMotion>
                                      </p:childTnLst>
                                    </p:cTn>
                                  </p:par>
                                  <p:par>
                                    <p:cTn id="55" presetID="2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00" fill="hold"/>
                                            <p:tgtEl>
                                              <p:spTgt spid="33"/>
                                            </p:tgtEl>
                                            <p:attrNameLst>
                                              <p:attrName>ppt_w</p:attrName>
                                            </p:attrNameLst>
                                          </p:cBhvr>
                                          <p:tavLst>
                                            <p:tav tm="0">
                                              <p:val>
                                                <p:fltVal val="0"/>
                                              </p:val>
                                            </p:tav>
                                            <p:tav tm="100000">
                                              <p:val>
                                                <p:strVal val="#ppt_w"/>
                                              </p:val>
                                            </p:tav>
                                          </p:tavLst>
                                        </p:anim>
                                        <p:anim calcmode="lin" valueType="num">
                                          <p:cBhvr>
                                            <p:cTn id="58" dur="200" fill="hold"/>
                                            <p:tgtEl>
                                              <p:spTgt spid="33"/>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14:presetBounceEnd="99000">
                                      <p:stCondLst>
                                        <p:cond delay="0"/>
                                      </p:stCondLst>
                                      <p:childTnLst>
                                        <p:animScale p14:bounceEnd="99000">
                                          <p:cBhvr>
                                            <p:cTn id="60" dur="1000" fill="hold"/>
                                            <p:tgtEl>
                                              <p:spTgt spid="33"/>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33"/>
                                            </p:tgtEl>
                                          </p:cBhvr>
                                          <p:by x="91000" y="91000"/>
                                        </p:animScale>
                                      </p:childTnLst>
                                    </p:cTn>
                                  </p:par>
                                  <p:par>
                                    <p:cTn id="63" presetID="23" presetClass="entr" presetSubtype="16" fill="hold" grpId="0" nodeType="withEffect">
                                      <p:stCondLst>
                                        <p:cond delay="250"/>
                                      </p:stCondLst>
                                      <p:childTnLst>
                                        <p:set>
                                          <p:cBhvr>
                                            <p:cTn id="64" dur="1" fill="hold">
                                              <p:stCondLst>
                                                <p:cond delay="0"/>
                                              </p:stCondLst>
                                            </p:cTn>
                                            <p:tgtEl>
                                              <p:spTgt spid="35"/>
                                            </p:tgtEl>
                                            <p:attrNameLst>
                                              <p:attrName>style.visibility</p:attrName>
                                            </p:attrNameLst>
                                          </p:cBhvr>
                                          <p:to>
                                            <p:strVal val="visible"/>
                                          </p:to>
                                        </p:set>
                                        <p:anim calcmode="lin" valueType="num">
                                          <p:cBhvr>
                                            <p:cTn id="65" dur="200" fill="hold"/>
                                            <p:tgtEl>
                                              <p:spTgt spid="35"/>
                                            </p:tgtEl>
                                            <p:attrNameLst>
                                              <p:attrName>ppt_w</p:attrName>
                                            </p:attrNameLst>
                                          </p:cBhvr>
                                          <p:tavLst>
                                            <p:tav tm="0">
                                              <p:val>
                                                <p:fltVal val="0"/>
                                              </p:val>
                                            </p:tav>
                                            <p:tav tm="100000">
                                              <p:val>
                                                <p:strVal val="#ppt_w"/>
                                              </p:val>
                                            </p:tav>
                                          </p:tavLst>
                                        </p:anim>
                                        <p:anim calcmode="lin" valueType="num">
                                          <p:cBhvr>
                                            <p:cTn id="66" dur="200" fill="hold"/>
                                            <p:tgtEl>
                                              <p:spTgt spid="35"/>
                                            </p:tgtEl>
                                            <p:attrNameLst>
                                              <p:attrName>ppt_h</p:attrName>
                                            </p:attrNameLst>
                                          </p:cBhvr>
                                          <p:tavLst>
                                            <p:tav tm="0">
                                              <p:val>
                                                <p:fltVal val="0"/>
                                              </p:val>
                                            </p:tav>
                                            <p:tav tm="100000">
                                              <p:val>
                                                <p:strVal val="#ppt_h"/>
                                              </p:val>
                                            </p:tav>
                                          </p:tavLst>
                                        </p:anim>
                                      </p:childTnLst>
                                    </p:cTn>
                                  </p:par>
                                  <p:par>
                                    <p:cTn id="67" presetID="6" presetClass="emph" presetSubtype="0" fill="hold" grpId="1" nodeType="withEffect" p14:presetBounceEnd="99000">
                                      <p:stCondLst>
                                        <p:cond delay="250"/>
                                      </p:stCondLst>
                                      <p:childTnLst>
                                        <p:animScale p14:bounceEnd="99000">
                                          <p:cBhvr>
                                            <p:cTn id="68" dur="1000" fill="hold"/>
                                            <p:tgtEl>
                                              <p:spTgt spid="35"/>
                                            </p:tgtEl>
                                          </p:cBhvr>
                                          <p:by x="110000" y="110000"/>
                                        </p:animScale>
                                      </p:childTnLst>
                                    </p:cTn>
                                  </p:par>
                                  <p:par>
                                    <p:cTn id="69" presetID="6" presetClass="emph" presetSubtype="0" accel="50000" decel="50000" fill="hold" grpId="2" nodeType="withEffect">
                                      <p:stCondLst>
                                        <p:cond delay="250"/>
                                      </p:stCondLst>
                                      <p:childTnLst>
                                        <p:animScale>
                                          <p:cBhvr>
                                            <p:cTn id="70" dur="250" fill="hold"/>
                                            <p:tgtEl>
                                              <p:spTgt spid="35"/>
                                            </p:tgtEl>
                                          </p:cBhvr>
                                          <p:by x="91000" y="91000"/>
                                        </p:animScale>
                                      </p:childTnLst>
                                    </p:cTn>
                                  </p:par>
                                  <p:par>
                                    <p:cTn id="71" presetID="23" presetClass="entr" presetSubtype="16" fill="hold" grpId="0" nodeType="withEffect">
                                      <p:stCondLst>
                                        <p:cond delay="500"/>
                                      </p:stCondLst>
                                      <p:childTnLst>
                                        <p:set>
                                          <p:cBhvr>
                                            <p:cTn id="72" dur="1" fill="hold">
                                              <p:stCondLst>
                                                <p:cond delay="0"/>
                                              </p:stCondLst>
                                            </p:cTn>
                                            <p:tgtEl>
                                              <p:spTgt spid="36"/>
                                            </p:tgtEl>
                                            <p:attrNameLst>
                                              <p:attrName>style.visibility</p:attrName>
                                            </p:attrNameLst>
                                          </p:cBhvr>
                                          <p:to>
                                            <p:strVal val="visible"/>
                                          </p:to>
                                        </p:set>
                                        <p:anim calcmode="lin" valueType="num">
                                          <p:cBhvr>
                                            <p:cTn id="73" dur="200" fill="hold"/>
                                            <p:tgtEl>
                                              <p:spTgt spid="36"/>
                                            </p:tgtEl>
                                            <p:attrNameLst>
                                              <p:attrName>ppt_w</p:attrName>
                                            </p:attrNameLst>
                                          </p:cBhvr>
                                          <p:tavLst>
                                            <p:tav tm="0">
                                              <p:val>
                                                <p:fltVal val="0"/>
                                              </p:val>
                                            </p:tav>
                                            <p:tav tm="100000">
                                              <p:val>
                                                <p:strVal val="#ppt_w"/>
                                              </p:val>
                                            </p:tav>
                                          </p:tavLst>
                                        </p:anim>
                                        <p:anim calcmode="lin" valueType="num">
                                          <p:cBhvr>
                                            <p:cTn id="74" dur="200" fill="hold"/>
                                            <p:tgtEl>
                                              <p:spTgt spid="36"/>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14:presetBounceEnd="99000">
                                      <p:stCondLst>
                                        <p:cond delay="500"/>
                                      </p:stCondLst>
                                      <p:childTnLst>
                                        <p:animScale p14:bounceEnd="99000">
                                          <p:cBhvr>
                                            <p:cTn id="76" dur="1000" fill="hold"/>
                                            <p:tgtEl>
                                              <p:spTgt spid="36"/>
                                            </p:tgtEl>
                                          </p:cBhvr>
                                          <p:by x="110000" y="110000"/>
                                        </p:animScale>
                                      </p:childTnLst>
                                    </p:cTn>
                                  </p:par>
                                  <p:par>
                                    <p:cTn id="77" presetID="6" presetClass="emph" presetSubtype="0" accel="50000" decel="50000" fill="hold" grpId="2" nodeType="withEffect">
                                      <p:stCondLst>
                                        <p:cond delay="500"/>
                                      </p:stCondLst>
                                      <p:childTnLst>
                                        <p:animScale>
                                          <p:cBhvr>
                                            <p:cTn id="78" dur="250" fill="hold"/>
                                            <p:tgtEl>
                                              <p:spTgt spid="36"/>
                                            </p:tgtEl>
                                          </p:cBhvr>
                                          <p:by x="91000" y="91000"/>
                                        </p:animScale>
                                      </p:childTnLst>
                                    </p:cTn>
                                  </p:par>
                                  <p:par>
                                    <p:cTn id="79" presetID="23" presetClass="entr" presetSubtype="16" fill="hold" grpId="0" nodeType="withEffect">
                                      <p:stCondLst>
                                        <p:cond delay="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200" fill="hold"/>
                                            <p:tgtEl>
                                              <p:spTgt spid="37"/>
                                            </p:tgtEl>
                                            <p:attrNameLst>
                                              <p:attrName>ppt_w</p:attrName>
                                            </p:attrNameLst>
                                          </p:cBhvr>
                                          <p:tavLst>
                                            <p:tav tm="0">
                                              <p:val>
                                                <p:fltVal val="0"/>
                                              </p:val>
                                            </p:tav>
                                            <p:tav tm="100000">
                                              <p:val>
                                                <p:strVal val="#ppt_w"/>
                                              </p:val>
                                            </p:tav>
                                          </p:tavLst>
                                        </p:anim>
                                        <p:anim calcmode="lin" valueType="num">
                                          <p:cBhvr>
                                            <p:cTn id="82" dur="200" fill="hold"/>
                                            <p:tgtEl>
                                              <p:spTgt spid="37"/>
                                            </p:tgtEl>
                                            <p:attrNameLst>
                                              <p:attrName>ppt_h</p:attrName>
                                            </p:attrNameLst>
                                          </p:cBhvr>
                                          <p:tavLst>
                                            <p:tav tm="0">
                                              <p:val>
                                                <p:fltVal val="0"/>
                                              </p:val>
                                            </p:tav>
                                            <p:tav tm="100000">
                                              <p:val>
                                                <p:strVal val="#ppt_h"/>
                                              </p:val>
                                            </p:tav>
                                          </p:tavLst>
                                        </p:anim>
                                      </p:childTnLst>
                                    </p:cTn>
                                  </p:par>
                                  <p:par>
                                    <p:cTn id="83" presetID="6" presetClass="emph" presetSubtype="0" fill="hold" grpId="1" nodeType="withEffect" p14:presetBounceEnd="99000">
                                      <p:stCondLst>
                                        <p:cond delay="750"/>
                                      </p:stCondLst>
                                      <p:childTnLst>
                                        <p:animScale p14:bounceEnd="99000">
                                          <p:cBhvr>
                                            <p:cTn id="84" dur="1000" fill="hold"/>
                                            <p:tgtEl>
                                              <p:spTgt spid="37"/>
                                            </p:tgtEl>
                                          </p:cBhvr>
                                          <p:by x="110000" y="110000"/>
                                        </p:animScale>
                                      </p:childTnLst>
                                    </p:cTn>
                                  </p:par>
                                  <p:par>
                                    <p:cTn id="85" presetID="6" presetClass="emph" presetSubtype="0" accel="50000" decel="50000" fill="hold" grpId="2" nodeType="withEffect">
                                      <p:stCondLst>
                                        <p:cond delay="750"/>
                                      </p:stCondLst>
                                      <p:childTnLst>
                                        <p:animScale>
                                          <p:cBhvr>
                                            <p:cTn id="86" dur="250" fill="hold"/>
                                            <p:tgtEl>
                                              <p:spTgt spid="37"/>
                                            </p:tgtEl>
                                          </p:cBhvr>
                                          <p:by x="91000" y="91000"/>
                                        </p:animScale>
                                      </p:childTnLst>
                                    </p:cTn>
                                  </p:par>
                                  <p:par>
                                    <p:cTn id="87" presetID="23" presetClass="entr" presetSubtype="16" fill="hold" grpId="0" nodeType="withEffect">
                                      <p:stCondLst>
                                        <p:cond delay="10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200" fill="hold"/>
                                            <p:tgtEl>
                                              <p:spTgt spid="38"/>
                                            </p:tgtEl>
                                            <p:attrNameLst>
                                              <p:attrName>ppt_w</p:attrName>
                                            </p:attrNameLst>
                                          </p:cBhvr>
                                          <p:tavLst>
                                            <p:tav tm="0">
                                              <p:val>
                                                <p:fltVal val="0"/>
                                              </p:val>
                                            </p:tav>
                                            <p:tav tm="100000">
                                              <p:val>
                                                <p:strVal val="#ppt_w"/>
                                              </p:val>
                                            </p:tav>
                                          </p:tavLst>
                                        </p:anim>
                                        <p:anim calcmode="lin" valueType="num">
                                          <p:cBhvr>
                                            <p:cTn id="90" dur="200" fill="hold"/>
                                            <p:tgtEl>
                                              <p:spTgt spid="38"/>
                                            </p:tgtEl>
                                            <p:attrNameLst>
                                              <p:attrName>ppt_h</p:attrName>
                                            </p:attrNameLst>
                                          </p:cBhvr>
                                          <p:tavLst>
                                            <p:tav tm="0">
                                              <p:val>
                                                <p:fltVal val="0"/>
                                              </p:val>
                                            </p:tav>
                                            <p:tav tm="100000">
                                              <p:val>
                                                <p:strVal val="#ppt_h"/>
                                              </p:val>
                                            </p:tav>
                                          </p:tavLst>
                                        </p:anim>
                                      </p:childTnLst>
                                    </p:cTn>
                                  </p:par>
                                  <p:par>
                                    <p:cTn id="91" presetID="6" presetClass="emph" presetSubtype="0" fill="hold" grpId="1" nodeType="withEffect" p14:presetBounceEnd="99000">
                                      <p:stCondLst>
                                        <p:cond delay="1000"/>
                                      </p:stCondLst>
                                      <p:childTnLst>
                                        <p:animScale p14:bounceEnd="99000">
                                          <p:cBhvr>
                                            <p:cTn id="92" dur="1000" fill="hold"/>
                                            <p:tgtEl>
                                              <p:spTgt spid="38"/>
                                            </p:tgtEl>
                                          </p:cBhvr>
                                          <p:by x="110000" y="110000"/>
                                        </p:animScale>
                                      </p:childTnLst>
                                    </p:cTn>
                                  </p:par>
                                  <p:par>
                                    <p:cTn id="93" presetID="6" presetClass="emph" presetSubtype="0" accel="50000" decel="50000" fill="hold" grpId="2" nodeType="withEffect">
                                      <p:stCondLst>
                                        <p:cond delay="1000"/>
                                      </p:stCondLst>
                                      <p:childTnLst>
                                        <p:animScale>
                                          <p:cBhvr>
                                            <p:cTn id="94" dur="250" fill="hold"/>
                                            <p:tgtEl>
                                              <p:spTgt spid="38"/>
                                            </p:tgtEl>
                                          </p:cBhvr>
                                          <p:by x="91000" y="91000"/>
                                        </p:animScale>
                                      </p:childTnLst>
                                    </p:cTn>
                                  </p:par>
                                  <p:par>
                                    <p:cTn id="95" presetID="23" presetClass="entr" presetSubtype="16" fill="hold" grpId="0" nodeType="withEffect">
                                      <p:stCondLst>
                                        <p:cond delay="225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00" fill="hold"/>
                                            <p:tgtEl>
                                              <p:spTgt spid="43"/>
                                            </p:tgtEl>
                                            <p:attrNameLst>
                                              <p:attrName>ppt_w</p:attrName>
                                            </p:attrNameLst>
                                          </p:cBhvr>
                                          <p:tavLst>
                                            <p:tav tm="0">
                                              <p:val>
                                                <p:fltVal val="0"/>
                                              </p:val>
                                            </p:tav>
                                            <p:tav tm="100000">
                                              <p:val>
                                                <p:strVal val="#ppt_w"/>
                                              </p:val>
                                            </p:tav>
                                          </p:tavLst>
                                        </p:anim>
                                        <p:anim calcmode="lin" valueType="num">
                                          <p:cBhvr>
                                            <p:cTn id="98" dur="200" fill="hold"/>
                                            <p:tgtEl>
                                              <p:spTgt spid="4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14:presetBounceEnd="99000">
                                      <p:stCondLst>
                                        <p:cond delay="2250"/>
                                      </p:stCondLst>
                                      <p:childTnLst>
                                        <p:animScale p14:bounceEnd="99000">
                                          <p:cBhvr>
                                            <p:cTn id="100" dur="1000" fill="hold"/>
                                            <p:tgtEl>
                                              <p:spTgt spid="43"/>
                                            </p:tgtEl>
                                          </p:cBhvr>
                                          <p:by x="110000" y="110000"/>
                                        </p:animScale>
                                      </p:childTnLst>
                                    </p:cTn>
                                  </p:par>
                                  <p:par>
                                    <p:cTn id="101" presetID="6" presetClass="emph" presetSubtype="0" accel="50000" decel="50000" fill="hold" grpId="2" nodeType="withEffect">
                                      <p:stCondLst>
                                        <p:cond delay="2250"/>
                                      </p:stCondLst>
                                      <p:childTnLst>
                                        <p:animScale>
                                          <p:cBhvr>
                                            <p:cTn id="102" dur="250" fill="hold"/>
                                            <p:tgtEl>
                                              <p:spTgt spid="43"/>
                                            </p:tgtEl>
                                          </p:cBhvr>
                                          <p:by x="91000" y="91000"/>
                                        </p:animScale>
                                      </p:childTnLst>
                                    </p:cTn>
                                  </p:par>
                                  <p:par>
                                    <p:cTn id="103" presetID="23" presetClass="entr" presetSubtype="16" fill="hold" grpId="0" nodeType="withEffect">
                                      <p:stCondLst>
                                        <p:cond delay="200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200" fill="hold"/>
                                            <p:tgtEl>
                                              <p:spTgt spid="42"/>
                                            </p:tgtEl>
                                            <p:attrNameLst>
                                              <p:attrName>ppt_w</p:attrName>
                                            </p:attrNameLst>
                                          </p:cBhvr>
                                          <p:tavLst>
                                            <p:tav tm="0">
                                              <p:val>
                                                <p:fltVal val="0"/>
                                              </p:val>
                                            </p:tav>
                                            <p:tav tm="100000">
                                              <p:val>
                                                <p:strVal val="#ppt_w"/>
                                              </p:val>
                                            </p:tav>
                                          </p:tavLst>
                                        </p:anim>
                                        <p:anim calcmode="lin" valueType="num">
                                          <p:cBhvr>
                                            <p:cTn id="106" dur="200" fill="hold"/>
                                            <p:tgtEl>
                                              <p:spTgt spid="42"/>
                                            </p:tgtEl>
                                            <p:attrNameLst>
                                              <p:attrName>ppt_h</p:attrName>
                                            </p:attrNameLst>
                                          </p:cBhvr>
                                          <p:tavLst>
                                            <p:tav tm="0">
                                              <p:val>
                                                <p:fltVal val="0"/>
                                              </p:val>
                                            </p:tav>
                                            <p:tav tm="100000">
                                              <p:val>
                                                <p:strVal val="#ppt_h"/>
                                              </p:val>
                                            </p:tav>
                                          </p:tavLst>
                                        </p:anim>
                                      </p:childTnLst>
                                    </p:cTn>
                                  </p:par>
                                  <p:par>
                                    <p:cTn id="107" presetID="6" presetClass="emph" presetSubtype="0" fill="hold" grpId="1" nodeType="withEffect" p14:presetBounceEnd="99000">
                                      <p:stCondLst>
                                        <p:cond delay="2000"/>
                                      </p:stCondLst>
                                      <p:childTnLst>
                                        <p:animScale p14:bounceEnd="99000">
                                          <p:cBhvr>
                                            <p:cTn id="108" dur="1000" fill="hold"/>
                                            <p:tgtEl>
                                              <p:spTgt spid="42"/>
                                            </p:tgtEl>
                                          </p:cBhvr>
                                          <p:by x="110000" y="110000"/>
                                        </p:animScale>
                                      </p:childTnLst>
                                    </p:cTn>
                                  </p:par>
                                  <p:par>
                                    <p:cTn id="109" presetID="6" presetClass="emph" presetSubtype="0" accel="50000" decel="50000" fill="hold" grpId="2" nodeType="withEffect">
                                      <p:stCondLst>
                                        <p:cond delay="2000"/>
                                      </p:stCondLst>
                                      <p:childTnLst>
                                        <p:animScale>
                                          <p:cBhvr>
                                            <p:cTn id="110" dur="250" fill="hold"/>
                                            <p:tgtEl>
                                              <p:spTgt spid="42"/>
                                            </p:tgtEl>
                                          </p:cBhvr>
                                          <p:by x="91000" y="91000"/>
                                        </p:animScale>
                                      </p:childTnLst>
                                    </p:cTn>
                                  </p:par>
                                  <p:par>
                                    <p:cTn id="111" presetID="23" presetClass="entr" presetSubtype="16" fill="hold" grpId="0" nodeType="withEffect">
                                      <p:stCondLst>
                                        <p:cond delay="175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200" fill="hold"/>
                                            <p:tgtEl>
                                              <p:spTgt spid="41"/>
                                            </p:tgtEl>
                                            <p:attrNameLst>
                                              <p:attrName>ppt_w</p:attrName>
                                            </p:attrNameLst>
                                          </p:cBhvr>
                                          <p:tavLst>
                                            <p:tav tm="0">
                                              <p:val>
                                                <p:fltVal val="0"/>
                                              </p:val>
                                            </p:tav>
                                            <p:tav tm="100000">
                                              <p:val>
                                                <p:strVal val="#ppt_w"/>
                                              </p:val>
                                            </p:tav>
                                          </p:tavLst>
                                        </p:anim>
                                        <p:anim calcmode="lin" valueType="num">
                                          <p:cBhvr>
                                            <p:cTn id="114" dur="200" fill="hold"/>
                                            <p:tgtEl>
                                              <p:spTgt spid="41"/>
                                            </p:tgtEl>
                                            <p:attrNameLst>
                                              <p:attrName>ppt_h</p:attrName>
                                            </p:attrNameLst>
                                          </p:cBhvr>
                                          <p:tavLst>
                                            <p:tav tm="0">
                                              <p:val>
                                                <p:fltVal val="0"/>
                                              </p:val>
                                            </p:tav>
                                            <p:tav tm="100000">
                                              <p:val>
                                                <p:strVal val="#ppt_h"/>
                                              </p:val>
                                            </p:tav>
                                          </p:tavLst>
                                        </p:anim>
                                      </p:childTnLst>
                                    </p:cTn>
                                  </p:par>
                                  <p:par>
                                    <p:cTn id="115" presetID="6" presetClass="emph" presetSubtype="0" fill="hold" grpId="1" nodeType="withEffect" p14:presetBounceEnd="99000">
                                      <p:stCondLst>
                                        <p:cond delay="1750"/>
                                      </p:stCondLst>
                                      <p:childTnLst>
                                        <p:animScale p14:bounceEnd="99000">
                                          <p:cBhvr>
                                            <p:cTn id="116" dur="1000" fill="hold"/>
                                            <p:tgtEl>
                                              <p:spTgt spid="41"/>
                                            </p:tgtEl>
                                          </p:cBhvr>
                                          <p:by x="110000" y="110000"/>
                                        </p:animScale>
                                      </p:childTnLst>
                                    </p:cTn>
                                  </p:par>
                                  <p:par>
                                    <p:cTn id="117" presetID="6" presetClass="emph" presetSubtype="0" accel="50000" decel="50000" fill="hold" grpId="2" nodeType="withEffect">
                                      <p:stCondLst>
                                        <p:cond delay="1750"/>
                                      </p:stCondLst>
                                      <p:childTnLst>
                                        <p:animScale>
                                          <p:cBhvr>
                                            <p:cTn id="118" dur="250" fill="hold"/>
                                            <p:tgtEl>
                                              <p:spTgt spid="41"/>
                                            </p:tgtEl>
                                          </p:cBhvr>
                                          <p:by x="91000" y="91000"/>
                                        </p:animScale>
                                      </p:childTnLst>
                                    </p:cTn>
                                  </p:par>
                                  <p:par>
                                    <p:cTn id="119" presetID="23" presetClass="entr" presetSubtype="16" fill="hold" grpId="0" nodeType="withEffect">
                                      <p:stCondLst>
                                        <p:cond delay="150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200" fill="hold"/>
                                            <p:tgtEl>
                                              <p:spTgt spid="40"/>
                                            </p:tgtEl>
                                            <p:attrNameLst>
                                              <p:attrName>ppt_w</p:attrName>
                                            </p:attrNameLst>
                                          </p:cBhvr>
                                          <p:tavLst>
                                            <p:tav tm="0">
                                              <p:val>
                                                <p:fltVal val="0"/>
                                              </p:val>
                                            </p:tav>
                                            <p:tav tm="100000">
                                              <p:val>
                                                <p:strVal val="#ppt_w"/>
                                              </p:val>
                                            </p:tav>
                                          </p:tavLst>
                                        </p:anim>
                                        <p:anim calcmode="lin" valueType="num">
                                          <p:cBhvr>
                                            <p:cTn id="122" dur="200" fill="hold"/>
                                            <p:tgtEl>
                                              <p:spTgt spid="40"/>
                                            </p:tgtEl>
                                            <p:attrNameLst>
                                              <p:attrName>ppt_h</p:attrName>
                                            </p:attrNameLst>
                                          </p:cBhvr>
                                          <p:tavLst>
                                            <p:tav tm="0">
                                              <p:val>
                                                <p:fltVal val="0"/>
                                              </p:val>
                                            </p:tav>
                                            <p:tav tm="100000">
                                              <p:val>
                                                <p:strVal val="#ppt_h"/>
                                              </p:val>
                                            </p:tav>
                                          </p:tavLst>
                                        </p:anim>
                                      </p:childTnLst>
                                    </p:cTn>
                                  </p:par>
                                  <p:par>
                                    <p:cTn id="123" presetID="6" presetClass="emph" presetSubtype="0" fill="hold" grpId="1" nodeType="withEffect" p14:presetBounceEnd="99000">
                                      <p:stCondLst>
                                        <p:cond delay="1500"/>
                                      </p:stCondLst>
                                      <p:childTnLst>
                                        <p:animScale p14:bounceEnd="99000">
                                          <p:cBhvr>
                                            <p:cTn id="124" dur="1000" fill="hold"/>
                                            <p:tgtEl>
                                              <p:spTgt spid="40"/>
                                            </p:tgtEl>
                                          </p:cBhvr>
                                          <p:by x="110000" y="110000"/>
                                        </p:animScale>
                                      </p:childTnLst>
                                    </p:cTn>
                                  </p:par>
                                  <p:par>
                                    <p:cTn id="125" presetID="6" presetClass="emph" presetSubtype="0" accel="50000" decel="50000" fill="hold" grpId="2" nodeType="withEffect">
                                      <p:stCondLst>
                                        <p:cond delay="1500"/>
                                      </p:stCondLst>
                                      <p:childTnLst>
                                        <p:animScale>
                                          <p:cBhvr>
                                            <p:cTn id="126" dur="250" fill="hold"/>
                                            <p:tgtEl>
                                              <p:spTgt spid="40"/>
                                            </p:tgtEl>
                                          </p:cBhvr>
                                          <p:by x="91000" y="91000"/>
                                        </p:animScale>
                                      </p:childTnLst>
                                    </p:cTn>
                                  </p:par>
                                  <p:par>
                                    <p:cTn id="127" presetID="23" presetClass="entr" presetSubtype="16" fill="hold" grpId="0" nodeType="withEffect">
                                      <p:stCondLst>
                                        <p:cond delay="125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200" fill="hold"/>
                                            <p:tgtEl>
                                              <p:spTgt spid="39"/>
                                            </p:tgtEl>
                                            <p:attrNameLst>
                                              <p:attrName>ppt_w</p:attrName>
                                            </p:attrNameLst>
                                          </p:cBhvr>
                                          <p:tavLst>
                                            <p:tav tm="0">
                                              <p:val>
                                                <p:fltVal val="0"/>
                                              </p:val>
                                            </p:tav>
                                            <p:tav tm="100000">
                                              <p:val>
                                                <p:strVal val="#ppt_w"/>
                                              </p:val>
                                            </p:tav>
                                          </p:tavLst>
                                        </p:anim>
                                        <p:anim calcmode="lin" valueType="num">
                                          <p:cBhvr>
                                            <p:cTn id="130" dur="200" fill="hold"/>
                                            <p:tgtEl>
                                              <p:spTgt spid="39"/>
                                            </p:tgtEl>
                                            <p:attrNameLst>
                                              <p:attrName>ppt_h</p:attrName>
                                            </p:attrNameLst>
                                          </p:cBhvr>
                                          <p:tavLst>
                                            <p:tav tm="0">
                                              <p:val>
                                                <p:fltVal val="0"/>
                                              </p:val>
                                            </p:tav>
                                            <p:tav tm="100000">
                                              <p:val>
                                                <p:strVal val="#ppt_h"/>
                                              </p:val>
                                            </p:tav>
                                          </p:tavLst>
                                        </p:anim>
                                      </p:childTnLst>
                                    </p:cTn>
                                  </p:par>
                                  <p:par>
                                    <p:cTn id="131" presetID="6" presetClass="emph" presetSubtype="0" fill="hold" grpId="1" nodeType="withEffect" p14:presetBounceEnd="99000">
                                      <p:stCondLst>
                                        <p:cond delay="1250"/>
                                      </p:stCondLst>
                                      <p:childTnLst>
                                        <p:animScale p14:bounceEnd="99000">
                                          <p:cBhvr>
                                            <p:cTn id="132" dur="1000" fill="hold"/>
                                            <p:tgtEl>
                                              <p:spTgt spid="39"/>
                                            </p:tgtEl>
                                          </p:cBhvr>
                                          <p:by x="110000" y="110000"/>
                                        </p:animScale>
                                      </p:childTnLst>
                                    </p:cTn>
                                  </p:par>
                                  <p:par>
                                    <p:cTn id="133" presetID="6" presetClass="emph" presetSubtype="0" accel="50000" decel="50000" fill="hold" grpId="2" nodeType="withEffect">
                                      <p:stCondLst>
                                        <p:cond delay="1250"/>
                                      </p:stCondLst>
                                      <p:childTnLst>
                                        <p:animScale>
                                          <p:cBhvr>
                                            <p:cTn id="134" dur="250" fill="hold"/>
                                            <p:tgtEl>
                                              <p:spTgt spid="3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animBg="1">
            <p:tmplLst>
              <p:tmpl>
                <p:tnLst>
                  <p:par>
                    <p:cTn presetID="42" presetClass="path" presetSubtype="0" decel="100000" fill="hold" nodeType="withEffect">
                      <p:stCondLst>
                        <p:cond delay="0"/>
                      </p:stCondLst>
                      <p:childTnLst>
                        <p:animMotion origin="layout" path="M -0.01719 -0.00023 L 1.04167E-6 -4.07407E-6 " pathEditMode="relative" rAng="0" ptsTypes="AA">
                          <p:cBhvr>
                            <p:cTn dur="500" fill="hold"/>
                            <p:tgtEl>
                              <p:spTgt spid="18"/>
                            </p:tgtEl>
                            <p:attrNameLst>
                              <p:attrName>ppt_x</p:attrName>
                              <p:attrName>ppt_y</p:attrName>
                            </p:attrNameLst>
                          </p:cBhvr>
                          <p:rCtr x="859" y="0"/>
                        </p:animMotion>
                      </p:childTnLst>
                    </p:cTn>
                  </p:par>
                </p:tnLst>
              </p:tmpl>
            </p:tmplLst>
          </p:bldP>
          <p:bldP spid="22" grpId="0" animBg="1">
            <p:tmplLst>
              <p:tmpl>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animBg="1">
            <p:tmplLst>
              <p:tmpl>
                <p:tnLst>
                  <p:par>
                    <p:cTn presetID="42" presetClass="path" presetSubtype="0" decel="100000" fill="hold" nodeType="withEffect">
                      <p:stCondLst>
                        <p:cond delay="250"/>
                      </p:stCondLst>
                      <p:childTnLst>
                        <p:animMotion origin="layout" path="M -0.01719 -0.00023 L 1.04167E-6 1.48148E-6 " pathEditMode="relative" rAng="0" ptsTypes="AA">
                          <p:cBhvr>
                            <p:cTn dur="500" fill="hold"/>
                            <p:tgtEl>
                              <p:spTgt spid="22"/>
                            </p:tgtEl>
                            <p:attrNameLst>
                              <p:attrName>ppt_x</p:attrName>
                              <p:attrName>ppt_y</p:attrName>
                            </p:attrNameLst>
                          </p:cBhvr>
                          <p:rCtr x="859" y="0"/>
                        </p:animMotion>
                      </p:childTnLst>
                    </p:cTn>
                  </p:par>
                </p:tnLst>
              </p:tmpl>
            </p:tmplLst>
          </p:bldP>
          <p:bldP spid="23" grpId="0" animBg="1">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animBg="1">
            <p:tmplLst>
              <p:tmpl>
                <p:tnLst>
                  <p:par>
                    <p:cTn presetID="42" presetClass="path" presetSubtype="0" decel="100000" fill="hold" nodeType="withEffect">
                      <p:stCondLst>
                        <p:cond delay="500"/>
                      </p:stCondLst>
                      <p:childTnLst>
                        <p:animMotion origin="layout" path="M -0.01719 -0.00023 L 1.04167E-6 -2.96296E-6 " pathEditMode="relative" rAng="0" ptsTypes="AA">
                          <p:cBhvr>
                            <p:cTn dur="500" fill="hold"/>
                            <p:tgtEl>
                              <p:spTgt spid="23"/>
                            </p:tgtEl>
                            <p:attrNameLst>
                              <p:attrName>ppt_x</p:attrName>
                              <p:attrName>ppt_y</p:attrName>
                            </p:attrNameLst>
                          </p:cBhvr>
                          <p:rCtr x="859" y="0"/>
                        </p:animMotion>
                      </p:childTnLst>
                    </p:cTn>
                  </p:par>
                </p:tnLst>
              </p:tmpl>
            </p:tmplLst>
          </p:bldP>
          <p:bldP spid="24" grpId="0" animBg="1">
            <p:tmplLst>
              <p:tmpl>
                <p:tnLst>
                  <p:par>
                    <p:cTn presetID="10"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animBg="1">
            <p:tmplLst>
              <p:tmpl>
                <p:tnLst>
                  <p:par>
                    <p:cTn presetID="42" presetClass="path" presetSubtype="0" decel="100000" fill="hold" nodeType="withEffect">
                      <p:stCondLst>
                        <p:cond delay="750"/>
                      </p:stCondLst>
                      <p:childTnLst>
                        <p:animMotion origin="layout" path="M -0.01719 -0.00023 L 1.04167E-6 2.59259E-6 " pathEditMode="relative" rAng="0" ptsTypes="AA">
                          <p:cBhvr>
                            <p:cTn dur="500" fill="hold"/>
                            <p:tgtEl>
                              <p:spTgt spid="24"/>
                            </p:tgtEl>
                            <p:attrNameLst>
                              <p:attrName>ppt_x</p:attrName>
                              <p:attrName>ppt_y</p:attrName>
                            </p:attrNameLst>
                          </p:cBhvr>
                          <p:rCtr x="859" y="0"/>
                        </p:animMotion>
                      </p:childTnLst>
                    </p:cTn>
                  </p:par>
                </p:tnLst>
              </p:tmpl>
            </p:tmplLst>
          </p:bldP>
          <p:bldP spid="25" grpId="0" animBg="1">
            <p:tmplLst>
              <p:tmpl>
                <p:tnLst>
                  <p:par>
                    <p:cTn presetID="10"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animBg="1">
            <p:tmplLst>
              <p:tmpl>
                <p:tnLst>
                  <p:par>
                    <p:cTn presetID="42" presetClass="path" presetSubtype="0" decel="100000" fill="hold" nodeType="withEffect">
                      <p:stCondLst>
                        <p:cond delay="1000"/>
                      </p:stCondLst>
                      <p:childTnLst>
                        <p:animMotion origin="layout" path="M -0.01719 -0.00023 L 1.04167E-6 -1.85185E-6 " pathEditMode="relative" rAng="0" ptsTypes="AA">
                          <p:cBhvr>
                            <p:cTn dur="500" fill="hold"/>
                            <p:tgtEl>
                              <p:spTgt spid="25"/>
                            </p:tgtEl>
                            <p:attrNameLst>
                              <p:attrName>ppt_x</p:attrName>
                              <p:attrName>ppt_y</p:attrName>
                            </p:attrNameLst>
                          </p:cBhvr>
                          <p:rCtr x="859" y="0"/>
                        </p:animMotion>
                      </p:childTnLst>
                    </p:cTn>
                  </p:par>
                </p:tnLst>
              </p:tmpl>
            </p:tmplLst>
          </p:bldP>
          <p:bldP spid="26" grpId="0" animBg="1">
            <p:tmplLst>
              <p:tmpl>
                <p:tnLst>
                  <p:par>
                    <p:cTn presetID="10" presetClass="entr" presetSubtype="0" fill="hold" nodeType="withEffect">
                      <p:stCondLst>
                        <p:cond delay="125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animBg="1">
            <p:tmplLst>
              <p:tmpl>
                <p:tnLst>
                  <p:par>
                    <p:cTn presetID="42" presetClass="path" presetSubtype="0" decel="100000" fill="hold" nodeType="withEffect">
                      <p:stCondLst>
                        <p:cond delay="1250"/>
                      </p:stCondLst>
                      <p:childTnLst>
                        <p:animMotion origin="layout" path="M -0.01718 -0.00023 L -2.91667E-6 -4.07407E-6 " pathEditMode="relative" rAng="0" ptsTypes="AA">
                          <p:cBhvr>
                            <p:cTn dur="500" fill="hold"/>
                            <p:tgtEl>
                              <p:spTgt spid="26"/>
                            </p:tgtEl>
                            <p:attrNameLst>
                              <p:attrName>ppt_x</p:attrName>
                              <p:attrName>ppt_y</p:attrName>
                            </p:attrNameLst>
                          </p:cBhvr>
                          <p:rCtr x="859" y="0"/>
                        </p:animMotion>
                      </p:childTnLst>
                    </p:cTn>
                  </p:par>
                </p:tnLst>
              </p:tmpl>
            </p:tmplLst>
          </p:bldP>
          <p:bldP spid="27" grpId="0" animBg="1">
            <p:tmplLst>
              <p:tmpl>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1500"/>
                      </p:stCondLst>
                      <p:childTnLst>
                        <p:animMotion origin="layout" path="M -0.01718 -0.00023 L -2.91667E-6 1.48148E-6 " pathEditMode="relative" rAng="0" ptsTypes="AA">
                          <p:cBhvr>
                            <p:cTn dur="500" fill="hold"/>
                            <p:tgtEl>
                              <p:spTgt spid="27"/>
                            </p:tgtEl>
                            <p:attrNameLst>
                              <p:attrName>ppt_x</p:attrName>
                              <p:attrName>ppt_y</p:attrName>
                            </p:attrNameLst>
                          </p:cBhvr>
                          <p:rCtr x="859" y="0"/>
                        </p:animMotion>
                      </p:childTnLst>
                    </p:cTn>
                  </p:par>
                </p:tnLst>
              </p:tmpl>
            </p:tmplLst>
          </p:bldP>
          <p:bldP spid="28" grpId="0" animBg="1">
            <p:tmplLst>
              <p:tmpl>
                <p:tnLst>
                  <p:par>
                    <p:cTn presetID="10" presetClass="entr" presetSubtype="0" fill="hold" nodeType="withEffect">
                      <p:stCondLst>
                        <p:cond delay="175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animBg="1">
            <p:tmplLst>
              <p:tmpl>
                <p:tnLst>
                  <p:par>
                    <p:cTn presetID="42" presetClass="path" presetSubtype="0" decel="100000" fill="hold" nodeType="withEffect">
                      <p:stCondLst>
                        <p:cond delay="1750"/>
                      </p:stCondLst>
                      <p:childTnLst>
                        <p:animMotion origin="layout" path="M -0.01718 -0.00023 L -2.91667E-6 -2.96296E-6 " pathEditMode="relative" rAng="0" ptsTypes="AA">
                          <p:cBhvr>
                            <p:cTn dur="500" fill="hold"/>
                            <p:tgtEl>
                              <p:spTgt spid="28"/>
                            </p:tgtEl>
                            <p:attrNameLst>
                              <p:attrName>ppt_x</p:attrName>
                              <p:attrName>ppt_y</p:attrName>
                            </p:attrNameLst>
                          </p:cBhvr>
                          <p:rCtr x="859" y="0"/>
                        </p:animMotion>
                      </p:childTnLst>
                    </p:cTn>
                  </p:par>
                </p:tnLst>
              </p:tmpl>
            </p:tmplLst>
          </p:bldP>
          <p:bldP spid="29" grpId="0" animBg="1">
            <p:tmplLst>
              <p:tmpl>
                <p:tnLst>
                  <p:par>
                    <p:cTn presetID="10"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000"/>
                      </p:stCondLst>
                      <p:childTnLst>
                        <p:animMotion origin="layout" path="M -0.01718 -0.00023 L -2.91667E-6 2.59259E-6 " pathEditMode="relative" rAng="0" ptsTypes="AA">
                          <p:cBhvr>
                            <p:cTn dur="500" fill="hold"/>
                            <p:tgtEl>
                              <p:spTgt spid="29"/>
                            </p:tgtEl>
                            <p:attrNameLst>
                              <p:attrName>ppt_x</p:attrName>
                              <p:attrName>ppt_y</p:attrName>
                            </p:attrNameLst>
                          </p:cBhvr>
                          <p:rCtr x="859" y="0"/>
                        </p:animMotion>
                      </p:childTnLst>
                    </p:cTn>
                  </p:par>
                </p:tnLst>
              </p:tmpl>
            </p:tmplLst>
          </p:bldP>
          <p:bldP spid="30" grpId="0" animBg="1">
            <p:tmplLst>
              <p:tmpl>
                <p:tnLst>
                  <p:par>
                    <p:cTn presetID="10"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animBg="1">
            <p:tmplLst>
              <p:tmpl>
                <p:tnLst>
                  <p:par>
                    <p:cTn presetID="42" presetClass="path" presetSubtype="0" decel="100000" fill="hold" nodeType="withEffect">
                      <p:stCondLst>
                        <p:cond delay="2250"/>
                      </p:stCondLst>
                      <p:childTnLst>
                        <p:animMotion origin="layout" path="M -0.01718 -0.00023 L -2.91667E-6 -1.85185E-6 " pathEditMode="relative" rAng="0" ptsTypes="AA">
                          <p:cBhvr>
                            <p:cTn dur="500" fill="hold"/>
                            <p:tgtEl>
                              <p:spTgt spid="30"/>
                            </p:tgtEl>
                            <p:attrNameLst>
                              <p:attrName>ppt_x</p:attrName>
                              <p:attrName>ppt_y</p:attrName>
                            </p:attrNameLst>
                          </p:cBhvr>
                          <p:rCtr x="859" y="0"/>
                        </p:animMotion>
                      </p:childTnLst>
                    </p:cTn>
                  </p:par>
                </p:tnLst>
              </p:tmpl>
            </p:tmplLst>
          </p:bldP>
          <p:bldP spid="33" grpId="0" animBg="1">
            <p:tmplLst>
              <p:tmpl>
                <p:tnLst>
                  <p:par>
                    <p:cTn presetID="2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200" fill="hold"/>
                            <p:tgtEl>
                              <p:spTgt spid="33"/>
                            </p:tgtEl>
                            <p:attrNameLst>
                              <p:attrName>ppt_w</p:attrName>
                            </p:attrNameLst>
                          </p:cBhvr>
                          <p:tavLst>
                            <p:tav tm="0">
                              <p:val>
                                <p:fltVal val="0"/>
                              </p:val>
                            </p:tav>
                            <p:tav tm="100000">
                              <p:val>
                                <p:strVal val="#ppt_w"/>
                              </p:val>
                            </p:tav>
                          </p:tavLst>
                        </p:anim>
                        <p:anim calcmode="lin" valueType="num">
                          <p:cBhvr>
                            <p:cTn dur="200" fill="hold"/>
                            <p:tgtEl>
                              <p:spTgt spid="33"/>
                            </p:tgtEl>
                            <p:attrNameLst>
                              <p:attrName>ppt_h</p:attrName>
                            </p:attrNameLst>
                          </p:cBhvr>
                          <p:tavLst>
                            <p:tav tm="0">
                              <p:val>
                                <p:fltVal val="0"/>
                              </p:val>
                            </p:tav>
                            <p:tav tm="100000">
                              <p:val>
                                <p:strVal val="#ppt_h"/>
                              </p:val>
                            </p:tav>
                          </p:tavLst>
                        </p:anim>
                      </p:childTnLst>
                    </p:cTn>
                  </p:par>
                </p:tnLst>
              </p:tmpl>
            </p:tmplLst>
          </p:bldP>
          <p:bldP spid="33" grpId="1" animBg="1"/>
          <p:bldP spid="33" grpId="2" animBg="1"/>
          <p:bldP spid="35" grpId="0" animBg="1">
            <p:tmplLst>
              <p:tmpl>
                <p:tnLst>
                  <p:par>
                    <p:cTn presetID="23" presetClass="entr" presetSubtype="16"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p:cTn dur="200" fill="hold"/>
                            <p:tgtEl>
                              <p:spTgt spid="35"/>
                            </p:tgtEl>
                            <p:attrNameLst>
                              <p:attrName>ppt_w</p:attrName>
                            </p:attrNameLst>
                          </p:cBhvr>
                          <p:tavLst>
                            <p:tav tm="0">
                              <p:val>
                                <p:fltVal val="0"/>
                              </p:val>
                            </p:tav>
                            <p:tav tm="100000">
                              <p:val>
                                <p:strVal val="#ppt_w"/>
                              </p:val>
                            </p:tav>
                          </p:tavLst>
                        </p:anim>
                        <p:anim calcmode="lin" valueType="num">
                          <p:cBhvr>
                            <p:cTn dur="200" fill="hold"/>
                            <p:tgtEl>
                              <p:spTgt spid="35"/>
                            </p:tgtEl>
                            <p:attrNameLst>
                              <p:attrName>ppt_h</p:attrName>
                            </p:attrNameLst>
                          </p:cBhvr>
                          <p:tavLst>
                            <p:tav tm="0">
                              <p:val>
                                <p:fltVal val="0"/>
                              </p:val>
                            </p:tav>
                            <p:tav tm="100000">
                              <p:val>
                                <p:strVal val="#ppt_h"/>
                              </p:val>
                            </p:tav>
                          </p:tavLst>
                        </p:anim>
                      </p:childTnLst>
                    </p:cTn>
                  </p:par>
                </p:tnLst>
              </p:tmpl>
            </p:tmplLst>
          </p:bldP>
          <p:bldP spid="35" grpId="1" animBg="1">
            <p:tmplLst>
              <p:tmpl>
                <p:tnLst>
                  <p:par>
                    <p:cTn presetID="6" presetClass="emph" presetSubtype="0" fill="hold" nodeType="withEffect" p14:presetBounceEnd="99000">
                      <p:stCondLst>
                        <p:cond delay="250"/>
                      </p:stCondLst>
                      <p:childTnLst>
                        <p:animScale p14:bounceEnd="99000">
                          <p:cBhvr>
                            <p:cTn dur="1000" fill="hold"/>
                            <p:tgtEl>
                              <p:spTgt spid="35"/>
                            </p:tgtEl>
                          </p:cBhvr>
                          <p:by x="110000" y="110000"/>
                        </p:animScale>
                      </p:childTnLst>
                    </p:cTn>
                  </p:par>
                </p:tnLst>
              </p:tmpl>
            </p:tmplLst>
          </p:bldP>
          <p:bldP spid="35" grpId="2" animBg="1">
            <p:tmplLst>
              <p:tmpl>
                <p:tnLst>
                  <p:par>
                    <p:cTn presetID="6" presetClass="emph" presetSubtype="0" accel="50000" decel="50000" fill="hold" nodeType="withEffect">
                      <p:stCondLst>
                        <p:cond delay="250"/>
                      </p:stCondLst>
                      <p:childTnLst>
                        <p:animScale>
                          <p:cBhvr>
                            <p:cTn dur="250" fill="hold"/>
                            <p:tgtEl>
                              <p:spTgt spid="35"/>
                            </p:tgtEl>
                          </p:cBhvr>
                          <p:by x="91000" y="91000"/>
                        </p:animScale>
                      </p:childTnLst>
                    </p:cTn>
                  </p:par>
                </p:tnLst>
              </p:tmpl>
            </p:tmplLst>
          </p:bldP>
          <p:bldP spid="36" grpId="0" animBg="1">
            <p:tmplLst>
              <p:tmpl>
                <p:tnLst>
                  <p:par>
                    <p:cTn presetID="23" presetClass="entr" presetSubtype="16"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 calcmode="lin" valueType="num">
                          <p:cBhvr>
                            <p:cTn dur="200" fill="hold"/>
                            <p:tgtEl>
                              <p:spTgt spid="36"/>
                            </p:tgtEl>
                            <p:attrNameLst>
                              <p:attrName>ppt_w</p:attrName>
                            </p:attrNameLst>
                          </p:cBhvr>
                          <p:tavLst>
                            <p:tav tm="0">
                              <p:val>
                                <p:fltVal val="0"/>
                              </p:val>
                            </p:tav>
                            <p:tav tm="100000">
                              <p:val>
                                <p:strVal val="#ppt_w"/>
                              </p:val>
                            </p:tav>
                          </p:tavLst>
                        </p:anim>
                        <p:anim calcmode="lin" valueType="num">
                          <p:cBhvr>
                            <p:cTn dur="200" fill="hold"/>
                            <p:tgtEl>
                              <p:spTgt spid="36"/>
                            </p:tgtEl>
                            <p:attrNameLst>
                              <p:attrName>ppt_h</p:attrName>
                            </p:attrNameLst>
                          </p:cBhvr>
                          <p:tavLst>
                            <p:tav tm="0">
                              <p:val>
                                <p:fltVal val="0"/>
                              </p:val>
                            </p:tav>
                            <p:tav tm="100000">
                              <p:val>
                                <p:strVal val="#ppt_h"/>
                              </p:val>
                            </p:tav>
                          </p:tavLst>
                        </p:anim>
                      </p:childTnLst>
                    </p:cTn>
                  </p:par>
                </p:tnLst>
              </p:tmpl>
            </p:tmplLst>
          </p:bldP>
          <p:bldP spid="36" grpId="1" animBg="1">
            <p:tmplLst>
              <p:tmpl>
                <p:tnLst>
                  <p:par>
                    <p:cTn presetID="6" presetClass="emph" presetSubtype="0" fill="hold" nodeType="withEffect" p14:presetBounceEnd="99000">
                      <p:stCondLst>
                        <p:cond delay="500"/>
                      </p:stCondLst>
                      <p:childTnLst>
                        <p:animScale p14:bounceEnd="99000">
                          <p:cBhvr>
                            <p:cTn dur="1000" fill="hold"/>
                            <p:tgtEl>
                              <p:spTgt spid="36"/>
                            </p:tgtEl>
                          </p:cBhvr>
                          <p:by x="110000" y="110000"/>
                        </p:animScale>
                      </p:childTnLst>
                    </p:cTn>
                  </p:par>
                </p:tnLst>
              </p:tmpl>
            </p:tmplLst>
          </p:bldP>
          <p:bldP spid="36" grpId="2" animBg="1">
            <p:tmplLst>
              <p:tmpl>
                <p:tnLst>
                  <p:par>
                    <p:cTn presetID="6" presetClass="emph" presetSubtype="0" accel="50000" decel="50000" fill="hold" nodeType="withEffect">
                      <p:stCondLst>
                        <p:cond delay="500"/>
                      </p:stCondLst>
                      <p:childTnLst>
                        <p:animScale>
                          <p:cBhvr>
                            <p:cTn dur="250" fill="hold"/>
                            <p:tgtEl>
                              <p:spTgt spid="36"/>
                            </p:tgtEl>
                          </p:cBhvr>
                          <p:by x="91000" y="91000"/>
                        </p:animScale>
                      </p:childTnLst>
                    </p:cTn>
                  </p:par>
                </p:tnLst>
              </p:tmpl>
            </p:tmplLst>
          </p:bldP>
          <p:bldP spid="37" grpId="0" animBg="1">
            <p:tmplLst>
              <p:tmpl>
                <p:tnLst>
                  <p:par>
                    <p:cTn presetID="23" presetClass="entr" presetSubtype="16"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 calcmode="lin" valueType="num">
                          <p:cBhvr>
                            <p:cTn dur="200" fill="hold"/>
                            <p:tgtEl>
                              <p:spTgt spid="37"/>
                            </p:tgtEl>
                            <p:attrNameLst>
                              <p:attrName>ppt_w</p:attrName>
                            </p:attrNameLst>
                          </p:cBhvr>
                          <p:tavLst>
                            <p:tav tm="0">
                              <p:val>
                                <p:fltVal val="0"/>
                              </p:val>
                            </p:tav>
                            <p:tav tm="100000">
                              <p:val>
                                <p:strVal val="#ppt_w"/>
                              </p:val>
                            </p:tav>
                          </p:tavLst>
                        </p:anim>
                        <p:anim calcmode="lin" valueType="num">
                          <p:cBhvr>
                            <p:cTn dur="200" fill="hold"/>
                            <p:tgtEl>
                              <p:spTgt spid="37"/>
                            </p:tgtEl>
                            <p:attrNameLst>
                              <p:attrName>ppt_h</p:attrName>
                            </p:attrNameLst>
                          </p:cBhvr>
                          <p:tavLst>
                            <p:tav tm="0">
                              <p:val>
                                <p:fltVal val="0"/>
                              </p:val>
                            </p:tav>
                            <p:tav tm="100000">
                              <p:val>
                                <p:strVal val="#ppt_h"/>
                              </p:val>
                            </p:tav>
                          </p:tavLst>
                        </p:anim>
                      </p:childTnLst>
                    </p:cTn>
                  </p:par>
                </p:tnLst>
              </p:tmpl>
            </p:tmplLst>
          </p:bldP>
          <p:bldP spid="37" grpId="1" animBg="1">
            <p:tmplLst>
              <p:tmpl>
                <p:tnLst>
                  <p:par>
                    <p:cTn presetID="6" presetClass="emph" presetSubtype="0" fill="hold" nodeType="withEffect" p14:presetBounceEnd="99000">
                      <p:stCondLst>
                        <p:cond delay="750"/>
                      </p:stCondLst>
                      <p:childTnLst>
                        <p:animScale p14:bounceEnd="99000">
                          <p:cBhvr>
                            <p:cTn dur="1000" fill="hold"/>
                            <p:tgtEl>
                              <p:spTgt spid="37"/>
                            </p:tgtEl>
                          </p:cBhvr>
                          <p:by x="110000" y="110000"/>
                        </p:animScale>
                      </p:childTnLst>
                    </p:cTn>
                  </p:par>
                </p:tnLst>
              </p:tmpl>
            </p:tmplLst>
          </p:bldP>
          <p:bldP spid="37" grpId="2" animBg="1">
            <p:tmplLst>
              <p:tmpl>
                <p:tnLst>
                  <p:par>
                    <p:cTn presetID="6" presetClass="emph" presetSubtype="0" accel="50000" decel="50000" fill="hold" nodeType="withEffect">
                      <p:stCondLst>
                        <p:cond delay="750"/>
                      </p:stCondLst>
                      <p:childTnLst>
                        <p:animScale>
                          <p:cBhvr>
                            <p:cTn dur="250" fill="hold"/>
                            <p:tgtEl>
                              <p:spTgt spid="37"/>
                            </p:tgtEl>
                          </p:cBhvr>
                          <p:by x="91000" y="91000"/>
                        </p:animScale>
                      </p:childTnLst>
                    </p:cTn>
                  </p:par>
                </p:tnLst>
              </p:tmpl>
            </p:tmplLst>
          </p:bldP>
          <p:bldP spid="38" grpId="0" animBg="1">
            <p:tmplLst>
              <p:tmpl>
                <p:tnLst>
                  <p:par>
                    <p:cTn presetID="23" presetClass="entr" presetSubtype="16"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 calcmode="lin" valueType="num">
                          <p:cBhvr>
                            <p:cTn dur="200" fill="hold"/>
                            <p:tgtEl>
                              <p:spTgt spid="38"/>
                            </p:tgtEl>
                            <p:attrNameLst>
                              <p:attrName>ppt_w</p:attrName>
                            </p:attrNameLst>
                          </p:cBhvr>
                          <p:tavLst>
                            <p:tav tm="0">
                              <p:val>
                                <p:fltVal val="0"/>
                              </p:val>
                            </p:tav>
                            <p:tav tm="100000">
                              <p:val>
                                <p:strVal val="#ppt_w"/>
                              </p:val>
                            </p:tav>
                          </p:tavLst>
                        </p:anim>
                        <p:anim calcmode="lin" valueType="num">
                          <p:cBhvr>
                            <p:cTn dur="200" fill="hold"/>
                            <p:tgtEl>
                              <p:spTgt spid="38"/>
                            </p:tgtEl>
                            <p:attrNameLst>
                              <p:attrName>ppt_h</p:attrName>
                            </p:attrNameLst>
                          </p:cBhvr>
                          <p:tavLst>
                            <p:tav tm="0">
                              <p:val>
                                <p:fltVal val="0"/>
                              </p:val>
                            </p:tav>
                            <p:tav tm="100000">
                              <p:val>
                                <p:strVal val="#ppt_h"/>
                              </p:val>
                            </p:tav>
                          </p:tavLst>
                        </p:anim>
                      </p:childTnLst>
                    </p:cTn>
                  </p:par>
                </p:tnLst>
              </p:tmpl>
            </p:tmplLst>
          </p:bldP>
          <p:bldP spid="38" grpId="1" animBg="1">
            <p:tmplLst>
              <p:tmpl>
                <p:tnLst>
                  <p:par>
                    <p:cTn presetID="6" presetClass="emph" presetSubtype="0" fill="hold" nodeType="withEffect" p14:presetBounceEnd="99000">
                      <p:stCondLst>
                        <p:cond delay="1000"/>
                      </p:stCondLst>
                      <p:childTnLst>
                        <p:animScale p14:bounceEnd="99000">
                          <p:cBhvr>
                            <p:cTn dur="1000" fill="hold"/>
                            <p:tgtEl>
                              <p:spTgt spid="38"/>
                            </p:tgtEl>
                          </p:cBhvr>
                          <p:by x="110000" y="110000"/>
                        </p:animScale>
                      </p:childTnLst>
                    </p:cTn>
                  </p:par>
                </p:tnLst>
              </p:tmpl>
            </p:tmplLst>
          </p:bldP>
          <p:bldP spid="38" grpId="2" animBg="1">
            <p:tmplLst>
              <p:tmpl>
                <p:tnLst>
                  <p:par>
                    <p:cTn presetID="6" presetClass="emph" presetSubtype="0" accel="50000" decel="50000" fill="hold" nodeType="withEffect">
                      <p:stCondLst>
                        <p:cond delay="1000"/>
                      </p:stCondLst>
                      <p:childTnLst>
                        <p:animScale>
                          <p:cBhvr>
                            <p:cTn dur="250" fill="hold"/>
                            <p:tgtEl>
                              <p:spTgt spid="38"/>
                            </p:tgtEl>
                          </p:cBhvr>
                          <p:by x="91000" y="91000"/>
                        </p:animScale>
                      </p:childTnLst>
                    </p:cTn>
                  </p:par>
                </p:tnLst>
              </p:tmpl>
            </p:tmplLst>
          </p:bldP>
          <p:bldP spid="39" grpId="0" animBg="1">
            <p:tmplLst>
              <p:tmpl>
                <p:tnLst>
                  <p:par>
                    <p:cTn presetID="23" presetClass="entr" presetSubtype="16"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 calcmode="lin" valueType="num">
                          <p:cBhvr>
                            <p:cTn dur="200" fill="hold"/>
                            <p:tgtEl>
                              <p:spTgt spid="39"/>
                            </p:tgtEl>
                            <p:attrNameLst>
                              <p:attrName>ppt_w</p:attrName>
                            </p:attrNameLst>
                          </p:cBhvr>
                          <p:tavLst>
                            <p:tav tm="0">
                              <p:val>
                                <p:fltVal val="0"/>
                              </p:val>
                            </p:tav>
                            <p:tav tm="100000">
                              <p:val>
                                <p:strVal val="#ppt_w"/>
                              </p:val>
                            </p:tav>
                          </p:tavLst>
                        </p:anim>
                        <p:anim calcmode="lin" valueType="num">
                          <p:cBhvr>
                            <p:cTn dur="200" fill="hold"/>
                            <p:tgtEl>
                              <p:spTgt spid="39"/>
                            </p:tgtEl>
                            <p:attrNameLst>
                              <p:attrName>ppt_h</p:attrName>
                            </p:attrNameLst>
                          </p:cBhvr>
                          <p:tavLst>
                            <p:tav tm="0">
                              <p:val>
                                <p:fltVal val="0"/>
                              </p:val>
                            </p:tav>
                            <p:tav tm="100000">
                              <p:val>
                                <p:strVal val="#ppt_h"/>
                              </p:val>
                            </p:tav>
                          </p:tavLst>
                        </p:anim>
                      </p:childTnLst>
                    </p:cTn>
                  </p:par>
                </p:tnLst>
              </p:tmpl>
            </p:tmplLst>
          </p:bldP>
          <p:bldP spid="39" grpId="1" animBg="1">
            <p:tmplLst>
              <p:tmpl>
                <p:tnLst>
                  <p:par>
                    <p:cTn presetID="6" presetClass="emph" presetSubtype="0" fill="hold" nodeType="withEffect" p14:presetBounceEnd="99000">
                      <p:stCondLst>
                        <p:cond delay="1250"/>
                      </p:stCondLst>
                      <p:childTnLst>
                        <p:animScale p14:bounceEnd="99000">
                          <p:cBhvr>
                            <p:cTn dur="1000" fill="hold"/>
                            <p:tgtEl>
                              <p:spTgt spid="39"/>
                            </p:tgtEl>
                          </p:cBhvr>
                          <p:by x="110000" y="110000"/>
                        </p:animScale>
                      </p:childTnLst>
                    </p:cTn>
                  </p:par>
                </p:tnLst>
              </p:tmpl>
            </p:tmplLst>
          </p:bldP>
          <p:bldP spid="39" grpId="2" animBg="1">
            <p:tmplLst>
              <p:tmpl>
                <p:tnLst>
                  <p:par>
                    <p:cTn presetID="6" presetClass="emph" presetSubtype="0" accel="50000" decel="50000" fill="hold" nodeType="withEffect">
                      <p:stCondLst>
                        <p:cond delay="1250"/>
                      </p:stCondLst>
                      <p:childTnLst>
                        <p:animScale>
                          <p:cBhvr>
                            <p:cTn dur="250" fill="hold"/>
                            <p:tgtEl>
                              <p:spTgt spid="39"/>
                            </p:tgtEl>
                          </p:cBhvr>
                          <p:by x="91000" y="91000"/>
                        </p:animScale>
                      </p:childTnLst>
                    </p:cTn>
                  </p:par>
                </p:tnLst>
              </p:tmpl>
            </p:tmplLst>
          </p:bldP>
          <p:bldP spid="40" grpId="0" animBg="1">
            <p:tmplLst>
              <p:tmpl>
                <p:tnLst>
                  <p:par>
                    <p:cTn presetID="23" presetClass="entr" presetSubtype="16" fill="hold" nodeType="withEffect">
                      <p:stCondLst>
                        <p:cond delay="1500"/>
                      </p:stCondLst>
                      <p:childTnLst>
                        <p:set>
                          <p:cBhvr>
                            <p:cTn dur="1" fill="hold">
                              <p:stCondLst>
                                <p:cond delay="0"/>
                              </p:stCondLst>
                            </p:cTn>
                            <p:tgtEl>
                              <p:spTgt spid="40"/>
                            </p:tgtEl>
                            <p:attrNameLst>
                              <p:attrName>style.visibility</p:attrName>
                            </p:attrNameLst>
                          </p:cBhvr>
                          <p:to>
                            <p:strVal val="visible"/>
                          </p:to>
                        </p:set>
                        <p:anim calcmode="lin" valueType="num">
                          <p:cBhvr>
                            <p:cTn dur="200" fill="hold"/>
                            <p:tgtEl>
                              <p:spTgt spid="40"/>
                            </p:tgtEl>
                            <p:attrNameLst>
                              <p:attrName>ppt_w</p:attrName>
                            </p:attrNameLst>
                          </p:cBhvr>
                          <p:tavLst>
                            <p:tav tm="0">
                              <p:val>
                                <p:fltVal val="0"/>
                              </p:val>
                            </p:tav>
                            <p:tav tm="100000">
                              <p:val>
                                <p:strVal val="#ppt_w"/>
                              </p:val>
                            </p:tav>
                          </p:tavLst>
                        </p:anim>
                        <p:anim calcmode="lin" valueType="num">
                          <p:cBhvr>
                            <p:cTn dur="200" fill="hold"/>
                            <p:tgtEl>
                              <p:spTgt spid="40"/>
                            </p:tgtEl>
                            <p:attrNameLst>
                              <p:attrName>ppt_h</p:attrName>
                            </p:attrNameLst>
                          </p:cBhvr>
                          <p:tavLst>
                            <p:tav tm="0">
                              <p:val>
                                <p:fltVal val="0"/>
                              </p:val>
                            </p:tav>
                            <p:tav tm="100000">
                              <p:val>
                                <p:strVal val="#ppt_h"/>
                              </p:val>
                            </p:tav>
                          </p:tavLst>
                        </p:anim>
                      </p:childTnLst>
                    </p:cTn>
                  </p:par>
                </p:tnLst>
              </p:tmpl>
            </p:tmplLst>
          </p:bldP>
          <p:bldP spid="40" grpId="1" animBg="1">
            <p:tmplLst>
              <p:tmpl>
                <p:tnLst>
                  <p:par>
                    <p:cTn presetID="6" presetClass="emph" presetSubtype="0" fill="hold" nodeType="withEffect" p14:presetBounceEnd="99000">
                      <p:stCondLst>
                        <p:cond delay="1500"/>
                      </p:stCondLst>
                      <p:childTnLst>
                        <p:animScale p14:bounceEnd="99000">
                          <p:cBhvr>
                            <p:cTn dur="1000" fill="hold"/>
                            <p:tgtEl>
                              <p:spTgt spid="40"/>
                            </p:tgtEl>
                          </p:cBhvr>
                          <p:by x="110000" y="110000"/>
                        </p:animScale>
                      </p:childTnLst>
                    </p:cTn>
                  </p:par>
                </p:tnLst>
              </p:tmpl>
            </p:tmplLst>
          </p:bldP>
          <p:bldP spid="40" grpId="2" animBg="1">
            <p:tmplLst>
              <p:tmpl>
                <p:tnLst>
                  <p:par>
                    <p:cTn presetID="6" presetClass="emph" presetSubtype="0" accel="50000" decel="50000" fill="hold" nodeType="withEffect">
                      <p:stCondLst>
                        <p:cond delay="1500"/>
                      </p:stCondLst>
                      <p:childTnLst>
                        <p:animScale>
                          <p:cBhvr>
                            <p:cTn dur="250" fill="hold"/>
                            <p:tgtEl>
                              <p:spTgt spid="40"/>
                            </p:tgtEl>
                          </p:cBhvr>
                          <p:by x="91000" y="91000"/>
                        </p:animScale>
                      </p:childTnLst>
                    </p:cTn>
                  </p:par>
                </p:tnLst>
              </p:tmpl>
            </p:tmplLst>
          </p:bldP>
          <p:bldP spid="41" grpId="0" animBg="1">
            <p:tmplLst>
              <p:tmpl>
                <p:tnLst>
                  <p:par>
                    <p:cTn presetID="23" presetClass="entr" presetSubtype="16" fill="hold" nodeType="withEffect">
                      <p:stCondLst>
                        <p:cond delay="1750"/>
                      </p:stCondLst>
                      <p:childTnLst>
                        <p:set>
                          <p:cBhvr>
                            <p:cTn dur="1" fill="hold">
                              <p:stCondLst>
                                <p:cond delay="0"/>
                              </p:stCondLst>
                            </p:cTn>
                            <p:tgtEl>
                              <p:spTgt spid="41"/>
                            </p:tgtEl>
                            <p:attrNameLst>
                              <p:attrName>style.visibility</p:attrName>
                            </p:attrNameLst>
                          </p:cBhvr>
                          <p:to>
                            <p:strVal val="visible"/>
                          </p:to>
                        </p:set>
                        <p:anim calcmode="lin" valueType="num">
                          <p:cBhvr>
                            <p:cTn dur="200" fill="hold"/>
                            <p:tgtEl>
                              <p:spTgt spid="41"/>
                            </p:tgtEl>
                            <p:attrNameLst>
                              <p:attrName>ppt_w</p:attrName>
                            </p:attrNameLst>
                          </p:cBhvr>
                          <p:tavLst>
                            <p:tav tm="0">
                              <p:val>
                                <p:fltVal val="0"/>
                              </p:val>
                            </p:tav>
                            <p:tav tm="100000">
                              <p:val>
                                <p:strVal val="#ppt_w"/>
                              </p:val>
                            </p:tav>
                          </p:tavLst>
                        </p:anim>
                        <p:anim calcmode="lin" valueType="num">
                          <p:cBhvr>
                            <p:cTn dur="200" fill="hold"/>
                            <p:tgtEl>
                              <p:spTgt spid="41"/>
                            </p:tgtEl>
                            <p:attrNameLst>
                              <p:attrName>ppt_h</p:attrName>
                            </p:attrNameLst>
                          </p:cBhvr>
                          <p:tavLst>
                            <p:tav tm="0">
                              <p:val>
                                <p:fltVal val="0"/>
                              </p:val>
                            </p:tav>
                            <p:tav tm="100000">
                              <p:val>
                                <p:strVal val="#ppt_h"/>
                              </p:val>
                            </p:tav>
                          </p:tavLst>
                        </p:anim>
                      </p:childTnLst>
                    </p:cTn>
                  </p:par>
                </p:tnLst>
              </p:tmpl>
            </p:tmplLst>
          </p:bldP>
          <p:bldP spid="41" grpId="1" animBg="1">
            <p:tmplLst>
              <p:tmpl>
                <p:tnLst>
                  <p:par>
                    <p:cTn presetID="6" presetClass="emph" presetSubtype="0" fill="hold" nodeType="withEffect" p14:presetBounceEnd="99000">
                      <p:stCondLst>
                        <p:cond delay="1750"/>
                      </p:stCondLst>
                      <p:childTnLst>
                        <p:animScale p14:bounceEnd="99000">
                          <p:cBhvr>
                            <p:cTn dur="1000" fill="hold"/>
                            <p:tgtEl>
                              <p:spTgt spid="41"/>
                            </p:tgtEl>
                          </p:cBhvr>
                          <p:by x="110000" y="110000"/>
                        </p:animScale>
                      </p:childTnLst>
                    </p:cTn>
                  </p:par>
                </p:tnLst>
              </p:tmpl>
            </p:tmplLst>
          </p:bldP>
          <p:bldP spid="41" grpId="2" animBg="1">
            <p:tmplLst>
              <p:tmpl>
                <p:tnLst>
                  <p:par>
                    <p:cTn presetID="6" presetClass="emph" presetSubtype="0" accel="50000" decel="50000" fill="hold" nodeType="withEffect">
                      <p:stCondLst>
                        <p:cond delay="1750"/>
                      </p:stCondLst>
                      <p:childTnLst>
                        <p:animScale>
                          <p:cBhvr>
                            <p:cTn dur="250" fill="hold"/>
                            <p:tgtEl>
                              <p:spTgt spid="41"/>
                            </p:tgtEl>
                          </p:cBhvr>
                          <p:by x="91000" y="91000"/>
                        </p:animScale>
                      </p:childTnLst>
                    </p:cTn>
                  </p:par>
                </p:tnLst>
              </p:tmpl>
            </p:tmplLst>
          </p:bldP>
          <p:bldP spid="42" grpId="0" animBg="1">
            <p:tmplLst>
              <p:tmpl>
                <p:tnLst>
                  <p:par>
                    <p:cTn presetID="23" presetClass="entr" presetSubtype="16"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14:presetBounceEnd="99000">
                      <p:stCondLst>
                        <p:cond delay="2000"/>
                      </p:stCondLst>
                      <p:childTnLst>
                        <p:animScale p14:bounceEnd="99000">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2000"/>
                      </p:stCondLst>
                      <p:childTnLst>
                        <p:animScale>
                          <p:cBhvr>
                            <p:cTn dur="250" fill="hold"/>
                            <p:tgtEl>
                              <p:spTgt spid="42"/>
                            </p:tgtEl>
                          </p:cBhvr>
                          <p:by x="91000" y="91000"/>
                        </p:animScale>
                      </p:childTnLst>
                    </p:cTn>
                  </p:par>
                </p:tnLst>
              </p:tmpl>
            </p:tmplLst>
          </p:bldP>
          <p:bldP spid="43" grpId="0" animBg="1">
            <p:tmplLst>
              <p:tmpl>
                <p:tnLst>
                  <p:par>
                    <p:cTn presetID="23" presetClass="entr" presetSubtype="16" fill="hold" nodeType="withEffect">
                      <p:stCondLst>
                        <p:cond delay="2250"/>
                      </p:stCondLst>
                      <p:childTnLst>
                        <p:set>
                          <p:cBhvr>
                            <p:cTn dur="1" fill="hold">
                              <p:stCondLst>
                                <p:cond delay="0"/>
                              </p:stCondLst>
                            </p:cTn>
                            <p:tgtEl>
                              <p:spTgt spid="43"/>
                            </p:tgtEl>
                            <p:attrNameLst>
                              <p:attrName>style.visibility</p:attrName>
                            </p:attrNameLst>
                          </p:cBhvr>
                          <p:to>
                            <p:strVal val="visible"/>
                          </p:to>
                        </p:set>
                        <p:anim calcmode="lin" valueType="num">
                          <p:cBhvr>
                            <p:cTn dur="200" fill="hold"/>
                            <p:tgtEl>
                              <p:spTgt spid="43"/>
                            </p:tgtEl>
                            <p:attrNameLst>
                              <p:attrName>ppt_w</p:attrName>
                            </p:attrNameLst>
                          </p:cBhvr>
                          <p:tavLst>
                            <p:tav tm="0">
                              <p:val>
                                <p:fltVal val="0"/>
                              </p:val>
                            </p:tav>
                            <p:tav tm="100000">
                              <p:val>
                                <p:strVal val="#ppt_w"/>
                              </p:val>
                            </p:tav>
                          </p:tavLst>
                        </p:anim>
                        <p:anim calcmode="lin" valueType="num">
                          <p:cBhvr>
                            <p:cTn dur="200" fill="hold"/>
                            <p:tgtEl>
                              <p:spTgt spid="43"/>
                            </p:tgtEl>
                            <p:attrNameLst>
                              <p:attrName>ppt_h</p:attrName>
                            </p:attrNameLst>
                          </p:cBhvr>
                          <p:tavLst>
                            <p:tav tm="0">
                              <p:val>
                                <p:fltVal val="0"/>
                              </p:val>
                            </p:tav>
                            <p:tav tm="100000">
                              <p:val>
                                <p:strVal val="#ppt_h"/>
                              </p:val>
                            </p:tav>
                          </p:tavLst>
                        </p:anim>
                      </p:childTnLst>
                    </p:cTn>
                  </p:par>
                </p:tnLst>
              </p:tmpl>
            </p:tmplLst>
          </p:bldP>
          <p:bldP spid="43" grpId="1" animBg="1">
            <p:tmplLst>
              <p:tmpl>
                <p:tnLst>
                  <p:par>
                    <p:cTn presetID="6" presetClass="emph" presetSubtype="0" fill="hold" nodeType="withEffect" p14:presetBounceEnd="99000">
                      <p:stCondLst>
                        <p:cond delay="2250"/>
                      </p:stCondLst>
                      <p:childTnLst>
                        <p:animScale p14:bounceEnd="99000">
                          <p:cBhvr>
                            <p:cTn dur="1000" fill="hold"/>
                            <p:tgtEl>
                              <p:spTgt spid="43"/>
                            </p:tgtEl>
                          </p:cBhvr>
                          <p:by x="110000" y="110000"/>
                        </p:animScale>
                      </p:childTnLst>
                    </p:cTn>
                  </p:par>
                </p:tnLst>
              </p:tmpl>
            </p:tmplLst>
          </p:bldP>
          <p:bldP spid="43" grpId="2" animBg="1">
            <p:tmplLst>
              <p:tmpl>
                <p:tnLst>
                  <p:par>
                    <p:cTn presetID="6" presetClass="emph" presetSubtype="0" accel="50000" decel="50000" fill="hold" nodeType="withEffect">
                      <p:stCondLst>
                        <p:cond delay="2250"/>
                      </p:stCondLst>
                      <p:childTnLst>
                        <p:animScale>
                          <p:cBhvr>
                            <p:cTn dur="250" fill="hold"/>
                            <p:tgtEl>
                              <p:spTgt spid="43"/>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grpId="1" nodeType="withEffect">
                                      <p:stCondLst>
                                        <p:cond delay="0"/>
                                      </p:stCondLst>
                                      <p:childTnLst>
                                        <p:animMotion origin="layout" path="M -0.01719 -0.00023 L 1.04167E-6 -4.07407E-6 " pathEditMode="relative" rAng="0" ptsTypes="AA">
                                          <p:cBhvr>
                                            <p:cTn id="9" dur="500" fill="hold"/>
                                            <p:tgtEl>
                                              <p:spTgt spid="18"/>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par>
                                    <p:cTn id="13" presetID="42" presetClass="path" presetSubtype="0" decel="100000" fill="hold" grpId="1" nodeType="withEffect">
                                      <p:stCondLst>
                                        <p:cond delay="250"/>
                                      </p:stCondLst>
                                      <p:childTnLst>
                                        <p:animMotion origin="layout" path="M -0.01719 -0.00023 L 1.04167E-6 1.48148E-6 " pathEditMode="relative" rAng="0" ptsTypes="AA">
                                          <p:cBhvr>
                                            <p:cTn id="14" dur="500" fill="hold"/>
                                            <p:tgtEl>
                                              <p:spTgt spid="22"/>
                                            </p:tgtEl>
                                            <p:attrNameLst>
                                              <p:attrName>ppt_x</p:attrName>
                                              <p:attrName>ppt_y</p:attrName>
                                            </p:attrNameLst>
                                          </p:cBhvr>
                                          <p:rCtr x="859" y="0"/>
                                        </p:animMotion>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42" presetClass="path" presetSubtype="0" decel="100000" fill="hold" grpId="1" nodeType="withEffect">
                                      <p:stCondLst>
                                        <p:cond delay="500"/>
                                      </p:stCondLst>
                                      <p:childTnLst>
                                        <p:animMotion origin="layout" path="M -0.01719 -0.00023 L 1.04167E-6 -2.96296E-6 " pathEditMode="relative" rAng="0" ptsTypes="AA">
                                          <p:cBhvr>
                                            <p:cTn id="19" dur="500" fill="hold"/>
                                            <p:tgtEl>
                                              <p:spTgt spid="23"/>
                                            </p:tgtEl>
                                            <p:attrNameLst>
                                              <p:attrName>ppt_x</p:attrName>
                                              <p:attrName>ppt_y</p:attrName>
                                            </p:attrNameLst>
                                          </p:cBhvr>
                                          <p:rCtr x="859" y="0"/>
                                        </p:animMotion>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42" presetClass="path" presetSubtype="0" decel="100000" fill="hold" grpId="1" nodeType="withEffect">
                                      <p:stCondLst>
                                        <p:cond delay="750"/>
                                      </p:stCondLst>
                                      <p:childTnLst>
                                        <p:animMotion origin="layout" path="M -0.01719 -0.00023 L 1.04167E-6 2.59259E-6 " pathEditMode="relative" rAng="0" ptsTypes="AA">
                                          <p:cBhvr>
                                            <p:cTn id="24" dur="500" fill="hold"/>
                                            <p:tgtEl>
                                              <p:spTgt spid="24"/>
                                            </p:tgtEl>
                                            <p:attrNameLst>
                                              <p:attrName>ppt_x</p:attrName>
                                              <p:attrName>ppt_y</p:attrName>
                                            </p:attrNameLst>
                                          </p:cBhvr>
                                          <p:rCtr x="859" y="0"/>
                                        </p:animMotion>
                                      </p:childTnLst>
                                    </p:cTn>
                                  </p:par>
                                  <p:par>
                                    <p:cTn id="25" presetID="10" presetClass="entr" presetSubtype="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par>
                                    <p:cTn id="28" presetID="42" presetClass="path" presetSubtype="0" decel="100000" fill="hold" grpId="1" nodeType="withEffect">
                                      <p:stCondLst>
                                        <p:cond delay="1000"/>
                                      </p:stCondLst>
                                      <p:childTnLst>
                                        <p:animMotion origin="layout" path="M -0.01719 -0.00023 L 1.04167E-6 -1.85185E-6 " pathEditMode="relative" rAng="0" ptsTypes="AA">
                                          <p:cBhvr>
                                            <p:cTn id="29" dur="500" fill="hold"/>
                                            <p:tgtEl>
                                              <p:spTgt spid="25"/>
                                            </p:tgtEl>
                                            <p:attrNameLst>
                                              <p:attrName>ppt_x</p:attrName>
                                              <p:attrName>ppt_y</p:attrName>
                                            </p:attrNameLst>
                                          </p:cBhvr>
                                          <p:rCtr x="859" y="0"/>
                                        </p:animMotion>
                                      </p:childTnLst>
                                    </p:cTn>
                                  </p:par>
                                  <p:par>
                                    <p:cTn id="30" presetID="10" presetClass="entr" presetSubtype="0" fill="hold" grpId="0" nodeType="withEffect">
                                      <p:stCondLst>
                                        <p:cond delay="1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1250"/>
                                      </p:stCondLst>
                                      <p:childTnLst>
                                        <p:animMotion origin="layout" path="M -0.01718 -0.00023 L -2.91667E-6 -4.07407E-6 " pathEditMode="relative" rAng="0" ptsTypes="AA">
                                          <p:cBhvr>
                                            <p:cTn id="34" dur="500" fill="hold"/>
                                            <p:tgtEl>
                                              <p:spTgt spid="26"/>
                                            </p:tgtEl>
                                            <p:attrNameLst>
                                              <p:attrName>ppt_x</p:attrName>
                                              <p:attrName>ppt_y</p:attrName>
                                            </p:attrNameLst>
                                          </p:cBhvr>
                                          <p:rCtr x="859" y="0"/>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42" presetClass="path" presetSubtype="0" decel="100000" fill="hold" grpId="1" nodeType="withEffect">
                                      <p:stCondLst>
                                        <p:cond delay="1500"/>
                                      </p:stCondLst>
                                      <p:childTnLst>
                                        <p:animMotion origin="layout" path="M -0.01718 -0.00023 L -2.91667E-6 1.48148E-6 " pathEditMode="relative" rAng="0" ptsTypes="AA">
                                          <p:cBhvr>
                                            <p:cTn id="39" dur="500" fill="hold"/>
                                            <p:tgtEl>
                                              <p:spTgt spid="27"/>
                                            </p:tgtEl>
                                            <p:attrNameLst>
                                              <p:attrName>ppt_x</p:attrName>
                                              <p:attrName>ppt_y</p:attrName>
                                            </p:attrNameLst>
                                          </p:cBhvr>
                                          <p:rCtr x="859" y="0"/>
                                        </p:animMotion>
                                      </p:childTnLst>
                                    </p:cTn>
                                  </p:par>
                                  <p:par>
                                    <p:cTn id="40" presetID="10" presetClass="entr" presetSubtype="0" fill="hold" grpId="0" nodeType="withEffect">
                                      <p:stCondLst>
                                        <p:cond delay="17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par>
                                    <p:cTn id="43" presetID="42" presetClass="path" presetSubtype="0" decel="100000" fill="hold" grpId="1" nodeType="withEffect">
                                      <p:stCondLst>
                                        <p:cond delay="1750"/>
                                      </p:stCondLst>
                                      <p:childTnLst>
                                        <p:animMotion origin="layout" path="M -0.01718 -0.00023 L -2.91667E-6 -2.96296E-6 " pathEditMode="relative" rAng="0" ptsTypes="AA">
                                          <p:cBhvr>
                                            <p:cTn id="44" dur="500" fill="hold"/>
                                            <p:tgtEl>
                                              <p:spTgt spid="28"/>
                                            </p:tgtEl>
                                            <p:attrNameLst>
                                              <p:attrName>ppt_x</p:attrName>
                                              <p:attrName>ppt_y</p:attrName>
                                            </p:attrNameLst>
                                          </p:cBhvr>
                                          <p:rCtr x="859" y="0"/>
                                        </p:animMotion>
                                      </p:childTnLst>
                                    </p:cTn>
                                  </p:par>
                                  <p:par>
                                    <p:cTn id="45" presetID="10" presetClass="entr" presetSubtype="0" fill="hold" grpId="0" nodeType="withEffect">
                                      <p:stCondLst>
                                        <p:cond delay="20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2000"/>
                                      </p:stCondLst>
                                      <p:childTnLst>
                                        <p:animMotion origin="layout" path="M -0.01718 -0.00023 L -2.91667E-6 2.59259E-6 " pathEditMode="relative" rAng="0" ptsTypes="AA">
                                          <p:cBhvr>
                                            <p:cTn id="49" dur="500" fill="hold"/>
                                            <p:tgtEl>
                                              <p:spTgt spid="29"/>
                                            </p:tgtEl>
                                            <p:attrNameLst>
                                              <p:attrName>ppt_x</p:attrName>
                                              <p:attrName>ppt_y</p:attrName>
                                            </p:attrNameLst>
                                          </p:cBhvr>
                                          <p:rCtr x="859" y="0"/>
                                        </p:animMotion>
                                      </p:childTnLst>
                                    </p:cTn>
                                  </p:par>
                                  <p:par>
                                    <p:cTn id="50" presetID="10" presetClass="entr" presetSubtype="0" fill="hold" grpId="0" nodeType="withEffect">
                                      <p:stCondLst>
                                        <p:cond delay="225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par>
                                    <p:cTn id="53" presetID="42" presetClass="path" presetSubtype="0" decel="100000" fill="hold" grpId="1" nodeType="withEffect">
                                      <p:stCondLst>
                                        <p:cond delay="2250"/>
                                      </p:stCondLst>
                                      <p:childTnLst>
                                        <p:animMotion origin="layout" path="M -0.01718 -0.00023 L -2.91667E-6 -1.85185E-6 " pathEditMode="relative" rAng="0" ptsTypes="AA">
                                          <p:cBhvr>
                                            <p:cTn id="54" dur="500" fill="hold"/>
                                            <p:tgtEl>
                                              <p:spTgt spid="30"/>
                                            </p:tgtEl>
                                            <p:attrNameLst>
                                              <p:attrName>ppt_x</p:attrName>
                                              <p:attrName>ppt_y</p:attrName>
                                            </p:attrNameLst>
                                          </p:cBhvr>
                                          <p:rCtr x="859" y="0"/>
                                        </p:animMotion>
                                      </p:childTnLst>
                                    </p:cTn>
                                  </p:par>
                                  <p:par>
                                    <p:cTn id="55" presetID="2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00" fill="hold"/>
                                            <p:tgtEl>
                                              <p:spTgt spid="33"/>
                                            </p:tgtEl>
                                            <p:attrNameLst>
                                              <p:attrName>ppt_w</p:attrName>
                                            </p:attrNameLst>
                                          </p:cBhvr>
                                          <p:tavLst>
                                            <p:tav tm="0">
                                              <p:val>
                                                <p:fltVal val="0"/>
                                              </p:val>
                                            </p:tav>
                                            <p:tav tm="100000">
                                              <p:val>
                                                <p:strVal val="#ppt_w"/>
                                              </p:val>
                                            </p:tav>
                                          </p:tavLst>
                                        </p:anim>
                                        <p:anim calcmode="lin" valueType="num">
                                          <p:cBhvr>
                                            <p:cTn id="58" dur="200" fill="hold"/>
                                            <p:tgtEl>
                                              <p:spTgt spid="33"/>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stCondLst>
                                        <p:cond delay="0"/>
                                      </p:stCondLst>
                                      <p:childTnLst>
                                        <p:animScale>
                                          <p:cBhvr>
                                            <p:cTn id="60" dur="1000" fill="hold"/>
                                            <p:tgtEl>
                                              <p:spTgt spid="33"/>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33"/>
                                            </p:tgtEl>
                                          </p:cBhvr>
                                          <p:by x="91000" y="91000"/>
                                        </p:animScale>
                                      </p:childTnLst>
                                    </p:cTn>
                                  </p:par>
                                  <p:par>
                                    <p:cTn id="63" presetID="23" presetClass="entr" presetSubtype="16" fill="hold" grpId="0" nodeType="withEffect">
                                      <p:stCondLst>
                                        <p:cond delay="250"/>
                                      </p:stCondLst>
                                      <p:childTnLst>
                                        <p:set>
                                          <p:cBhvr>
                                            <p:cTn id="64" dur="1" fill="hold">
                                              <p:stCondLst>
                                                <p:cond delay="0"/>
                                              </p:stCondLst>
                                            </p:cTn>
                                            <p:tgtEl>
                                              <p:spTgt spid="35"/>
                                            </p:tgtEl>
                                            <p:attrNameLst>
                                              <p:attrName>style.visibility</p:attrName>
                                            </p:attrNameLst>
                                          </p:cBhvr>
                                          <p:to>
                                            <p:strVal val="visible"/>
                                          </p:to>
                                        </p:set>
                                        <p:anim calcmode="lin" valueType="num">
                                          <p:cBhvr>
                                            <p:cTn id="65" dur="200" fill="hold"/>
                                            <p:tgtEl>
                                              <p:spTgt spid="35"/>
                                            </p:tgtEl>
                                            <p:attrNameLst>
                                              <p:attrName>ppt_w</p:attrName>
                                            </p:attrNameLst>
                                          </p:cBhvr>
                                          <p:tavLst>
                                            <p:tav tm="0">
                                              <p:val>
                                                <p:fltVal val="0"/>
                                              </p:val>
                                            </p:tav>
                                            <p:tav tm="100000">
                                              <p:val>
                                                <p:strVal val="#ppt_w"/>
                                              </p:val>
                                            </p:tav>
                                          </p:tavLst>
                                        </p:anim>
                                        <p:anim calcmode="lin" valueType="num">
                                          <p:cBhvr>
                                            <p:cTn id="66" dur="200" fill="hold"/>
                                            <p:tgtEl>
                                              <p:spTgt spid="35"/>
                                            </p:tgtEl>
                                            <p:attrNameLst>
                                              <p:attrName>ppt_h</p:attrName>
                                            </p:attrNameLst>
                                          </p:cBhvr>
                                          <p:tavLst>
                                            <p:tav tm="0">
                                              <p:val>
                                                <p:fltVal val="0"/>
                                              </p:val>
                                            </p:tav>
                                            <p:tav tm="100000">
                                              <p:val>
                                                <p:strVal val="#ppt_h"/>
                                              </p:val>
                                            </p:tav>
                                          </p:tavLst>
                                        </p:anim>
                                      </p:childTnLst>
                                    </p:cTn>
                                  </p:par>
                                  <p:par>
                                    <p:cTn id="67" presetID="6" presetClass="emph" presetSubtype="0" fill="hold" grpId="1" nodeType="withEffect">
                                      <p:stCondLst>
                                        <p:cond delay="250"/>
                                      </p:stCondLst>
                                      <p:childTnLst>
                                        <p:animScale>
                                          <p:cBhvr>
                                            <p:cTn id="68" dur="1000" fill="hold"/>
                                            <p:tgtEl>
                                              <p:spTgt spid="35"/>
                                            </p:tgtEl>
                                          </p:cBhvr>
                                          <p:by x="110000" y="110000"/>
                                        </p:animScale>
                                      </p:childTnLst>
                                    </p:cTn>
                                  </p:par>
                                  <p:par>
                                    <p:cTn id="69" presetID="6" presetClass="emph" presetSubtype="0" accel="50000" decel="50000" fill="hold" grpId="2" nodeType="withEffect">
                                      <p:stCondLst>
                                        <p:cond delay="250"/>
                                      </p:stCondLst>
                                      <p:childTnLst>
                                        <p:animScale>
                                          <p:cBhvr>
                                            <p:cTn id="70" dur="250" fill="hold"/>
                                            <p:tgtEl>
                                              <p:spTgt spid="35"/>
                                            </p:tgtEl>
                                          </p:cBhvr>
                                          <p:by x="91000" y="91000"/>
                                        </p:animScale>
                                      </p:childTnLst>
                                    </p:cTn>
                                  </p:par>
                                  <p:par>
                                    <p:cTn id="71" presetID="23" presetClass="entr" presetSubtype="16" fill="hold" grpId="0" nodeType="withEffect">
                                      <p:stCondLst>
                                        <p:cond delay="500"/>
                                      </p:stCondLst>
                                      <p:childTnLst>
                                        <p:set>
                                          <p:cBhvr>
                                            <p:cTn id="72" dur="1" fill="hold">
                                              <p:stCondLst>
                                                <p:cond delay="0"/>
                                              </p:stCondLst>
                                            </p:cTn>
                                            <p:tgtEl>
                                              <p:spTgt spid="36"/>
                                            </p:tgtEl>
                                            <p:attrNameLst>
                                              <p:attrName>style.visibility</p:attrName>
                                            </p:attrNameLst>
                                          </p:cBhvr>
                                          <p:to>
                                            <p:strVal val="visible"/>
                                          </p:to>
                                        </p:set>
                                        <p:anim calcmode="lin" valueType="num">
                                          <p:cBhvr>
                                            <p:cTn id="73" dur="200" fill="hold"/>
                                            <p:tgtEl>
                                              <p:spTgt spid="36"/>
                                            </p:tgtEl>
                                            <p:attrNameLst>
                                              <p:attrName>ppt_w</p:attrName>
                                            </p:attrNameLst>
                                          </p:cBhvr>
                                          <p:tavLst>
                                            <p:tav tm="0">
                                              <p:val>
                                                <p:fltVal val="0"/>
                                              </p:val>
                                            </p:tav>
                                            <p:tav tm="100000">
                                              <p:val>
                                                <p:strVal val="#ppt_w"/>
                                              </p:val>
                                            </p:tav>
                                          </p:tavLst>
                                        </p:anim>
                                        <p:anim calcmode="lin" valueType="num">
                                          <p:cBhvr>
                                            <p:cTn id="74" dur="200" fill="hold"/>
                                            <p:tgtEl>
                                              <p:spTgt spid="36"/>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stCondLst>
                                        <p:cond delay="500"/>
                                      </p:stCondLst>
                                      <p:childTnLst>
                                        <p:animScale>
                                          <p:cBhvr>
                                            <p:cTn id="76" dur="1000" fill="hold"/>
                                            <p:tgtEl>
                                              <p:spTgt spid="36"/>
                                            </p:tgtEl>
                                          </p:cBhvr>
                                          <p:by x="110000" y="110000"/>
                                        </p:animScale>
                                      </p:childTnLst>
                                    </p:cTn>
                                  </p:par>
                                  <p:par>
                                    <p:cTn id="77" presetID="6" presetClass="emph" presetSubtype="0" accel="50000" decel="50000" fill="hold" grpId="2" nodeType="withEffect">
                                      <p:stCondLst>
                                        <p:cond delay="500"/>
                                      </p:stCondLst>
                                      <p:childTnLst>
                                        <p:animScale>
                                          <p:cBhvr>
                                            <p:cTn id="78" dur="250" fill="hold"/>
                                            <p:tgtEl>
                                              <p:spTgt spid="36"/>
                                            </p:tgtEl>
                                          </p:cBhvr>
                                          <p:by x="91000" y="91000"/>
                                        </p:animScale>
                                      </p:childTnLst>
                                    </p:cTn>
                                  </p:par>
                                  <p:par>
                                    <p:cTn id="79" presetID="23" presetClass="entr" presetSubtype="16" fill="hold" grpId="0" nodeType="withEffect">
                                      <p:stCondLst>
                                        <p:cond delay="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200" fill="hold"/>
                                            <p:tgtEl>
                                              <p:spTgt spid="37"/>
                                            </p:tgtEl>
                                            <p:attrNameLst>
                                              <p:attrName>ppt_w</p:attrName>
                                            </p:attrNameLst>
                                          </p:cBhvr>
                                          <p:tavLst>
                                            <p:tav tm="0">
                                              <p:val>
                                                <p:fltVal val="0"/>
                                              </p:val>
                                            </p:tav>
                                            <p:tav tm="100000">
                                              <p:val>
                                                <p:strVal val="#ppt_w"/>
                                              </p:val>
                                            </p:tav>
                                          </p:tavLst>
                                        </p:anim>
                                        <p:anim calcmode="lin" valueType="num">
                                          <p:cBhvr>
                                            <p:cTn id="82" dur="200" fill="hold"/>
                                            <p:tgtEl>
                                              <p:spTgt spid="37"/>
                                            </p:tgtEl>
                                            <p:attrNameLst>
                                              <p:attrName>ppt_h</p:attrName>
                                            </p:attrNameLst>
                                          </p:cBhvr>
                                          <p:tavLst>
                                            <p:tav tm="0">
                                              <p:val>
                                                <p:fltVal val="0"/>
                                              </p:val>
                                            </p:tav>
                                            <p:tav tm="100000">
                                              <p:val>
                                                <p:strVal val="#ppt_h"/>
                                              </p:val>
                                            </p:tav>
                                          </p:tavLst>
                                        </p:anim>
                                      </p:childTnLst>
                                    </p:cTn>
                                  </p:par>
                                  <p:par>
                                    <p:cTn id="83" presetID="6" presetClass="emph" presetSubtype="0" fill="hold" grpId="1" nodeType="withEffect">
                                      <p:stCondLst>
                                        <p:cond delay="750"/>
                                      </p:stCondLst>
                                      <p:childTnLst>
                                        <p:animScale>
                                          <p:cBhvr>
                                            <p:cTn id="84" dur="1000" fill="hold"/>
                                            <p:tgtEl>
                                              <p:spTgt spid="37"/>
                                            </p:tgtEl>
                                          </p:cBhvr>
                                          <p:by x="110000" y="110000"/>
                                        </p:animScale>
                                      </p:childTnLst>
                                    </p:cTn>
                                  </p:par>
                                  <p:par>
                                    <p:cTn id="85" presetID="6" presetClass="emph" presetSubtype="0" accel="50000" decel="50000" fill="hold" grpId="2" nodeType="withEffect">
                                      <p:stCondLst>
                                        <p:cond delay="750"/>
                                      </p:stCondLst>
                                      <p:childTnLst>
                                        <p:animScale>
                                          <p:cBhvr>
                                            <p:cTn id="86" dur="250" fill="hold"/>
                                            <p:tgtEl>
                                              <p:spTgt spid="37"/>
                                            </p:tgtEl>
                                          </p:cBhvr>
                                          <p:by x="91000" y="91000"/>
                                        </p:animScale>
                                      </p:childTnLst>
                                    </p:cTn>
                                  </p:par>
                                  <p:par>
                                    <p:cTn id="87" presetID="23" presetClass="entr" presetSubtype="16" fill="hold" grpId="0" nodeType="withEffect">
                                      <p:stCondLst>
                                        <p:cond delay="10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200" fill="hold"/>
                                            <p:tgtEl>
                                              <p:spTgt spid="38"/>
                                            </p:tgtEl>
                                            <p:attrNameLst>
                                              <p:attrName>ppt_w</p:attrName>
                                            </p:attrNameLst>
                                          </p:cBhvr>
                                          <p:tavLst>
                                            <p:tav tm="0">
                                              <p:val>
                                                <p:fltVal val="0"/>
                                              </p:val>
                                            </p:tav>
                                            <p:tav tm="100000">
                                              <p:val>
                                                <p:strVal val="#ppt_w"/>
                                              </p:val>
                                            </p:tav>
                                          </p:tavLst>
                                        </p:anim>
                                        <p:anim calcmode="lin" valueType="num">
                                          <p:cBhvr>
                                            <p:cTn id="90" dur="200" fill="hold"/>
                                            <p:tgtEl>
                                              <p:spTgt spid="38"/>
                                            </p:tgtEl>
                                            <p:attrNameLst>
                                              <p:attrName>ppt_h</p:attrName>
                                            </p:attrNameLst>
                                          </p:cBhvr>
                                          <p:tavLst>
                                            <p:tav tm="0">
                                              <p:val>
                                                <p:fltVal val="0"/>
                                              </p:val>
                                            </p:tav>
                                            <p:tav tm="100000">
                                              <p:val>
                                                <p:strVal val="#ppt_h"/>
                                              </p:val>
                                            </p:tav>
                                          </p:tavLst>
                                        </p:anim>
                                      </p:childTnLst>
                                    </p:cTn>
                                  </p:par>
                                  <p:par>
                                    <p:cTn id="91" presetID="6" presetClass="emph" presetSubtype="0" fill="hold" grpId="1" nodeType="withEffect">
                                      <p:stCondLst>
                                        <p:cond delay="1000"/>
                                      </p:stCondLst>
                                      <p:childTnLst>
                                        <p:animScale>
                                          <p:cBhvr>
                                            <p:cTn id="92" dur="1000" fill="hold"/>
                                            <p:tgtEl>
                                              <p:spTgt spid="38"/>
                                            </p:tgtEl>
                                          </p:cBhvr>
                                          <p:by x="110000" y="110000"/>
                                        </p:animScale>
                                      </p:childTnLst>
                                    </p:cTn>
                                  </p:par>
                                  <p:par>
                                    <p:cTn id="93" presetID="6" presetClass="emph" presetSubtype="0" accel="50000" decel="50000" fill="hold" grpId="2" nodeType="withEffect">
                                      <p:stCondLst>
                                        <p:cond delay="1000"/>
                                      </p:stCondLst>
                                      <p:childTnLst>
                                        <p:animScale>
                                          <p:cBhvr>
                                            <p:cTn id="94" dur="250" fill="hold"/>
                                            <p:tgtEl>
                                              <p:spTgt spid="38"/>
                                            </p:tgtEl>
                                          </p:cBhvr>
                                          <p:by x="91000" y="91000"/>
                                        </p:animScale>
                                      </p:childTnLst>
                                    </p:cTn>
                                  </p:par>
                                  <p:par>
                                    <p:cTn id="95" presetID="23" presetClass="entr" presetSubtype="16" fill="hold" grpId="0" nodeType="withEffect">
                                      <p:stCondLst>
                                        <p:cond delay="225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00" fill="hold"/>
                                            <p:tgtEl>
                                              <p:spTgt spid="43"/>
                                            </p:tgtEl>
                                            <p:attrNameLst>
                                              <p:attrName>ppt_w</p:attrName>
                                            </p:attrNameLst>
                                          </p:cBhvr>
                                          <p:tavLst>
                                            <p:tav tm="0">
                                              <p:val>
                                                <p:fltVal val="0"/>
                                              </p:val>
                                            </p:tav>
                                            <p:tav tm="100000">
                                              <p:val>
                                                <p:strVal val="#ppt_w"/>
                                              </p:val>
                                            </p:tav>
                                          </p:tavLst>
                                        </p:anim>
                                        <p:anim calcmode="lin" valueType="num">
                                          <p:cBhvr>
                                            <p:cTn id="98" dur="200" fill="hold"/>
                                            <p:tgtEl>
                                              <p:spTgt spid="4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stCondLst>
                                        <p:cond delay="2250"/>
                                      </p:stCondLst>
                                      <p:childTnLst>
                                        <p:animScale>
                                          <p:cBhvr>
                                            <p:cTn id="100" dur="1000" fill="hold"/>
                                            <p:tgtEl>
                                              <p:spTgt spid="43"/>
                                            </p:tgtEl>
                                          </p:cBhvr>
                                          <p:by x="110000" y="110000"/>
                                        </p:animScale>
                                      </p:childTnLst>
                                    </p:cTn>
                                  </p:par>
                                  <p:par>
                                    <p:cTn id="101" presetID="6" presetClass="emph" presetSubtype="0" accel="50000" decel="50000" fill="hold" grpId="2" nodeType="withEffect">
                                      <p:stCondLst>
                                        <p:cond delay="2250"/>
                                      </p:stCondLst>
                                      <p:childTnLst>
                                        <p:animScale>
                                          <p:cBhvr>
                                            <p:cTn id="102" dur="250" fill="hold"/>
                                            <p:tgtEl>
                                              <p:spTgt spid="43"/>
                                            </p:tgtEl>
                                          </p:cBhvr>
                                          <p:by x="91000" y="91000"/>
                                        </p:animScale>
                                      </p:childTnLst>
                                    </p:cTn>
                                  </p:par>
                                  <p:par>
                                    <p:cTn id="103" presetID="23" presetClass="entr" presetSubtype="16" fill="hold" grpId="0" nodeType="withEffect">
                                      <p:stCondLst>
                                        <p:cond delay="200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200" fill="hold"/>
                                            <p:tgtEl>
                                              <p:spTgt spid="42"/>
                                            </p:tgtEl>
                                            <p:attrNameLst>
                                              <p:attrName>ppt_w</p:attrName>
                                            </p:attrNameLst>
                                          </p:cBhvr>
                                          <p:tavLst>
                                            <p:tav tm="0">
                                              <p:val>
                                                <p:fltVal val="0"/>
                                              </p:val>
                                            </p:tav>
                                            <p:tav tm="100000">
                                              <p:val>
                                                <p:strVal val="#ppt_w"/>
                                              </p:val>
                                            </p:tav>
                                          </p:tavLst>
                                        </p:anim>
                                        <p:anim calcmode="lin" valueType="num">
                                          <p:cBhvr>
                                            <p:cTn id="106" dur="200" fill="hold"/>
                                            <p:tgtEl>
                                              <p:spTgt spid="42"/>
                                            </p:tgtEl>
                                            <p:attrNameLst>
                                              <p:attrName>ppt_h</p:attrName>
                                            </p:attrNameLst>
                                          </p:cBhvr>
                                          <p:tavLst>
                                            <p:tav tm="0">
                                              <p:val>
                                                <p:fltVal val="0"/>
                                              </p:val>
                                            </p:tav>
                                            <p:tav tm="100000">
                                              <p:val>
                                                <p:strVal val="#ppt_h"/>
                                              </p:val>
                                            </p:tav>
                                          </p:tavLst>
                                        </p:anim>
                                      </p:childTnLst>
                                    </p:cTn>
                                  </p:par>
                                  <p:par>
                                    <p:cTn id="107" presetID="6" presetClass="emph" presetSubtype="0" fill="hold" grpId="1" nodeType="withEffect">
                                      <p:stCondLst>
                                        <p:cond delay="2000"/>
                                      </p:stCondLst>
                                      <p:childTnLst>
                                        <p:animScale>
                                          <p:cBhvr>
                                            <p:cTn id="108" dur="1000" fill="hold"/>
                                            <p:tgtEl>
                                              <p:spTgt spid="42"/>
                                            </p:tgtEl>
                                          </p:cBhvr>
                                          <p:by x="110000" y="110000"/>
                                        </p:animScale>
                                      </p:childTnLst>
                                    </p:cTn>
                                  </p:par>
                                  <p:par>
                                    <p:cTn id="109" presetID="6" presetClass="emph" presetSubtype="0" accel="50000" decel="50000" fill="hold" grpId="2" nodeType="withEffect">
                                      <p:stCondLst>
                                        <p:cond delay="2000"/>
                                      </p:stCondLst>
                                      <p:childTnLst>
                                        <p:animScale>
                                          <p:cBhvr>
                                            <p:cTn id="110" dur="250" fill="hold"/>
                                            <p:tgtEl>
                                              <p:spTgt spid="42"/>
                                            </p:tgtEl>
                                          </p:cBhvr>
                                          <p:by x="91000" y="91000"/>
                                        </p:animScale>
                                      </p:childTnLst>
                                    </p:cTn>
                                  </p:par>
                                  <p:par>
                                    <p:cTn id="111" presetID="23" presetClass="entr" presetSubtype="16" fill="hold" grpId="0" nodeType="withEffect">
                                      <p:stCondLst>
                                        <p:cond delay="175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200" fill="hold"/>
                                            <p:tgtEl>
                                              <p:spTgt spid="41"/>
                                            </p:tgtEl>
                                            <p:attrNameLst>
                                              <p:attrName>ppt_w</p:attrName>
                                            </p:attrNameLst>
                                          </p:cBhvr>
                                          <p:tavLst>
                                            <p:tav tm="0">
                                              <p:val>
                                                <p:fltVal val="0"/>
                                              </p:val>
                                            </p:tav>
                                            <p:tav tm="100000">
                                              <p:val>
                                                <p:strVal val="#ppt_w"/>
                                              </p:val>
                                            </p:tav>
                                          </p:tavLst>
                                        </p:anim>
                                        <p:anim calcmode="lin" valueType="num">
                                          <p:cBhvr>
                                            <p:cTn id="114" dur="200" fill="hold"/>
                                            <p:tgtEl>
                                              <p:spTgt spid="41"/>
                                            </p:tgtEl>
                                            <p:attrNameLst>
                                              <p:attrName>ppt_h</p:attrName>
                                            </p:attrNameLst>
                                          </p:cBhvr>
                                          <p:tavLst>
                                            <p:tav tm="0">
                                              <p:val>
                                                <p:fltVal val="0"/>
                                              </p:val>
                                            </p:tav>
                                            <p:tav tm="100000">
                                              <p:val>
                                                <p:strVal val="#ppt_h"/>
                                              </p:val>
                                            </p:tav>
                                          </p:tavLst>
                                        </p:anim>
                                      </p:childTnLst>
                                    </p:cTn>
                                  </p:par>
                                  <p:par>
                                    <p:cTn id="115" presetID="6" presetClass="emph" presetSubtype="0" fill="hold" grpId="1" nodeType="withEffect">
                                      <p:stCondLst>
                                        <p:cond delay="1750"/>
                                      </p:stCondLst>
                                      <p:childTnLst>
                                        <p:animScale>
                                          <p:cBhvr>
                                            <p:cTn id="116" dur="1000" fill="hold"/>
                                            <p:tgtEl>
                                              <p:spTgt spid="41"/>
                                            </p:tgtEl>
                                          </p:cBhvr>
                                          <p:by x="110000" y="110000"/>
                                        </p:animScale>
                                      </p:childTnLst>
                                    </p:cTn>
                                  </p:par>
                                  <p:par>
                                    <p:cTn id="117" presetID="6" presetClass="emph" presetSubtype="0" accel="50000" decel="50000" fill="hold" grpId="2" nodeType="withEffect">
                                      <p:stCondLst>
                                        <p:cond delay="1750"/>
                                      </p:stCondLst>
                                      <p:childTnLst>
                                        <p:animScale>
                                          <p:cBhvr>
                                            <p:cTn id="118" dur="250" fill="hold"/>
                                            <p:tgtEl>
                                              <p:spTgt spid="41"/>
                                            </p:tgtEl>
                                          </p:cBhvr>
                                          <p:by x="91000" y="91000"/>
                                        </p:animScale>
                                      </p:childTnLst>
                                    </p:cTn>
                                  </p:par>
                                  <p:par>
                                    <p:cTn id="119" presetID="23" presetClass="entr" presetSubtype="16" fill="hold" grpId="0" nodeType="withEffect">
                                      <p:stCondLst>
                                        <p:cond delay="150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200" fill="hold"/>
                                            <p:tgtEl>
                                              <p:spTgt spid="40"/>
                                            </p:tgtEl>
                                            <p:attrNameLst>
                                              <p:attrName>ppt_w</p:attrName>
                                            </p:attrNameLst>
                                          </p:cBhvr>
                                          <p:tavLst>
                                            <p:tav tm="0">
                                              <p:val>
                                                <p:fltVal val="0"/>
                                              </p:val>
                                            </p:tav>
                                            <p:tav tm="100000">
                                              <p:val>
                                                <p:strVal val="#ppt_w"/>
                                              </p:val>
                                            </p:tav>
                                          </p:tavLst>
                                        </p:anim>
                                        <p:anim calcmode="lin" valueType="num">
                                          <p:cBhvr>
                                            <p:cTn id="122" dur="200" fill="hold"/>
                                            <p:tgtEl>
                                              <p:spTgt spid="40"/>
                                            </p:tgtEl>
                                            <p:attrNameLst>
                                              <p:attrName>ppt_h</p:attrName>
                                            </p:attrNameLst>
                                          </p:cBhvr>
                                          <p:tavLst>
                                            <p:tav tm="0">
                                              <p:val>
                                                <p:fltVal val="0"/>
                                              </p:val>
                                            </p:tav>
                                            <p:tav tm="100000">
                                              <p:val>
                                                <p:strVal val="#ppt_h"/>
                                              </p:val>
                                            </p:tav>
                                          </p:tavLst>
                                        </p:anim>
                                      </p:childTnLst>
                                    </p:cTn>
                                  </p:par>
                                  <p:par>
                                    <p:cTn id="123" presetID="6" presetClass="emph" presetSubtype="0" fill="hold" grpId="1" nodeType="withEffect">
                                      <p:stCondLst>
                                        <p:cond delay="1500"/>
                                      </p:stCondLst>
                                      <p:childTnLst>
                                        <p:animScale>
                                          <p:cBhvr>
                                            <p:cTn id="124" dur="1000" fill="hold"/>
                                            <p:tgtEl>
                                              <p:spTgt spid="40"/>
                                            </p:tgtEl>
                                          </p:cBhvr>
                                          <p:by x="110000" y="110000"/>
                                        </p:animScale>
                                      </p:childTnLst>
                                    </p:cTn>
                                  </p:par>
                                  <p:par>
                                    <p:cTn id="125" presetID="6" presetClass="emph" presetSubtype="0" accel="50000" decel="50000" fill="hold" grpId="2" nodeType="withEffect">
                                      <p:stCondLst>
                                        <p:cond delay="1500"/>
                                      </p:stCondLst>
                                      <p:childTnLst>
                                        <p:animScale>
                                          <p:cBhvr>
                                            <p:cTn id="126" dur="250" fill="hold"/>
                                            <p:tgtEl>
                                              <p:spTgt spid="40"/>
                                            </p:tgtEl>
                                          </p:cBhvr>
                                          <p:by x="91000" y="91000"/>
                                        </p:animScale>
                                      </p:childTnLst>
                                    </p:cTn>
                                  </p:par>
                                  <p:par>
                                    <p:cTn id="127" presetID="23" presetClass="entr" presetSubtype="16" fill="hold" grpId="0" nodeType="withEffect">
                                      <p:stCondLst>
                                        <p:cond delay="125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200" fill="hold"/>
                                            <p:tgtEl>
                                              <p:spTgt spid="39"/>
                                            </p:tgtEl>
                                            <p:attrNameLst>
                                              <p:attrName>ppt_w</p:attrName>
                                            </p:attrNameLst>
                                          </p:cBhvr>
                                          <p:tavLst>
                                            <p:tav tm="0">
                                              <p:val>
                                                <p:fltVal val="0"/>
                                              </p:val>
                                            </p:tav>
                                            <p:tav tm="100000">
                                              <p:val>
                                                <p:strVal val="#ppt_w"/>
                                              </p:val>
                                            </p:tav>
                                          </p:tavLst>
                                        </p:anim>
                                        <p:anim calcmode="lin" valueType="num">
                                          <p:cBhvr>
                                            <p:cTn id="130" dur="200" fill="hold"/>
                                            <p:tgtEl>
                                              <p:spTgt spid="39"/>
                                            </p:tgtEl>
                                            <p:attrNameLst>
                                              <p:attrName>ppt_h</p:attrName>
                                            </p:attrNameLst>
                                          </p:cBhvr>
                                          <p:tavLst>
                                            <p:tav tm="0">
                                              <p:val>
                                                <p:fltVal val="0"/>
                                              </p:val>
                                            </p:tav>
                                            <p:tav tm="100000">
                                              <p:val>
                                                <p:strVal val="#ppt_h"/>
                                              </p:val>
                                            </p:tav>
                                          </p:tavLst>
                                        </p:anim>
                                      </p:childTnLst>
                                    </p:cTn>
                                  </p:par>
                                  <p:par>
                                    <p:cTn id="131" presetID="6" presetClass="emph" presetSubtype="0" fill="hold" grpId="1" nodeType="withEffect">
                                      <p:stCondLst>
                                        <p:cond delay="1250"/>
                                      </p:stCondLst>
                                      <p:childTnLst>
                                        <p:animScale>
                                          <p:cBhvr>
                                            <p:cTn id="132" dur="1000" fill="hold"/>
                                            <p:tgtEl>
                                              <p:spTgt spid="39"/>
                                            </p:tgtEl>
                                          </p:cBhvr>
                                          <p:by x="110000" y="110000"/>
                                        </p:animScale>
                                      </p:childTnLst>
                                    </p:cTn>
                                  </p:par>
                                  <p:par>
                                    <p:cTn id="133" presetID="6" presetClass="emph" presetSubtype="0" accel="50000" decel="50000" fill="hold" grpId="2" nodeType="withEffect">
                                      <p:stCondLst>
                                        <p:cond delay="1250"/>
                                      </p:stCondLst>
                                      <p:childTnLst>
                                        <p:animScale>
                                          <p:cBhvr>
                                            <p:cTn id="134" dur="250" fill="hold"/>
                                            <p:tgtEl>
                                              <p:spTgt spid="3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animBg="1">
            <p:tmplLst>
              <p:tmpl>
                <p:tnLst>
                  <p:par>
                    <p:cTn presetID="42" presetClass="path" presetSubtype="0" decel="100000" fill="hold" nodeType="withEffect">
                      <p:stCondLst>
                        <p:cond delay="0"/>
                      </p:stCondLst>
                      <p:childTnLst>
                        <p:animMotion origin="layout" path="M -0.01719 -0.00023 L 1.04167E-6 -4.07407E-6 " pathEditMode="relative" rAng="0" ptsTypes="AA">
                          <p:cBhvr>
                            <p:cTn dur="500" fill="hold"/>
                            <p:tgtEl>
                              <p:spTgt spid="18"/>
                            </p:tgtEl>
                            <p:attrNameLst>
                              <p:attrName>ppt_x</p:attrName>
                              <p:attrName>ppt_y</p:attrName>
                            </p:attrNameLst>
                          </p:cBhvr>
                          <p:rCtr x="859" y="0"/>
                        </p:animMotion>
                      </p:childTnLst>
                    </p:cTn>
                  </p:par>
                </p:tnLst>
              </p:tmpl>
            </p:tmplLst>
          </p:bldP>
          <p:bldP spid="22" grpId="0" animBg="1">
            <p:tmplLst>
              <p:tmpl>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animBg="1">
            <p:tmplLst>
              <p:tmpl>
                <p:tnLst>
                  <p:par>
                    <p:cTn presetID="42" presetClass="path" presetSubtype="0" decel="100000" fill="hold" nodeType="withEffect">
                      <p:stCondLst>
                        <p:cond delay="250"/>
                      </p:stCondLst>
                      <p:childTnLst>
                        <p:animMotion origin="layout" path="M -0.01719 -0.00023 L 1.04167E-6 1.48148E-6 " pathEditMode="relative" rAng="0" ptsTypes="AA">
                          <p:cBhvr>
                            <p:cTn dur="500" fill="hold"/>
                            <p:tgtEl>
                              <p:spTgt spid="22"/>
                            </p:tgtEl>
                            <p:attrNameLst>
                              <p:attrName>ppt_x</p:attrName>
                              <p:attrName>ppt_y</p:attrName>
                            </p:attrNameLst>
                          </p:cBhvr>
                          <p:rCtr x="859" y="0"/>
                        </p:animMotion>
                      </p:childTnLst>
                    </p:cTn>
                  </p:par>
                </p:tnLst>
              </p:tmpl>
            </p:tmplLst>
          </p:bldP>
          <p:bldP spid="23" grpId="0" animBg="1">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animBg="1">
            <p:tmplLst>
              <p:tmpl>
                <p:tnLst>
                  <p:par>
                    <p:cTn presetID="42" presetClass="path" presetSubtype="0" decel="100000" fill="hold" nodeType="withEffect">
                      <p:stCondLst>
                        <p:cond delay="500"/>
                      </p:stCondLst>
                      <p:childTnLst>
                        <p:animMotion origin="layout" path="M -0.01719 -0.00023 L 1.04167E-6 -2.96296E-6 " pathEditMode="relative" rAng="0" ptsTypes="AA">
                          <p:cBhvr>
                            <p:cTn dur="500" fill="hold"/>
                            <p:tgtEl>
                              <p:spTgt spid="23"/>
                            </p:tgtEl>
                            <p:attrNameLst>
                              <p:attrName>ppt_x</p:attrName>
                              <p:attrName>ppt_y</p:attrName>
                            </p:attrNameLst>
                          </p:cBhvr>
                          <p:rCtr x="859" y="0"/>
                        </p:animMotion>
                      </p:childTnLst>
                    </p:cTn>
                  </p:par>
                </p:tnLst>
              </p:tmpl>
            </p:tmplLst>
          </p:bldP>
          <p:bldP spid="24" grpId="0" animBg="1">
            <p:tmplLst>
              <p:tmpl>
                <p:tnLst>
                  <p:par>
                    <p:cTn presetID="10"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animBg="1">
            <p:tmplLst>
              <p:tmpl>
                <p:tnLst>
                  <p:par>
                    <p:cTn presetID="42" presetClass="path" presetSubtype="0" decel="100000" fill="hold" nodeType="withEffect">
                      <p:stCondLst>
                        <p:cond delay="750"/>
                      </p:stCondLst>
                      <p:childTnLst>
                        <p:animMotion origin="layout" path="M -0.01719 -0.00023 L 1.04167E-6 2.59259E-6 " pathEditMode="relative" rAng="0" ptsTypes="AA">
                          <p:cBhvr>
                            <p:cTn dur="500" fill="hold"/>
                            <p:tgtEl>
                              <p:spTgt spid="24"/>
                            </p:tgtEl>
                            <p:attrNameLst>
                              <p:attrName>ppt_x</p:attrName>
                              <p:attrName>ppt_y</p:attrName>
                            </p:attrNameLst>
                          </p:cBhvr>
                          <p:rCtr x="859" y="0"/>
                        </p:animMotion>
                      </p:childTnLst>
                    </p:cTn>
                  </p:par>
                </p:tnLst>
              </p:tmpl>
            </p:tmplLst>
          </p:bldP>
          <p:bldP spid="25" grpId="0" animBg="1">
            <p:tmplLst>
              <p:tmpl>
                <p:tnLst>
                  <p:par>
                    <p:cTn presetID="10"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animBg="1">
            <p:tmplLst>
              <p:tmpl>
                <p:tnLst>
                  <p:par>
                    <p:cTn presetID="42" presetClass="path" presetSubtype="0" decel="100000" fill="hold" nodeType="withEffect">
                      <p:stCondLst>
                        <p:cond delay="1000"/>
                      </p:stCondLst>
                      <p:childTnLst>
                        <p:animMotion origin="layout" path="M -0.01719 -0.00023 L 1.04167E-6 -1.85185E-6 " pathEditMode="relative" rAng="0" ptsTypes="AA">
                          <p:cBhvr>
                            <p:cTn dur="500" fill="hold"/>
                            <p:tgtEl>
                              <p:spTgt spid="25"/>
                            </p:tgtEl>
                            <p:attrNameLst>
                              <p:attrName>ppt_x</p:attrName>
                              <p:attrName>ppt_y</p:attrName>
                            </p:attrNameLst>
                          </p:cBhvr>
                          <p:rCtr x="859" y="0"/>
                        </p:animMotion>
                      </p:childTnLst>
                    </p:cTn>
                  </p:par>
                </p:tnLst>
              </p:tmpl>
            </p:tmplLst>
          </p:bldP>
          <p:bldP spid="26" grpId="0" animBg="1">
            <p:tmplLst>
              <p:tmpl>
                <p:tnLst>
                  <p:par>
                    <p:cTn presetID="10" presetClass="entr" presetSubtype="0" fill="hold" nodeType="withEffect">
                      <p:stCondLst>
                        <p:cond delay="125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animBg="1">
            <p:tmplLst>
              <p:tmpl>
                <p:tnLst>
                  <p:par>
                    <p:cTn presetID="42" presetClass="path" presetSubtype="0" decel="100000" fill="hold" nodeType="withEffect">
                      <p:stCondLst>
                        <p:cond delay="1250"/>
                      </p:stCondLst>
                      <p:childTnLst>
                        <p:animMotion origin="layout" path="M -0.01718 -0.00023 L -2.91667E-6 -4.07407E-6 " pathEditMode="relative" rAng="0" ptsTypes="AA">
                          <p:cBhvr>
                            <p:cTn dur="500" fill="hold"/>
                            <p:tgtEl>
                              <p:spTgt spid="26"/>
                            </p:tgtEl>
                            <p:attrNameLst>
                              <p:attrName>ppt_x</p:attrName>
                              <p:attrName>ppt_y</p:attrName>
                            </p:attrNameLst>
                          </p:cBhvr>
                          <p:rCtr x="859" y="0"/>
                        </p:animMotion>
                      </p:childTnLst>
                    </p:cTn>
                  </p:par>
                </p:tnLst>
              </p:tmpl>
            </p:tmplLst>
          </p:bldP>
          <p:bldP spid="27" grpId="0" animBg="1">
            <p:tmplLst>
              <p:tmpl>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1500"/>
                      </p:stCondLst>
                      <p:childTnLst>
                        <p:animMotion origin="layout" path="M -0.01718 -0.00023 L -2.91667E-6 1.48148E-6 " pathEditMode="relative" rAng="0" ptsTypes="AA">
                          <p:cBhvr>
                            <p:cTn dur="500" fill="hold"/>
                            <p:tgtEl>
                              <p:spTgt spid="27"/>
                            </p:tgtEl>
                            <p:attrNameLst>
                              <p:attrName>ppt_x</p:attrName>
                              <p:attrName>ppt_y</p:attrName>
                            </p:attrNameLst>
                          </p:cBhvr>
                          <p:rCtr x="859" y="0"/>
                        </p:animMotion>
                      </p:childTnLst>
                    </p:cTn>
                  </p:par>
                </p:tnLst>
              </p:tmpl>
            </p:tmplLst>
          </p:bldP>
          <p:bldP spid="28" grpId="0" animBg="1">
            <p:tmplLst>
              <p:tmpl>
                <p:tnLst>
                  <p:par>
                    <p:cTn presetID="10" presetClass="entr" presetSubtype="0" fill="hold" nodeType="withEffect">
                      <p:stCondLst>
                        <p:cond delay="175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animBg="1">
            <p:tmplLst>
              <p:tmpl>
                <p:tnLst>
                  <p:par>
                    <p:cTn presetID="42" presetClass="path" presetSubtype="0" decel="100000" fill="hold" nodeType="withEffect">
                      <p:stCondLst>
                        <p:cond delay="1750"/>
                      </p:stCondLst>
                      <p:childTnLst>
                        <p:animMotion origin="layout" path="M -0.01718 -0.00023 L -2.91667E-6 -2.96296E-6 " pathEditMode="relative" rAng="0" ptsTypes="AA">
                          <p:cBhvr>
                            <p:cTn dur="500" fill="hold"/>
                            <p:tgtEl>
                              <p:spTgt spid="28"/>
                            </p:tgtEl>
                            <p:attrNameLst>
                              <p:attrName>ppt_x</p:attrName>
                              <p:attrName>ppt_y</p:attrName>
                            </p:attrNameLst>
                          </p:cBhvr>
                          <p:rCtr x="859" y="0"/>
                        </p:animMotion>
                      </p:childTnLst>
                    </p:cTn>
                  </p:par>
                </p:tnLst>
              </p:tmpl>
            </p:tmplLst>
          </p:bldP>
          <p:bldP spid="29" grpId="0" animBg="1">
            <p:tmplLst>
              <p:tmpl>
                <p:tnLst>
                  <p:par>
                    <p:cTn presetID="10"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000"/>
                      </p:stCondLst>
                      <p:childTnLst>
                        <p:animMotion origin="layout" path="M -0.01718 -0.00023 L -2.91667E-6 2.59259E-6 " pathEditMode="relative" rAng="0" ptsTypes="AA">
                          <p:cBhvr>
                            <p:cTn dur="500" fill="hold"/>
                            <p:tgtEl>
                              <p:spTgt spid="29"/>
                            </p:tgtEl>
                            <p:attrNameLst>
                              <p:attrName>ppt_x</p:attrName>
                              <p:attrName>ppt_y</p:attrName>
                            </p:attrNameLst>
                          </p:cBhvr>
                          <p:rCtr x="859" y="0"/>
                        </p:animMotion>
                      </p:childTnLst>
                    </p:cTn>
                  </p:par>
                </p:tnLst>
              </p:tmpl>
            </p:tmplLst>
          </p:bldP>
          <p:bldP spid="30" grpId="0" animBg="1">
            <p:tmplLst>
              <p:tmpl>
                <p:tnLst>
                  <p:par>
                    <p:cTn presetID="10"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animBg="1">
            <p:tmplLst>
              <p:tmpl>
                <p:tnLst>
                  <p:par>
                    <p:cTn presetID="42" presetClass="path" presetSubtype="0" decel="100000" fill="hold" nodeType="withEffect">
                      <p:stCondLst>
                        <p:cond delay="2250"/>
                      </p:stCondLst>
                      <p:childTnLst>
                        <p:animMotion origin="layout" path="M -0.01718 -0.00023 L -2.91667E-6 -1.85185E-6 " pathEditMode="relative" rAng="0" ptsTypes="AA">
                          <p:cBhvr>
                            <p:cTn dur="500" fill="hold"/>
                            <p:tgtEl>
                              <p:spTgt spid="30"/>
                            </p:tgtEl>
                            <p:attrNameLst>
                              <p:attrName>ppt_x</p:attrName>
                              <p:attrName>ppt_y</p:attrName>
                            </p:attrNameLst>
                          </p:cBhvr>
                          <p:rCtr x="859" y="0"/>
                        </p:animMotion>
                      </p:childTnLst>
                    </p:cTn>
                  </p:par>
                </p:tnLst>
              </p:tmpl>
            </p:tmplLst>
          </p:bldP>
          <p:bldP spid="33" grpId="0" animBg="1">
            <p:tmplLst>
              <p:tmpl>
                <p:tnLst>
                  <p:par>
                    <p:cTn presetID="2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200" fill="hold"/>
                            <p:tgtEl>
                              <p:spTgt spid="33"/>
                            </p:tgtEl>
                            <p:attrNameLst>
                              <p:attrName>ppt_w</p:attrName>
                            </p:attrNameLst>
                          </p:cBhvr>
                          <p:tavLst>
                            <p:tav tm="0">
                              <p:val>
                                <p:fltVal val="0"/>
                              </p:val>
                            </p:tav>
                            <p:tav tm="100000">
                              <p:val>
                                <p:strVal val="#ppt_w"/>
                              </p:val>
                            </p:tav>
                          </p:tavLst>
                        </p:anim>
                        <p:anim calcmode="lin" valueType="num">
                          <p:cBhvr>
                            <p:cTn dur="200" fill="hold"/>
                            <p:tgtEl>
                              <p:spTgt spid="33"/>
                            </p:tgtEl>
                            <p:attrNameLst>
                              <p:attrName>ppt_h</p:attrName>
                            </p:attrNameLst>
                          </p:cBhvr>
                          <p:tavLst>
                            <p:tav tm="0">
                              <p:val>
                                <p:fltVal val="0"/>
                              </p:val>
                            </p:tav>
                            <p:tav tm="100000">
                              <p:val>
                                <p:strVal val="#ppt_h"/>
                              </p:val>
                            </p:tav>
                          </p:tavLst>
                        </p:anim>
                      </p:childTnLst>
                    </p:cTn>
                  </p:par>
                </p:tnLst>
              </p:tmpl>
            </p:tmplLst>
          </p:bldP>
          <p:bldP spid="33" grpId="1" animBg="1"/>
          <p:bldP spid="33" grpId="2" animBg="1"/>
          <p:bldP spid="35" grpId="0" animBg="1">
            <p:tmplLst>
              <p:tmpl>
                <p:tnLst>
                  <p:par>
                    <p:cTn presetID="23" presetClass="entr" presetSubtype="16"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p:cTn dur="200" fill="hold"/>
                            <p:tgtEl>
                              <p:spTgt spid="35"/>
                            </p:tgtEl>
                            <p:attrNameLst>
                              <p:attrName>ppt_w</p:attrName>
                            </p:attrNameLst>
                          </p:cBhvr>
                          <p:tavLst>
                            <p:tav tm="0">
                              <p:val>
                                <p:fltVal val="0"/>
                              </p:val>
                            </p:tav>
                            <p:tav tm="100000">
                              <p:val>
                                <p:strVal val="#ppt_w"/>
                              </p:val>
                            </p:tav>
                          </p:tavLst>
                        </p:anim>
                        <p:anim calcmode="lin" valueType="num">
                          <p:cBhvr>
                            <p:cTn dur="200" fill="hold"/>
                            <p:tgtEl>
                              <p:spTgt spid="35"/>
                            </p:tgtEl>
                            <p:attrNameLst>
                              <p:attrName>ppt_h</p:attrName>
                            </p:attrNameLst>
                          </p:cBhvr>
                          <p:tavLst>
                            <p:tav tm="0">
                              <p:val>
                                <p:fltVal val="0"/>
                              </p:val>
                            </p:tav>
                            <p:tav tm="100000">
                              <p:val>
                                <p:strVal val="#ppt_h"/>
                              </p:val>
                            </p:tav>
                          </p:tavLst>
                        </p:anim>
                      </p:childTnLst>
                    </p:cTn>
                  </p:par>
                </p:tnLst>
              </p:tmpl>
            </p:tmplLst>
          </p:bldP>
          <p:bldP spid="35" grpId="1" animBg="1">
            <p:tmplLst>
              <p:tmpl>
                <p:tnLst>
                  <p:par>
                    <p:cTn presetID="6" presetClass="emph" presetSubtype="0" fill="hold" nodeType="withEffect">
                      <p:stCondLst>
                        <p:cond delay="250"/>
                      </p:stCondLst>
                      <p:childTnLst>
                        <p:animScale>
                          <p:cBhvr>
                            <p:cTn dur="1000" fill="hold"/>
                            <p:tgtEl>
                              <p:spTgt spid="35"/>
                            </p:tgtEl>
                          </p:cBhvr>
                          <p:by x="110000" y="110000"/>
                        </p:animScale>
                      </p:childTnLst>
                    </p:cTn>
                  </p:par>
                </p:tnLst>
              </p:tmpl>
            </p:tmplLst>
          </p:bldP>
          <p:bldP spid="35" grpId="2" animBg="1">
            <p:tmplLst>
              <p:tmpl>
                <p:tnLst>
                  <p:par>
                    <p:cTn presetID="6" presetClass="emph" presetSubtype="0" accel="50000" decel="50000" fill="hold" nodeType="withEffect">
                      <p:stCondLst>
                        <p:cond delay="250"/>
                      </p:stCondLst>
                      <p:childTnLst>
                        <p:animScale>
                          <p:cBhvr>
                            <p:cTn dur="250" fill="hold"/>
                            <p:tgtEl>
                              <p:spTgt spid="35"/>
                            </p:tgtEl>
                          </p:cBhvr>
                          <p:by x="91000" y="91000"/>
                        </p:animScale>
                      </p:childTnLst>
                    </p:cTn>
                  </p:par>
                </p:tnLst>
              </p:tmpl>
            </p:tmplLst>
          </p:bldP>
          <p:bldP spid="36" grpId="0" animBg="1">
            <p:tmplLst>
              <p:tmpl>
                <p:tnLst>
                  <p:par>
                    <p:cTn presetID="23" presetClass="entr" presetSubtype="16"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 calcmode="lin" valueType="num">
                          <p:cBhvr>
                            <p:cTn dur="200" fill="hold"/>
                            <p:tgtEl>
                              <p:spTgt spid="36"/>
                            </p:tgtEl>
                            <p:attrNameLst>
                              <p:attrName>ppt_w</p:attrName>
                            </p:attrNameLst>
                          </p:cBhvr>
                          <p:tavLst>
                            <p:tav tm="0">
                              <p:val>
                                <p:fltVal val="0"/>
                              </p:val>
                            </p:tav>
                            <p:tav tm="100000">
                              <p:val>
                                <p:strVal val="#ppt_w"/>
                              </p:val>
                            </p:tav>
                          </p:tavLst>
                        </p:anim>
                        <p:anim calcmode="lin" valueType="num">
                          <p:cBhvr>
                            <p:cTn dur="200" fill="hold"/>
                            <p:tgtEl>
                              <p:spTgt spid="36"/>
                            </p:tgtEl>
                            <p:attrNameLst>
                              <p:attrName>ppt_h</p:attrName>
                            </p:attrNameLst>
                          </p:cBhvr>
                          <p:tavLst>
                            <p:tav tm="0">
                              <p:val>
                                <p:fltVal val="0"/>
                              </p:val>
                            </p:tav>
                            <p:tav tm="100000">
                              <p:val>
                                <p:strVal val="#ppt_h"/>
                              </p:val>
                            </p:tav>
                          </p:tavLst>
                        </p:anim>
                      </p:childTnLst>
                    </p:cTn>
                  </p:par>
                </p:tnLst>
              </p:tmpl>
            </p:tmplLst>
          </p:bldP>
          <p:bldP spid="36" grpId="1" animBg="1">
            <p:tmplLst>
              <p:tmpl>
                <p:tnLst>
                  <p:par>
                    <p:cTn presetID="6" presetClass="emph" presetSubtype="0" fill="hold" nodeType="withEffect">
                      <p:stCondLst>
                        <p:cond delay="500"/>
                      </p:stCondLst>
                      <p:childTnLst>
                        <p:animScale>
                          <p:cBhvr>
                            <p:cTn dur="1000" fill="hold"/>
                            <p:tgtEl>
                              <p:spTgt spid="36"/>
                            </p:tgtEl>
                          </p:cBhvr>
                          <p:by x="110000" y="110000"/>
                        </p:animScale>
                      </p:childTnLst>
                    </p:cTn>
                  </p:par>
                </p:tnLst>
              </p:tmpl>
            </p:tmplLst>
          </p:bldP>
          <p:bldP spid="36" grpId="2" animBg="1">
            <p:tmplLst>
              <p:tmpl>
                <p:tnLst>
                  <p:par>
                    <p:cTn presetID="6" presetClass="emph" presetSubtype="0" accel="50000" decel="50000" fill="hold" nodeType="withEffect">
                      <p:stCondLst>
                        <p:cond delay="500"/>
                      </p:stCondLst>
                      <p:childTnLst>
                        <p:animScale>
                          <p:cBhvr>
                            <p:cTn dur="250" fill="hold"/>
                            <p:tgtEl>
                              <p:spTgt spid="36"/>
                            </p:tgtEl>
                          </p:cBhvr>
                          <p:by x="91000" y="91000"/>
                        </p:animScale>
                      </p:childTnLst>
                    </p:cTn>
                  </p:par>
                </p:tnLst>
              </p:tmpl>
            </p:tmplLst>
          </p:bldP>
          <p:bldP spid="37" grpId="0" animBg="1">
            <p:tmplLst>
              <p:tmpl>
                <p:tnLst>
                  <p:par>
                    <p:cTn presetID="23" presetClass="entr" presetSubtype="16"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 calcmode="lin" valueType="num">
                          <p:cBhvr>
                            <p:cTn dur="200" fill="hold"/>
                            <p:tgtEl>
                              <p:spTgt spid="37"/>
                            </p:tgtEl>
                            <p:attrNameLst>
                              <p:attrName>ppt_w</p:attrName>
                            </p:attrNameLst>
                          </p:cBhvr>
                          <p:tavLst>
                            <p:tav tm="0">
                              <p:val>
                                <p:fltVal val="0"/>
                              </p:val>
                            </p:tav>
                            <p:tav tm="100000">
                              <p:val>
                                <p:strVal val="#ppt_w"/>
                              </p:val>
                            </p:tav>
                          </p:tavLst>
                        </p:anim>
                        <p:anim calcmode="lin" valueType="num">
                          <p:cBhvr>
                            <p:cTn dur="200" fill="hold"/>
                            <p:tgtEl>
                              <p:spTgt spid="37"/>
                            </p:tgtEl>
                            <p:attrNameLst>
                              <p:attrName>ppt_h</p:attrName>
                            </p:attrNameLst>
                          </p:cBhvr>
                          <p:tavLst>
                            <p:tav tm="0">
                              <p:val>
                                <p:fltVal val="0"/>
                              </p:val>
                            </p:tav>
                            <p:tav tm="100000">
                              <p:val>
                                <p:strVal val="#ppt_h"/>
                              </p:val>
                            </p:tav>
                          </p:tavLst>
                        </p:anim>
                      </p:childTnLst>
                    </p:cTn>
                  </p:par>
                </p:tnLst>
              </p:tmpl>
            </p:tmplLst>
          </p:bldP>
          <p:bldP spid="37" grpId="1" animBg="1">
            <p:tmplLst>
              <p:tmpl>
                <p:tnLst>
                  <p:par>
                    <p:cTn presetID="6" presetClass="emph" presetSubtype="0" fill="hold" nodeType="withEffect">
                      <p:stCondLst>
                        <p:cond delay="750"/>
                      </p:stCondLst>
                      <p:childTnLst>
                        <p:animScale>
                          <p:cBhvr>
                            <p:cTn dur="1000" fill="hold"/>
                            <p:tgtEl>
                              <p:spTgt spid="37"/>
                            </p:tgtEl>
                          </p:cBhvr>
                          <p:by x="110000" y="110000"/>
                        </p:animScale>
                      </p:childTnLst>
                    </p:cTn>
                  </p:par>
                </p:tnLst>
              </p:tmpl>
            </p:tmplLst>
          </p:bldP>
          <p:bldP spid="37" grpId="2" animBg="1">
            <p:tmplLst>
              <p:tmpl>
                <p:tnLst>
                  <p:par>
                    <p:cTn presetID="6" presetClass="emph" presetSubtype="0" accel="50000" decel="50000" fill="hold" nodeType="withEffect">
                      <p:stCondLst>
                        <p:cond delay="750"/>
                      </p:stCondLst>
                      <p:childTnLst>
                        <p:animScale>
                          <p:cBhvr>
                            <p:cTn dur="250" fill="hold"/>
                            <p:tgtEl>
                              <p:spTgt spid="37"/>
                            </p:tgtEl>
                          </p:cBhvr>
                          <p:by x="91000" y="91000"/>
                        </p:animScale>
                      </p:childTnLst>
                    </p:cTn>
                  </p:par>
                </p:tnLst>
              </p:tmpl>
            </p:tmplLst>
          </p:bldP>
          <p:bldP spid="38" grpId="0" animBg="1">
            <p:tmplLst>
              <p:tmpl>
                <p:tnLst>
                  <p:par>
                    <p:cTn presetID="23" presetClass="entr" presetSubtype="16"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 calcmode="lin" valueType="num">
                          <p:cBhvr>
                            <p:cTn dur="200" fill="hold"/>
                            <p:tgtEl>
                              <p:spTgt spid="38"/>
                            </p:tgtEl>
                            <p:attrNameLst>
                              <p:attrName>ppt_w</p:attrName>
                            </p:attrNameLst>
                          </p:cBhvr>
                          <p:tavLst>
                            <p:tav tm="0">
                              <p:val>
                                <p:fltVal val="0"/>
                              </p:val>
                            </p:tav>
                            <p:tav tm="100000">
                              <p:val>
                                <p:strVal val="#ppt_w"/>
                              </p:val>
                            </p:tav>
                          </p:tavLst>
                        </p:anim>
                        <p:anim calcmode="lin" valueType="num">
                          <p:cBhvr>
                            <p:cTn dur="200" fill="hold"/>
                            <p:tgtEl>
                              <p:spTgt spid="38"/>
                            </p:tgtEl>
                            <p:attrNameLst>
                              <p:attrName>ppt_h</p:attrName>
                            </p:attrNameLst>
                          </p:cBhvr>
                          <p:tavLst>
                            <p:tav tm="0">
                              <p:val>
                                <p:fltVal val="0"/>
                              </p:val>
                            </p:tav>
                            <p:tav tm="100000">
                              <p:val>
                                <p:strVal val="#ppt_h"/>
                              </p:val>
                            </p:tav>
                          </p:tavLst>
                        </p:anim>
                      </p:childTnLst>
                    </p:cTn>
                  </p:par>
                </p:tnLst>
              </p:tmpl>
            </p:tmplLst>
          </p:bldP>
          <p:bldP spid="38" grpId="1" animBg="1">
            <p:tmplLst>
              <p:tmpl>
                <p:tnLst>
                  <p:par>
                    <p:cTn presetID="6" presetClass="emph" presetSubtype="0" fill="hold" nodeType="withEffect">
                      <p:stCondLst>
                        <p:cond delay="1000"/>
                      </p:stCondLst>
                      <p:childTnLst>
                        <p:animScale>
                          <p:cBhvr>
                            <p:cTn dur="1000" fill="hold"/>
                            <p:tgtEl>
                              <p:spTgt spid="38"/>
                            </p:tgtEl>
                          </p:cBhvr>
                          <p:by x="110000" y="110000"/>
                        </p:animScale>
                      </p:childTnLst>
                    </p:cTn>
                  </p:par>
                </p:tnLst>
              </p:tmpl>
            </p:tmplLst>
          </p:bldP>
          <p:bldP spid="38" grpId="2" animBg="1">
            <p:tmplLst>
              <p:tmpl>
                <p:tnLst>
                  <p:par>
                    <p:cTn presetID="6" presetClass="emph" presetSubtype="0" accel="50000" decel="50000" fill="hold" nodeType="withEffect">
                      <p:stCondLst>
                        <p:cond delay="1000"/>
                      </p:stCondLst>
                      <p:childTnLst>
                        <p:animScale>
                          <p:cBhvr>
                            <p:cTn dur="250" fill="hold"/>
                            <p:tgtEl>
                              <p:spTgt spid="38"/>
                            </p:tgtEl>
                          </p:cBhvr>
                          <p:by x="91000" y="91000"/>
                        </p:animScale>
                      </p:childTnLst>
                    </p:cTn>
                  </p:par>
                </p:tnLst>
              </p:tmpl>
            </p:tmplLst>
          </p:bldP>
          <p:bldP spid="39" grpId="0" animBg="1">
            <p:tmplLst>
              <p:tmpl>
                <p:tnLst>
                  <p:par>
                    <p:cTn presetID="23" presetClass="entr" presetSubtype="16"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 calcmode="lin" valueType="num">
                          <p:cBhvr>
                            <p:cTn dur="200" fill="hold"/>
                            <p:tgtEl>
                              <p:spTgt spid="39"/>
                            </p:tgtEl>
                            <p:attrNameLst>
                              <p:attrName>ppt_w</p:attrName>
                            </p:attrNameLst>
                          </p:cBhvr>
                          <p:tavLst>
                            <p:tav tm="0">
                              <p:val>
                                <p:fltVal val="0"/>
                              </p:val>
                            </p:tav>
                            <p:tav tm="100000">
                              <p:val>
                                <p:strVal val="#ppt_w"/>
                              </p:val>
                            </p:tav>
                          </p:tavLst>
                        </p:anim>
                        <p:anim calcmode="lin" valueType="num">
                          <p:cBhvr>
                            <p:cTn dur="200" fill="hold"/>
                            <p:tgtEl>
                              <p:spTgt spid="39"/>
                            </p:tgtEl>
                            <p:attrNameLst>
                              <p:attrName>ppt_h</p:attrName>
                            </p:attrNameLst>
                          </p:cBhvr>
                          <p:tavLst>
                            <p:tav tm="0">
                              <p:val>
                                <p:fltVal val="0"/>
                              </p:val>
                            </p:tav>
                            <p:tav tm="100000">
                              <p:val>
                                <p:strVal val="#ppt_h"/>
                              </p:val>
                            </p:tav>
                          </p:tavLst>
                        </p:anim>
                      </p:childTnLst>
                    </p:cTn>
                  </p:par>
                </p:tnLst>
              </p:tmpl>
            </p:tmplLst>
          </p:bldP>
          <p:bldP spid="39" grpId="1" animBg="1">
            <p:tmplLst>
              <p:tmpl>
                <p:tnLst>
                  <p:par>
                    <p:cTn presetID="6" presetClass="emph" presetSubtype="0" fill="hold" nodeType="withEffect">
                      <p:stCondLst>
                        <p:cond delay="1250"/>
                      </p:stCondLst>
                      <p:childTnLst>
                        <p:animScale>
                          <p:cBhvr>
                            <p:cTn dur="1000" fill="hold"/>
                            <p:tgtEl>
                              <p:spTgt spid="39"/>
                            </p:tgtEl>
                          </p:cBhvr>
                          <p:by x="110000" y="110000"/>
                        </p:animScale>
                      </p:childTnLst>
                    </p:cTn>
                  </p:par>
                </p:tnLst>
              </p:tmpl>
            </p:tmplLst>
          </p:bldP>
          <p:bldP spid="39" grpId="2" animBg="1">
            <p:tmplLst>
              <p:tmpl>
                <p:tnLst>
                  <p:par>
                    <p:cTn presetID="6" presetClass="emph" presetSubtype="0" accel="50000" decel="50000" fill="hold" nodeType="withEffect">
                      <p:stCondLst>
                        <p:cond delay="1250"/>
                      </p:stCondLst>
                      <p:childTnLst>
                        <p:animScale>
                          <p:cBhvr>
                            <p:cTn dur="250" fill="hold"/>
                            <p:tgtEl>
                              <p:spTgt spid="39"/>
                            </p:tgtEl>
                          </p:cBhvr>
                          <p:by x="91000" y="91000"/>
                        </p:animScale>
                      </p:childTnLst>
                    </p:cTn>
                  </p:par>
                </p:tnLst>
              </p:tmpl>
            </p:tmplLst>
          </p:bldP>
          <p:bldP spid="40" grpId="0" animBg="1">
            <p:tmplLst>
              <p:tmpl>
                <p:tnLst>
                  <p:par>
                    <p:cTn presetID="23" presetClass="entr" presetSubtype="16" fill="hold" nodeType="withEffect">
                      <p:stCondLst>
                        <p:cond delay="1500"/>
                      </p:stCondLst>
                      <p:childTnLst>
                        <p:set>
                          <p:cBhvr>
                            <p:cTn dur="1" fill="hold">
                              <p:stCondLst>
                                <p:cond delay="0"/>
                              </p:stCondLst>
                            </p:cTn>
                            <p:tgtEl>
                              <p:spTgt spid="40"/>
                            </p:tgtEl>
                            <p:attrNameLst>
                              <p:attrName>style.visibility</p:attrName>
                            </p:attrNameLst>
                          </p:cBhvr>
                          <p:to>
                            <p:strVal val="visible"/>
                          </p:to>
                        </p:set>
                        <p:anim calcmode="lin" valueType="num">
                          <p:cBhvr>
                            <p:cTn dur="200" fill="hold"/>
                            <p:tgtEl>
                              <p:spTgt spid="40"/>
                            </p:tgtEl>
                            <p:attrNameLst>
                              <p:attrName>ppt_w</p:attrName>
                            </p:attrNameLst>
                          </p:cBhvr>
                          <p:tavLst>
                            <p:tav tm="0">
                              <p:val>
                                <p:fltVal val="0"/>
                              </p:val>
                            </p:tav>
                            <p:tav tm="100000">
                              <p:val>
                                <p:strVal val="#ppt_w"/>
                              </p:val>
                            </p:tav>
                          </p:tavLst>
                        </p:anim>
                        <p:anim calcmode="lin" valueType="num">
                          <p:cBhvr>
                            <p:cTn dur="200" fill="hold"/>
                            <p:tgtEl>
                              <p:spTgt spid="40"/>
                            </p:tgtEl>
                            <p:attrNameLst>
                              <p:attrName>ppt_h</p:attrName>
                            </p:attrNameLst>
                          </p:cBhvr>
                          <p:tavLst>
                            <p:tav tm="0">
                              <p:val>
                                <p:fltVal val="0"/>
                              </p:val>
                            </p:tav>
                            <p:tav tm="100000">
                              <p:val>
                                <p:strVal val="#ppt_h"/>
                              </p:val>
                            </p:tav>
                          </p:tavLst>
                        </p:anim>
                      </p:childTnLst>
                    </p:cTn>
                  </p:par>
                </p:tnLst>
              </p:tmpl>
            </p:tmplLst>
          </p:bldP>
          <p:bldP spid="40" grpId="1" animBg="1">
            <p:tmplLst>
              <p:tmpl>
                <p:tnLst>
                  <p:par>
                    <p:cTn presetID="6" presetClass="emph" presetSubtype="0" fill="hold" nodeType="withEffect">
                      <p:stCondLst>
                        <p:cond delay="1500"/>
                      </p:stCondLst>
                      <p:childTnLst>
                        <p:animScale>
                          <p:cBhvr>
                            <p:cTn dur="1000" fill="hold"/>
                            <p:tgtEl>
                              <p:spTgt spid="40"/>
                            </p:tgtEl>
                          </p:cBhvr>
                          <p:by x="110000" y="110000"/>
                        </p:animScale>
                      </p:childTnLst>
                    </p:cTn>
                  </p:par>
                </p:tnLst>
              </p:tmpl>
            </p:tmplLst>
          </p:bldP>
          <p:bldP spid="40" grpId="2" animBg="1">
            <p:tmplLst>
              <p:tmpl>
                <p:tnLst>
                  <p:par>
                    <p:cTn presetID="6" presetClass="emph" presetSubtype="0" accel="50000" decel="50000" fill="hold" nodeType="withEffect">
                      <p:stCondLst>
                        <p:cond delay="1500"/>
                      </p:stCondLst>
                      <p:childTnLst>
                        <p:animScale>
                          <p:cBhvr>
                            <p:cTn dur="250" fill="hold"/>
                            <p:tgtEl>
                              <p:spTgt spid="40"/>
                            </p:tgtEl>
                          </p:cBhvr>
                          <p:by x="91000" y="91000"/>
                        </p:animScale>
                      </p:childTnLst>
                    </p:cTn>
                  </p:par>
                </p:tnLst>
              </p:tmpl>
            </p:tmplLst>
          </p:bldP>
          <p:bldP spid="41" grpId="0" animBg="1">
            <p:tmplLst>
              <p:tmpl>
                <p:tnLst>
                  <p:par>
                    <p:cTn presetID="23" presetClass="entr" presetSubtype="16" fill="hold" nodeType="withEffect">
                      <p:stCondLst>
                        <p:cond delay="1750"/>
                      </p:stCondLst>
                      <p:childTnLst>
                        <p:set>
                          <p:cBhvr>
                            <p:cTn dur="1" fill="hold">
                              <p:stCondLst>
                                <p:cond delay="0"/>
                              </p:stCondLst>
                            </p:cTn>
                            <p:tgtEl>
                              <p:spTgt spid="41"/>
                            </p:tgtEl>
                            <p:attrNameLst>
                              <p:attrName>style.visibility</p:attrName>
                            </p:attrNameLst>
                          </p:cBhvr>
                          <p:to>
                            <p:strVal val="visible"/>
                          </p:to>
                        </p:set>
                        <p:anim calcmode="lin" valueType="num">
                          <p:cBhvr>
                            <p:cTn dur="200" fill="hold"/>
                            <p:tgtEl>
                              <p:spTgt spid="41"/>
                            </p:tgtEl>
                            <p:attrNameLst>
                              <p:attrName>ppt_w</p:attrName>
                            </p:attrNameLst>
                          </p:cBhvr>
                          <p:tavLst>
                            <p:tav tm="0">
                              <p:val>
                                <p:fltVal val="0"/>
                              </p:val>
                            </p:tav>
                            <p:tav tm="100000">
                              <p:val>
                                <p:strVal val="#ppt_w"/>
                              </p:val>
                            </p:tav>
                          </p:tavLst>
                        </p:anim>
                        <p:anim calcmode="lin" valueType="num">
                          <p:cBhvr>
                            <p:cTn dur="200" fill="hold"/>
                            <p:tgtEl>
                              <p:spTgt spid="41"/>
                            </p:tgtEl>
                            <p:attrNameLst>
                              <p:attrName>ppt_h</p:attrName>
                            </p:attrNameLst>
                          </p:cBhvr>
                          <p:tavLst>
                            <p:tav tm="0">
                              <p:val>
                                <p:fltVal val="0"/>
                              </p:val>
                            </p:tav>
                            <p:tav tm="100000">
                              <p:val>
                                <p:strVal val="#ppt_h"/>
                              </p:val>
                            </p:tav>
                          </p:tavLst>
                        </p:anim>
                      </p:childTnLst>
                    </p:cTn>
                  </p:par>
                </p:tnLst>
              </p:tmpl>
            </p:tmplLst>
          </p:bldP>
          <p:bldP spid="41" grpId="1" animBg="1">
            <p:tmplLst>
              <p:tmpl>
                <p:tnLst>
                  <p:par>
                    <p:cTn presetID="6" presetClass="emph" presetSubtype="0" fill="hold" nodeType="withEffect">
                      <p:stCondLst>
                        <p:cond delay="1750"/>
                      </p:stCondLst>
                      <p:childTnLst>
                        <p:animScale>
                          <p:cBhvr>
                            <p:cTn dur="1000" fill="hold"/>
                            <p:tgtEl>
                              <p:spTgt spid="41"/>
                            </p:tgtEl>
                          </p:cBhvr>
                          <p:by x="110000" y="110000"/>
                        </p:animScale>
                      </p:childTnLst>
                    </p:cTn>
                  </p:par>
                </p:tnLst>
              </p:tmpl>
            </p:tmplLst>
          </p:bldP>
          <p:bldP spid="41" grpId="2" animBg="1">
            <p:tmplLst>
              <p:tmpl>
                <p:tnLst>
                  <p:par>
                    <p:cTn presetID="6" presetClass="emph" presetSubtype="0" accel="50000" decel="50000" fill="hold" nodeType="withEffect">
                      <p:stCondLst>
                        <p:cond delay="1750"/>
                      </p:stCondLst>
                      <p:childTnLst>
                        <p:animScale>
                          <p:cBhvr>
                            <p:cTn dur="250" fill="hold"/>
                            <p:tgtEl>
                              <p:spTgt spid="41"/>
                            </p:tgtEl>
                          </p:cBhvr>
                          <p:by x="91000" y="91000"/>
                        </p:animScale>
                      </p:childTnLst>
                    </p:cTn>
                  </p:par>
                </p:tnLst>
              </p:tmpl>
            </p:tmplLst>
          </p:bldP>
          <p:bldP spid="42" grpId="0" animBg="1">
            <p:tmplLst>
              <p:tmpl>
                <p:tnLst>
                  <p:par>
                    <p:cTn presetID="23" presetClass="entr" presetSubtype="16"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stCondLst>
                        <p:cond delay="2000"/>
                      </p:stCondLst>
                      <p:childTnLst>
                        <p:animScale>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2000"/>
                      </p:stCondLst>
                      <p:childTnLst>
                        <p:animScale>
                          <p:cBhvr>
                            <p:cTn dur="250" fill="hold"/>
                            <p:tgtEl>
                              <p:spTgt spid="42"/>
                            </p:tgtEl>
                          </p:cBhvr>
                          <p:by x="91000" y="91000"/>
                        </p:animScale>
                      </p:childTnLst>
                    </p:cTn>
                  </p:par>
                </p:tnLst>
              </p:tmpl>
            </p:tmplLst>
          </p:bldP>
          <p:bldP spid="43" grpId="0" animBg="1">
            <p:tmplLst>
              <p:tmpl>
                <p:tnLst>
                  <p:par>
                    <p:cTn presetID="23" presetClass="entr" presetSubtype="16" fill="hold" nodeType="withEffect">
                      <p:stCondLst>
                        <p:cond delay="2250"/>
                      </p:stCondLst>
                      <p:childTnLst>
                        <p:set>
                          <p:cBhvr>
                            <p:cTn dur="1" fill="hold">
                              <p:stCondLst>
                                <p:cond delay="0"/>
                              </p:stCondLst>
                            </p:cTn>
                            <p:tgtEl>
                              <p:spTgt spid="43"/>
                            </p:tgtEl>
                            <p:attrNameLst>
                              <p:attrName>style.visibility</p:attrName>
                            </p:attrNameLst>
                          </p:cBhvr>
                          <p:to>
                            <p:strVal val="visible"/>
                          </p:to>
                        </p:set>
                        <p:anim calcmode="lin" valueType="num">
                          <p:cBhvr>
                            <p:cTn dur="200" fill="hold"/>
                            <p:tgtEl>
                              <p:spTgt spid="43"/>
                            </p:tgtEl>
                            <p:attrNameLst>
                              <p:attrName>ppt_w</p:attrName>
                            </p:attrNameLst>
                          </p:cBhvr>
                          <p:tavLst>
                            <p:tav tm="0">
                              <p:val>
                                <p:fltVal val="0"/>
                              </p:val>
                            </p:tav>
                            <p:tav tm="100000">
                              <p:val>
                                <p:strVal val="#ppt_w"/>
                              </p:val>
                            </p:tav>
                          </p:tavLst>
                        </p:anim>
                        <p:anim calcmode="lin" valueType="num">
                          <p:cBhvr>
                            <p:cTn dur="200" fill="hold"/>
                            <p:tgtEl>
                              <p:spTgt spid="43"/>
                            </p:tgtEl>
                            <p:attrNameLst>
                              <p:attrName>ppt_h</p:attrName>
                            </p:attrNameLst>
                          </p:cBhvr>
                          <p:tavLst>
                            <p:tav tm="0">
                              <p:val>
                                <p:fltVal val="0"/>
                              </p:val>
                            </p:tav>
                            <p:tav tm="100000">
                              <p:val>
                                <p:strVal val="#ppt_h"/>
                              </p:val>
                            </p:tav>
                          </p:tavLst>
                        </p:anim>
                      </p:childTnLst>
                    </p:cTn>
                  </p:par>
                </p:tnLst>
              </p:tmpl>
            </p:tmplLst>
          </p:bldP>
          <p:bldP spid="43" grpId="1" animBg="1">
            <p:tmplLst>
              <p:tmpl>
                <p:tnLst>
                  <p:par>
                    <p:cTn presetID="6" presetClass="emph" presetSubtype="0" fill="hold" nodeType="withEffect">
                      <p:stCondLst>
                        <p:cond delay="2250"/>
                      </p:stCondLst>
                      <p:childTnLst>
                        <p:animScale>
                          <p:cBhvr>
                            <p:cTn dur="1000" fill="hold"/>
                            <p:tgtEl>
                              <p:spTgt spid="43"/>
                            </p:tgtEl>
                          </p:cBhvr>
                          <p:by x="110000" y="110000"/>
                        </p:animScale>
                      </p:childTnLst>
                    </p:cTn>
                  </p:par>
                </p:tnLst>
              </p:tmpl>
            </p:tmplLst>
          </p:bldP>
          <p:bldP spid="43" grpId="2" animBg="1">
            <p:tmplLst>
              <p:tmpl>
                <p:tnLst>
                  <p:par>
                    <p:cTn presetID="6" presetClass="emph" presetSubtype="0" accel="50000" decel="50000" fill="hold" nodeType="withEffect">
                      <p:stCondLst>
                        <p:cond delay="2250"/>
                      </p:stCondLst>
                      <p:childTnLst>
                        <p:animScale>
                          <p:cBhvr>
                            <p:cTn dur="250" fill="hold"/>
                            <p:tgtEl>
                              <p:spTgt spid="43"/>
                            </p:tgtEl>
                          </p:cBhvr>
                          <p:by x="91000" y="91000"/>
                        </p:animScale>
                      </p:childTnLst>
                    </p:cTn>
                  </p:par>
                </p:tnLst>
              </p:tmpl>
            </p:tmplLst>
          </p:bldP>
        </p:bld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oelen #1">
    <p:spTree>
      <p:nvGrpSpPr>
        <p:cNvPr id="1" name=""/>
        <p:cNvGrpSpPr/>
        <p:nvPr/>
      </p:nvGrpSpPr>
      <p:grpSpPr>
        <a:xfrm>
          <a:off x="0" y="0"/>
          <a:ext cx="0" cy="0"/>
          <a:chOff x="0" y="0"/>
          <a:chExt cx="0" cy="0"/>
        </a:xfrm>
      </p:grpSpPr>
      <p:sp>
        <p:nvSpPr>
          <p:cNvPr id="197" name="Rechthoek: afgeronde hoeken 196">
            <a:extLst>
              <a:ext uri="{FF2B5EF4-FFF2-40B4-BE49-F238E27FC236}">
                <a16:creationId xmlns:a16="http://schemas.microsoft.com/office/drawing/2014/main" id="{610F71E8-A397-580C-2B14-9AB413D7CD44}"/>
              </a:ext>
            </a:extLst>
          </p:cNvPr>
          <p:cNvSpPr/>
          <p:nvPr userDrawn="1"/>
        </p:nvSpPr>
        <p:spPr>
          <a:xfrm>
            <a:off x="1327995"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92" name="Tijdelijke aanduiding voor tekst 17">
            <a:extLst>
              <a:ext uri="{FF2B5EF4-FFF2-40B4-BE49-F238E27FC236}">
                <a16:creationId xmlns:a16="http://schemas.microsoft.com/office/drawing/2014/main" id="{6FF6389A-5050-D9FB-EED7-0929162ADB70}"/>
              </a:ext>
            </a:extLst>
          </p:cNvPr>
          <p:cNvSpPr>
            <a:spLocks noGrp="1"/>
          </p:cNvSpPr>
          <p:nvPr>
            <p:ph type="body" sz="quarter" idx="14" hasCustomPrompt="1"/>
          </p:nvPr>
        </p:nvSpPr>
        <p:spPr>
          <a:xfrm>
            <a:off x="1427952"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a:t>1.</a:t>
            </a:r>
            <a:br>
              <a:rPr lang="nl-NL"/>
            </a:br>
            <a:r>
              <a:rPr lang="nl-NL"/>
              <a:t>Plaats hier </a:t>
            </a:r>
            <a:br>
              <a:rPr lang="nl-NL"/>
            </a:br>
            <a:r>
              <a:rPr lang="nl-NL"/>
              <a:t>een doel</a:t>
            </a:r>
          </a:p>
        </p:txBody>
      </p:sp>
      <p:sp>
        <p:nvSpPr>
          <p:cNvPr id="2" name="Titel 1">
            <a:extLst>
              <a:ext uri="{FF2B5EF4-FFF2-40B4-BE49-F238E27FC236}">
                <a16:creationId xmlns:a16="http://schemas.microsoft.com/office/drawing/2014/main" id="{4755FEE9-C298-36C2-E545-F14C32EEF142}"/>
              </a:ext>
            </a:extLst>
          </p:cNvPr>
          <p:cNvSpPr>
            <a:spLocks noGrp="1"/>
          </p:cNvSpPr>
          <p:nvPr>
            <p:ph type="title" hasCustomPrompt="1"/>
          </p:nvPr>
        </p:nvSpPr>
        <p:spPr>
          <a:xfrm>
            <a:off x="732032" y="1235907"/>
            <a:ext cx="10739243" cy="392868"/>
          </a:xfrm>
        </p:spPr>
        <p:txBody>
          <a:bodyPr/>
          <a:lstStyle>
            <a:lvl1pPr algn="ctr">
              <a:defRPr/>
            </a:lvl1pPr>
          </a:lstStyle>
          <a:p>
            <a:r>
              <a:rPr lang="nl-NL"/>
              <a:t>Plaats hier je titel</a:t>
            </a:r>
          </a:p>
        </p:txBody>
      </p:sp>
      <p:sp>
        <p:nvSpPr>
          <p:cNvPr id="6" name="Rechthoek 5">
            <a:extLst>
              <a:ext uri="{FF2B5EF4-FFF2-40B4-BE49-F238E27FC236}">
                <a16:creationId xmlns:a16="http://schemas.microsoft.com/office/drawing/2014/main" id="{CEE111BD-4D23-347E-C4BC-E27A8649180E}"/>
              </a:ext>
            </a:extLst>
          </p:cNvPr>
          <p:cNvSpPr/>
          <p:nvPr userDrawn="1"/>
        </p:nvSpPr>
        <p:spPr>
          <a:xfrm>
            <a:off x="0" y="-425941"/>
            <a:ext cx="10547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Doelen #1</a:t>
            </a:r>
          </a:p>
        </p:txBody>
      </p:sp>
      <p:grpSp>
        <p:nvGrpSpPr>
          <p:cNvPr id="322" name="Groep 321">
            <a:extLst>
              <a:ext uri="{FF2B5EF4-FFF2-40B4-BE49-F238E27FC236}">
                <a16:creationId xmlns:a16="http://schemas.microsoft.com/office/drawing/2014/main" id="{18B11AAD-F5F3-C99C-E0B5-CF1851DB12F6}"/>
              </a:ext>
            </a:extLst>
          </p:cNvPr>
          <p:cNvGrpSpPr/>
          <p:nvPr userDrawn="1"/>
        </p:nvGrpSpPr>
        <p:grpSpPr>
          <a:xfrm>
            <a:off x="1768783" y="2229539"/>
            <a:ext cx="1241282" cy="1106443"/>
            <a:chOff x="-2799918" y="2154153"/>
            <a:chExt cx="2806846" cy="2501941"/>
          </a:xfrm>
        </p:grpSpPr>
        <p:sp>
          <p:nvSpPr>
            <p:cNvPr id="272" name="Vrije vorm: vorm 271">
              <a:extLst>
                <a:ext uri="{FF2B5EF4-FFF2-40B4-BE49-F238E27FC236}">
                  <a16:creationId xmlns:a16="http://schemas.microsoft.com/office/drawing/2014/main" id="{2384F667-353E-3EFA-C03D-0008EB1414F1}"/>
                </a:ext>
              </a:extLst>
            </p:cNvPr>
            <p:cNvSpPr/>
            <p:nvPr/>
          </p:nvSpPr>
          <p:spPr>
            <a:xfrm>
              <a:off x="-2799918" y="290663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0F5C8906-2D1D-E7C0-6A9B-5DB7F2B8631A}"/>
                </a:ext>
              </a:extLst>
            </p:cNvPr>
            <p:cNvSpPr/>
            <p:nvPr/>
          </p:nvSpPr>
          <p:spPr>
            <a:xfrm>
              <a:off x="-2279072" y="2263700"/>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729FB463-DB53-205C-F5AE-EEB83EDBEE68}"/>
                </a:ext>
              </a:extLst>
            </p:cNvPr>
            <p:cNvSpPr/>
            <p:nvPr/>
          </p:nvSpPr>
          <p:spPr>
            <a:xfrm>
              <a:off x="-987263" y="4299364"/>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277" name="Vrije vorm: vorm 276">
              <a:extLst>
                <a:ext uri="{FF2B5EF4-FFF2-40B4-BE49-F238E27FC236}">
                  <a16:creationId xmlns:a16="http://schemas.microsoft.com/office/drawing/2014/main" id="{89416AFC-0769-DBAA-B633-FA28020C17E4}"/>
                </a:ext>
              </a:extLst>
            </p:cNvPr>
            <p:cNvSpPr/>
            <p:nvPr/>
          </p:nvSpPr>
          <p:spPr>
            <a:xfrm>
              <a:off x="-1022592" y="4259197"/>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6E905309-0DE7-AA52-E02D-BCBE2C35A870}"/>
                </a:ext>
              </a:extLst>
            </p:cNvPr>
            <p:cNvSpPr/>
            <p:nvPr/>
          </p:nvSpPr>
          <p:spPr>
            <a:xfrm>
              <a:off x="-986006" y="4299364"/>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BF71C1B1-37F1-6E91-3B31-7B1CA5E4BDC4}"/>
                </a:ext>
              </a:extLst>
            </p:cNvPr>
            <p:cNvSpPr/>
            <p:nvPr/>
          </p:nvSpPr>
          <p:spPr>
            <a:xfrm>
              <a:off x="-2338131" y="2355660"/>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24E8C013-0216-9E46-606A-00C04D80FF00}"/>
                </a:ext>
              </a:extLst>
            </p:cNvPr>
            <p:cNvSpPr/>
            <p:nvPr/>
          </p:nvSpPr>
          <p:spPr>
            <a:xfrm>
              <a:off x="-1467876" y="3984915"/>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346C5CCE-3084-C374-D3C4-7F963F6CC473}"/>
                </a:ext>
              </a:extLst>
            </p:cNvPr>
            <p:cNvSpPr/>
            <p:nvPr/>
          </p:nvSpPr>
          <p:spPr>
            <a:xfrm>
              <a:off x="-1467876" y="4258635"/>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43EEEA1-D4F9-CF05-92CA-13F9FC1BCF53}"/>
                </a:ext>
              </a:extLst>
            </p:cNvPr>
            <p:cNvSpPr/>
            <p:nvPr/>
          </p:nvSpPr>
          <p:spPr>
            <a:xfrm>
              <a:off x="-1157923" y="4258635"/>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F7C2EFBF-156C-87FD-3B10-FBEA115E9E41}"/>
                </a:ext>
              </a:extLst>
            </p:cNvPr>
            <p:cNvSpPr/>
            <p:nvPr/>
          </p:nvSpPr>
          <p:spPr>
            <a:xfrm>
              <a:off x="-1015972" y="4084299"/>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6B1180FB-BD6E-A49D-FE9A-DCD793BFFB2C}"/>
                </a:ext>
              </a:extLst>
            </p:cNvPr>
            <p:cNvSpPr/>
            <p:nvPr/>
          </p:nvSpPr>
          <p:spPr>
            <a:xfrm>
              <a:off x="-1626743" y="4117427"/>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5AA39452-B6C4-BE40-99BF-70D28E727814}"/>
                </a:ext>
              </a:extLst>
            </p:cNvPr>
            <p:cNvSpPr/>
            <p:nvPr/>
          </p:nvSpPr>
          <p:spPr>
            <a:xfrm>
              <a:off x="-1474286" y="4223097"/>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04D6534E-1429-AC7C-3AE0-6466C5B74FAA}"/>
                </a:ext>
              </a:extLst>
            </p:cNvPr>
            <p:cNvSpPr/>
            <p:nvPr/>
          </p:nvSpPr>
          <p:spPr>
            <a:xfrm>
              <a:off x="-1133158" y="4223097"/>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22B59362-A432-CF4B-0AAD-C19BFB65ACC5}"/>
                </a:ext>
              </a:extLst>
            </p:cNvPr>
            <p:cNvSpPr/>
            <p:nvPr/>
          </p:nvSpPr>
          <p:spPr>
            <a:xfrm>
              <a:off x="-1144312" y="4288182"/>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BD09C7A1-F7F0-195C-54A5-E83B1D1AE7DC}"/>
                </a:ext>
              </a:extLst>
            </p:cNvPr>
            <p:cNvSpPr/>
            <p:nvPr/>
          </p:nvSpPr>
          <p:spPr>
            <a:xfrm>
              <a:off x="-1144312" y="4378860"/>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12270B5B-4D11-8FF3-693A-1E7D6CA1883D}"/>
                </a:ext>
              </a:extLst>
            </p:cNvPr>
            <p:cNvSpPr/>
            <p:nvPr/>
          </p:nvSpPr>
          <p:spPr>
            <a:xfrm>
              <a:off x="-1470883" y="4299364"/>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290" name="Vrije vorm: vorm 289">
              <a:extLst>
                <a:ext uri="{FF2B5EF4-FFF2-40B4-BE49-F238E27FC236}">
                  <a16:creationId xmlns:a16="http://schemas.microsoft.com/office/drawing/2014/main" id="{96B2F35B-6C0A-E379-456C-92CDD4F7DAC4}"/>
                </a:ext>
              </a:extLst>
            </p:cNvPr>
            <p:cNvSpPr/>
            <p:nvPr/>
          </p:nvSpPr>
          <p:spPr>
            <a:xfrm>
              <a:off x="-1501537" y="4259197"/>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5366F1EB-23A5-2345-F0D9-63F18031283B}"/>
                </a:ext>
              </a:extLst>
            </p:cNvPr>
            <p:cNvSpPr/>
            <p:nvPr/>
          </p:nvSpPr>
          <p:spPr>
            <a:xfrm>
              <a:off x="-1469962" y="4299364"/>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CFA3AF97-1D51-815C-6FC5-EAE60C73C484}"/>
                </a:ext>
              </a:extLst>
            </p:cNvPr>
            <p:cNvSpPr/>
            <p:nvPr/>
          </p:nvSpPr>
          <p:spPr>
            <a:xfrm>
              <a:off x="-1203910" y="4547624"/>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E62E765F-0AFD-C9F6-EDC2-5EDC9A55F4AB}"/>
                </a:ext>
              </a:extLst>
            </p:cNvPr>
            <p:cNvSpPr/>
            <p:nvPr/>
          </p:nvSpPr>
          <p:spPr>
            <a:xfrm>
              <a:off x="-1203938" y="4501608"/>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6F9F0CFC-A564-3DBF-749A-EC271480CAD0}"/>
                </a:ext>
              </a:extLst>
            </p:cNvPr>
            <p:cNvSpPr/>
            <p:nvPr/>
          </p:nvSpPr>
          <p:spPr>
            <a:xfrm>
              <a:off x="-1324401" y="4547624"/>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10056D0E-CB82-C072-8EE1-9A087C4B5ACA}"/>
                </a:ext>
              </a:extLst>
            </p:cNvPr>
            <p:cNvSpPr/>
            <p:nvPr/>
          </p:nvSpPr>
          <p:spPr>
            <a:xfrm>
              <a:off x="-1324401" y="4501608"/>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25B58A9E-0C20-776C-D290-F3DF059AC6EC}"/>
                </a:ext>
              </a:extLst>
            </p:cNvPr>
            <p:cNvSpPr/>
            <p:nvPr/>
          </p:nvSpPr>
          <p:spPr>
            <a:xfrm>
              <a:off x="-1393819" y="4453193"/>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3A10D8FF-7DD4-0136-3B66-30852B0E23E7}"/>
                </a:ext>
              </a:extLst>
            </p:cNvPr>
            <p:cNvSpPr/>
            <p:nvPr/>
          </p:nvSpPr>
          <p:spPr>
            <a:xfrm>
              <a:off x="-1407497" y="4435714"/>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D201E6EF-7FE9-609C-CB2D-89882476E63E}"/>
                </a:ext>
              </a:extLst>
            </p:cNvPr>
            <p:cNvSpPr/>
            <p:nvPr/>
          </p:nvSpPr>
          <p:spPr>
            <a:xfrm>
              <a:off x="-1197194" y="4425665"/>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304CFCDD-BD71-1E8A-2181-543D7C6B6C0D}"/>
                </a:ext>
              </a:extLst>
            </p:cNvPr>
            <p:cNvSpPr/>
            <p:nvPr/>
          </p:nvSpPr>
          <p:spPr>
            <a:xfrm>
              <a:off x="-1901182" y="2154153"/>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DC07A95-A092-A701-F219-C1C8F7940495}"/>
                </a:ext>
              </a:extLst>
            </p:cNvPr>
            <p:cNvSpPr/>
            <p:nvPr/>
          </p:nvSpPr>
          <p:spPr>
            <a:xfrm>
              <a:off x="-1598330" y="3260186"/>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CD017C02-A2A4-8706-C0D3-7C25BACEABED}"/>
                </a:ext>
              </a:extLst>
            </p:cNvPr>
            <p:cNvSpPr/>
            <p:nvPr/>
          </p:nvSpPr>
          <p:spPr>
            <a:xfrm>
              <a:off x="-861552" y="3188416"/>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4B1C83D6-BB4E-AD44-39CE-3B1087E46546}"/>
                </a:ext>
              </a:extLst>
            </p:cNvPr>
            <p:cNvSpPr/>
            <p:nvPr/>
          </p:nvSpPr>
          <p:spPr>
            <a:xfrm>
              <a:off x="-913226" y="2752318"/>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19050" cap="rnd">
              <a:solidFill>
                <a:srgbClr val="2C3338"/>
              </a:solidFill>
              <a:prstDash val="solid"/>
              <a:round/>
            </a:ln>
          </p:spPr>
          <p:txBody>
            <a:bodyPr rtlCol="0" anchor="ctr"/>
            <a:lstStyle/>
            <a:p>
              <a:endParaRPr lang="nl-NL"/>
            </a:p>
          </p:txBody>
        </p:sp>
        <p:sp>
          <p:nvSpPr>
            <p:cNvPr id="303" name="Vrije vorm: vorm 302">
              <a:extLst>
                <a:ext uri="{FF2B5EF4-FFF2-40B4-BE49-F238E27FC236}">
                  <a16:creationId xmlns:a16="http://schemas.microsoft.com/office/drawing/2014/main" id="{7840F526-8DF1-C6D5-E6A1-FE455774A99A}"/>
                </a:ext>
              </a:extLst>
            </p:cNvPr>
            <p:cNvSpPr/>
            <p:nvPr/>
          </p:nvSpPr>
          <p:spPr>
            <a:xfrm>
              <a:off x="-1386856" y="2798445"/>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19050" cap="rnd">
              <a:solidFill>
                <a:srgbClr val="2C3338"/>
              </a:solidFill>
              <a:prstDash val="solid"/>
              <a:round/>
            </a:ln>
          </p:spPr>
          <p:txBody>
            <a:bodyPr rtlCol="0" anchor="ctr"/>
            <a:lstStyle/>
            <a:p>
              <a:endParaRPr lang="nl-NL"/>
            </a:p>
          </p:txBody>
        </p:sp>
        <p:sp>
          <p:nvSpPr>
            <p:cNvPr id="304" name="Vrije vorm: vorm 303">
              <a:extLst>
                <a:ext uri="{FF2B5EF4-FFF2-40B4-BE49-F238E27FC236}">
                  <a16:creationId xmlns:a16="http://schemas.microsoft.com/office/drawing/2014/main" id="{C66FDD4E-8863-50BE-F15C-076B0BFA8B90}"/>
                </a:ext>
              </a:extLst>
            </p:cNvPr>
            <p:cNvSpPr/>
            <p:nvPr/>
          </p:nvSpPr>
          <p:spPr>
            <a:xfrm>
              <a:off x="-1098030" y="3453849"/>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8858CE89-41E9-73F4-FC2C-38383E25CA7E}"/>
                </a:ext>
              </a:extLst>
            </p:cNvPr>
            <p:cNvSpPr/>
            <p:nvPr/>
          </p:nvSpPr>
          <p:spPr>
            <a:xfrm>
              <a:off x="-949500" y="2993967"/>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79BF3104-6333-F51D-2A1F-5FFEBFCCE7EC}"/>
                </a:ext>
              </a:extLst>
            </p:cNvPr>
            <p:cNvSpPr/>
            <p:nvPr/>
          </p:nvSpPr>
          <p:spPr>
            <a:xfrm>
              <a:off x="-897124" y="3002785"/>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F18EB058-3BF2-1707-35D0-6CAB1D06FAA3}"/>
                </a:ext>
              </a:extLst>
            </p:cNvPr>
            <p:cNvSpPr/>
            <p:nvPr/>
          </p:nvSpPr>
          <p:spPr>
            <a:xfrm>
              <a:off x="-917483" y="3179538"/>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17A522A1-C9E8-4275-8C58-63CD9251A004}"/>
                </a:ext>
              </a:extLst>
            </p:cNvPr>
            <p:cNvSpPr/>
            <p:nvPr/>
          </p:nvSpPr>
          <p:spPr>
            <a:xfrm>
              <a:off x="-1423142" y="3040087"/>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E78D0F3-96A3-BB46-78EC-FBB7E0F762E8}"/>
                </a:ext>
              </a:extLst>
            </p:cNvPr>
            <p:cNvSpPr/>
            <p:nvPr/>
          </p:nvSpPr>
          <p:spPr>
            <a:xfrm>
              <a:off x="-1370719" y="3048926"/>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1532AAEE-A7CB-3D70-A083-3E474A2B14E3}"/>
                </a:ext>
              </a:extLst>
            </p:cNvPr>
            <p:cNvSpPr/>
            <p:nvPr/>
          </p:nvSpPr>
          <p:spPr>
            <a:xfrm>
              <a:off x="-1391133" y="3225658"/>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B2F66FF4-21A1-1F9C-F5E6-0CCAEE8CA1E8}"/>
                </a:ext>
              </a:extLst>
            </p:cNvPr>
            <p:cNvSpPr/>
            <p:nvPr/>
          </p:nvSpPr>
          <p:spPr>
            <a:xfrm>
              <a:off x="-1582058" y="2927680"/>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19050" cap="flat">
              <a:solidFill>
                <a:srgbClr val="FFFFFF"/>
              </a:solid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B4B378BF-335C-BA8B-15BB-8B659850ED3B}"/>
                </a:ext>
              </a:extLst>
            </p:cNvPr>
            <p:cNvSpPr/>
            <p:nvPr/>
          </p:nvSpPr>
          <p:spPr>
            <a:xfrm>
              <a:off x="-1129704" y="3055816"/>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19050" cap="flat">
              <a:solidFill>
                <a:srgbClr val="FFFFFF"/>
              </a:solid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1EA82582-D3D9-8F62-B4B5-AB7FE3D48FB8}"/>
                </a:ext>
              </a:extLst>
            </p:cNvPr>
            <p:cNvSpPr/>
            <p:nvPr/>
          </p:nvSpPr>
          <p:spPr>
            <a:xfrm>
              <a:off x="-991251" y="2870049"/>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19050" cap="flat">
              <a:solidFill>
                <a:srgbClr val="FFFFFF"/>
              </a:solid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C09F9E2E-CD6F-CB48-649B-BDA676AB63B7}"/>
                </a:ext>
              </a:extLst>
            </p:cNvPr>
            <p:cNvSpPr/>
            <p:nvPr/>
          </p:nvSpPr>
          <p:spPr>
            <a:xfrm>
              <a:off x="-2336617" y="3176490"/>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19050" cap="rnd">
              <a:solidFill>
                <a:srgbClr val="FFFFFF"/>
              </a:solidFill>
              <a:prstDash val="solid"/>
              <a:round/>
            </a:ln>
          </p:spPr>
          <p:txBody>
            <a:bodyPr rtlCol="0" anchor="ctr"/>
            <a:lstStyle/>
            <a:p>
              <a:endParaRPr lang="nl-NL"/>
            </a:p>
          </p:txBody>
        </p:sp>
        <p:grpSp>
          <p:nvGrpSpPr>
            <p:cNvPr id="315" name="Graphic 269">
              <a:extLst>
                <a:ext uri="{FF2B5EF4-FFF2-40B4-BE49-F238E27FC236}">
                  <a16:creationId xmlns:a16="http://schemas.microsoft.com/office/drawing/2014/main" id="{56177C5E-0D70-8449-B218-F9E613BE780A}"/>
                </a:ext>
              </a:extLst>
            </p:cNvPr>
            <p:cNvGrpSpPr/>
            <p:nvPr/>
          </p:nvGrpSpPr>
          <p:grpSpPr>
            <a:xfrm>
              <a:off x="-989969" y="2870155"/>
              <a:ext cx="457000" cy="632500"/>
              <a:chOff x="6239074" y="3044854"/>
              <a:chExt cx="457000" cy="632500"/>
            </a:xfrm>
            <a:solidFill>
              <a:srgbClr val="FFFFFF">
                <a:alpha val="66000"/>
              </a:srgbClr>
            </a:solidFill>
          </p:grpSpPr>
          <p:sp>
            <p:nvSpPr>
              <p:cNvPr id="316" name="Vrije vorm: vorm 315">
                <a:extLst>
                  <a:ext uri="{FF2B5EF4-FFF2-40B4-BE49-F238E27FC236}">
                    <a16:creationId xmlns:a16="http://schemas.microsoft.com/office/drawing/2014/main" id="{DE37A730-6517-9BEC-48CE-FC6A825FDBDC}"/>
                  </a:ext>
                </a:extLst>
              </p:cNvPr>
              <p:cNvSpPr/>
              <p:nvPr/>
            </p:nvSpPr>
            <p:spPr>
              <a:xfrm>
                <a:off x="6239074" y="3044854"/>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grpFill/>
              <a:ln w="9525"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94C26E98-8CEE-8994-329A-041A6C447F3D}"/>
                  </a:ext>
                </a:extLst>
              </p:cNvPr>
              <p:cNvSpPr/>
              <p:nvPr/>
            </p:nvSpPr>
            <p:spPr>
              <a:xfrm>
                <a:off x="6327124" y="3203542"/>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grpFill/>
              <a:ln w="9525" cap="flat">
                <a:noFill/>
                <a:prstDash val="solid"/>
                <a:miter/>
              </a:ln>
            </p:spPr>
            <p:txBody>
              <a:bodyPr rtlCol="0" anchor="ctr"/>
              <a:lstStyle/>
              <a:p>
                <a:endParaRPr lang="nl-NL"/>
              </a:p>
            </p:txBody>
          </p:sp>
        </p:grpSp>
        <p:grpSp>
          <p:nvGrpSpPr>
            <p:cNvPr id="318" name="Graphic 269">
              <a:extLst>
                <a:ext uri="{FF2B5EF4-FFF2-40B4-BE49-F238E27FC236}">
                  <a16:creationId xmlns:a16="http://schemas.microsoft.com/office/drawing/2014/main" id="{918E6532-8FC4-03C0-6F49-F186C285745F}"/>
                </a:ext>
              </a:extLst>
            </p:cNvPr>
            <p:cNvGrpSpPr/>
            <p:nvPr/>
          </p:nvGrpSpPr>
          <p:grpSpPr>
            <a:xfrm>
              <a:off x="-1580709" y="2927700"/>
              <a:ext cx="456999" cy="632476"/>
              <a:chOff x="5648334" y="3102399"/>
              <a:chExt cx="456999" cy="632476"/>
            </a:xfrm>
            <a:solidFill>
              <a:srgbClr val="FFFFFF">
                <a:alpha val="66000"/>
              </a:srgbClr>
            </a:solidFill>
          </p:grpSpPr>
          <p:sp>
            <p:nvSpPr>
              <p:cNvPr id="319" name="Vrije vorm: vorm 318">
                <a:extLst>
                  <a:ext uri="{FF2B5EF4-FFF2-40B4-BE49-F238E27FC236}">
                    <a16:creationId xmlns:a16="http://schemas.microsoft.com/office/drawing/2014/main" id="{761C11C7-60FE-0B15-A9DC-BB6D1405071C}"/>
                  </a:ext>
                </a:extLst>
              </p:cNvPr>
              <p:cNvSpPr/>
              <p:nvPr/>
            </p:nvSpPr>
            <p:spPr>
              <a:xfrm>
                <a:off x="5648334" y="3102399"/>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grpFill/>
              <a:ln w="9525"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90BC78BB-AF58-87FA-F268-67904ADE05C7}"/>
                  </a:ext>
                </a:extLst>
              </p:cNvPr>
              <p:cNvSpPr/>
              <p:nvPr/>
            </p:nvSpPr>
            <p:spPr>
              <a:xfrm>
                <a:off x="5736383" y="3261054"/>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grpFill/>
              <a:ln w="9525" cap="flat">
                <a:noFill/>
                <a:prstDash val="solid"/>
                <a:miter/>
              </a:ln>
            </p:spPr>
            <p:txBody>
              <a:bodyPr rtlCol="0" anchor="ctr"/>
              <a:lstStyle/>
              <a:p>
                <a:endParaRPr lang="nl-NL"/>
              </a:p>
            </p:txBody>
          </p:sp>
        </p:grpSp>
        <p:sp>
          <p:nvSpPr>
            <p:cNvPr id="321" name="Vrije vorm: vorm 320">
              <a:extLst>
                <a:ext uri="{FF2B5EF4-FFF2-40B4-BE49-F238E27FC236}">
                  <a16:creationId xmlns:a16="http://schemas.microsoft.com/office/drawing/2014/main" id="{AD96BCAE-8AEE-219D-CE64-60379A32515B}"/>
                </a:ext>
              </a:extLst>
            </p:cNvPr>
            <p:cNvSpPr/>
            <p:nvPr/>
          </p:nvSpPr>
          <p:spPr>
            <a:xfrm>
              <a:off x="-447243" y="247801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sp>
        <p:nvSpPr>
          <p:cNvPr id="323" name="Rechthoek: afgeronde hoeken 322">
            <a:extLst>
              <a:ext uri="{FF2B5EF4-FFF2-40B4-BE49-F238E27FC236}">
                <a16:creationId xmlns:a16="http://schemas.microsoft.com/office/drawing/2014/main" id="{618BDE00-77BD-6D11-4A28-69EB8C4509CA}"/>
              </a:ext>
            </a:extLst>
          </p:cNvPr>
          <p:cNvSpPr/>
          <p:nvPr userDrawn="1"/>
        </p:nvSpPr>
        <p:spPr>
          <a:xfrm>
            <a:off x="3778094"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24" name="Tijdelijke aanduiding voor tekst 17">
            <a:extLst>
              <a:ext uri="{FF2B5EF4-FFF2-40B4-BE49-F238E27FC236}">
                <a16:creationId xmlns:a16="http://schemas.microsoft.com/office/drawing/2014/main" id="{76324890-248B-ECF1-4E30-B1F4FFE9057B}"/>
              </a:ext>
            </a:extLst>
          </p:cNvPr>
          <p:cNvSpPr>
            <a:spLocks noGrp="1"/>
          </p:cNvSpPr>
          <p:nvPr>
            <p:ph type="body" sz="quarter" idx="15" hasCustomPrompt="1"/>
          </p:nvPr>
        </p:nvSpPr>
        <p:spPr>
          <a:xfrm>
            <a:off x="3878051"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a:t>2.</a:t>
            </a:r>
            <a:br>
              <a:rPr lang="nl-NL"/>
            </a:br>
            <a:r>
              <a:rPr lang="nl-NL"/>
              <a:t>Plaats hier </a:t>
            </a:r>
            <a:br>
              <a:rPr lang="nl-NL"/>
            </a:br>
            <a:r>
              <a:rPr lang="nl-NL"/>
              <a:t>een doel</a:t>
            </a:r>
          </a:p>
        </p:txBody>
      </p:sp>
      <p:sp>
        <p:nvSpPr>
          <p:cNvPr id="325" name="Rechthoek: afgeronde hoeken 324">
            <a:extLst>
              <a:ext uri="{FF2B5EF4-FFF2-40B4-BE49-F238E27FC236}">
                <a16:creationId xmlns:a16="http://schemas.microsoft.com/office/drawing/2014/main" id="{DFD6E7E3-45A0-43B8-8177-BADC77D547A2}"/>
              </a:ext>
            </a:extLst>
          </p:cNvPr>
          <p:cNvSpPr/>
          <p:nvPr userDrawn="1"/>
        </p:nvSpPr>
        <p:spPr>
          <a:xfrm>
            <a:off x="6158790"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26" name="Tijdelijke aanduiding voor tekst 17">
            <a:extLst>
              <a:ext uri="{FF2B5EF4-FFF2-40B4-BE49-F238E27FC236}">
                <a16:creationId xmlns:a16="http://schemas.microsoft.com/office/drawing/2014/main" id="{7112F35E-C938-615F-0720-777DFCF154B2}"/>
              </a:ext>
            </a:extLst>
          </p:cNvPr>
          <p:cNvSpPr>
            <a:spLocks noGrp="1"/>
          </p:cNvSpPr>
          <p:nvPr>
            <p:ph type="body" sz="quarter" idx="16" hasCustomPrompt="1"/>
          </p:nvPr>
        </p:nvSpPr>
        <p:spPr>
          <a:xfrm>
            <a:off x="6258747"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a:t>3.</a:t>
            </a:r>
            <a:br>
              <a:rPr lang="nl-NL"/>
            </a:br>
            <a:r>
              <a:rPr lang="nl-NL"/>
              <a:t>Plaats hier </a:t>
            </a:r>
            <a:br>
              <a:rPr lang="nl-NL"/>
            </a:br>
            <a:r>
              <a:rPr lang="nl-NL"/>
              <a:t>een doel</a:t>
            </a:r>
          </a:p>
        </p:txBody>
      </p:sp>
      <p:sp>
        <p:nvSpPr>
          <p:cNvPr id="327" name="Rechthoek: afgeronde hoeken 326">
            <a:extLst>
              <a:ext uri="{FF2B5EF4-FFF2-40B4-BE49-F238E27FC236}">
                <a16:creationId xmlns:a16="http://schemas.microsoft.com/office/drawing/2014/main" id="{D1E9998C-092C-1EEE-032B-FA8B60BDC5F5}"/>
              </a:ext>
            </a:extLst>
          </p:cNvPr>
          <p:cNvSpPr/>
          <p:nvPr userDrawn="1"/>
        </p:nvSpPr>
        <p:spPr>
          <a:xfrm>
            <a:off x="8558212"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28" name="Tijdelijke aanduiding voor tekst 17">
            <a:extLst>
              <a:ext uri="{FF2B5EF4-FFF2-40B4-BE49-F238E27FC236}">
                <a16:creationId xmlns:a16="http://schemas.microsoft.com/office/drawing/2014/main" id="{957293B4-CBF0-24B9-33A3-6BCF43746A50}"/>
              </a:ext>
            </a:extLst>
          </p:cNvPr>
          <p:cNvSpPr>
            <a:spLocks noGrp="1"/>
          </p:cNvSpPr>
          <p:nvPr>
            <p:ph type="body" sz="quarter" idx="17" hasCustomPrompt="1"/>
          </p:nvPr>
        </p:nvSpPr>
        <p:spPr>
          <a:xfrm>
            <a:off x="8658169"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a:t>4.</a:t>
            </a:r>
            <a:br>
              <a:rPr lang="nl-NL"/>
            </a:br>
            <a:r>
              <a:rPr lang="nl-NL"/>
              <a:t>Plaats hier </a:t>
            </a:r>
            <a:br>
              <a:rPr lang="nl-NL"/>
            </a:br>
            <a:r>
              <a:rPr lang="nl-NL"/>
              <a:t>een doel</a:t>
            </a:r>
          </a:p>
        </p:txBody>
      </p:sp>
      <p:grpSp>
        <p:nvGrpSpPr>
          <p:cNvPr id="380" name="Groep 379">
            <a:extLst>
              <a:ext uri="{FF2B5EF4-FFF2-40B4-BE49-F238E27FC236}">
                <a16:creationId xmlns:a16="http://schemas.microsoft.com/office/drawing/2014/main" id="{4A736CAC-C195-A74F-60CE-FD2D80B3356E}"/>
              </a:ext>
            </a:extLst>
          </p:cNvPr>
          <p:cNvGrpSpPr/>
          <p:nvPr userDrawn="1"/>
        </p:nvGrpSpPr>
        <p:grpSpPr>
          <a:xfrm>
            <a:off x="8940705" y="2137530"/>
            <a:ext cx="1277505" cy="1200407"/>
            <a:chOff x="9013277" y="2159302"/>
            <a:chExt cx="1277505" cy="1200407"/>
          </a:xfrm>
        </p:grpSpPr>
        <p:sp>
          <p:nvSpPr>
            <p:cNvPr id="336" name="Vrije vorm: vorm 335">
              <a:extLst>
                <a:ext uri="{FF2B5EF4-FFF2-40B4-BE49-F238E27FC236}">
                  <a16:creationId xmlns:a16="http://schemas.microsoft.com/office/drawing/2014/main" id="{315B348A-B27A-585C-C536-DCBAD635B0F0}"/>
                </a:ext>
              </a:extLst>
            </p:cNvPr>
            <p:cNvSpPr/>
            <p:nvPr/>
          </p:nvSpPr>
          <p:spPr>
            <a:xfrm>
              <a:off x="9013277" y="2570647"/>
              <a:ext cx="437524" cy="183348"/>
            </a:xfrm>
            <a:custGeom>
              <a:avLst/>
              <a:gdLst>
                <a:gd name="connsiteX0" fmla="*/ 433325 w 437524"/>
                <a:gd name="connsiteY0" fmla="*/ 183348 h 183348"/>
                <a:gd name="connsiteX1" fmla="*/ 437525 w 437524"/>
                <a:gd name="connsiteY1" fmla="*/ 160766 h 183348"/>
                <a:gd name="connsiteX2" fmla="*/ 374581 w 437524"/>
                <a:gd name="connsiteY2" fmla="*/ 97823 h 183348"/>
                <a:gd name="connsiteX3" fmla="*/ 362454 w 437524"/>
                <a:gd name="connsiteY3" fmla="*/ 99023 h 183348"/>
                <a:gd name="connsiteX4" fmla="*/ 246035 w 437524"/>
                <a:gd name="connsiteY4" fmla="*/ 0 h 183348"/>
                <a:gd name="connsiteX5" fmla="*/ 131202 w 437524"/>
                <a:gd name="connsiteY5" fmla="*/ 91138 h 183348"/>
                <a:gd name="connsiteX6" fmla="*/ 89210 w 437524"/>
                <a:gd name="connsiteY6" fmla="*/ 80641 h 183348"/>
                <a:gd name="connsiteX7" fmla="*/ 0 w 437524"/>
                <a:gd name="connsiteY7" fmla="*/ 169891 h 183348"/>
                <a:gd name="connsiteX8" fmla="*/ 1028 w 437524"/>
                <a:gd name="connsiteY8" fmla="*/ 183348 h 183348"/>
                <a:gd name="connsiteX9" fmla="*/ 433369 w 437524"/>
                <a:gd name="connsiteY9" fmla="*/ 183348 h 183348"/>
                <a:gd name="connsiteX10" fmla="*/ 433325 w 437524"/>
                <a:gd name="connsiteY10" fmla="*/ 183348 h 18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524" h="183348">
                  <a:moveTo>
                    <a:pt x="433325" y="183348"/>
                  </a:moveTo>
                  <a:cubicBezTo>
                    <a:pt x="436025" y="176319"/>
                    <a:pt x="437525" y="168735"/>
                    <a:pt x="437525" y="160766"/>
                  </a:cubicBezTo>
                  <a:cubicBezTo>
                    <a:pt x="437525" y="126017"/>
                    <a:pt x="409330" y="97823"/>
                    <a:pt x="374581" y="97823"/>
                  </a:cubicBezTo>
                  <a:cubicBezTo>
                    <a:pt x="370424" y="97823"/>
                    <a:pt x="366354" y="98252"/>
                    <a:pt x="362454" y="99023"/>
                  </a:cubicBezTo>
                  <a:cubicBezTo>
                    <a:pt x="353370" y="42849"/>
                    <a:pt x="304738" y="0"/>
                    <a:pt x="246035" y="0"/>
                  </a:cubicBezTo>
                  <a:cubicBezTo>
                    <a:pt x="187333" y="0"/>
                    <a:pt x="143328" y="38907"/>
                    <a:pt x="131202" y="91138"/>
                  </a:cubicBezTo>
                  <a:cubicBezTo>
                    <a:pt x="118690" y="84454"/>
                    <a:pt x="104421" y="80641"/>
                    <a:pt x="89210" y="80641"/>
                  </a:cubicBezTo>
                  <a:cubicBezTo>
                    <a:pt x="39935" y="80641"/>
                    <a:pt x="0" y="120618"/>
                    <a:pt x="0" y="169891"/>
                  </a:cubicBezTo>
                  <a:cubicBezTo>
                    <a:pt x="0" y="174480"/>
                    <a:pt x="343" y="178975"/>
                    <a:pt x="1028" y="183348"/>
                  </a:cubicBezTo>
                  <a:lnTo>
                    <a:pt x="433369" y="183348"/>
                  </a:lnTo>
                  <a:lnTo>
                    <a:pt x="433325" y="183348"/>
                  </a:lnTo>
                  <a:close/>
                </a:path>
              </a:pathLst>
            </a:custGeom>
            <a:solidFill>
              <a:srgbClr val="FFFFFF"/>
            </a:solidFill>
            <a:ln w="5815"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9E6A3553-FDEC-7429-85C3-55EAE13DAA44}"/>
                </a:ext>
              </a:extLst>
            </p:cNvPr>
            <p:cNvSpPr/>
            <p:nvPr/>
          </p:nvSpPr>
          <p:spPr>
            <a:xfrm>
              <a:off x="9247577" y="2281423"/>
              <a:ext cx="1028360" cy="1028360"/>
            </a:xfrm>
            <a:custGeom>
              <a:avLst/>
              <a:gdLst>
                <a:gd name="connsiteX0" fmla="*/ 1028361 w 1028360"/>
                <a:gd name="connsiteY0" fmla="*/ 514180 h 1028360"/>
                <a:gd name="connsiteX1" fmla="*/ 514180 w 1028360"/>
                <a:gd name="connsiteY1" fmla="*/ 1028361 h 1028360"/>
                <a:gd name="connsiteX2" fmla="*/ 0 w 1028360"/>
                <a:gd name="connsiteY2" fmla="*/ 514180 h 1028360"/>
                <a:gd name="connsiteX3" fmla="*/ 514180 w 1028360"/>
                <a:gd name="connsiteY3" fmla="*/ 0 h 1028360"/>
                <a:gd name="connsiteX4" fmla="*/ 1028361 w 1028360"/>
                <a:gd name="connsiteY4" fmla="*/ 514180 h 102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60" h="1028360">
                  <a:moveTo>
                    <a:pt x="1028361" y="514180"/>
                  </a:moveTo>
                  <a:cubicBezTo>
                    <a:pt x="1028361" y="798155"/>
                    <a:pt x="798154" y="1028361"/>
                    <a:pt x="514180" y="1028361"/>
                  </a:cubicBezTo>
                  <a:cubicBezTo>
                    <a:pt x="230206" y="1028361"/>
                    <a:pt x="0" y="798154"/>
                    <a:pt x="0" y="514180"/>
                  </a:cubicBezTo>
                  <a:cubicBezTo>
                    <a:pt x="0" y="230206"/>
                    <a:pt x="230206" y="0"/>
                    <a:pt x="514180" y="0"/>
                  </a:cubicBezTo>
                  <a:cubicBezTo>
                    <a:pt x="798154" y="0"/>
                    <a:pt x="1028361" y="230206"/>
                    <a:pt x="1028361" y="514180"/>
                  </a:cubicBezTo>
                  <a:close/>
                </a:path>
              </a:pathLst>
            </a:custGeom>
            <a:solidFill>
              <a:srgbClr val="FFEFC4"/>
            </a:solidFill>
            <a:ln w="5815" cap="flat">
              <a:noFill/>
              <a:prstDash val="solid"/>
              <a:miter/>
            </a:ln>
          </p:spPr>
          <p:txBody>
            <a:bodyPr rtlCol="0" anchor="ctr"/>
            <a:lstStyle/>
            <a:p>
              <a:endParaRPr lang="nl-NL"/>
            </a:p>
          </p:txBody>
        </p:sp>
        <p:grpSp>
          <p:nvGrpSpPr>
            <p:cNvPr id="338" name="Graphic 333">
              <a:extLst>
                <a:ext uri="{FF2B5EF4-FFF2-40B4-BE49-F238E27FC236}">
                  <a16:creationId xmlns:a16="http://schemas.microsoft.com/office/drawing/2014/main" id="{C1E70F24-02EF-825E-6BEA-9283B47CA68F}"/>
                </a:ext>
              </a:extLst>
            </p:cNvPr>
            <p:cNvGrpSpPr/>
            <p:nvPr/>
          </p:nvGrpSpPr>
          <p:grpSpPr>
            <a:xfrm>
              <a:off x="9233372" y="2159302"/>
              <a:ext cx="1057410" cy="1200407"/>
              <a:chOff x="9233372" y="2159302"/>
              <a:chExt cx="1057410" cy="1200407"/>
            </a:xfrm>
          </p:grpSpPr>
          <p:sp>
            <p:nvSpPr>
              <p:cNvPr id="339" name="Vrije vorm: vorm 338">
                <a:extLst>
                  <a:ext uri="{FF2B5EF4-FFF2-40B4-BE49-F238E27FC236}">
                    <a16:creationId xmlns:a16="http://schemas.microsoft.com/office/drawing/2014/main" id="{DF251FD7-3347-3907-1E1D-7958BA7D18AB}"/>
                  </a:ext>
                </a:extLst>
              </p:cNvPr>
              <p:cNvSpPr/>
              <p:nvPr/>
            </p:nvSpPr>
            <p:spPr>
              <a:xfrm>
                <a:off x="9326998" y="2771305"/>
                <a:ext cx="870158" cy="191670"/>
              </a:xfrm>
              <a:custGeom>
                <a:avLst/>
                <a:gdLst>
                  <a:gd name="connsiteX0" fmla="*/ 69340 w 870158"/>
                  <a:gd name="connsiteY0" fmla="*/ 0 h 191670"/>
                  <a:gd name="connsiteX1" fmla="*/ 800820 w 870158"/>
                  <a:gd name="connsiteY1" fmla="*/ 0 h 191670"/>
                  <a:gd name="connsiteX2" fmla="*/ 870159 w 870158"/>
                  <a:gd name="connsiteY2" fmla="*/ 69339 h 191670"/>
                  <a:gd name="connsiteX3" fmla="*/ 870159 w 870158"/>
                  <a:gd name="connsiteY3" fmla="*/ 143839 h 191670"/>
                  <a:gd name="connsiteX4" fmla="*/ 822321 w 870158"/>
                  <a:gd name="connsiteY4" fmla="*/ 191670 h 191670"/>
                  <a:gd name="connsiteX5" fmla="*/ 47837 w 870158"/>
                  <a:gd name="connsiteY5" fmla="*/ 191670 h 191670"/>
                  <a:gd name="connsiteX6" fmla="*/ 0 w 870158"/>
                  <a:gd name="connsiteY6" fmla="*/ 143839 h 191670"/>
                  <a:gd name="connsiteX7" fmla="*/ 0 w 870158"/>
                  <a:gd name="connsiteY7" fmla="*/ 69339 h 191670"/>
                  <a:gd name="connsiteX8" fmla="*/ 69340 w 870158"/>
                  <a:gd name="connsiteY8" fmla="*/ 0 h 19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58" h="191670">
                    <a:moveTo>
                      <a:pt x="69340" y="0"/>
                    </a:moveTo>
                    <a:lnTo>
                      <a:pt x="800820" y="0"/>
                    </a:lnTo>
                    <a:cubicBezTo>
                      <a:pt x="839088" y="0"/>
                      <a:pt x="870159" y="31064"/>
                      <a:pt x="870159" y="69339"/>
                    </a:cubicBezTo>
                    <a:lnTo>
                      <a:pt x="870159" y="143839"/>
                    </a:lnTo>
                    <a:cubicBezTo>
                      <a:pt x="870159" y="170245"/>
                      <a:pt x="848709" y="191670"/>
                      <a:pt x="822321" y="191670"/>
                    </a:cubicBezTo>
                    <a:lnTo>
                      <a:pt x="47837" y="191670"/>
                    </a:lnTo>
                    <a:cubicBezTo>
                      <a:pt x="21426" y="191670"/>
                      <a:pt x="0" y="170227"/>
                      <a:pt x="0" y="143839"/>
                    </a:cubicBezTo>
                    <a:lnTo>
                      <a:pt x="0" y="69339"/>
                    </a:lnTo>
                    <a:cubicBezTo>
                      <a:pt x="0" y="31064"/>
                      <a:pt x="31067" y="0"/>
                      <a:pt x="69340" y="0"/>
                    </a:cubicBezTo>
                    <a:close/>
                  </a:path>
                </a:pathLst>
              </a:custGeom>
              <a:solidFill>
                <a:srgbClr val="CD5F4E"/>
              </a:solidFill>
              <a:ln w="5815"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48DA270E-4D68-22E5-BE75-026B10B1999C}"/>
                  </a:ext>
                </a:extLst>
              </p:cNvPr>
              <p:cNvSpPr/>
              <p:nvPr/>
            </p:nvSpPr>
            <p:spPr>
              <a:xfrm>
                <a:off x="9325835" y="3078009"/>
                <a:ext cx="872477" cy="189878"/>
              </a:xfrm>
              <a:custGeom>
                <a:avLst/>
                <a:gdLst>
                  <a:gd name="connsiteX0" fmla="*/ 872477 w 872477"/>
                  <a:gd name="connsiteY0" fmla="*/ 0 h 189878"/>
                  <a:gd name="connsiteX1" fmla="*/ 0 w 872477"/>
                  <a:gd name="connsiteY1" fmla="*/ 0 h 189878"/>
                  <a:gd name="connsiteX2" fmla="*/ 0 w 872477"/>
                  <a:gd name="connsiteY2" fmla="*/ 189878 h 189878"/>
                  <a:gd name="connsiteX3" fmla="*/ 872477 w 872477"/>
                  <a:gd name="connsiteY3" fmla="*/ 189878 h 189878"/>
                  <a:gd name="connsiteX4" fmla="*/ 872477 w 872477"/>
                  <a:gd name="connsiteY4" fmla="*/ 0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477" h="189878">
                    <a:moveTo>
                      <a:pt x="872477" y="0"/>
                    </a:moveTo>
                    <a:lnTo>
                      <a:pt x="0" y="0"/>
                    </a:lnTo>
                    <a:lnTo>
                      <a:pt x="0" y="189878"/>
                    </a:lnTo>
                    <a:lnTo>
                      <a:pt x="872477" y="189878"/>
                    </a:lnTo>
                    <a:lnTo>
                      <a:pt x="872477" y="0"/>
                    </a:lnTo>
                    <a:close/>
                  </a:path>
                </a:pathLst>
              </a:custGeom>
              <a:solidFill>
                <a:srgbClr val="5B8C9B"/>
              </a:solidFill>
              <a:ln w="5815"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3D2CD27D-E267-3D66-27E3-FE3742734113}"/>
                  </a:ext>
                </a:extLst>
              </p:cNvPr>
              <p:cNvSpPr/>
              <p:nvPr/>
            </p:nvSpPr>
            <p:spPr>
              <a:xfrm>
                <a:off x="9299580" y="3078009"/>
                <a:ext cx="52511" cy="189878"/>
              </a:xfrm>
              <a:custGeom>
                <a:avLst/>
                <a:gdLst>
                  <a:gd name="connsiteX0" fmla="*/ 26256 w 52511"/>
                  <a:gd name="connsiteY0" fmla="*/ 189878 h 189878"/>
                  <a:gd name="connsiteX1" fmla="*/ 52512 w 52511"/>
                  <a:gd name="connsiteY1" fmla="*/ 94939 h 189878"/>
                  <a:gd name="connsiteX2" fmla="*/ 26256 w 52511"/>
                  <a:gd name="connsiteY2" fmla="*/ 0 h 189878"/>
                  <a:gd name="connsiteX3" fmla="*/ 0 w 52511"/>
                  <a:gd name="connsiteY3" fmla="*/ 94939 h 189878"/>
                  <a:gd name="connsiteX4" fmla="*/ 26256 w 52511"/>
                  <a:gd name="connsiteY4" fmla="*/ 189878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1" h="189878">
                    <a:moveTo>
                      <a:pt x="26256" y="189878"/>
                    </a:moveTo>
                    <a:cubicBezTo>
                      <a:pt x="40757" y="189878"/>
                      <a:pt x="52512" y="147371"/>
                      <a:pt x="52512" y="94939"/>
                    </a:cubicBezTo>
                    <a:cubicBezTo>
                      <a:pt x="52512" y="42507"/>
                      <a:pt x="40757" y="0"/>
                      <a:pt x="26256" y="0"/>
                    </a:cubicBezTo>
                    <a:cubicBezTo>
                      <a:pt x="11755" y="0"/>
                      <a:pt x="0" y="42507"/>
                      <a:pt x="0" y="94939"/>
                    </a:cubicBezTo>
                    <a:cubicBezTo>
                      <a:pt x="0" y="147371"/>
                      <a:pt x="11755" y="189878"/>
                      <a:pt x="26256" y="189878"/>
                    </a:cubicBezTo>
                    <a:close/>
                  </a:path>
                </a:pathLst>
              </a:custGeom>
              <a:solidFill>
                <a:srgbClr val="5B8C9B"/>
              </a:solidFill>
              <a:ln w="5815"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C4B92CD9-1CA5-C8FD-7AAF-069FA8CCE8BC}"/>
                  </a:ext>
                </a:extLst>
              </p:cNvPr>
              <p:cNvSpPr/>
              <p:nvPr/>
            </p:nvSpPr>
            <p:spPr>
              <a:xfrm>
                <a:off x="9303985" y="3112051"/>
                <a:ext cx="25772" cy="121794"/>
              </a:xfrm>
              <a:custGeom>
                <a:avLst/>
                <a:gdLst>
                  <a:gd name="connsiteX0" fmla="*/ 12886 w 25772"/>
                  <a:gd name="connsiteY0" fmla="*/ 121794 h 121794"/>
                  <a:gd name="connsiteX1" fmla="*/ 25773 w 25772"/>
                  <a:gd name="connsiteY1" fmla="*/ 60897 h 121794"/>
                  <a:gd name="connsiteX2" fmla="*/ 12886 w 25772"/>
                  <a:gd name="connsiteY2" fmla="*/ 0 h 121794"/>
                  <a:gd name="connsiteX3" fmla="*/ 0 w 25772"/>
                  <a:gd name="connsiteY3" fmla="*/ 60897 h 121794"/>
                  <a:gd name="connsiteX4" fmla="*/ 12886 w 25772"/>
                  <a:gd name="connsiteY4" fmla="*/ 121794 h 12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2" h="121794">
                    <a:moveTo>
                      <a:pt x="12886" y="121794"/>
                    </a:moveTo>
                    <a:cubicBezTo>
                      <a:pt x="20004" y="121794"/>
                      <a:pt x="25773" y="94530"/>
                      <a:pt x="25773" y="60897"/>
                    </a:cubicBezTo>
                    <a:cubicBezTo>
                      <a:pt x="25773" y="27264"/>
                      <a:pt x="20004" y="0"/>
                      <a:pt x="12886" y="0"/>
                    </a:cubicBezTo>
                    <a:cubicBezTo>
                      <a:pt x="5770" y="0"/>
                      <a:pt x="0" y="27264"/>
                      <a:pt x="0" y="60897"/>
                    </a:cubicBezTo>
                    <a:cubicBezTo>
                      <a:pt x="0" y="94530"/>
                      <a:pt x="5770" y="121794"/>
                      <a:pt x="12886" y="121794"/>
                    </a:cubicBezTo>
                    <a:close/>
                  </a:path>
                </a:pathLst>
              </a:custGeom>
              <a:solidFill>
                <a:srgbClr val="456B76"/>
              </a:solidFill>
              <a:ln w="5815"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ACF72C91-11CD-7834-E0A5-C67E175181F3}"/>
                  </a:ext>
                </a:extLst>
              </p:cNvPr>
              <p:cNvSpPr/>
              <p:nvPr/>
            </p:nvSpPr>
            <p:spPr>
              <a:xfrm>
                <a:off x="10172058" y="3078009"/>
                <a:ext cx="52507" cy="189878"/>
              </a:xfrm>
              <a:custGeom>
                <a:avLst/>
                <a:gdLst>
                  <a:gd name="connsiteX0" fmla="*/ 26254 w 52507"/>
                  <a:gd name="connsiteY0" fmla="*/ 189878 h 189878"/>
                  <a:gd name="connsiteX1" fmla="*/ 52508 w 52507"/>
                  <a:gd name="connsiteY1" fmla="*/ 94939 h 189878"/>
                  <a:gd name="connsiteX2" fmla="*/ 26254 w 52507"/>
                  <a:gd name="connsiteY2" fmla="*/ 0 h 189878"/>
                  <a:gd name="connsiteX3" fmla="*/ 0 w 52507"/>
                  <a:gd name="connsiteY3" fmla="*/ 94939 h 189878"/>
                  <a:gd name="connsiteX4" fmla="*/ 26254 w 52507"/>
                  <a:gd name="connsiteY4" fmla="*/ 189878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7" h="189878">
                    <a:moveTo>
                      <a:pt x="26254" y="189878"/>
                    </a:moveTo>
                    <a:cubicBezTo>
                      <a:pt x="40756" y="189878"/>
                      <a:pt x="52508" y="147371"/>
                      <a:pt x="52508" y="94939"/>
                    </a:cubicBezTo>
                    <a:cubicBezTo>
                      <a:pt x="52508" y="42507"/>
                      <a:pt x="40756" y="0"/>
                      <a:pt x="26254" y="0"/>
                    </a:cubicBezTo>
                    <a:cubicBezTo>
                      <a:pt x="11752" y="0"/>
                      <a:pt x="0" y="42507"/>
                      <a:pt x="0" y="94939"/>
                    </a:cubicBezTo>
                    <a:cubicBezTo>
                      <a:pt x="0" y="147371"/>
                      <a:pt x="11752" y="189878"/>
                      <a:pt x="26254" y="189878"/>
                    </a:cubicBezTo>
                    <a:close/>
                  </a:path>
                </a:pathLst>
              </a:custGeom>
              <a:solidFill>
                <a:srgbClr val="5B8C9B"/>
              </a:solidFill>
              <a:ln w="5815"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F69F4425-00D1-6FED-B27C-A937F1D72D7E}"/>
                  </a:ext>
                </a:extLst>
              </p:cNvPr>
              <p:cNvSpPr/>
              <p:nvPr/>
            </p:nvSpPr>
            <p:spPr>
              <a:xfrm>
                <a:off x="10194412" y="3112051"/>
                <a:ext cx="25769" cy="121794"/>
              </a:xfrm>
              <a:custGeom>
                <a:avLst/>
                <a:gdLst>
                  <a:gd name="connsiteX0" fmla="*/ 12885 w 25769"/>
                  <a:gd name="connsiteY0" fmla="*/ 121794 h 121794"/>
                  <a:gd name="connsiteX1" fmla="*/ 25769 w 25769"/>
                  <a:gd name="connsiteY1" fmla="*/ 60897 h 121794"/>
                  <a:gd name="connsiteX2" fmla="*/ 12885 w 25769"/>
                  <a:gd name="connsiteY2" fmla="*/ 0 h 121794"/>
                  <a:gd name="connsiteX3" fmla="*/ 0 w 25769"/>
                  <a:gd name="connsiteY3" fmla="*/ 60897 h 121794"/>
                  <a:gd name="connsiteX4" fmla="*/ 12885 w 25769"/>
                  <a:gd name="connsiteY4" fmla="*/ 121794 h 12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9" h="121794">
                    <a:moveTo>
                      <a:pt x="12885" y="121794"/>
                    </a:moveTo>
                    <a:cubicBezTo>
                      <a:pt x="20001" y="121794"/>
                      <a:pt x="25769" y="94530"/>
                      <a:pt x="25769" y="60897"/>
                    </a:cubicBezTo>
                    <a:cubicBezTo>
                      <a:pt x="25769" y="27264"/>
                      <a:pt x="20001" y="0"/>
                      <a:pt x="12885" y="0"/>
                    </a:cubicBezTo>
                    <a:cubicBezTo>
                      <a:pt x="5768" y="0"/>
                      <a:pt x="0" y="27264"/>
                      <a:pt x="0" y="60897"/>
                    </a:cubicBezTo>
                    <a:cubicBezTo>
                      <a:pt x="0" y="94530"/>
                      <a:pt x="5768" y="121794"/>
                      <a:pt x="12885" y="121794"/>
                    </a:cubicBezTo>
                    <a:close/>
                  </a:path>
                </a:pathLst>
              </a:custGeom>
              <a:solidFill>
                <a:srgbClr val="456B76"/>
              </a:solidFill>
              <a:ln w="5815"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ECF510DE-03E9-7CB6-48EC-43C6E13305BC}"/>
                  </a:ext>
                </a:extLst>
              </p:cNvPr>
              <p:cNvSpPr/>
              <p:nvPr/>
            </p:nvSpPr>
            <p:spPr>
              <a:xfrm>
                <a:off x="9335672" y="2974862"/>
                <a:ext cx="29173" cy="55175"/>
              </a:xfrm>
              <a:custGeom>
                <a:avLst/>
                <a:gdLst>
                  <a:gd name="connsiteX0" fmla="*/ 8443 w 29173"/>
                  <a:gd name="connsiteY0" fmla="*/ 55176 h 55175"/>
                  <a:gd name="connsiteX1" fmla="*/ 20730 w 29173"/>
                  <a:gd name="connsiteY1" fmla="*/ 55176 h 55175"/>
                  <a:gd name="connsiteX2" fmla="*/ 29174 w 29173"/>
                  <a:gd name="connsiteY2" fmla="*/ 46734 h 55175"/>
                  <a:gd name="connsiteX3" fmla="*/ 29174 w 29173"/>
                  <a:gd name="connsiteY3" fmla="*/ 8442 h 55175"/>
                  <a:gd name="connsiteX4" fmla="*/ 20730 w 29173"/>
                  <a:gd name="connsiteY4" fmla="*/ 0 h 55175"/>
                  <a:gd name="connsiteX5" fmla="*/ 8443 w 29173"/>
                  <a:gd name="connsiteY5" fmla="*/ 0 h 55175"/>
                  <a:gd name="connsiteX6" fmla="*/ 0 w 29173"/>
                  <a:gd name="connsiteY6" fmla="*/ 8442 h 55175"/>
                  <a:gd name="connsiteX7" fmla="*/ 0 w 29173"/>
                  <a:gd name="connsiteY7" fmla="*/ 46734 h 55175"/>
                  <a:gd name="connsiteX8" fmla="*/ 8443 w 29173"/>
                  <a:gd name="connsiteY8" fmla="*/ 55176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3" h="55175">
                    <a:moveTo>
                      <a:pt x="8443" y="55176"/>
                    </a:moveTo>
                    <a:lnTo>
                      <a:pt x="20730" y="55176"/>
                    </a:lnTo>
                    <a:cubicBezTo>
                      <a:pt x="25393" y="55176"/>
                      <a:pt x="29174" y="51399"/>
                      <a:pt x="29174" y="46734"/>
                    </a:cubicBezTo>
                    <a:lnTo>
                      <a:pt x="29174" y="8442"/>
                    </a:lnTo>
                    <a:cubicBezTo>
                      <a:pt x="29174" y="3777"/>
                      <a:pt x="25393" y="0"/>
                      <a:pt x="20730" y="0"/>
                    </a:cubicBezTo>
                    <a:lnTo>
                      <a:pt x="8443" y="0"/>
                    </a:lnTo>
                    <a:cubicBezTo>
                      <a:pt x="3780" y="0"/>
                      <a:pt x="0" y="3777"/>
                      <a:pt x="0" y="8442"/>
                    </a:cubicBezTo>
                    <a:lnTo>
                      <a:pt x="0" y="46734"/>
                    </a:lnTo>
                    <a:cubicBezTo>
                      <a:pt x="0" y="51399"/>
                      <a:pt x="3780" y="55176"/>
                      <a:pt x="8443" y="55176"/>
                    </a:cubicBezTo>
                    <a:close/>
                  </a:path>
                </a:pathLst>
              </a:custGeom>
              <a:solidFill>
                <a:srgbClr val="FFFFFF"/>
              </a:solidFill>
              <a:ln w="5815"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95CBC6AF-49AD-6401-5280-7C3C2B54891A}"/>
                  </a:ext>
                </a:extLst>
              </p:cNvPr>
              <p:cNvSpPr/>
              <p:nvPr/>
            </p:nvSpPr>
            <p:spPr>
              <a:xfrm>
                <a:off x="9343013" y="2968907"/>
                <a:ext cx="37365" cy="93006"/>
              </a:xfrm>
              <a:custGeom>
                <a:avLst/>
                <a:gdLst>
                  <a:gd name="connsiteX0" fmla="*/ 7825 w 37365"/>
                  <a:gd name="connsiteY0" fmla="*/ 93007 h 93006"/>
                  <a:gd name="connsiteX1" fmla="*/ 29541 w 37365"/>
                  <a:gd name="connsiteY1" fmla="*/ 93007 h 93006"/>
                  <a:gd name="connsiteX2" fmla="*/ 37366 w 37365"/>
                  <a:gd name="connsiteY2" fmla="*/ 85184 h 93006"/>
                  <a:gd name="connsiteX3" fmla="*/ 37366 w 37365"/>
                  <a:gd name="connsiteY3" fmla="*/ 7823 h 93006"/>
                  <a:gd name="connsiteX4" fmla="*/ 29541 w 37365"/>
                  <a:gd name="connsiteY4" fmla="*/ 0 h 93006"/>
                  <a:gd name="connsiteX5" fmla="*/ 7825 w 37365"/>
                  <a:gd name="connsiteY5" fmla="*/ 0 h 93006"/>
                  <a:gd name="connsiteX6" fmla="*/ 0 w 37365"/>
                  <a:gd name="connsiteY6" fmla="*/ 7823 h 93006"/>
                  <a:gd name="connsiteX7" fmla="*/ 0 w 37365"/>
                  <a:gd name="connsiteY7" fmla="*/ 85184 h 93006"/>
                  <a:gd name="connsiteX8" fmla="*/ 7825 w 37365"/>
                  <a:gd name="connsiteY8" fmla="*/ 93007 h 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5" h="93006">
                    <a:moveTo>
                      <a:pt x="7825" y="93007"/>
                    </a:moveTo>
                    <a:lnTo>
                      <a:pt x="29541" y="93007"/>
                    </a:lnTo>
                    <a:cubicBezTo>
                      <a:pt x="33862" y="93007"/>
                      <a:pt x="37366" y="89504"/>
                      <a:pt x="37366" y="85184"/>
                    </a:cubicBezTo>
                    <a:lnTo>
                      <a:pt x="37366" y="7823"/>
                    </a:lnTo>
                    <a:cubicBezTo>
                      <a:pt x="37366" y="3503"/>
                      <a:pt x="33862" y="0"/>
                      <a:pt x="29541" y="0"/>
                    </a:cubicBezTo>
                    <a:lnTo>
                      <a:pt x="7825" y="0"/>
                    </a:lnTo>
                    <a:cubicBezTo>
                      <a:pt x="3503" y="0"/>
                      <a:pt x="0" y="3503"/>
                      <a:pt x="0" y="7823"/>
                    </a:cubicBezTo>
                    <a:lnTo>
                      <a:pt x="0" y="85184"/>
                    </a:lnTo>
                    <a:cubicBezTo>
                      <a:pt x="0" y="89504"/>
                      <a:pt x="3503" y="93007"/>
                      <a:pt x="7825" y="93007"/>
                    </a:cubicBezTo>
                    <a:close/>
                  </a:path>
                </a:pathLst>
              </a:custGeom>
              <a:solidFill>
                <a:srgbClr val="FCBE5B"/>
              </a:solidFill>
              <a:ln w="5815"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ADB3948B-14DF-F152-5318-2379CB571161}"/>
                  </a:ext>
                </a:extLst>
              </p:cNvPr>
              <p:cNvSpPr/>
              <p:nvPr/>
            </p:nvSpPr>
            <p:spPr>
              <a:xfrm>
                <a:off x="10159302" y="2974862"/>
                <a:ext cx="29178" cy="55175"/>
              </a:xfrm>
              <a:custGeom>
                <a:avLst/>
                <a:gdLst>
                  <a:gd name="connsiteX0" fmla="*/ 20731 w 29178"/>
                  <a:gd name="connsiteY0" fmla="*/ 0 h 55175"/>
                  <a:gd name="connsiteX1" fmla="*/ 8448 w 29178"/>
                  <a:gd name="connsiteY1" fmla="*/ 0 h 55175"/>
                  <a:gd name="connsiteX2" fmla="*/ 0 w 29178"/>
                  <a:gd name="connsiteY2" fmla="*/ 8442 h 55175"/>
                  <a:gd name="connsiteX3" fmla="*/ 0 w 29178"/>
                  <a:gd name="connsiteY3" fmla="*/ 46734 h 55175"/>
                  <a:gd name="connsiteX4" fmla="*/ 8448 w 29178"/>
                  <a:gd name="connsiteY4" fmla="*/ 55176 h 55175"/>
                  <a:gd name="connsiteX5" fmla="*/ 20731 w 29178"/>
                  <a:gd name="connsiteY5" fmla="*/ 55176 h 55175"/>
                  <a:gd name="connsiteX6" fmla="*/ 29179 w 29178"/>
                  <a:gd name="connsiteY6" fmla="*/ 46734 h 55175"/>
                  <a:gd name="connsiteX7" fmla="*/ 29179 w 29178"/>
                  <a:gd name="connsiteY7" fmla="*/ 8442 h 55175"/>
                  <a:gd name="connsiteX8" fmla="*/ 20731 w 29178"/>
                  <a:gd name="connsiteY8" fmla="*/ 0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8" h="55175">
                    <a:moveTo>
                      <a:pt x="20731" y="0"/>
                    </a:moveTo>
                    <a:lnTo>
                      <a:pt x="8448" y="0"/>
                    </a:lnTo>
                    <a:cubicBezTo>
                      <a:pt x="3783" y="0"/>
                      <a:pt x="0" y="3777"/>
                      <a:pt x="0" y="8442"/>
                    </a:cubicBezTo>
                    <a:lnTo>
                      <a:pt x="0" y="46734"/>
                    </a:lnTo>
                    <a:cubicBezTo>
                      <a:pt x="0" y="51399"/>
                      <a:pt x="3783" y="55176"/>
                      <a:pt x="8448" y="55176"/>
                    </a:cubicBezTo>
                    <a:lnTo>
                      <a:pt x="20731" y="55176"/>
                    </a:lnTo>
                    <a:cubicBezTo>
                      <a:pt x="25396" y="55176"/>
                      <a:pt x="29179" y="51399"/>
                      <a:pt x="29179" y="46734"/>
                    </a:cubicBezTo>
                    <a:lnTo>
                      <a:pt x="29179" y="8442"/>
                    </a:lnTo>
                    <a:cubicBezTo>
                      <a:pt x="29179" y="3777"/>
                      <a:pt x="25396" y="0"/>
                      <a:pt x="20731" y="0"/>
                    </a:cubicBezTo>
                    <a:close/>
                  </a:path>
                </a:pathLst>
              </a:custGeom>
              <a:solidFill>
                <a:srgbClr val="FFFFFF"/>
              </a:solidFill>
              <a:ln w="5815"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57AA135C-0F9E-F70C-9419-A6988A633DE7}"/>
                  </a:ext>
                </a:extLst>
              </p:cNvPr>
              <p:cNvSpPr/>
              <p:nvPr/>
            </p:nvSpPr>
            <p:spPr>
              <a:xfrm>
                <a:off x="10143749" y="2968890"/>
                <a:ext cx="37369" cy="93006"/>
              </a:xfrm>
              <a:custGeom>
                <a:avLst/>
                <a:gdLst>
                  <a:gd name="connsiteX0" fmla="*/ 29541 w 37369"/>
                  <a:gd name="connsiteY0" fmla="*/ 0 h 93006"/>
                  <a:gd name="connsiteX1" fmla="*/ 7829 w 37369"/>
                  <a:gd name="connsiteY1" fmla="*/ 0 h 93006"/>
                  <a:gd name="connsiteX2" fmla="*/ 0 w 37369"/>
                  <a:gd name="connsiteY2" fmla="*/ 7829 h 93006"/>
                  <a:gd name="connsiteX3" fmla="*/ 0 w 37369"/>
                  <a:gd name="connsiteY3" fmla="*/ 85184 h 93006"/>
                  <a:gd name="connsiteX4" fmla="*/ 7829 w 37369"/>
                  <a:gd name="connsiteY4" fmla="*/ 93007 h 93006"/>
                  <a:gd name="connsiteX5" fmla="*/ 29541 w 37369"/>
                  <a:gd name="connsiteY5" fmla="*/ 93007 h 93006"/>
                  <a:gd name="connsiteX6" fmla="*/ 37370 w 37369"/>
                  <a:gd name="connsiteY6" fmla="*/ 85184 h 93006"/>
                  <a:gd name="connsiteX7" fmla="*/ 37370 w 37369"/>
                  <a:gd name="connsiteY7" fmla="*/ 7829 h 93006"/>
                  <a:gd name="connsiteX8" fmla="*/ 29541 w 37369"/>
                  <a:gd name="connsiteY8" fmla="*/ 0 h 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9" h="93006">
                    <a:moveTo>
                      <a:pt x="29541" y="0"/>
                    </a:moveTo>
                    <a:lnTo>
                      <a:pt x="7829" y="0"/>
                    </a:lnTo>
                    <a:cubicBezTo>
                      <a:pt x="3503" y="0"/>
                      <a:pt x="0" y="3503"/>
                      <a:pt x="0" y="7829"/>
                    </a:cubicBezTo>
                    <a:lnTo>
                      <a:pt x="0" y="85184"/>
                    </a:lnTo>
                    <a:cubicBezTo>
                      <a:pt x="0" y="89504"/>
                      <a:pt x="3503" y="93007"/>
                      <a:pt x="7829" y="93007"/>
                    </a:cubicBezTo>
                    <a:lnTo>
                      <a:pt x="29541" y="93007"/>
                    </a:lnTo>
                    <a:cubicBezTo>
                      <a:pt x="33867" y="93007"/>
                      <a:pt x="37370" y="89504"/>
                      <a:pt x="37370" y="85184"/>
                    </a:cubicBezTo>
                    <a:lnTo>
                      <a:pt x="37370" y="7829"/>
                    </a:lnTo>
                    <a:cubicBezTo>
                      <a:pt x="37370" y="3503"/>
                      <a:pt x="33867" y="0"/>
                      <a:pt x="29541" y="0"/>
                    </a:cubicBezTo>
                    <a:close/>
                  </a:path>
                </a:pathLst>
              </a:custGeom>
              <a:solidFill>
                <a:srgbClr val="FCBE5B"/>
              </a:solidFill>
              <a:ln w="5815"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C8A67658-0164-BFA5-FC21-06BA7700943C}"/>
                  </a:ext>
                </a:extLst>
              </p:cNvPr>
              <p:cNvSpPr/>
              <p:nvPr/>
            </p:nvSpPr>
            <p:spPr>
              <a:xfrm>
                <a:off x="9361519" y="2804203"/>
                <a:ext cx="801087" cy="450297"/>
              </a:xfrm>
              <a:custGeom>
                <a:avLst/>
                <a:gdLst>
                  <a:gd name="connsiteX0" fmla="*/ 60568 w 801087"/>
                  <a:gd name="connsiteY0" fmla="*/ 0 h 450297"/>
                  <a:gd name="connsiteX1" fmla="*/ 740541 w 801087"/>
                  <a:gd name="connsiteY1" fmla="*/ 0 h 450297"/>
                  <a:gd name="connsiteX2" fmla="*/ 801087 w 801087"/>
                  <a:gd name="connsiteY2" fmla="*/ 60553 h 450297"/>
                  <a:gd name="connsiteX3" fmla="*/ 801087 w 801087"/>
                  <a:gd name="connsiteY3" fmla="*/ 343723 h 450297"/>
                  <a:gd name="connsiteX4" fmla="*/ 694519 w 801087"/>
                  <a:gd name="connsiteY4" fmla="*/ 450298 h 450297"/>
                  <a:gd name="connsiteX5" fmla="*/ 106570 w 801087"/>
                  <a:gd name="connsiteY5" fmla="*/ 450298 h 450297"/>
                  <a:gd name="connsiteX6" fmla="*/ 0 w 801087"/>
                  <a:gd name="connsiteY6" fmla="*/ 343723 h 450297"/>
                  <a:gd name="connsiteX7" fmla="*/ 0 w 801087"/>
                  <a:gd name="connsiteY7" fmla="*/ 60553 h 450297"/>
                  <a:gd name="connsiteX8" fmla="*/ 60549 w 801087"/>
                  <a:gd name="connsiteY8" fmla="*/ 0 h 450297"/>
                  <a:gd name="connsiteX9" fmla="*/ 60568 w 801087"/>
                  <a:gd name="connsiteY9" fmla="*/ 0 h 4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087" h="450297">
                    <a:moveTo>
                      <a:pt x="60568" y="0"/>
                    </a:moveTo>
                    <a:lnTo>
                      <a:pt x="740541" y="0"/>
                    </a:lnTo>
                    <a:cubicBezTo>
                      <a:pt x="773964" y="0"/>
                      <a:pt x="801087" y="27130"/>
                      <a:pt x="801087" y="60553"/>
                    </a:cubicBezTo>
                    <a:lnTo>
                      <a:pt x="801087" y="343723"/>
                    </a:lnTo>
                    <a:cubicBezTo>
                      <a:pt x="801087" y="402536"/>
                      <a:pt x="753350" y="450298"/>
                      <a:pt x="694519" y="450298"/>
                    </a:cubicBezTo>
                    <a:lnTo>
                      <a:pt x="106570" y="450298"/>
                    </a:lnTo>
                    <a:cubicBezTo>
                      <a:pt x="47759" y="450298"/>
                      <a:pt x="0" y="402554"/>
                      <a:pt x="0" y="343723"/>
                    </a:cubicBezTo>
                    <a:lnTo>
                      <a:pt x="0" y="60553"/>
                    </a:lnTo>
                    <a:cubicBezTo>
                      <a:pt x="0" y="27130"/>
                      <a:pt x="27126" y="0"/>
                      <a:pt x="60549" y="0"/>
                    </a:cubicBezTo>
                    <a:lnTo>
                      <a:pt x="60568" y="0"/>
                    </a:lnTo>
                    <a:close/>
                  </a:path>
                </a:pathLst>
              </a:custGeom>
              <a:solidFill>
                <a:srgbClr val="2C3338"/>
              </a:solidFill>
              <a:ln w="5815"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DA850FE-A049-BF22-9AA0-6542F7DF2B4D}"/>
                  </a:ext>
                </a:extLst>
              </p:cNvPr>
              <p:cNvSpPr/>
              <p:nvPr/>
            </p:nvSpPr>
            <p:spPr>
              <a:xfrm>
                <a:off x="9431188" y="2344347"/>
                <a:ext cx="661769" cy="848287"/>
              </a:xfrm>
              <a:custGeom>
                <a:avLst/>
                <a:gdLst>
                  <a:gd name="connsiteX0" fmla="*/ 590732 w 661769"/>
                  <a:gd name="connsiteY0" fmla="*/ 0 h 848287"/>
                  <a:gd name="connsiteX1" fmla="*/ 71040 w 661769"/>
                  <a:gd name="connsiteY1" fmla="*/ 0 h 848287"/>
                  <a:gd name="connsiteX2" fmla="*/ 0 w 661769"/>
                  <a:gd name="connsiteY2" fmla="*/ 71040 h 848287"/>
                  <a:gd name="connsiteX3" fmla="*/ 0 w 661769"/>
                  <a:gd name="connsiteY3" fmla="*/ 777250 h 848287"/>
                  <a:gd name="connsiteX4" fmla="*/ 71040 w 661769"/>
                  <a:gd name="connsiteY4" fmla="*/ 848287 h 848287"/>
                  <a:gd name="connsiteX5" fmla="*/ 590732 w 661769"/>
                  <a:gd name="connsiteY5" fmla="*/ 848287 h 848287"/>
                  <a:gd name="connsiteX6" fmla="*/ 661770 w 661769"/>
                  <a:gd name="connsiteY6" fmla="*/ 777250 h 848287"/>
                  <a:gd name="connsiteX7" fmla="*/ 661770 w 661769"/>
                  <a:gd name="connsiteY7" fmla="*/ 71040 h 848287"/>
                  <a:gd name="connsiteX8" fmla="*/ 590732 w 661769"/>
                  <a:gd name="connsiteY8" fmla="*/ 0 h 84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769" h="848287">
                    <a:moveTo>
                      <a:pt x="590732" y="0"/>
                    </a:moveTo>
                    <a:lnTo>
                      <a:pt x="71040" y="0"/>
                    </a:lnTo>
                    <a:cubicBezTo>
                      <a:pt x="31805" y="0"/>
                      <a:pt x="0" y="31806"/>
                      <a:pt x="0" y="71040"/>
                    </a:cubicBezTo>
                    <a:lnTo>
                      <a:pt x="0" y="777250"/>
                    </a:lnTo>
                    <a:cubicBezTo>
                      <a:pt x="0" y="816481"/>
                      <a:pt x="31805" y="848287"/>
                      <a:pt x="71040" y="848287"/>
                    </a:cubicBezTo>
                    <a:lnTo>
                      <a:pt x="590732" y="848287"/>
                    </a:lnTo>
                    <a:cubicBezTo>
                      <a:pt x="629964" y="848287"/>
                      <a:pt x="661770" y="816481"/>
                      <a:pt x="661770" y="777250"/>
                    </a:cubicBezTo>
                    <a:lnTo>
                      <a:pt x="661770" y="71040"/>
                    </a:lnTo>
                    <a:cubicBezTo>
                      <a:pt x="661770" y="31806"/>
                      <a:pt x="629964" y="0"/>
                      <a:pt x="590732" y="0"/>
                    </a:cubicBezTo>
                    <a:close/>
                  </a:path>
                </a:pathLst>
              </a:custGeom>
              <a:solidFill>
                <a:srgbClr val="DC7B6F"/>
              </a:solidFill>
              <a:ln w="5815"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0BB7E119-2273-7355-9EB6-CD7B289B5F74}"/>
                  </a:ext>
                </a:extLst>
              </p:cNvPr>
              <p:cNvSpPr/>
              <p:nvPr/>
            </p:nvSpPr>
            <p:spPr>
              <a:xfrm>
                <a:off x="9431188" y="3116961"/>
                <a:ext cx="661769" cy="75673"/>
              </a:xfrm>
              <a:custGeom>
                <a:avLst/>
                <a:gdLst>
                  <a:gd name="connsiteX0" fmla="*/ 0 w 661769"/>
                  <a:gd name="connsiteY0" fmla="*/ 0 h 75673"/>
                  <a:gd name="connsiteX1" fmla="*/ 661770 w 661769"/>
                  <a:gd name="connsiteY1" fmla="*/ 0 h 75673"/>
                  <a:gd name="connsiteX2" fmla="*/ 661770 w 661769"/>
                  <a:gd name="connsiteY2" fmla="*/ 4635 h 75673"/>
                  <a:gd name="connsiteX3" fmla="*/ 590732 w 661769"/>
                  <a:gd name="connsiteY3" fmla="*/ 75673 h 75673"/>
                  <a:gd name="connsiteX4" fmla="*/ 71040 w 661769"/>
                  <a:gd name="connsiteY4" fmla="*/ 75673 h 75673"/>
                  <a:gd name="connsiteX5" fmla="*/ 0 w 661769"/>
                  <a:gd name="connsiteY5" fmla="*/ 4635 h 75673"/>
                  <a:gd name="connsiteX6" fmla="*/ 0 w 661769"/>
                  <a:gd name="connsiteY6" fmla="*/ 0 h 7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769" h="75673">
                    <a:moveTo>
                      <a:pt x="0" y="0"/>
                    </a:moveTo>
                    <a:lnTo>
                      <a:pt x="661770" y="0"/>
                    </a:lnTo>
                    <a:lnTo>
                      <a:pt x="661770" y="4635"/>
                    </a:lnTo>
                    <a:cubicBezTo>
                      <a:pt x="661770" y="43838"/>
                      <a:pt x="629929" y="75673"/>
                      <a:pt x="590732" y="75673"/>
                    </a:cubicBezTo>
                    <a:lnTo>
                      <a:pt x="71040" y="75673"/>
                    </a:lnTo>
                    <a:cubicBezTo>
                      <a:pt x="31839" y="75673"/>
                      <a:pt x="0" y="43838"/>
                      <a:pt x="0" y="4635"/>
                    </a:cubicBezTo>
                    <a:lnTo>
                      <a:pt x="0" y="0"/>
                    </a:lnTo>
                    <a:close/>
                  </a:path>
                </a:pathLst>
              </a:custGeom>
              <a:solidFill>
                <a:srgbClr val="2C3338"/>
              </a:solidFill>
              <a:ln w="5815"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27F83403-C003-BB2A-DFB7-D7AE605285DE}"/>
                  </a:ext>
                </a:extLst>
              </p:cNvPr>
              <p:cNvSpPr/>
              <p:nvPr/>
            </p:nvSpPr>
            <p:spPr>
              <a:xfrm>
                <a:off x="9431188" y="2986258"/>
                <a:ext cx="661769" cy="130697"/>
              </a:xfrm>
              <a:custGeom>
                <a:avLst/>
                <a:gdLst>
                  <a:gd name="connsiteX0" fmla="*/ 661770 w 661769"/>
                  <a:gd name="connsiteY0" fmla="*/ 0 h 130697"/>
                  <a:gd name="connsiteX1" fmla="*/ 0 w 661769"/>
                  <a:gd name="connsiteY1" fmla="*/ 0 h 130697"/>
                  <a:gd name="connsiteX2" fmla="*/ 0 w 661769"/>
                  <a:gd name="connsiteY2" fmla="*/ 130697 h 130697"/>
                  <a:gd name="connsiteX3" fmla="*/ 661770 w 661769"/>
                  <a:gd name="connsiteY3" fmla="*/ 130697 h 130697"/>
                  <a:gd name="connsiteX4" fmla="*/ 661770 w 661769"/>
                  <a:gd name="connsiteY4" fmla="*/ 0 h 13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769" h="130697">
                    <a:moveTo>
                      <a:pt x="661770" y="0"/>
                    </a:moveTo>
                    <a:lnTo>
                      <a:pt x="0" y="0"/>
                    </a:lnTo>
                    <a:lnTo>
                      <a:pt x="0" y="130697"/>
                    </a:lnTo>
                    <a:lnTo>
                      <a:pt x="661770" y="130697"/>
                    </a:lnTo>
                    <a:lnTo>
                      <a:pt x="661770" y="0"/>
                    </a:lnTo>
                    <a:close/>
                  </a:path>
                </a:pathLst>
              </a:custGeom>
              <a:solidFill>
                <a:srgbClr val="49C7DE"/>
              </a:solidFill>
              <a:ln w="5815"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510B52DE-95B3-5643-BF58-DF5BACE29A44}"/>
                  </a:ext>
                </a:extLst>
              </p:cNvPr>
              <p:cNvSpPr/>
              <p:nvPr/>
            </p:nvSpPr>
            <p:spPr>
              <a:xfrm>
                <a:off x="9421450" y="2950961"/>
                <a:ext cx="55951" cy="137405"/>
              </a:xfrm>
              <a:custGeom>
                <a:avLst/>
                <a:gdLst>
                  <a:gd name="connsiteX0" fmla="*/ 0 w 55951"/>
                  <a:gd name="connsiteY0" fmla="*/ 137405 h 137405"/>
                  <a:gd name="connsiteX1" fmla="*/ 22373 w 55951"/>
                  <a:gd name="connsiteY1" fmla="*/ 137405 h 137405"/>
                  <a:gd name="connsiteX2" fmla="*/ 55951 w 55951"/>
                  <a:gd name="connsiteY2" fmla="*/ 103825 h 137405"/>
                  <a:gd name="connsiteX3" fmla="*/ 55951 w 55951"/>
                  <a:gd name="connsiteY3" fmla="*/ 72603 h 137405"/>
                  <a:gd name="connsiteX4" fmla="*/ 22218 w 55951"/>
                  <a:gd name="connsiteY4" fmla="*/ 13235 h 137405"/>
                  <a:gd name="connsiteX5" fmla="*/ 0 w 55951"/>
                  <a:gd name="connsiteY5" fmla="*/ 0 h 1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51" h="137405">
                    <a:moveTo>
                      <a:pt x="0" y="137405"/>
                    </a:moveTo>
                    <a:lnTo>
                      <a:pt x="22373" y="137405"/>
                    </a:lnTo>
                    <a:cubicBezTo>
                      <a:pt x="40920" y="137405"/>
                      <a:pt x="55951" y="122372"/>
                      <a:pt x="55951" y="103825"/>
                    </a:cubicBezTo>
                    <a:lnTo>
                      <a:pt x="55951" y="72603"/>
                    </a:lnTo>
                    <a:cubicBezTo>
                      <a:pt x="55951" y="48263"/>
                      <a:pt x="43142" y="25693"/>
                      <a:pt x="22218" y="13235"/>
                    </a:cubicBezTo>
                    <a:lnTo>
                      <a:pt x="0" y="0"/>
                    </a:lnTo>
                  </a:path>
                </a:pathLst>
              </a:custGeom>
              <a:noFill/>
              <a:ln w="19572" cap="rnd">
                <a:solidFill>
                  <a:srgbClr val="FFFFFF"/>
                </a:solidFill>
                <a:prstDash val="solid"/>
                <a:round/>
              </a:ln>
            </p:spPr>
            <p:txBody>
              <a:bodyPr rtlCol="0" anchor="ctr"/>
              <a:lstStyle/>
              <a:p>
                <a:endParaRPr lang="nl-NL"/>
              </a:p>
            </p:txBody>
          </p:sp>
          <p:sp>
            <p:nvSpPr>
              <p:cNvPr id="354" name="Vrije vorm: vorm 353">
                <a:extLst>
                  <a:ext uri="{FF2B5EF4-FFF2-40B4-BE49-F238E27FC236}">
                    <a16:creationId xmlns:a16="http://schemas.microsoft.com/office/drawing/2014/main" id="{EE3ACB79-D2D6-4225-E7BE-BD4A1C1D8C58}"/>
                  </a:ext>
                </a:extLst>
              </p:cNvPr>
              <p:cNvSpPr/>
              <p:nvPr/>
            </p:nvSpPr>
            <p:spPr>
              <a:xfrm>
                <a:off x="10046750" y="2950961"/>
                <a:ext cx="55946" cy="137405"/>
              </a:xfrm>
              <a:custGeom>
                <a:avLst/>
                <a:gdLst>
                  <a:gd name="connsiteX0" fmla="*/ 55946 w 55946"/>
                  <a:gd name="connsiteY0" fmla="*/ 137405 h 137405"/>
                  <a:gd name="connsiteX1" fmla="*/ 33575 w 55946"/>
                  <a:gd name="connsiteY1" fmla="*/ 137405 h 137405"/>
                  <a:gd name="connsiteX2" fmla="*/ 0 w 55946"/>
                  <a:gd name="connsiteY2" fmla="*/ 103825 h 137405"/>
                  <a:gd name="connsiteX3" fmla="*/ 0 w 55946"/>
                  <a:gd name="connsiteY3" fmla="*/ 72603 h 137405"/>
                  <a:gd name="connsiteX4" fmla="*/ 33732 w 55946"/>
                  <a:gd name="connsiteY4" fmla="*/ 13235 h 137405"/>
                  <a:gd name="connsiteX5" fmla="*/ 55946 w 55946"/>
                  <a:gd name="connsiteY5" fmla="*/ 0 h 1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46" h="137405">
                    <a:moveTo>
                      <a:pt x="55946" y="137405"/>
                    </a:moveTo>
                    <a:lnTo>
                      <a:pt x="33575" y="137405"/>
                    </a:lnTo>
                    <a:cubicBezTo>
                      <a:pt x="15027" y="137405"/>
                      <a:pt x="0" y="122372"/>
                      <a:pt x="0" y="103825"/>
                    </a:cubicBezTo>
                    <a:lnTo>
                      <a:pt x="0" y="72603"/>
                    </a:lnTo>
                    <a:cubicBezTo>
                      <a:pt x="0" y="48263"/>
                      <a:pt x="12809" y="25693"/>
                      <a:pt x="33732" y="13235"/>
                    </a:cubicBezTo>
                    <a:lnTo>
                      <a:pt x="55946" y="0"/>
                    </a:lnTo>
                  </a:path>
                </a:pathLst>
              </a:custGeom>
              <a:noFill/>
              <a:ln w="19572" cap="rnd">
                <a:solidFill>
                  <a:srgbClr val="FFFFFF"/>
                </a:solidFill>
                <a:prstDash val="solid"/>
                <a:round/>
              </a:ln>
            </p:spPr>
            <p:txBody>
              <a:bodyPr rtlCol="0" anchor="ctr"/>
              <a:lstStyle/>
              <a:p>
                <a:endParaRPr lang="nl-NL"/>
              </a:p>
            </p:txBody>
          </p:sp>
          <p:sp>
            <p:nvSpPr>
              <p:cNvPr id="355" name="Vrije vorm: vorm 354">
                <a:extLst>
                  <a:ext uri="{FF2B5EF4-FFF2-40B4-BE49-F238E27FC236}">
                    <a16:creationId xmlns:a16="http://schemas.microsoft.com/office/drawing/2014/main" id="{49EE00A9-51F0-7B70-43F6-7786C85E738E}"/>
                  </a:ext>
                </a:extLst>
              </p:cNvPr>
              <p:cNvSpPr/>
              <p:nvPr/>
            </p:nvSpPr>
            <p:spPr>
              <a:xfrm>
                <a:off x="9651558" y="2159302"/>
                <a:ext cx="221059" cy="278440"/>
              </a:xfrm>
              <a:custGeom>
                <a:avLst/>
                <a:gdLst>
                  <a:gd name="connsiteX0" fmla="*/ 221059 w 221059"/>
                  <a:gd name="connsiteY0" fmla="*/ 185048 h 278440"/>
                  <a:gd name="connsiteX1" fmla="*/ 47545 w 221059"/>
                  <a:gd name="connsiteY1" fmla="*/ 0 h 278440"/>
                  <a:gd name="connsiteX2" fmla="*/ 66578 w 221059"/>
                  <a:gd name="connsiteY2" fmla="*/ 176392 h 278440"/>
                  <a:gd name="connsiteX3" fmla="*/ 6912 w 221059"/>
                  <a:gd name="connsiteY3" fmla="*/ 120190 h 278440"/>
                  <a:gd name="connsiteX4" fmla="*/ 51025 w 221059"/>
                  <a:gd name="connsiteY4" fmla="*/ 231744 h 278440"/>
                  <a:gd name="connsiteX5" fmla="*/ 0 w 221059"/>
                  <a:gd name="connsiteY5" fmla="*/ 211864 h 278440"/>
                  <a:gd name="connsiteX6" fmla="*/ 53185 w 221059"/>
                  <a:gd name="connsiteY6" fmla="*/ 278441 h 2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59" h="278440">
                    <a:moveTo>
                      <a:pt x="221059" y="185048"/>
                    </a:moveTo>
                    <a:cubicBezTo>
                      <a:pt x="121911" y="185048"/>
                      <a:pt x="40627" y="120383"/>
                      <a:pt x="47545" y="0"/>
                    </a:cubicBezTo>
                    <a:cubicBezTo>
                      <a:pt x="47545" y="0"/>
                      <a:pt x="-23" y="96890"/>
                      <a:pt x="66578" y="176392"/>
                    </a:cubicBezTo>
                    <a:cubicBezTo>
                      <a:pt x="66578" y="176392"/>
                      <a:pt x="21618" y="166887"/>
                      <a:pt x="6912" y="120190"/>
                    </a:cubicBezTo>
                    <a:cubicBezTo>
                      <a:pt x="6912" y="120190"/>
                      <a:pt x="-12966" y="195423"/>
                      <a:pt x="51025" y="231744"/>
                    </a:cubicBezTo>
                    <a:cubicBezTo>
                      <a:pt x="51025" y="231744"/>
                      <a:pt x="19896" y="226547"/>
                      <a:pt x="0" y="211864"/>
                    </a:cubicBezTo>
                    <a:cubicBezTo>
                      <a:pt x="0" y="211864"/>
                      <a:pt x="3030" y="258986"/>
                      <a:pt x="53185" y="278441"/>
                    </a:cubicBezTo>
                  </a:path>
                </a:pathLst>
              </a:custGeom>
              <a:solidFill>
                <a:srgbClr val="DC7B6F"/>
              </a:solidFill>
              <a:ln w="5815"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477ED14F-8D7A-6C28-C8F5-78FB24D3E6C3}"/>
                  </a:ext>
                </a:extLst>
              </p:cNvPr>
              <p:cNvSpPr/>
              <p:nvPr/>
            </p:nvSpPr>
            <p:spPr>
              <a:xfrm>
                <a:off x="9811988" y="2621326"/>
                <a:ext cx="135046" cy="135045"/>
              </a:xfrm>
              <a:custGeom>
                <a:avLst/>
                <a:gdLst>
                  <a:gd name="connsiteX0" fmla="*/ 67523 w 135046"/>
                  <a:gd name="connsiteY0" fmla="*/ 135046 h 135045"/>
                  <a:gd name="connsiteX1" fmla="*/ 135047 w 135046"/>
                  <a:gd name="connsiteY1" fmla="*/ 67524 h 135045"/>
                  <a:gd name="connsiteX2" fmla="*/ 67523 w 135046"/>
                  <a:gd name="connsiteY2" fmla="*/ 0 h 135045"/>
                  <a:gd name="connsiteX3" fmla="*/ 0 w 135046"/>
                  <a:gd name="connsiteY3" fmla="*/ 67524 h 135045"/>
                  <a:gd name="connsiteX4" fmla="*/ 67523 w 135046"/>
                  <a:gd name="connsiteY4" fmla="*/ 135046 h 1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6" h="135045">
                    <a:moveTo>
                      <a:pt x="67523" y="135046"/>
                    </a:moveTo>
                    <a:cubicBezTo>
                      <a:pt x="104817" y="135046"/>
                      <a:pt x="135047" y="104816"/>
                      <a:pt x="135047" y="67524"/>
                    </a:cubicBezTo>
                    <a:cubicBezTo>
                      <a:pt x="135047" y="30231"/>
                      <a:pt x="104817" y="0"/>
                      <a:pt x="67523" y="0"/>
                    </a:cubicBezTo>
                    <a:cubicBezTo>
                      <a:pt x="30235" y="0"/>
                      <a:pt x="0" y="30231"/>
                      <a:pt x="0" y="67524"/>
                    </a:cubicBezTo>
                    <a:cubicBezTo>
                      <a:pt x="0" y="104816"/>
                      <a:pt x="30235" y="135046"/>
                      <a:pt x="67523" y="135046"/>
                    </a:cubicBezTo>
                    <a:close/>
                  </a:path>
                </a:pathLst>
              </a:custGeom>
              <a:solidFill>
                <a:srgbClr val="CE6961"/>
              </a:solidFill>
              <a:ln w="5815"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80299C2F-253E-23BC-AC73-4B54C162D6FF}"/>
                  </a:ext>
                </a:extLst>
              </p:cNvPr>
              <p:cNvSpPr/>
              <p:nvPr/>
            </p:nvSpPr>
            <p:spPr>
              <a:xfrm>
                <a:off x="9577116" y="2621326"/>
                <a:ext cx="135046" cy="135045"/>
              </a:xfrm>
              <a:custGeom>
                <a:avLst/>
                <a:gdLst>
                  <a:gd name="connsiteX0" fmla="*/ 67523 w 135046"/>
                  <a:gd name="connsiteY0" fmla="*/ 135046 h 135045"/>
                  <a:gd name="connsiteX1" fmla="*/ 135047 w 135046"/>
                  <a:gd name="connsiteY1" fmla="*/ 67524 h 135045"/>
                  <a:gd name="connsiteX2" fmla="*/ 67523 w 135046"/>
                  <a:gd name="connsiteY2" fmla="*/ 0 h 135045"/>
                  <a:gd name="connsiteX3" fmla="*/ 0 w 135046"/>
                  <a:gd name="connsiteY3" fmla="*/ 67524 h 135045"/>
                  <a:gd name="connsiteX4" fmla="*/ 67523 w 135046"/>
                  <a:gd name="connsiteY4" fmla="*/ 135046 h 1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6" h="135045">
                    <a:moveTo>
                      <a:pt x="67523" y="135046"/>
                    </a:moveTo>
                    <a:cubicBezTo>
                      <a:pt x="104817" y="135046"/>
                      <a:pt x="135047" y="104816"/>
                      <a:pt x="135047" y="67524"/>
                    </a:cubicBezTo>
                    <a:cubicBezTo>
                      <a:pt x="135047" y="30231"/>
                      <a:pt x="104817" y="0"/>
                      <a:pt x="67523" y="0"/>
                    </a:cubicBezTo>
                    <a:cubicBezTo>
                      <a:pt x="30230" y="0"/>
                      <a:pt x="0" y="30231"/>
                      <a:pt x="0" y="67524"/>
                    </a:cubicBezTo>
                    <a:cubicBezTo>
                      <a:pt x="0" y="104816"/>
                      <a:pt x="30230" y="135046"/>
                      <a:pt x="67523" y="135046"/>
                    </a:cubicBezTo>
                    <a:close/>
                  </a:path>
                </a:pathLst>
              </a:custGeom>
              <a:solidFill>
                <a:srgbClr val="CE6961"/>
              </a:solidFill>
              <a:ln w="5815"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CBE16C77-25EF-67A0-8528-C125AD677C69}"/>
                  </a:ext>
                </a:extLst>
              </p:cNvPr>
              <p:cNvSpPr/>
              <p:nvPr/>
            </p:nvSpPr>
            <p:spPr>
              <a:xfrm>
                <a:off x="9769948" y="2541394"/>
                <a:ext cx="99457" cy="85529"/>
              </a:xfrm>
              <a:custGeom>
                <a:avLst/>
                <a:gdLst>
                  <a:gd name="connsiteX0" fmla="*/ 0 w 99457"/>
                  <a:gd name="connsiteY0" fmla="*/ 85530 h 85529"/>
                  <a:gd name="connsiteX1" fmla="*/ 0 w 99457"/>
                  <a:gd name="connsiteY1" fmla="*/ 49730 h 85529"/>
                  <a:gd name="connsiteX2" fmla="*/ 49729 w 99457"/>
                  <a:gd name="connsiteY2" fmla="*/ 0 h 85529"/>
                  <a:gd name="connsiteX3" fmla="*/ 99458 w 99457"/>
                  <a:gd name="connsiteY3" fmla="*/ 49730 h 85529"/>
                  <a:gd name="connsiteX4" fmla="*/ 99458 w 99457"/>
                  <a:gd name="connsiteY4" fmla="*/ 85530 h 8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7" h="85529">
                    <a:moveTo>
                      <a:pt x="0" y="85530"/>
                    </a:moveTo>
                    <a:lnTo>
                      <a:pt x="0" y="49730"/>
                    </a:lnTo>
                    <a:cubicBezTo>
                      <a:pt x="0" y="22257"/>
                      <a:pt x="22255" y="0"/>
                      <a:pt x="49729" y="0"/>
                    </a:cubicBezTo>
                    <a:cubicBezTo>
                      <a:pt x="77203" y="0"/>
                      <a:pt x="99458" y="22257"/>
                      <a:pt x="99458" y="49730"/>
                    </a:cubicBezTo>
                    <a:lnTo>
                      <a:pt x="99458" y="85530"/>
                    </a:lnTo>
                  </a:path>
                </a:pathLst>
              </a:custGeom>
              <a:noFill/>
              <a:ln w="13993" cap="rnd">
                <a:solidFill>
                  <a:srgbClr val="2C3338"/>
                </a:solidFill>
                <a:prstDash val="solid"/>
                <a:round/>
              </a:ln>
            </p:spPr>
            <p:txBody>
              <a:bodyPr rtlCol="0" anchor="ctr"/>
              <a:lstStyle/>
              <a:p>
                <a:endParaRPr lang="nl-NL"/>
              </a:p>
            </p:txBody>
          </p:sp>
          <p:sp>
            <p:nvSpPr>
              <p:cNvPr id="359" name="Vrije vorm: vorm 358">
                <a:extLst>
                  <a:ext uri="{FF2B5EF4-FFF2-40B4-BE49-F238E27FC236}">
                    <a16:creationId xmlns:a16="http://schemas.microsoft.com/office/drawing/2014/main" id="{93C88E8B-4951-6548-1780-5A7490487BA7}"/>
                  </a:ext>
                </a:extLst>
              </p:cNvPr>
              <p:cNvSpPr/>
              <p:nvPr/>
            </p:nvSpPr>
            <p:spPr>
              <a:xfrm>
                <a:off x="9654763" y="2541394"/>
                <a:ext cx="99457" cy="85529"/>
              </a:xfrm>
              <a:custGeom>
                <a:avLst/>
                <a:gdLst>
                  <a:gd name="connsiteX0" fmla="*/ 0 w 99457"/>
                  <a:gd name="connsiteY0" fmla="*/ 85530 h 85529"/>
                  <a:gd name="connsiteX1" fmla="*/ 0 w 99457"/>
                  <a:gd name="connsiteY1" fmla="*/ 49730 h 85529"/>
                  <a:gd name="connsiteX2" fmla="*/ 49729 w 99457"/>
                  <a:gd name="connsiteY2" fmla="*/ 0 h 85529"/>
                  <a:gd name="connsiteX3" fmla="*/ 99458 w 99457"/>
                  <a:gd name="connsiteY3" fmla="*/ 49730 h 85529"/>
                  <a:gd name="connsiteX4" fmla="*/ 99458 w 99457"/>
                  <a:gd name="connsiteY4" fmla="*/ 85530 h 8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7" h="85529">
                    <a:moveTo>
                      <a:pt x="0" y="85530"/>
                    </a:moveTo>
                    <a:lnTo>
                      <a:pt x="0" y="49730"/>
                    </a:lnTo>
                    <a:cubicBezTo>
                      <a:pt x="0" y="22257"/>
                      <a:pt x="22255" y="0"/>
                      <a:pt x="49729" y="0"/>
                    </a:cubicBezTo>
                    <a:cubicBezTo>
                      <a:pt x="77203" y="0"/>
                      <a:pt x="99458" y="22257"/>
                      <a:pt x="99458" y="49730"/>
                    </a:cubicBezTo>
                    <a:lnTo>
                      <a:pt x="99458" y="85530"/>
                    </a:lnTo>
                  </a:path>
                </a:pathLst>
              </a:custGeom>
              <a:noFill/>
              <a:ln w="13993" cap="rnd">
                <a:solidFill>
                  <a:srgbClr val="2C3338"/>
                </a:solidFill>
                <a:prstDash val="solid"/>
                <a:round/>
              </a:ln>
            </p:spPr>
            <p:txBody>
              <a:bodyPr rtlCol="0" anchor="ctr"/>
              <a:lstStyle/>
              <a:p>
                <a:endParaRPr lang="nl-NL"/>
              </a:p>
            </p:txBody>
          </p:sp>
          <p:sp>
            <p:nvSpPr>
              <p:cNvPr id="360" name="Vrije vorm: vorm 359">
                <a:extLst>
                  <a:ext uri="{FF2B5EF4-FFF2-40B4-BE49-F238E27FC236}">
                    <a16:creationId xmlns:a16="http://schemas.microsoft.com/office/drawing/2014/main" id="{53DAE77D-DBB1-9B34-F919-AFD6673E093C}"/>
                  </a:ext>
                </a:extLst>
              </p:cNvPr>
              <p:cNvSpPr/>
              <p:nvPr/>
            </p:nvSpPr>
            <p:spPr>
              <a:xfrm>
                <a:off x="9797615" y="2511605"/>
                <a:ext cx="44106" cy="5838"/>
              </a:xfrm>
              <a:custGeom>
                <a:avLst/>
                <a:gdLst>
                  <a:gd name="connsiteX0" fmla="*/ 44107 w 44106"/>
                  <a:gd name="connsiteY0" fmla="*/ 0 h 5838"/>
                  <a:gd name="connsiteX1" fmla="*/ 0 w 44106"/>
                  <a:gd name="connsiteY1" fmla="*/ 0 h 5838"/>
                </a:gdLst>
                <a:ahLst/>
                <a:cxnLst>
                  <a:cxn ang="0">
                    <a:pos x="connsiteX0" y="connsiteY0"/>
                  </a:cxn>
                  <a:cxn ang="0">
                    <a:pos x="connsiteX1" y="connsiteY1"/>
                  </a:cxn>
                </a:cxnLst>
                <a:rect l="l" t="t" r="r" b="b"/>
                <a:pathLst>
                  <a:path w="44106" h="5838">
                    <a:moveTo>
                      <a:pt x="44107" y="0"/>
                    </a:moveTo>
                    <a:lnTo>
                      <a:pt x="0" y="0"/>
                    </a:lnTo>
                  </a:path>
                </a:pathLst>
              </a:custGeom>
              <a:noFill/>
              <a:ln w="13993" cap="rnd">
                <a:solidFill>
                  <a:srgbClr val="2C3338"/>
                </a:solidFill>
                <a:prstDash val="solid"/>
                <a:round/>
              </a:ln>
            </p:spPr>
            <p:txBody>
              <a:bodyPr rtlCol="0" anchor="ctr"/>
              <a:lstStyle/>
              <a:p>
                <a:endParaRPr lang="nl-NL"/>
              </a:p>
            </p:txBody>
          </p:sp>
          <p:sp>
            <p:nvSpPr>
              <p:cNvPr id="361" name="Vrije vorm: vorm 360">
                <a:extLst>
                  <a:ext uri="{FF2B5EF4-FFF2-40B4-BE49-F238E27FC236}">
                    <a16:creationId xmlns:a16="http://schemas.microsoft.com/office/drawing/2014/main" id="{C98DCFD2-DCF2-FFDE-177E-68DE86BCF56C}"/>
                  </a:ext>
                </a:extLst>
              </p:cNvPr>
              <p:cNvSpPr/>
              <p:nvPr/>
            </p:nvSpPr>
            <p:spPr>
              <a:xfrm>
                <a:off x="9682429" y="2511605"/>
                <a:ext cx="44106" cy="5838"/>
              </a:xfrm>
              <a:custGeom>
                <a:avLst/>
                <a:gdLst>
                  <a:gd name="connsiteX0" fmla="*/ 0 w 44106"/>
                  <a:gd name="connsiteY0" fmla="*/ 0 h 5838"/>
                  <a:gd name="connsiteX1" fmla="*/ 44107 w 44106"/>
                  <a:gd name="connsiteY1" fmla="*/ 0 h 5838"/>
                </a:gdLst>
                <a:ahLst/>
                <a:cxnLst>
                  <a:cxn ang="0">
                    <a:pos x="connsiteX0" y="connsiteY0"/>
                  </a:cxn>
                  <a:cxn ang="0">
                    <a:pos x="connsiteX1" y="connsiteY1"/>
                  </a:cxn>
                </a:cxnLst>
                <a:rect l="l" t="t" r="r" b="b"/>
                <a:pathLst>
                  <a:path w="44106" h="5838">
                    <a:moveTo>
                      <a:pt x="0" y="0"/>
                    </a:moveTo>
                    <a:lnTo>
                      <a:pt x="44107" y="0"/>
                    </a:lnTo>
                  </a:path>
                </a:pathLst>
              </a:custGeom>
              <a:noFill/>
              <a:ln w="13993" cap="rnd">
                <a:solidFill>
                  <a:srgbClr val="2C3338"/>
                </a:solidFill>
                <a:prstDash val="solid"/>
                <a:round/>
              </a:ln>
            </p:spPr>
            <p:txBody>
              <a:bodyPr rtlCol="0" anchor="ctr"/>
              <a:lstStyle/>
              <a:p>
                <a:endParaRPr lang="nl-NL"/>
              </a:p>
            </p:txBody>
          </p:sp>
          <p:sp>
            <p:nvSpPr>
              <p:cNvPr id="362" name="Vrije vorm: vorm 361">
                <a:extLst>
                  <a:ext uri="{FF2B5EF4-FFF2-40B4-BE49-F238E27FC236}">
                    <a16:creationId xmlns:a16="http://schemas.microsoft.com/office/drawing/2014/main" id="{7D168D3E-CE9F-FFC0-5890-F00CBAB6EE9E}"/>
                  </a:ext>
                </a:extLst>
              </p:cNvPr>
              <p:cNvSpPr/>
              <p:nvPr/>
            </p:nvSpPr>
            <p:spPr>
              <a:xfrm>
                <a:off x="9734493" y="2713869"/>
                <a:ext cx="55181" cy="27586"/>
              </a:xfrm>
              <a:custGeom>
                <a:avLst/>
                <a:gdLst>
                  <a:gd name="connsiteX0" fmla="*/ 0 w 55181"/>
                  <a:gd name="connsiteY0" fmla="*/ 0 h 27586"/>
                  <a:gd name="connsiteX1" fmla="*/ 27591 w 55181"/>
                  <a:gd name="connsiteY1" fmla="*/ 27586 h 27586"/>
                  <a:gd name="connsiteX2" fmla="*/ 55182 w 55181"/>
                  <a:gd name="connsiteY2" fmla="*/ 0 h 27586"/>
                </a:gdLst>
                <a:ahLst/>
                <a:cxnLst>
                  <a:cxn ang="0">
                    <a:pos x="connsiteX0" y="connsiteY0"/>
                  </a:cxn>
                  <a:cxn ang="0">
                    <a:pos x="connsiteX1" y="connsiteY1"/>
                  </a:cxn>
                  <a:cxn ang="0">
                    <a:pos x="connsiteX2" y="connsiteY2"/>
                  </a:cxn>
                </a:cxnLst>
                <a:rect l="l" t="t" r="r" b="b"/>
                <a:pathLst>
                  <a:path w="55181" h="27586">
                    <a:moveTo>
                      <a:pt x="0" y="0"/>
                    </a:moveTo>
                    <a:cubicBezTo>
                      <a:pt x="0" y="15221"/>
                      <a:pt x="12348" y="27586"/>
                      <a:pt x="27591" y="27586"/>
                    </a:cubicBezTo>
                    <a:cubicBezTo>
                      <a:pt x="42817" y="27586"/>
                      <a:pt x="55182" y="15244"/>
                      <a:pt x="55182" y="0"/>
                    </a:cubicBezTo>
                  </a:path>
                </a:pathLst>
              </a:custGeom>
              <a:noFill/>
              <a:ln w="13993" cap="rnd">
                <a:solidFill>
                  <a:srgbClr val="2C3338"/>
                </a:solidFill>
                <a:prstDash val="solid"/>
                <a:round/>
              </a:ln>
            </p:spPr>
            <p:txBody>
              <a:bodyPr rtlCol="0" anchor="ctr"/>
              <a:lstStyle/>
              <a:p>
                <a:endParaRPr lang="nl-NL"/>
              </a:p>
            </p:txBody>
          </p:sp>
          <p:sp>
            <p:nvSpPr>
              <p:cNvPr id="363" name="Vrije vorm: vorm 362">
                <a:extLst>
                  <a:ext uri="{FF2B5EF4-FFF2-40B4-BE49-F238E27FC236}">
                    <a16:creationId xmlns:a16="http://schemas.microsoft.com/office/drawing/2014/main" id="{1F6C880B-492F-A2CE-030B-5EE5AF713489}"/>
                  </a:ext>
                </a:extLst>
              </p:cNvPr>
              <p:cNvSpPr/>
              <p:nvPr/>
            </p:nvSpPr>
            <p:spPr>
              <a:xfrm>
                <a:off x="9423346" y="3108029"/>
                <a:ext cx="677475" cy="17835"/>
              </a:xfrm>
              <a:custGeom>
                <a:avLst/>
                <a:gdLst>
                  <a:gd name="connsiteX0" fmla="*/ 672338 w 677475"/>
                  <a:gd name="connsiteY0" fmla="*/ 0 h 17835"/>
                  <a:gd name="connsiteX1" fmla="*/ 5139 w 677475"/>
                  <a:gd name="connsiteY1" fmla="*/ 0 h 17835"/>
                  <a:gd name="connsiteX2" fmla="*/ 0 w 677475"/>
                  <a:gd name="connsiteY2" fmla="*/ 5143 h 17835"/>
                  <a:gd name="connsiteX3" fmla="*/ 0 w 677475"/>
                  <a:gd name="connsiteY3" fmla="*/ 12698 h 17835"/>
                  <a:gd name="connsiteX4" fmla="*/ 5139 w 677475"/>
                  <a:gd name="connsiteY4" fmla="*/ 17835 h 17835"/>
                  <a:gd name="connsiteX5" fmla="*/ 672338 w 677475"/>
                  <a:gd name="connsiteY5" fmla="*/ 17835 h 17835"/>
                  <a:gd name="connsiteX6" fmla="*/ 677476 w 677475"/>
                  <a:gd name="connsiteY6" fmla="*/ 12698 h 17835"/>
                  <a:gd name="connsiteX7" fmla="*/ 677476 w 677475"/>
                  <a:gd name="connsiteY7" fmla="*/ 5143 h 17835"/>
                  <a:gd name="connsiteX8" fmla="*/ 672338 w 677475"/>
                  <a:gd name="connsiteY8" fmla="*/ 0 h 1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475" h="17835">
                    <a:moveTo>
                      <a:pt x="672338" y="0"/>
                    </a:moveTo>
                    <a:lnTo>
                      <a:pt x="5139" y="0"/>
                    </a:lnTo>
                    <a:cubicBezTo>
                      <a:pt x="2301" y="0"/>
                      <a:pt x="0" y="2300"/>
                      <a:pt x="0" y="5143"/>
                    </a:cubicBezTo>
                    <a:lnTo>
                      <a:pt x="0" y="12698"/>
                    </a:lnTo>
                    <a:cubicBezTo>
                      <a:pt x="0" y="15535"/>
                      <a:pt x="2301" y="17835"/>
                      <a:pt x="5139" y="17835"/>
                    </a:cubicBezTo>
                    <a:lnTo>
                      <a:pt x="672338" y="17835"/>
                    </a:lnTo>
                    <a:cubicBezTo>
                      <a:pt x="675176" y="17835"/>
                      <a:pt x="677476" y="15535"/>
                      <a:pt x="677476" y="12698"/>
                    </a:cubicBezTo>
                    <a:lnTo>
                      <a:pt x="677476" y="5143"/>
                    </a:lnTo>
                    <a:cubicBezTo>
                      <a:pt x="677476" y="2300"/>
                      <a:pt x="675176" y="0"/>
                      <a:pt x="672338" y="0"/>
                    </a:cubicBezTo>
                    <a:close/>
                  </a:path>
                </a:pathLst>
              </a:custGeom>
              <a:solidFill>
                <a:srgbClr val="506C6D"/>
              </a:solidFill>
              <a:ln w="5815"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20CCE27B-C210-74AB-8B63-7698E7528D1D}"/>
                  </a:ext>
                </a:extLst>
              </p:cNvPr>
              <p:cNvSpPr/>
              <p:nvPr/>
            </p:nvSpPr>
            <p:spPr>
              <a:xfrm>
                <a:off x="9735638" y="3101811"/>
                <a:ext cx="52898" cy="30293"/>
              </a:xfrm>
              <a:custGeom>
                <a:avLst/>
                <a:gdLst>
                  <a:gd name="connsiteX0" fmla="*/ 47756 w 52898"/>
                  <a:gd name="connsiteY0" fmla="*/ 0 h 30293"/>
                  <a:gd name="connsiteX1" fmla="*/ 5138 w 52898"/>
                  <a:gd name="connsiteY1" fmla="*/ 0 h 30293"/>
                  <a:gd name="connsiteX2" fmla="*/ 0 w 52898"/>
                  <a:gd name="connsiteY2" fmla="*/ 5138 h 30293"/>
                  <a:gd name="connsiteX3" fmla="*/ 0 w 52898"/>
                  <a:gd name="connsiteY3" fmla="*/ 25156 h 30293"/>
                  <a:gd name="connsiteX4" fmla="*/ 5138 w 52898"/>
                  <a:gd name="connsiteY4" fmla="*/ 30294 h 30293"/>
                  <a:gd name="connsiteX5" fmla="*/ 47756 w 52898"/>
                  <a:gd name="connsiteY5" fmla="*/ 30294 h 30293"/>
                  <a:gd name="connsiteX6" fmla="*/ 52899 w 52898"/>
                  <a:gd name="connsiteY6" fmla="*/ 25156 h 30293"/>
                  <a:gd name="connsiteX7" fmla="*/ 52899 w 52898"/>
                  <a:gd name="connsiteY7" fmla="*/ 5138 h 30293"/>
                  <a:gd name="connsiteX8" fmla="*/ 47756 w 52898"/>
                  <a:gd name="connsiteY8" fmla="*/ 0 h 3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8" h="30293">
                    <a:moveTo>
                      <a:pt x="47756" y="0"/>
                    </a:moveTo>
                    <a:lnTo>
                      <a:pt x="5138" y="0"/>
                    </a:lnTo>
                    <a:cubicBezTo>
                      <a:pt x="2300" y="0"/>
                      <a:pt x="0" y="2300"/>
                      <a:pt x="0" y="5138"/>
                    </a:cubicBezTo>
                    <a:lnTo>
                      <a:pt x="0" y="25156"/>
                    </a:lnTo>
                    <a:cubicBezTo>
                      <a:pt x="0" y="27994"/>
                      <a:pt x="2300" y="30294"/>
                      <a:pt x="5138" y="30294"/>
                    </a:cubicBezTo>
                    <a:lnTo>
                      <a:pt x="47756" y="30294"/>
                    </a:lnTo>
                    <a:cubicBezTo>
                      <a:pt x="50593" y="30294"/>
                      <a:pt x="52899" y="27994"/>
                      <a:pt x="52899" y="25156"/>
                    </a:cubicBezTo>
                    <a:lnTo>
                      <a:pt x="52899" y="5138"/>
                    </a:lnTo>
                    <a:cubicBezTo>
                      <a:pt x="52899" y="2300"/>
                      <a:pt x="50593" y="0"/>
                      <a:pt x="47756" y="0"/>
                    </a:cubicBezTo>
                    <a:close/>
                  </a:path>
                </a:pathLst>
              </a:custGeom>
              <a:solidFill>
                <a:srgbClr val="FFFFFF"/>
              </a:solidFill>
              <a:ln w="5815"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60C7AA0D-4F09-20B4-A03D-C45D0F434E74}"/>
                  </a:ext>
                </a:extLst>
              </p:cNvPr>
              <p:cNvSpPr/>
              <p:nvPr/>
            </p:nvSpPr>
            <p:spPr>
              <a:xfrm>
                <a:off x="9778285" y="3182073"/>
                <a:ext cx="99299" cy="127498"/>
              </a:xfrm>
              <a:custGeom>
                <a:avLst/>
                <a:gdLst>
                  <a:gd name="connsiteX0" fmla="*/ 35315 w 99299"/>
                  <a:gd name="connsiteY0" fmla="*/ 127498 h 127498"/>
                  <a:gd name="connsiteX1" fmla="*/ 99300 w 99299"/>
                  <a:gd name="connsiteY1" fmla="*/ 106224 h 127498"/>
                  <a:gd name="connsiteX2" fmla="*/ 63980 w 99299"/>
                  <a:gd name="connsiteY2" fmla="*/ 0 h 127498"/>
                  <a:gd name="connsiteX3" fmla="*/ 0 w 99299"/>
                  <a:gd name="connsiteY3" fmla="*/ 21274 h 127498"/>
                  <a:gd name="connsiteX4" fmla="*/ 35315 w 99299"/>
                  <a:gd name="connsiteY4" fmla="*/ 127498 h 12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9" h="127498">
                    <a:moveTo>
                      <a:pt x="35315" y="127498"/>
                    </a:moveTo>
                    <a:lnTo>
                      <a:pt x="99300" y="106224"/>
                    </a:lnTo>
                    <a:lnTo>
                      <a:pt x="63980" y="0"/>
                    </a:lnTo>
                    <a:lnTo>
                      <a:pt x="0" y="21274"/>
                    </a:lnTo>
                    <a:lnTo>
                      <a:pt x="35315" y="127498"/>
                    </a:lnTo>
                    <a:close/>
                  </a:path>
                </a:pathLst>
              </a:custGeom>
              <a:solidFill>
                <a:srgbClr val="2C3338"/>
              </a:solidFill>
              <a:ln w="5815"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7B9BC146-57CA-7DBE-F5BE-BE43AD609993}"/>
                  </a:ext>
                </a:extLst>
              </p:cNvPr>
              <p:cNvSpPr/>
              <p:nvPr/>
            </p:nvSpPr>
            <p:spPr>
              <a:xfrm>
                <a:off x="9813582" y="3288315"/>
                <a:ext cx="80647" cy="71394"/>
              </a:xfrm>
              <a:custGeom>
                <a:avLst/>
                <a:gdLst>
                  <a:gd name="connsiteX0" fmla="*/ 16662 w 80647"/>
                  <a:gd name="connsiteY0" fmla="*/ 71394 h 71394"/>
                  <a:gd name="connsiteX1" fmla="*/ 80647 w 80647"/>
                  <a:gd name="connsiteY1" fmla="*/ 50120 h 71394"/>
                  <a:gd name="connsiteX2" fmla="*/ 63980 w 80647"/>
                  <a:gd name="connsiteY2" fmla="*/ 0 h 71394"/>
                  <a:gd name="connsiteX3" fmla="*/ 0 w 80647"/>
                  <a:gd name="connsiteY3" fmla="*/ 21268 h 71394"/>
                  <a:gd name="connsiteX4" fmla="*/ 16662 w 80647"/>
                  <a:gd name="connsiteY4" fmla="*/ 71394 h 7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7" h="71394">
                    <a:moveTo>
                      <a:pt x="16662" y="71394"/>
                    </a:moveTo>
                    <a:lnTo>
                      <a:pt x="80647" y="50120"/>
                    </a:lnTo>
                    <a:lnTo>
                      <a:pt x="63980" y="0"/>
                    </a:lnTo>
                    <a:lnTo>
                      <a:pt x="0" y="21268"/>
                    </a:lnTo>
                    <a:lnTo>
                      <a:pt x="16662" y="71394"/>
                    </a:lnTo>
                    <a:close/>
                  </a:path>
                </a:pathLst>
              </a:custGeom>
              <a:solidFill>
                <a:srgbClr val="2C3338"/>
              </a:solidFill>
              <a:ln w="5815"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597276DC-8BBD-5D2D-FED9-94D887F3F459}"/>
                  </a:ext>
                </a:extLst>
              </p:cNvPr>
              <p:cNvSpPr/>
              <p:nvPr/>
            </p:nvSpPr>
            <p:spPr>
              <a:xfrm>
                <a:off x="9776615" y="3158919"/>
                <a:ext cx="67424" cy="67429"/>
              </a:xfrm>
              <a:custGeom>
                <a:avLst/>
                <a:gdLst>
                  <a:gd name="connsiteX0" fmla="*/ 33709 w 67424"/>
                  <a:gd name="connsiteY0" fmla="*/ 67430 h 67429"/>
                  <a:gd name="connsiteX1" fmla="*/ 67424 w 67424"/>
                  <a:gd name="connsiteY1" fmla="*/ 33715 h 67429"/>
                  <a:gd name="connsiteX2" fmla="*/ 33709 w 67424"/>
                  <a:gd name="connsiteY2" fmla="*/ 0 h 67429"/>
                  <a:gd name="connsiteX3" fmla="*/ 0 w 67424"/>
                  <a:gd name="connsiteY3" fmla="*/ 33715 h 67429"/>
                  <a:gd name="connsiteX4" fmla="*/ 33709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09" y="67430"/>
                    </a:moveTo>
                    <a:cubicBezTo>
                      <a:pt x="52333" y="67430"/>
                      <a:pt x="67424" y="52333"/>
                      <a:pt x="67424" y="33715"/>
                    </a:cubicBezTo>
                    <a:cubicBezTo>
                      <a:pt x="67424" y="15097"/>
                      <a:pt x="52333" y="0"/>
                      <a:pt x="33709" y="0"/>
                    </a:cubicBezTo>
                    <a:cubicBezTo>
                      <a:pt x="15092" y="0"/>
                      <a:pt x="0" y="15097"/>
                      <a:pt x="0" y="33715"/>
                    </a:cubicBezTo>
                    <a:cubicBezTo>
                      <a:pt x="0" y="52333"/>
                      <a:pt x="15092" y="67430"/>
                      <a:pt x="33709" y="67430"/>
                    </a:cubicBezTo>
                    <a:close/>
                  </a:path>
                </a:pathLst>
              </a:custGeom>
              <a:solidFill>
                <a:srgbClr val="2C3338"/>
              </a:solidFill>
              <a:ln w="5815"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16A016C7-A3AD-A884-1205-AEEE4111169B}"/>
                  </a:ext>
                </a:extLst>
              </p:cNvPr>
              <p:cNvSpPr/>
              <p:nvPr/>
            </p:nvSpPr>
            <p:spPr>
              <a:xfrm>
                <a:off x="9811930" y="3265143"/>
                <a:ext cx="67424" cy="67429"/>
              </a:xfrm>
              <a:custGeom>
                <a:avLst/>
                <a:gdLst>
                  <a:gd name="connsiteX0" fmla="*/ 33715 w 67424"/>
                  <a:gd name="connsiteY0" fmla="*/ 67430 h 67429"/>
                  <a:gd name="connsiteX1" fmla="*/ 67424 w 67424"/>
                  <a:gd name="connsiteY1" fmla="*/ 33715 h 67429"/>
                  <a:gd name="connsiteX2" fmla="*/ 33715 w 67424"/>
                  <a:gd name="connsiteY2" fmla="*/ 0 h 67429"/>
                  <a:gd name="connsiteX3" fmla="*/ 0 w 67424"/>
                  <a:gd name="connsiteY3" fmla="*/ 33715 h 67429"/>
                  <a:gd name="connsiteX4" fmla="*/ 33715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15" y="67430"/>
                    </a:moveTo>
                    <a:cubicBezTo>
                      <a:pt x="52333" y="67430"/>
                      <a:pt x="67424" y="52338"/>
                      <a:pt x="67424" y="33715"/>
                    </a:cubicBezTo>
                    <a:cubicBezTo>
                      <a:pt x="67424" y="15097"/>
                      <a:pt x="52333" y="0"/>
                      <a:pt x="33715" y="0"/>
                    </a:cubicBezTo>
                    <a:cubicBezTo>
                      <a:pt x="15091" y="0"/>
                      <a:pt x="0" y="15097"/>
                      <a:pt x="0" y="33715"/>
                    </a:cubicBezTo>
                    <a:cubicBezTo>
                      <a:pt x="0" y="52338"/>
                      <a:pt x="15091" y="67430"/>
                      <a:pt x="33715" y="67430"/>
                    </a:cubicBezTo>
                    <a:close/>
                  </a:path>
                </a:pathLst>
              </a:custGeom>
              <a:solidFill>
                <a:srgbClr val="2C3338"/>
              </a:solidFill>
              <a:ln w="5815"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B1C3F65C-2456-63B3-712F-EB95A69D817F}"/>
                  </a:ext>
                </a:extLst>
              </p:cNvPr>
              <p:cNvSpPr/>
              <p:nvPr/>
            </p:nvSpPr>
            <p:spPr>
              <a:xfrm>
                <a:off x="9646426" y="3182009"/>
                <a:ext cx="99300" cy="127498"/>
              </a:xfrm>
              <a:custGeom>
                <a:avLst/>
                <a:gdLst>
                  <a:gd name="connsiteX0" fmla="*/ 99300 w 99300"/>
                  <a:gd name="connsiteY0" fmla="*/ 21274 h 127498"/>
                  <a:gd name="connsiteX1" fmla="*/ 35315 w 99300"/>
                  <a:gd name="connsiteY1" fmla="*/ 0 h 127498"/>
                  <a:gd name="connsiteX2" fmla="*/ 0 w 99300"/>
                  <a:gd name="connsiteY2" fmla="*/ 106224 h 127498"/>
                  <a:gd name="connsiteX3" fmla="*/ 63985 w 99300"/>
                  <a:gd name="connsiteY3" fmla="*/ 127498 h 127498"/>
                  <a:gd name="connsiteX4" fmla="*/ 99300 w 99300"/>
                  <a:gd name="connsiteY4" fmla="*/ 21274 h 12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0" h="127498">
                    <a:moveTo>
                      <a:pt x="99300" y="21274"/>
                    </a:moveTo>
                    <a:lnTo>
                      <a:pt x="35315" y="0"/>
                    </a:lnTo>
                    <a:lnTo>
                      <a:pt x="0" y="106224"/>
                    </a:lnTo>
                    <a:lnTo>
                      <a:pt x="63985" y="127498"/>
                    </a:lnTo>
                    <a:lnTo>
                      <a:pt x="99300" y="21274"/>
                    </a:lnTo>
                    <a:close/>
                  </a:path>
                </a:pathLst>
              </a:custGeom>
              <a:solidFill>
                <a:srgbClr val="2C3338"/>
              </a:solidFill>
              <a:ln w="5815"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DC2F88A8-D239-0BFB-CAA9-280633AE7D35}"/>
                  </a:ext>
                </a:extLst>
              </p:cNvPr>
              <p:cNvSpPr/>
              <p:nvPr/>
            </p:nvSpPr>
            <p:spPr>
              <a:xfrm>
                <a:off x="9629770" y="3288216"/>
                <a:ext cx="80647" cy="71394"/>
              </a:xfrm>
              <a:custGeom>
                <a:avLst/>
                <a:gdLst>
                  <a:gd name="connsiteX0" fmla="*/ 80647 w 80647"/>
                  <a:gd name="connsiteY0" fmla="*/ 21268 h 71394"/>
                  <a:gd name="connsiteX1" fmla="*/ 16662 w 80647"/>
                  <a:gd name="connsiteY1" fmla="*/ 0 h 71394"/>
                  <a:gd name="connsiteX2" fmla="*/ 0 w 80647"/>
                  <a:gd name="connsiteY2" fmla="*/ 50120 h 71394"/>
                  <a:gd name="connsiteX3" fmla="*/ 63985 w 80647"/>
                  <a:gd name="connsiteY3" fmla="*/ 71394 h 71394"/>
                  <a:gd name="connsiteX4" fmla="*/ 80647 w 80647"/>
                  <a:gd name="connsiteY4" fmla="*/ 21268 h 7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7" h="71394">
                    <a:moveTo>
                      <a:pt x="80647" y="21268"/>
                    </a:moveTo>
                    <a:lnTo>
                      <a:pt x="16662" y="0"/>
                    </a:lnTo>
                    <a:lnTo>
                      <a:pt x="0" y="50120"/>
                    </a:lnTo>
                    <a:lnTo>
                      <a:pt x="63985" y="71394"/>
                    </a:lnTo>
                    <a:lnTo>
                      <a:pt x="80647" y="21268"/>
                    </a:lnTo>
                    <a:close/>
                  </a:path>
                </a:pathLst>
              </a:custGeom>
              <a:solidFill>
                <a:srgbClr val="2C3338"/>
              </a:solidFill>
              <a:ln w="5815"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C2B59780-B79D-CE77-2731-2911A9B5ED6E}"/>
                  </a:ext>
                </a:extLst>
              </p:cNvPr>
              <p:cNvSpPr/>
              <p:nvPr/>
            </p:nvSpPr>
            <p:spPr>
              <a:xfrm>
                <a:off x="9680112" y="3158919"/>
                <a:ext cx="67424" cy="67429"/>
              </a:xfrm>
              <a:custGeom>
                <a:avLst/>
                <a:gdLst>
                  <a:gd name="connsiteX0" fmla="*/ 33715 w 67424"/>
                  <a:gd name="connsiteY0" fmla="*/ 67430 h 67429"/>
                  <a:gd name="connsiteX1" fmla="*/ 67424 w 67424"/>
                  <a:gd name="connsiteY1" fmla="*/ 33715 h 67429"/>
                  <a:gd name="connsiteX2" fmla="*/ 33715 w 67424"/>
                  <a:gd name="connsiteY2" fmla="*/ 0 h 67429"/>
                  <a:gd name="connsiteX3" fmla="*/ 0 w 67424"/>
                  <a:gd name="connsiteY3" fmla="*/ 33715 h 67429"/>
                  <a:gd name="connsiteX4" fmla="*/ 33715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15" y="67430"/>
                    </a:moveTo>
                    <a:cubicBezTo>
                      <a:pt x="52333" y="67430"/>
                      <a:pt x="67424" y="52333"/>
                      <a:pt x="67424" y="33715"/>
                    </a:cubicBezTo>
                    <a:cubicBezTo>
                      <a:pt x="67424" y="15097"/>
                      <a:pt x="52333" y="0"/>
                      <a:pt x="33715" y="0"/>
                    </a:cubicBezTo>
                    <a:cubicBezTo>
                      <a:pt x="15092" y="0"/>
                      <a:pt x="0" y="15097"/>
                      <a:pt x="0" y="33715"/>
                    </a:cubicBezTo>
                    <a:cubicBezTo>
                      <a:pt x="0" y="52333"/>
                      <a:pt x="15092" y="67430"/>
                      <a:pt x="33715" y="67430"/>
                    </a:cubicBezTo>
                    <a:close/>
                  </a:path>
                </a:pathLst>
              </a:custGeom>
              <a:solidFill>
                <a:srgbClr val="2C3338"/>
              </a:solidFill>
              <a:ln w="5815"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B425758B-7002-0C90-B7F1-49F7A93EB414}"/>
                  </a:ext>
                </a:extLst>
              </p:cNvPr>
              <p:cNvSpPr/>
              <p:nvPr/>
            </p:nvSpPr>
            <p:spPr>
              <a:xfrm>
                <a:off x="9644797" y="3265143"/>
                <a:ext cx="67424" cy="67429"/>
              </a:xfrm>
              <a:custGeom>
                <a:avLst/>
                <a:gdLst>
                  <a:gd name="connsiteX0" fmla="*/ 33709 w 67424"/>
                  <a:gd name="connsiteY0" fmla="*/ 67430 h 67429"/>
                  <a:gd name="connsiteX1" fmla="*/ 67424 w 67424"/>
                  <a:gd name="connsiteY1" fmla="*/ 33715 h 67429"/>
                  <a:gd name="connsiteX2" fmla="*/ 33709 w 67424"/>
                  <a:gd name="connsiteY2" fmla="*/ 0 h 67429"/>
                  <a:gd name="connsiteX3" fmla="*/ 0 w 67424"/>
                  <a:gd name="connsiteY3" fmla="*/ 33715 h 67429"/>
                  <a:gd name="connsiteX4" fmla="*/ 33709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09" y="67430"/>
                    </a:moveTo>
                    <a:cubicBezTo>
                      <a:pt x="52333" y="67430"/>
                      <a:pt x="67424" y="52338"/>
                      <a:pt x="67424" y="33715"/>
                    </a:cubicBezTo>
                    <a:cubicBezTo>
                      <a:pt x="67424" y="15097"/>
                      <a:pt x="52333" y="0"/>
                      <a:pt x="33709" y="0"/>
                    </a:cubicBezTo>
                    <a:cubicBezTo>
                      <a:pt x="15091" y="0"/>
                      <a:pt x="0" y="15097"/>
                      <a:pt x="0" y="33715"/>
                    </a:cubicBezTo>
                    <a:cubicBezTo>
                      <a:pt x="0" y="52338"/>
                      <a:pt x="15091" y="67430"/>
                      <a:pt x="33709" y="67430"/>
                    </a:cubicBezTo>
                    <a:close/>
                  </a:path>
                </a:pathLst>
              </a:custGeom>
              <a:solidFill>
                <a:srgbClr val="2C3338"/>
              </a:solidFill>
              <a:ln w="5815"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71E5FBBA-66B2-48AF-ABFB-CFD12699B7B8}"/>
                  </a:ext>
                </a:extLst>
              </p:cNvPr>
              <p:cNvSpPr/>
              <p:nvPr/>
            </p:nvSpPr>
            <p:spPr>
              <a:xfrm>
                <a:off x="9233372" y="2832588"/>
                <a:ext cx="197818" cy="175002"/>
              </a:xfrm>
              <a:custGeom>
                <a:avLst/>
                <a:gdLst>
                  <a:gd name="connsiteX0" fmla="*/ 197818 w 197818"/>
                  <a:gd name="connsiteY0" fmla="*/ 175003 h 175002"/>
                  <a:gd name="connsiteX1" fmla="*/ 0 w 197818"/>
                  <a:gd name="connsiteY1" fmla="*/ 0 h 175002"/>
                </a:gdLst>
                <a:ahLst/>
                <a:cxnLst>
                  <a:cxn ang="0">
                    <a:pos x="connsiteX0" y="connsiteY0"/>
                  </a:cxn>
                  <a:cxn ang="0">
                    <a:pos x="connsiteX1" y="connsiteY1"/>
                  </a:cxn>
                </a:cxnLst>
                <a:rect l="l" t="t" r="r" b="b"/>
                <a:pathLst>
                  <a:path w="197818" h="175002">
                    <a:moveTo>
                      <a:pt x="197818" y="175003"/>
                    </a:moveTo>
                    <a:cubicBezTo>
                      <a:pt x="197818" y="175003"/>
                      <a:pt x="121292" y="124883"/>
                      <a:pt x="0" y="0"/>
                    </a:cubicBezTo>
                  </a:path>
                </a:pathLst>
              </a:custGeom>
              <a:noFill/>
              <a:ln w="55942" cap="rnd">
                <a:solidFill>
                  <a:srgbClr val="DC7B6F"/>
                </a:solidFill>
                <a:prstDash val="solid"/>
                <a:round/>
              </a:ln>
            </p:spPr>
            <p:txBody>
              <a:bodyPr rtlCol="0" anchor="ctr"/>
              <a:lstStyle/>
              <a:p>
                <a:endParaRPr lang="nl-NL"/>
              </a:p>
            </p:txBody>
          </p:sp>
          <p:sp>
            <p:nvSpPr>
              <p:cNvPr id="374" name="Vrije vorm: vorm 373">
                <a:extLst>
                  <a:ext uri="{FF2B5EF4-FFF2-40B4-BE49-F238E27FC236}">
                    <a16:creationId xmlns:a16="http://schemas.microsoft.com/office/drawing/2014/main" id="{D12D15CF-024E-5891-6D4A-18FD46133F08}"/>
                  </a:ext>
                </a:extLst>
              </p:cNvPr>
              <p:cNvSpPr/>
              <p:nvPr/>
            </p:nvSpPr>
            <p:spPr>
              <a:xfrm>
                <a:off x="9280629" y="2879765"/>
                <a:ext cx="150561" cy="127819"/>
              </a:xfrm>
              <a:custGeom>
                <a:avLst/>
                <a:gdLst>
                  <a:gd name="connsiteX0" fmla="*/ 150561 w 150561"/>
                  <a:gd name="connsiteY0" fmla="*/ 127819 h 127819"/>
                  <a:gd name="connsiteX1" fmla="*/ 0 w 150561"/>
                  <a:gd name="connsiteY1" fmla="*/ 0 h 127819"/>
                </a:gdLst>
                <a:ahLst/>
                <a:cxnLst>
                  <a:cxn ang="0">
                    <a:pos x="connsiteX0" y="connsiteY0"/>
                  </a:cxn>
                  <a:cxn ang="0">
                    <a:pos x="connsiteX1" y="connsiteY1"/>
                  </a:cxn>
                </a:cxnLst>
                <a:rect l="l" t="t" r="r" b="b"/>
                <a:pathLst>
                  <a:path w="150561" h="127819">
                    <a:moveTo>
                      <a:pt x="150561" y="127819"/>
                    </a:moveTo>
                    <a:cubicBezTo>
                      <a:pt x="150561" y="127819"/>
                      <a:pt x="93567" y="90496"/>
                      <a:pt x="0" y="0"/>
                    </a:cubicBezTo>
                  </a:path>
                </a:pathLst>
              </a:custGeom>
              <a:noFill/>
              <a:ln w="63834" cap="flat">
                <a:solidFill>
                  <a:srgbClr val="49C7DE"/>
                </a:solid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DBEADA68-D47B-FE15-1EF5-E677D704BA14}"/>
                  </a:ext>
                </a:extLst>
              </p:cNvPr>
              <p:cNvSpPr/>
              <p:nvPr/>
            </p:nvSpPr>
            <p:spPr>
              <a:xfrm>
                <a:off x="9409860" y="2986258"/>
                <a:ext cx="42658" cy="42658"/>
              </a:xfrm>
              <a:custGeom>
                <a:avLst/>
                <a:gdLst>
                  <a:gd name="connsiteX0" fmla="*/ 21329 w 42658"/>
                  <a:gd name="connsiteY0" fmla="*/ 42659 h 42658"/>
                  <a:gd name="connsiteX1" fmla="*/ 42658 w 42658"/>
                  <a:gd name="connsiteY1" fmla="*/ 21327 h 42658"/>
                  <a:gd name="connsiteX2" fmla="*/ 21329 w 42658"/>
                  <a:gd name="connsiteY2" fmla="*/ 0 h 42658"/>
                  <a:gd name="connsiteX3" fmla="*/ 0 w 42658"/>
                  <a:gd name="connsiteY3" fmla="*/ 21327 h 42658"/>
                  <a:gd name="connsiteX4" fmla="*/ 21329 w 42658"/>
                  <a:gd name="connsiteY4" fmla="*/ 42659 h 4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8" h="42658">
                    <a:moveTo>
                      <a:pt x="21329" y="42659"/>
                    </a:moveTo>
                    <a:cubicBezTo>
                      <a:pt x="33109" y="42659"/>
                      <a:pt x="42658" y="33108"/>
                      <a:pt x="42658" y="21327"/>
                    </a:cubicBezTo>
                    <a:cubicBezTo>
                      <a:pt x="42658" y="9551"/>
                      <a:pt x="33109" y="0"/>
                      <a:pt x="21329" y="0"/>
                    </a:cubicBezTo>
                    <a:cubicBezTo>
                      <a:pt x="9549" y="0"/>
                      <a:pt x="0" y="9551"/>
                      <a:pt x="0" y="21327"/>
                    </a:cubicBezTo>
                    <a:cubicBezTo>
                      <a:pt x="0" y="33108"/>
                      <a:pt x="9549" y="42659"/>
                      <a:pt x="21329" y="42659"/>
                    </a:cubicBezTo>
                    <a:close/>
                  </a:path>
                </a:pathLst>
              </a:custGeom>
              <a:solidFill>
                <a:srgbClr val="49C7DE"/>
              </a:solidFill>
              <a:ln w="5815"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04CE24E5-D01B-BCEF-85B0-EC1A75E15FBB}"/>
                  </a:ext>
                </a:extLst>
              </p:cNvPr>
              <p:cNvSpPr/>
              <p:nvPr/>
            </p:nvSpPr>
            <p:spPr>
              <a:xfrm>
                <a:off x="10092964" y="2832588"/>
                <a:ext cx="197817" cy="175002"/>
              </a:xfrm>
              <a:custGeom>
                <a:avLst/>
                <a:gdLst>
                  <a:gd name="connsiteX0" fmla="*/ 0 w 197817"/>
                  <a:gd name="connsiteY0" fmla="*/ 175003 h 175002"/>
                  <a:gd name="connsiteX1" fmla="*/ 197818 w 197817"/>
                  <a:gd name="connsiteY1" fmla="*/ 0 h 175002"/>
                </a:gdLst>
                <a:ahLst/>
                <a:cxnLst>
                  <a:cxn ang="0">
                    <a:pos x="connsiteX0" y="connsiteY0"/>
                  </a:cxn>
                  <a:cxn ang="0">
                    <a:pos x="connsiteX1" y="connsiteY1"/>
                  </a:cxn>
                </a:cxnLst>
                <a:rect l="l" t="t" r="r" b="b"/>
                <a:pathLst>
                  <a:path w="197817" h="175002">
                    <a:moveTo>
                      <a:pt x="0" y="175003"/>
                    </a:moveTo>
                    <a:cubicBezTo>
                      <a:pt x="0" y="175003"/>
                      <a:pt x="76526" y="124883"/>
                      <a:pt x="197818" y="0"/>
                    </a:cubicBezTo>
                  </a:path>
                </a:pathLst>
              </a:custGeom>
              <a:noFill/>
              <a:ln w="55942" cap="rnd">
                <a:solidFill>
                  <a:srgbClr val="DC7B6F"/>
                </a:solidFill>
                <a:prstDash val="solid"/>
                <a:round/>
              </a:ln>
            </p:spPr>
            <p:txBody>
              <a:bodyPr rtlCol="0" anchor="ctr"/>
              <a:lstStyle/>
              <a:p>
                <a:endParaRPr lang="nl-NL"/>
              </a:p>
            </p:txBody>
          </p:sp>
          <p:sp>
            <p:nvSpPr>
              <p:cNvPr id="377" name="Vrije vorm: vorm 376">
                <a:extLst>
                  <a:ext uri="{FF2B5EF4-FFF2-40B4-BE49-F238E27FC236}">
                    <a16:creationId xmlns:a16="http://schemas.microsoft.com/office/drawing/2014/main" id="{D3A327D5-F16C-C49B-36DA-28254BDC883A}"/>
                  </a:ext>
                </a:extLst>
              </p:cNvPr>
              <p:cNvSpPr/>
              <p:nvPr/>
            </p:nvSpPr>
            <p:spPr>
              <a:xfrm>
                <a:off x="10092964" y="2879765"/>
                <a:ext cx="150558" cy="127819"/>
              </a:xfrm>
              <a:custGeom>
                <a:avLst/>
                <a:gdLst>
                  <a:gd name="connsiteX0" fmla="*/ 0 w 150558"/>
                  <a:gd name="connsiteY0" fmla="*/ 127819 h 127819"/>
                  <a:gd name="connsiteX1" fmla="*/ 150558 w 150558"/>
                  <a:gd name="connsiteY1" fmla="*/ 0 h 127819"/>
                </a:gdLst>
                <a:ahLst/>
                <a:cxnLst>
                  <a:cxn ang="0">
                    <a:pos x="connsiteX0" y="connsiteY0"/>
                  </a:cxn>
                  <a:cxn ang="0">
                    <a:pos x="connsiteX1" y="connsiteY1"/>
                  </a:cxn>
                </a:cxnLst>
                <a:rect l="l" t="t" r="r" b="b"/>
                <a:pathLst>
                  <a:path w="150558" h="127819">
                    <a:moveTo>
                      <a:pt x="0" y="127819"/>
                    </a:moveTo>
                    <a:cubicBezTo>
                      <a:pt x="0" y="127819"/>
                      <a:pt x="56991" y="90496"/>
                      <a:pt x="150558" y="0"/>
                    </a:cubicBezTo>
                  </a:path>
                </a:pathLst>
              </a:custGeom>
              <a:noFill/>
              <a:ln w="63834" cap="flat">
                <a:solidFill>
                  <a:srgbClr val="49C7DE"/>
                </a:solid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0267CA02-E61B-8E55-6060-083F0BF7D84E}"/>
                  </a:ext>
                </a:extLst>
              </p:cNvPr>
              <p:cNvSpPr/>
              <p:nvPr/>
            </p:nvSpPr>
            <p:spPr>
              <a:xfrm>
                <a:off x="10071631" y="2986258"/>
                <a:ext cx="42658" cy="42658"/>
              </a:xfrm>
              <a:custGeom>
                <a:avLst/>
                <a:gdLst>
                  <a:gd name="connsiteX0" fmla="*/ 21327 w 42658"/>
                  <a:gd name="connsiteY0" fmla="*/ 42659 h 42658"/>
                  <a:gd name="connsiteX1" fmla="*/ 42659 w 42658"/>
                  <a:gd name="connsiteY1" fmla="*/ 21327 h 42658"/>
                  <a:gd name="connsiteX2" fmla="*/ 21327 w 42658"/>
                  <a:gd name="connsiteY2" fmla="*/ 0 h 42658"/>
                  <a:gd name="connsiteX3" fmla="*/ 0 w 42658"/>
                  <a:gd name="connsiteY3" fmla="*/ 21327 h 42658"/>
                  <a:gd name="connsiteX4" fmla="*/ 21327 w 42658"/>
                  <a:gd name="connsiteY4" fmla="*/ 42659 h 4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8" h="42658">
                    <a:moveTo>
                      <a:pt x="21327" y="42659"/>
                    </a:moveTo>
                    <a:cubicBezTo>
                      <a:pt x="33108" y="42659"/>
                      <a:pt x="42659" y="33108"/>
                      <a:pt x="42659" y="21327"/>
                    </a:cubicBezTo>
                    <a:cubicBezTo>
                      <a:pt x="42659" y="9551"/>
                      <a:pt x="33108" y="0"/>
                      <a:pt x="21327" y="0"/>
                    </a:cubicBezTo>
                    <a:cubicBezTo>
                      <a:pt x="9551" y="0"/>
                      <a:pt x="0" y="9551"/>
                      <a:pt x="0" y="21327"/>
                    </a:cubicBezTo>
                    <a:cubicBezTo>
                      <a:pt x="0" y="33108"/>
                      <a:pt x="9551" y="42659"/>
                      <a:pt x="21327" y="42659"/>
                    </a:cubicBezTo>
                    <a:close/>
                  </a:path>
                </a:pathLst>
              </a:custGeom>
              <a:solidFill>
                <a:srgbClr val="49C7DE"/>
              </a:solidFill>
              <a:ln w="5815"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1C2D4910-8138-1B98-CE71-4EB757F8F1BA}"/>
                  </a:ext>
                </a:extLst>
              </p:cNvPr>
              <p:cNvSpPr/>
              <p:nvPr/>
            </p:nvSpPr>
            <p:spPr>
              <a:xfrm>
                <a:off x="10071631" y="2377831"/>
                <a:ext cx="141398" cy="141399"/>
              </a:xfrm>
              <a:custGeom>
                <a:avLst/>
                <a:gdLst>
                  <a:gd name="connsiteX0" fmla="*/ 70699 w 141398"/>
                  <a:gd name="connsiteY0" fmla="*/ 141400 h 141399"/>
                  <a:gd name="connsiteX1" fmla="*/ 0 w 141398"/>
                  <a:gd name="connsiteY1" fmla="*/ 70700 h 141399"/>
                  <a:gd name="connsiteX2" fmla="*/ 70699 w 141398"/>
                  <a:gd name="connsiteY2" fmla="*/ 0 h 141399"/>
                  <a:gd name="connsiteX3" fmla="*/ 141399 w 141398"/>
                  <a:gd name="connsiteY3" fmla="*/ 70700 h 141399"/>
                  <a:gd name="connsiteX4" fmla="*/ 70699 w 141398"/>
                  <a:gd name="connsiteY4" fmla="*/ 141400 h 14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98" h="141399">
                    <a:moveTo>
                      <a:pt x="70699" y="141400"/>
                    </a:moveTo>
                    <a:cubicBezTo>
                      <a:pt x="70699" y="102356"/>
                      <a:pt x="39045" y="70700"/>
                      <a:pt x="0" y="70700"/>
                    </a:cubicBezTo>
                    <a:cubicBezTo>
                      <a:pt x="39045" y="70700"/>
                      <a:pt x="70699" y="39043"/>
                      <a:pt x="70699" y="0"/>
                    </a:cubicBezTo>
                    <a:cubicBezTo>
                      <a:pt x="70699" y="39043"/>
                      <a:pt x="102353" y="70700"/>
                      <a:pt x="141399" y="70700"/>
                    </a:cubicBezTo>
                    <a:cubicBezTo>
                      <a:pt x="102353" y="70700"/>
                      <a:pt x="70699" y="102356"/>
                      <a:pt x="70699" y="141400"/>
                    </a:cubicBezTo>
                    <a:close/>
                  </a:path>
                </a:pathLst>
              </a:custGeom>
              <a:solidFill>
                <a:srgbClr val="FDFDFD"/>
              </a:solidFill>
              <a:ln w="5815" cap="flat">
                <a:noFill/>
                <a:prstDash val="solid"/>
                <a:miter/>
              </a:ln>
            </p:spPr>
            <p:txBody>
              <a:bodyPr rtlCol="0" anchor="ctr"/>
              <a:lstStyle/>
              <a:p>
                <a:endParaRPr lang="nl-NL"/>
              </a:p>
            </p:txBody>
          </p:sp>
        </p:grpSp>
      </p:grpSp>
      <p:grpSp>
        <p:nvGrpSpPr>
          <p:cNvPr id="391" name="Graphic 387">
            <a:extLst>
              <a:ext uri="{FF2B5EF4-FFF2-40B4-BE49-F238E27FC236}">
                <a16:creationId xmlns:a16="http://schemas.microsoft.com/office/drawing/2014/main" id="{1C7E0D18-4584-1DD1-D91D-7EDA3A704E20}"/>
              </a:ext>
            </a:extLst>
          </p:cNvPr>
          <p:cNvGrpSpPr/>
          <p:nvPr/>
        </p:nvGrpSpPr>
        <p:grpSpPr>
          <a:xfrm>
            <a:off x="6762189" y="2093806"/>
            <a:ext cx="1054776" cy="1245928"/>
            <a:chOff x="4952638" y="2166937"/>
            <a:chExt cx="2286000" cy="2700280"/>
          </a:xfrm>
        </p:grpSpPr>
        <p:sp>
          <p:nvSpPr>
            <p:cNvPr id="392" name="Vrije vorm: vorm 391">
              <a:extLst>
                <a:ext uri="{FF2B5EF4-FFF2-40B4-BE49-F238E27FC236}">
                  <a16:creationId xmlns:a16="http://schemas.microsoft.com/office/drawing/2014/main" id="{8AC890EF-E439-CA5F-AA09-CE3641989354}"/>
                </a:ext>
              </a:extLst>
            </p:cNvPr>
            <p:cNvSpPr/>
            <p:nvPr/>
          </p:nvSpPr>
          <p:spPr>
            <a:xfrm>
              <a:off x="4952638" y="2438399"/>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77074"/>
            </a:solidFill>
            <a:ln w="9525"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6F2CA952-82DF-A8CD-D276-61468CAC03BF}"/>
                </a:ext>
              </a:extLst>
            </p:cNvPr>
            <p:cNvSpPr/>
            <p:nvPr/>
          </p:nvSpPr>
          <p:spPr>
            <a:xfrm>
              <a:off x="6537074" y="4363687"/>
              <a:ext cx="64322" cy="154647"/>
            </a:xfrm>
            <a:custGeom>
              <a:avLst/>
              <a:gdLst>
                <a:gd name="connsiteX0" fmla="*/ 36824 w 64322"/>
                <a:gd name="connsiteY0" fmla="*/ 0 h 154647"/>
                <a:gd name="connsiteX1" fmla="*/ 27499 w 64322"/>
                <a:gd name="connsiteY1" fmla="*/ 0 h 154647"/>
                <a:gd name="connsiteX2" fmla="*/ 0 w 64322"/>
                <a:gd name="connsiteY2" fmla="*/ 27499 h 154647"/>
                <a:gd name="connsiteX3" fmla="*/ 0 w 64322"/>
                <a:gd name="connsiteY3" fmla="*/ 127149 h 154647"/>
                <a:gd name="connsiteX4" fmla="*/ 27499 w 64322"/>
                <a:gd name="connsiteY4" fmla="*/ 154648 h 154647"/>
                <a:gd name="connsiteX5" fmla="*/ 36824 w 64322"/>
                <a:gd name="connsiteY5" fmla="*/ 154648 h 154647"/>
                <a:gd name="connsiteX6" fmla="*/ 64322 w 64322"/>
                <a:gd name="connsiteY6" fmla="*/ 127149 h 154647"/>
                <a:gd name="connsiteX7" fmla="*/ 64322 w 64322"/>
                <a:gd name="connsiteY7" fmla="*/ 27499 h 154647"/>
                <a:gd name="connsiteX8" fmla="*/ 36824 w 64322"/>
                <a:gd name="connsiteY8" fmla="*/ 0 h 1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154647">
                  <a:moveTo>
                    <a:pt x="36824" y="0"/>
                  </a:moveTo>
                  <a:lnTo>
                    <a:pt x="27499" y="0"/>
                  </a:lnTo>
                  <a:cubicBezTo>
                    <a:pt x="12306" y="0"/>
                    <a:pt x="0" y="12316"/>
                    <a:pt x="0" y="27499"/>
                  </a:cubicBezTo>
                  <a:lnTo>
                    <a:pt x="0" y="127149"/>
                  </a:lnTo>
                  <a:cubicBezTo>
                    <a:pt x="0" y="142332"/>
                    <a:pt x="12306" y="154648"/>
                    <a:pt x="27499" y="154648"/>
                  </a:cubicBezTo>
                  <a:lnTo>
                    <a:pt x="36824" y="154648"/>
                  </a:lnTo>
                  <a:cubicBezTo>
                    <a:pt x="52006" y="154648"/>
                    <a:pt x="64322" y="142332"/>
                    <a:pt x="64322" y="127149"/>
                  </a:cubicBezTo>
                  <a:lnTo>
                    <a:pt x="64322" y="27499"/>
                  </a:lnTo>
                  <a:cubicBezTo>
                    <a:pt x="64322" y="12316"/>
                    <a:pt x="52006" y="0"/>
                    <a:pt x="36824" y="0"/>
                  </a:cubicBezTo>
                  <a:close/>
                </a:path>
              </a:pathLst>
            </a:custGeom>
            <a:solidFill>
              <a:srgbClr val="5B8C9B"/>
            </a:solidFill>
            <a:ln w="9525"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DD61FD8E-36F0-F3BF-4A51-079A37C57941}"/>
                </a:ext>
              </a:extLst>
            </p:cNvPr>
            <p:cNvSpPr/>
            <p:nvPr/>
          </p:nvSpPr>
          <p:spPr>
            <a:xfrm>
              <a:off x="6537074" y="4647618"/>
              <a:ext cx="64322" cy="83134"/>
            </a:xfrm>
            <a:custGeom>
              <a:avLst/>
              <a:gdLst>
                <a:gd name="connsiteX0" fmla="*/ 36824 w 64322"/>
                <a:gd name="connsiteY0" fmla="*/ 0 h 83134"/>
                <a:gd name="connsiteX1" fmla="*/ 27499 w 64322"/>
                <a:gd name="connsiteY1" fmla="*/ 0 h 83134"/>
                <a:gd name="connsiteX2" fmla="*/ 0 w 64322"/>
                <a:gd name="connsiteY2" fmla="*/ 27499 h 83134"/>
                <a:gd name="connsiteX3" fmla="*/ 0 w 64322"/>
                <a:gd name="connsiteY3" fmla="*/ 55636 h 83134"/>
                <a:gd name="connsiteX4" fmla="*/ 27499 w 64322"/>
                <a:gd name="connsiteY4" fmla="*/ 83134 h 83134"/>
                <a:gd name="connsiteX5" fmla="*/ 36824 w 64322"/>
                <a:gd name="connsiteY5" fmla="*/ 83134 h 83134"/>
                <a:gd name="connsiteX6" fmla="*/ 64322 w 64322"/>
                <a:gd name="connsiteY6" fmla="*/ 55636 h 83134"/>
                <a:gd name="connsiteX7" fmla="*/ 64322 w 64322"/>
                <a:gd name="connsiteY7" fmla="*/ 27499 h 83134"/>
                <a:gd name="connsiteX8" fmla="*/ 36824 w 64322"/>
                <a:gd name="connsiteY8" fmla="*/ 0 h 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83134">
                  <a:moveTo>
                    <a:pt x="36824" y="0"/>
                  </a:moveTo>
                  <a:lnTo>
                    <a:pt x="27499" y="0"/>
                  </a:lnTo>
                  <a:cubicBezTo>
                    <a:pt x="12306" y="0"/>
                    <a:pt x="0" y="12316"/>
                    <a:pt x="0" y="27499"/>
                  </a:cubicBezTo>
                  <a:lnTo>
                    <a:pt x="0" y="55636"/>
                  </a:lnTo>
                  <a:cubicBezTo>
                    <a:pt x="0" y="70818"/>
                    <a:pt x="12306" y="83134"/>
                    <a:pt x="27499" y="83134"/>
                  </a:cubicBezTo>
                  <a:lnTo>
                    <a:pt x="36824" y="83134"/>
                  </a:lnTo>
                  <a:cubicBezTo>
                    <a:pt x="52006" y="83134"/>
                    <a:pt x="64322" y="70818"/>
                    <a:pt x="64322" y="55636"/>
                  </a:cubicBezTo>
                  <a:lnTo>
                    <a:pt x="64322" y="27499"/>
                  </a:lnTo>
                  <a:cubicBezTo>
                    <a:pt x="64322" y="12316"/>
                    <a:pt x="52006" y="0"/>
                    <a:pt x="36824" y="0"/>
                  </a:cubicBezTo>
                  <a:close/>
                </a:path>
              </a:pathLst>
            </a:custGeom>
            <a:solidFill>
              <a:srgbClr val="5B8C9B"/>
            </a:solidFill>
            <a:ln w="9525"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710FBC7-E0C1-2BD7-212B-205262A7F676}"/>
                </a:ext>
              </a:extLst>
            </p:cNvPr>
            <p:cNvSpPr/>
            <p:nvPr/>
          </p:nvSpPr>
          <p:spPr>
            <a:xfrm>
              <a:off x="6502774" y="4346933"/>
              <a:ext cx="82343" cy="262518"/>
            </a:xfrm>
            <a:custGeom>
              <a:avLst/>
              <a:gdLst>
                <a:gd name="connsiteX0" fmla="*/ 54845 w 82343"/>
                <a:gd name="connsiteY0" fmla="*/ 0 h 262518"/>
                <a:gd name="connsiteX1" fmla="*/ 27499 w 82343"/>
                <a:gd name="connsiteY1" fmla="*/ 0 h 262518"/>
                <a:gd name="connsiteX2" fmla="*/ 0 w 82343"/>
                <a:gd name="connsiteY2" fmla="*/ 27499 h 262518"/>
                <a:gd name="connsiteX3" fmla="*/ 0 w 82343"/>
                <a:gd name="connsiteY3" fmla="*/ 235010 h 262518"/>
                <a:gd name="connsiteX4" fmla="*/ 27499 w 82343"/>
                <a:gd name="connsiteY4" fmla="*/ 262519 h 262518"/>
                <a:gd name="connsiteX5" fmla="*/ 54845 w 82343"/>
                <a:gd name="connsiteY5" fmla="*/ 262519 h 262518"/>
                <a:gd name="connsiteX6" fmla="*/ 82344 w 82343"/>
                <a:gd name="connsiteY6" fmla="*/ 235010 h 262518"/>
                <a:gd name="connsiteX7" fmla="*/ 82344 w 82343"/>
                <a:gd name="connsiteY7" fmla="*/ 27499 h 262518"/>
                <a:gd name="connsiteX8" fmla="*/ 54845 w 82343"/>
                <a:gd name="connsiteY8" fmla="*/ 0 h 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262518">
                  <a:moveTo>
                    <a:pt x="54845" y="0"/>
                  </a:moveTo>
                  <a:lnTo>
                    <a:pt x="27499" y="0"/>
                  </a:lnTo>
                  <a:cubicBezTo>
                    <a:pt x="12316" y="0"/>
                    <a:pt x="0" y="12316"/>
                    <a:pt x="0" y="27499"/>
                  </a:cubicBezTo>
                  <a:lnTo>
                    <a:pt x="0" y="235010"/>
                  </a:lnTo>
                  <a:cubicBezTo>
                    <a:pt x="0" y="250203"/>
                    <a:pt x="12316" y="262519"/>
                    <a:pt x="27499" y="262519"/>
                  </a:cubicBezTo>
                  <a:lnTo>
                    <a:pt x="54845" y="262519"/>
                  </a:lnTo>
                  <a:cubicBezTo>
                    <a:pt x="70028" y="262519"/>
                    <a:pt x="82344" y="250203"/>
                    <a:pt x="82344" y="235010"/>
                  </a:cubicBezTo>
                  <a:lnTo>
                    <a:pt x="82344" y="27499"/>
                  </a:lnTo>
                  <a:cubicBezTo>
                    <a:pt x="82344" y="12316"/>
                    <a:pt x="70028" y="0"/>
                    <a:pt x="54845" y="0"/>
                  </a:cubicBezTo>
                  <a:close/>
                </a:path>
              </a:pathLst>
            </a:custGeom>
            <a:solidFill>
              <a:srgbClr val="506C6D"/>
            </a:solidFill>
            <a:ln w="9525"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0EE1D0F5-98C3-B05A-1493-2023875011E0}"/>
                </a:ext>
              </a:extLst>
            </p:cNvPr>
            <p:cNvSpPr/>
            <p:nvPr/>
          </p:nvSpPr>
          <p:spPr>
            <a:xfrm>
              <a:off x="6502774" y="4633864"/>
              <a:ext cx="82343" cy="129044"/>
            </a:xfrm>
            <a:custGeom>
              <a:avLst/>
              <a:gdLst>
                <a:gd name="connsiteX0" fmla="*/ 54845 w 82343"/>
                <a:gd name="connsiteY0" fmla="*/ 0 h 129044"/>
                <a:gd name="connsiteX1" fmla="*/ 27499 w 82343"/>
                <a:gd name="connsiteY1" fmla="*/ 0 h 129044"/>
                <a:gd name="connsiteX2" fmla="*/ 0 w 82343"/>
                <a:gd name="connsiteY2" fmla="*/ 27499 h 129044"/>
                <a:gd name="connsiteX3" fmla="*/ 0 w 82343"/>
                <a:gd name="connsiteY3" fmla="*/ 101546 h 129044"/>
                <a:gd name="connsiteX4" fmla="*/ 27499 w 82343"/>
                <a:gd name="connsiteY4" fmla="*/ 129045 h 129044"/>
                <a:gd name="connsiteX5" fmla="*/ 54845 w 82343"/>
                <a:gd name="connsiteY5" fmla="*/ 129045 h 129044"/>
                <a:gd name="connsiteX6" fmla="*/ 82344 w 82343"/>
                <a:gd name="connsiteY6" fmla="*/ 101546 h 129044"/>
                <a:gd name="connsiteX7" fmla="*/ 82344 w 82343"/>
                <a:gd name="connsiteY7" fmla="*/ 27499 h 129044"/>
                <a:gd name="connsiteX8" fmla="*/ 54845 w 82343"/>
                <a:gd name="connsiteY8" fmla="*/ 0 h 1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129044">
                  <a:moveTo>
                    <a:pt x="54845" y="0"/>
                  </a:moveTo>
                  <a:lnTo>
                    <a:pt x="27499" y="0"/>
                  </a:lnTo>
                  <a:cubicBezTo>
                    <a:pt x="12316" y="0"/>
                    <a:pt x="0" y="12316"/>
                    <a:pt x="0" y="27499"/>
                  </a:cubicBezTo>
                  <a:lnTo>
                    <a:pt x="0" y="101546"/>
                  </a:lnTo>
                  <a:cubicBezTo>
                    <a:pt x="0" y="116729"/>
                    <a:pt x="12316" y="129045"/>
                    <a:pt x="27499" y="129045"/>
                  </a:cubicBezTo>
                  <a:lnTo>
                    <a:pt x="54845" y="129045"/>
                  </a:lnTo>
                  <a:cubicBezTo>
                    <a:pt x="70028" y="129045"/>
                    <a:pt x="82344" y="116729"/>
                    <a:pt x="82344" y="101546"/>
                  </a:cubicBezTo>
                  <a:lnTo>
                    <a:pt x="82344" y="27499"/>
                  </a:lnTo>
                  <a:cubicBezTo>
                    <a:pt x="82344" y="12316"/>
                    <a:pt x="70028" y="0"/>
                    <a:pt x="54845" y="0"/>
                  </a:cubicBezTo>
                  <a:close/>
                </a:path>
              </a:pathLst>
            </a:custGeom>
            <a:solidFill>
              <a:srgbClr val="506C6D"/>
            </a:solidFill>
            <a:ln w="9525"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DA90F8AD-548B-E344-4190-296F62193866}"/>
                </a:ext>
              </a:extLst>
            </p:cNvPr>
            <p:cNvSpPr/>
            <p:nvPr/>
          </p:nvSpPr>
          <p:spPr>
            <a:xfrm>
              <a:off x="5581211" y="4363611"/>
              <a:ext cx="64322" cy="154647"/>
            </a:xfrm>
            <a:custGeom>
              <a:avLst/>
              <a:gdLst>
                <a:gd name="connsiteX0" fmla="*/ 27499 w 64322"/>
                <a:gd name="connsiteY0" fmla="*/ 154648 h 154647"/>
                <a:gd name="connsiteX1" fmla="*/ 36824 w 64322"/>
                <a:gd name="connsiteY1" fmla="*/ 154648 h 154647"/>
                <a:gd name="connsiteX2" fmla="*/ 64322 w 64322"/>
                <a:gd name="connsiteY2" fmla="*/ 127149 h 154647"/>
                <a:gd name="connsiteX3" fmla="*/ 64322 w 64322"/>
                <a:gd name="connsiteY3" fmla="*/ 27499 h 154647"/>
                <a:gd name="connsiteX4" fmla="*/ 36824 w 64322"/>
                <a:gd name="connsiteY4" fmla="*/ 0 h 154647"/>
                <a:gd name="connsiteX5" fmla="*/ 27499 w 64322"/>
                <a:gd name="connsiteY5" fmla="*/ 0 h 154647"/>
                <a:gd name="connsiteX6" fmla="*/ 0 w 64322"/>
                <a:gd name="connsiteY6" fmla="*/ 27499 h 154647"/>
                <a:gd name="connsiteX7" fmla="*/ 0 w 64322"/>
                <a:gd name="connsiteY7" fmla="*/ 127149 h 154647"/>
                <a:gd name="connsiteX8" fmla="*/ 27499 w 64322"/>
                <a:gd name="connsiteY8" fmla="*/ 154648 h 1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154647">
                  <a:moveTo>
                    <a:pt x="27499" y="154648"/>
                  </a:moveTo>
                  <a:lnTo>
                    <a:pt x="36824" y="154648"/>
                  </a:lnTo>
                  <a:cubicBezTo>
                    <a:pt x="52006" y="154648"/>
                    <a:pt x="64322" y="142332"/>
                    <a:pt x="64322" y="127149"/>
                  </a:cubicBezTo>
                  <a:lnTo>
                    <a:pt x="64322" y="27499"/>
                  </a:lnTo>
                  <a:cubicBezTo>
                    <a:pt x="64322" y="12316"/>
                    <a:pt x="52006" y="0"/>
                    <a:pt x="36824" y="0"/>
                  </a:cubicBezTo>
                  <a:lnTo>
                    <a:pt x="27499" y="0"/>
                  </a:lnTo>
                  <a:cubicBezTo>
                    <a:pt x="12306" y="0"/>
                    <a:pt x="0" y="12316"/>
                    <a:pt x="0" y="27499"/>
                  </a:cubicBezTo>
                  <a:lnTo>
                    <a:pt x="0" y="127149"/>
                  </a:lnTo>
                  <a:cubicBezTo>
                    <a:pt x="0" y="142332"/>
                    <a:pt x="12306" y="154648"/>
                    <a:pt x="27499" y="154648"/>
                  </a:cubicBezTo>
                  <a:close/>
                </a:path>
              </a:pathLst>
            </a:custGeom>
            <a:solidFill>
              <a:srgbClr val="5B8C9B"/>
            </a:solidFill>
            <a:ln w="9525"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FD87DFF-F628-44BD-78BC-2184585374AF}"/>
                </a:ext>
              </a:extLst>
            </p:cNvPr>
            <p:cNvSpPr/>
            <p:nvPr/>
          </p:nvSpPr>
          <p:spPr>
            <a:xfrm>
              <a:off x="5581211" y="4647618"/>
              <a:ext cx="64322" cy="83134"/>
            </a:xfrm>
            <a:custGeom>
              <a:avLst/>
              <a:gdLst>
                <a:gd name="connsiteX0" fmla="*/ 27499 w 64322"/>
                <a:gd name="connsiteY0" fmla="*/ 83134 h 83134"/>
                <a:gd name="connsiteX1" fmla="*/ 36824 w 64322"/>
                <a:gd name="connsiteY1" fmla="*/ 83134 h 83134"/>
                <a:gd name="connsiteX2" fmla="*/ 64322 w 64322"/>
                <a:gd name="connsiteY2" fmla="*/ 55626 h 83134"/>
                <a:gd name="connsiteX3" fmla="*/ 64322 w 64322"/>
                <a:gd name="connsiteY3" fmla="*/ 27499 h 83134"/>
                <a:gd name="connsiteX4" fmla="*/ 36824 w 64322"/>
                <a:gd name="connsiteY4" fmla="*/ 0 h 83134"/>
                <a:gd name="connsiteX5" fmla="*/ 27499 w 64322"/>
                <a:gd name="connsiteY5" fmla="*/ 0 h 83134"/>
                <a:gd name="connsiteX6" fmla="*/ 0 w 64322"/>
                <a:gd name="connsiteY6" fmla="*/ 27499 h 83134"/>
                <a:gd name="connsiteX7" fmla="*/ 0 w 64322"/>
                <a:gd name="connsiteY7" fmla="*/ 55626 h 83134"/>
                <a:gd name="connsiteX8" fmla="*/ 27499 w 64322"/>
                <a:gd name="connsiteY8" fmla="*/ 83134 h 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83134">
                  <a:moveTo>
                    <a:pt x="27499" y="83134"/>
                  </a:moveTo>
                  <a:lnTo>
                    <a:pt x="36824" y="83134"/>
                  </a:lnTo>
                  <a:cubicBezTo>
                    <a:pt x="52006" y="83134"/>
                    <a:pt x="64322" y="70818"/>
                    <a:pt x="64322" y="55626"/>
                  </a:cubicBezTo>
                  <a:lnTo>
                    <a:pt x="64322" y="27499"/>
                  </a:lnTo>
                  <a:cubicBezTo>
                    <a:pt x="64322" y="12306"/>
                    <a:pt x="52006" y="0"/>
                    <a:pt x="36824" y="0"/>
                  </a:cubicBezTo>
                  <a:lnTo>
                    <a:pt x="27499" y="0"/>
                  </a:lnTo>
                  <a:cubicBezTo>
                    <a:pt x="12306" y="0"/>
                    <a:pt x="0" y="12306"/>
                    <a:pt x="0" y="27499"/>
                  </a:cubicBezTo>
                  <a:lnTo>
                    <a:pt x="0" y="55626"/>
                  </a:lnTo>
                  <a:cubicBezTo>
                    <a:pt x="0" y="70818"/>
                    <a:pt x="12306" y="83134"/>
                    <a:pt x="27499" y="83134"/>
                  </a:cubicBezTo>
                  <a:close/>
                </a:path>
              </a:pathLst>
            </a:custGeom>
            <a:solidFill>
              <a:srgbClr val="5B8C9B"/>
            </a:solidFill>
            <a:ln w="9525"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E0F46315-02D0-8412-8A27-63377550B5F2}"/>
                </a:ext>
              </a:extLst>
            </p:cNvPr>
            <p:cNvSpPr/>
            <p:nvPr/>
          </p:nvSpPr>
          <p:spPr>
            <a:xfrm>
              <a:off x="5597404" y="4346933"/>
              <a:ext cx="82343" cy="262518"/>
            </a:xfrm>
            <a:custGeom>
              <a:avLst/>
              <a:gdLst>
                <a:gd name="connsiteX0" fmla="*/ 27499 w 82343"/>
                <a:gd name="connsiteY0" fmla="*/ 262519 h 262518"/>
                <a:gd name="connsiteX1" fmla="*/ 54845 w 82343"/>
                <a:gd name="connsiteY1" fmla="*/ 262519 h 262518"/>
                <a:gd name="connsiteX2" fmla="*/ 82344 w 82343"/>
                <a:gd name="connsiteY2" fmla="*/ 235020 h 262518"/>
                <a:gd name="connsiteX3" fmla="*/ 82344 w 82343"/>
                <a:gd name="connsiteY3" fmla="*/ 27499 h 262518"/>
                <a:gd name="connsiteX4" fmla="*/ 54845 w 82343"/>
                <a:gd name="connsiteY4" fmla="*/ 0 h 262518"/>
                <a:gd name="connsiteX5" fmla="*/ 27499 w 82343"/>
                <a:gd name="connsiteY5" fmla="*/ 0 h 262518"/>
                <a:gd name="connsiteX6" fmla="*/ 0 w 82343"/>
                <a:gd name="connsiteY6" fmla="*/ 27499 h 262518"/>
                <a:gd name="connsiteX7" fmla="*/ 0 w 82343"/>
                <a:gd name="connsiteY7" fmla="*/ 235020 h 262518"/>
                <a:gd name="connsiteX8" fmla="*/ 27499 w 82343"/>
                <a:gd name="connsiteY8" fmla="*/ 262519 h 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262518">
                  <a:moveTo>
                    <a:pt x="27499" y="262519"/>
                  </a:moveTo>
                  <a:lnTo>
                    <a:pt x="54845" y="262519"/>
                  </a:lnTo>
                  <a:cubicBezTo>
                    <a:pt x="70028" y="262519"/>
                    <a:pt x="82344" y="250203"/>
                    <a:pt x="82344" y="235020"/>
                  </a:cubicBezTo>
                  <a:lnTo>
                    <a:pt x="82344" y="27499"/>
                  </a:lnTo>
                  <a:cubicBezTo>
                    <a:pt x="82344" y="12316"/>
                    <a:pt x="70028" y="0"/>
                    <a:pt x="54845" y="0"/>
                  </a:cubicBezTo>
                  <a:lnTo>
                    <a:pt x="27499" y="0"/>
                  </a:lnTo>
                  <a:cubicBezTo>
                    <a:pt x="12316" y="0"/>
                    <a:pt x="0" y="12316"/>
                    <a:pt x="0" y="27499"/>
                  </a:cubicBezTo>
                  <a:lnTo>
                    <a:pt x="0" y="235020"/>
                  </a:lnTo>
                  <a:cubicBezTo>
                    <a:pt x="0" y="250203"/>
                    <a:pt x="12316" y="262519"/>
                    <a:pt x="27499" y="262519"/>
                  </a:cubicBezTo>
                  <a:close/>
                </a:path>
              </a:pathLst>
            </a:custGeom>
            <a:solidFill>
              <a:srgbClr val="506C6D"/>
            </a:solidFill>
            <a:ln w="9525"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9708A398-2634-99CF-B839-0BB5DF6CA5C4}"/>
                </a:ext>
              </a:extLst>
            </p:cNvPr>
            <p:cNvSpPr/>
            <p:nvPr/>
          </p:nvSpPr>
          <p:spPr>
            <a:xfrm>
              <a:off x="5597404" y="4633788"/>
              <a:ext cx="82343" cy="129044"/>
            </a:xfrm>
            <a:custGeom>
              <a:avLst/>
              <a:gdLst>
                <a:gd name="connsiteX0" fmla="*/ 27499 w 82343"/>
                <a:gd name="connsiteY0" fmla="*/ 129045 h 129044"/>
                <a:gd name="connsiteX1" fmla="*/ 54845 w 82343"/>
                <a:gd name="connsiteY1" fmla="*/ 129045 h 129044"/>
                <a:gd name="connsiteX2" fmla="*/ 82344 w 82343"/>
                <a:gd name="connsiteY2" fmla="*/ 101546 h 129044"/>
                <a:gd name="connsiteX3" fmla="*/ 82344 w 82343"/>
                <a:gd name="connsiteY3" fmla="*/ 27499 h 129044"/>
                <a:gd name="connsiteX4" fmla="*/ 54845 w 82343"/>
                <a:gd name="connsiteY4" fmla="*/ 0 h 129044"/>
                <a:gd name="connsiteX5" fmla="*/ 27499 w 82343"/>
                <a:gd name="connsiteY5" fmla="*/ 0 h 129044"/>
                <a:gd name="connsiteX6" fmla="*/ 0 w 82343"/>
                <a:gd name="connsiteY6" fmla="*/ 27499 h 129044"/>
                <a:gd name="connsiteX7" fmla="*/ 0 w 82343"/>
                <a:gd name="connsiteY7" fmla="*/ 101546 h 129044"/>
                <a:gd name="connsiteX8" fmla="*/ 27499 w 82343"/>
                <a:gd name="connsiteY8" fmla="*/ 129045 h 1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129044">
                  <a:moveTo>
                    <a:pt x="27499" y="129045"/>
                  </a:moveTo>
                  <a:lnTo>
                    <a:pt x="54845" y="129045"/>
                  </a:lnTo>
                  <a:cubicBezTo>
                    <a:pt x="70028" y="129045"/>
                    <a:pt x="82344" y="116739"/>
                    <a:pt x="82344" y="101546"/>
                  </a:cubicBezTo>
                  <a:lnTo>
                    <a:pt x="82344" y="27499"/>
                  </a:lnTo>
                  <a:cubicBezTo>
                    <a:pt x="82344" y="12316"/>
                    <a:pt x="70028" y="0"/>
                    <a:pt x="54845" y="0"/>
                  </a:cubicBezTo>
                  <a:lnTo>
                    <a:pt x="27499" y="0"/>
                  </a:lnTo>
                  <a:cubicBezTo>
                    <a:pt x="12316" y="0"/>
                    <a:pt x="0" y="12316"/>
                    <a:pt x="0" y="27499"/>
                  </a:cubicBezTo>
                  <a:lnTo>
                    <a:pt x="0" y="101546"/>
                  </a:lnTo>
                  <a:cubicBezTo>
                    <a:pt x="0" y="116739"/>
                    <a:pt x="12316" y="129045"/>
                    <a:pt x="27499" y="129045"/>
                  </a:cubicBezTo>
                  <a:close/>
                </a:path>
              </a:pathLst>
            </a:custGeom>
            <a:solidFill>
              <a:srgbClr val="506C6D"/>
            </a:solidFill>
            <a:ln w="9525"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9689B8-1293-73FF-BFDD-2A23C16B9F08}"/>
                </a:ext>
              </a:extLst>
            </p:cNvPr>
            <p:cNvSpPr/>
            <p:nvPr/>
          </p:nvSpPr>
          <p:spPr>
            <a:xfrm>
              <a:off x="5642771" y="4119981"/>
              <a:ext cx="896988" cy="747236"/>
            </a:xfrm>
            <a:custGeom>
              <a:avLst/>
              <a:gdLst>
                <a:gd name="connsiteX0" fmla="*/ 164687 w 896988"/>
                <a:gd name="connsiteY0" fmla="*/ 0 h 747236"/>
                <a:gd name="connsiteX1" fmla="*/ 732225 w 896988"/>
                <a:gd name="connsiteY1" fmla="*/ 0 h 747236"/>
                <a:gd name="connsiteX2" fmla="*/ 896988 w 896988"/>
                <a:gd name="connsiteY2" fmla="*/ 164763 h 747236"/>
                <a:gd name="connsiteX3" fmla="*/ 896988 w 896988"/>
                <a:gd name="connsiteY3" fmla="*/ 653358 h 747236"/>
                <a:gd name="connsiteX4" fmla="*/ 803110 w 896988"/>
                <a:gd name="connsiteY4" fmla="*/ 747236 h 747236"/>
                <a:gd name="connsiteX5" fmla="*/ 93878 w 896988"/>
                <a:gd name="connsiteY5" fmla="*/ 747236 h 747236"/>
                <a:gd name="connsiteX6" fmla="*/ 0 w 896988"/>
                <a:gd name="connsiteY6" fmla="*/ 653358 h 747236"/>
                <a:gd name="connsiteX7" fmla="*/ 0 w 896988"/>
                <a:gd name="connsiteY7" fmla="*/ 164763 h 747236"/>
                <a:gd name="connsiteX8" fmla="*/ 164763 w 896988"/>
                <a:gd name="connsiteY8" fmla="*/ 0 h 747236"/>
                <a:gd name="connsiteX9" fmla="*/ 164687 w 896988"/>
                <a:gd name="connsiteY9" fmla="*/ 0 h 74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988" h="747236">
                  <a:moveTo>
                    <a:pt x="164687" y="0"/>
                  </a:moveTo>
                  <a:lnTo>
                    <a:pt x="732225" y="0"/>
                  </a:lnTo>
                  <a:cubicBezTo>
                    <a:pt x="823179" y="0"/>
                    <a:pt x="896988" y="73809"/>
                    <a:pt x="896988" y="164763"/>
                  </a:cubicBezTo>
                  <a:lnTo>
                    <a:pt x="896988" y="653358"/>
                  </a:lnTo>
                  <a:cubicBezTo>
                    <a:pt x="896988" y="705202"/>
                    <a:pt x="854869" y="747236"/>
                    <a:pt x="803110" y="747236"/>
                  </a:cubicBezTo>
                  <a:lnTo>
                    <a:pt x="93878" y="747236"/>
                  </a:lnTo>
                  <a:cubicBezTo>
                    <a:pt x="42043" y="747236"/>
                    <a:pt x="0" y="705117"/>
                    <a:pt x="0" y="653358"/>
                  </a:cubicBezTo>
                  <a:lnTo>
                    <a:pt x="0" y="164763"/>
                  </a:lnTo>
                  <a:cubicBezTo>
                    <a:pt x="0" y="73809"/>
                    <a:pt x="73809" y="0"/>
                    <a:pt x="164763" y="0"/>
                  </a:cubicBezTo>
                  <a:lnTo>
                    <a:pt x="164687" y="0"/>
                  </a:lnTo>
                  <a:close/>
                </a:path>
              </a:pathLst>
            </a:custGeom>
            <a:solidFill>
              <a:srgbClr val="5B8C9B"/>
            </a:solidFill>
            <a:ln w="9525"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0FAA3868-4050-98F1-5FD8-140C465F9BD5}"/>
                </a:ext>
              </a:extLst>
            </p:cNvPr>
            <p:cNvSpPr/>
            <p:nvPr/>
          </p:nvSpPr>
          <p:spPr>
            <a:xfrm>
              <a:off x="5581116" y="3967076"/>
              <a:ext cx="1020184" cy="355206"/>
            </a:xfrm>
            <a:custGeom>
              <a:avLst/>
              <a:gdLst>
                <a:gd name="connsiteX0" fmla="*/ 1020185 w 1020184"/>
                <a:gd name="connsiteY0" fmla="*/ 0 h 355206"/>
                <a:gd name="connsiteX1" fmla="*/ 0 w 1020184"/>
                <a:gd name="connsiteY1" fmla="*/ 0 h 355206"/>
                <a:gd name="connsiteX2" fmla="*/ 0 w 1020184"/>
                <a:gd name="connsiteY2" fmla="*/ 355206 h 355206"/>
                <a:gd name="connsiteX3" fmla="*/ 1020185 w 1020184"/>
                <a:gd name="connsiteY3" fmla="*/ 355206 h 355206"/>
                <a:gd name="connsiteX4" fmla="*/ 1020185 w 1020184"/>
                <a:gd name="connsiteY4" fmla="*/ 0 h 35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184" h="355206">
                  <a:moveTo>
                    <a:pt x="1020185" y="0"/>
                  </a:moveTo>
                  <a:lnTo>
                    <a:pt x="0" y="0"/>
                  </a:lnTo>
                  <a:lnTo>
                    <a:pt x="0" y="355206"/>
                  </a:lnTo>
                  <a:lnTo>
                    <a:pt x="1020185" y="355206"/>
                  </a:lnTo>
                  <a:lnTo>
                    <a:pt x="1020185" y="0"/>
                  </a:lnTo>
                  <a:close/>
                </a:path>
              </a:pathLst>
            </a:custGeom>
            <a:solidFill>
              <a:srgbClr val="49C7DE"/>
            </a:solidFill>
            <a:ln w="9525"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56D2B246-A9C0-58F5-228D-DF6B3CD15E51}"/>
                </a:ext>
              </a:extLst>
            </p:cNvPr>
            <p:cNvSpPr/>
            <p:nvPr/>
          </p:nvSpPr>
          <p:spPr>
            <a:xfrm>
              <a:off x="5473655" y="3967076"/>
              <a:ext cx="214941" cy="355282"/>
            </a:xfrm>
            <a:custGeom>
              <a:avLst/>
              <a:gdLst>
                <a:gd name="connsiteX0" fmla="*/ 107471 w 214941"/>
                <a:gd name="connsiteY0" fmla="*/ 355283 h 355282"/>
                <a:gd name="connsiteX1" fmla="*/ 214941 w 214941"/>
                <a:gd name="connsiteY1" fmla="*/ 177641 h 355282"/>
                <a:gd name="connsiteX2" fmla="*/ 107471 w 214941"/>
                <a:gd name="connsiteY2" fmla="*/ 0 h 355282"/>
                <a:gd name="connsiteX3" fmla="*/ 0 w 214941"/>
                <a:gd name="connsiteY3" fmla="*/ 177641 h 355282"/>
                <a:gd name="connsiteX4" fmla="*/ 107471 w 214941"/>
                <a:gd name="connsiteY4" fmla="*/ 355283 h 3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41" h="355282">
                  <a:moveTo>
                    <a:pt x="107471" y="355283"/>
                  </a:moveTo>
                  <a:cubicBezTo>
                    <a:pt x="166830" y="355283"/>
                    <a:pt x="214941" y="275749"/>
                    <a:pt x="214941" y="177641"/>
                  </a:cubicBezTo>
                  <a:cubicBezTo>
                    <a:pt x="214941" y="79534"/>
                    <a:pt x="166830" y="0"/>
                    <a:pt x="107471" y="0"/>
                  </a:cubicBezTo>
                  <a:cubicBezTo>
                    <a:pt x="48120" y="0"/>
                    <a:pt x="0" y="79534"/>
                    <a:pt x="0" y="177641"/>
                  </a:cubicBezTo>
                  <a:cubicBezTo>
                    <a:pt x="0" y="275749"/>
                    <a:pt x="48120" y="355283"/>
                    <a:pt x="107471" y="355283"/>
                  </a:cubicBezTo>
                  <a:close/>
                </a:path>
              </a:pathLst>
            </a:custGeom>
            <a:solidFill>
              <a:srgbClr val="49C7DE"/>
            </a:solidFill>
            <a:ln w="9525"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34854A34-9143-B705-6680-6183CC9EDC16}"/>
                </a:ext>
              </a:extLst>
            </p:cNvPr>
            <p:cNvSpPr/>
            <p:nvPr/>
          </p:nvSpPr>
          <p:spPr>
            <a:xfrm>
              <a:off x="5487723" y="4012034"/>
              <a:ext cx="162944" cy="265366"/>
            </a:xfrm>
            <a:custGeom>
              <a:avLst/>
              <a:gdLst>
                <a:gd name="connsiteX0" fmla="*/ 81467 w 162944"/>
                <a:gd name="connsiteY0" fmla="*/ 265367 h 265366"/>
                <a:gd name="connsiteX1" fmla="*/ 162944 w 162944"/>
                <a:gd name="connsiteY1" fmla="*/ 132683 h 265366"/>
                <a:gd name="connsiteX2" fmla="*/ 81467 w 162944"/>
                <a:gd name="connsiteY2" fmla="*/ 0 h 265366"/>
                <a:gd name="connsiteX3" fmla="*/ 0 w 162944"/>
                <a:gd name="connsiteY3" fmla="*/ 132683 h 265366"/>
                <a:gd name="connsiteX4" fmla="*/ 81467 w 162944"/>
                <a:gd name="connsiteY4" fmla="*/ 265367 h 26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44" h="265366">
                  <a:moveTo>
                    <a:pt x="81467" y="265367"/>
                  </a:moveTo>
                  <a:cubicBezTo>
                    <a:pt x="126463" y="265367"/>
                    <a:pt x="162944" y="205959"/>
                    <a:pt x="162944" y="132683"/>
                  </a:cubicBezTo>
                  <a:cubicBezTo>
                    <a:pt x="162944" y="59407"/>
                    <a:pt x="126463" y="0"/>
                    <a:pt x="81467" y="0"/>
                  </a:cubicBezTo>
                  <a:cubicBezTo>
                    <a:pt x="36471" y="0"/>
                    <a:pt x="0" y="59407"/>
                    <a:pt x="0" y="132683"/>
                  </a:cubicBezTo>
                  <a:cubicBezTo>
                    <a:pt x="0" y="205959"/>
                    <a:pt x="36471" y="265367"/>
                    <a:pt x="81467" y="265367"/>
                  </a:cubicBezTo>
                  <a:close/>
                </a:path>
              </a:pathLst>
            </a:custGeom>
            <a:solidFill>
              <a:srgbClr val="24AFC8"/>
            </a:solidFill>
            <a:ln w="9525"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A6FAF95C-DF7E-27F8-76E8-906B93E8BE89}"/>
                </a:ext>
              </a:extLst>
            </p:cNvPr>
            <p:cNvSpPr/>
            <p:nvPr/>
          </p:nvSpPr>
          <p:spPr>
            <a:xfrm>
              <a:off x="5495067" y="4047524"/>
              <a:ext cx="119329" cy="194395"/>
            </a:xfrm>
            <a:custGeom>
              <a:avLst/>
              <a:gdLst>
                <a:gd name="connsiteX0" fmla="*/ 59665 w 119329"/>
                <a:gd name="connsiteY0" fmla="*/ 194396 h 194395"/>
                <a:gd name="connsiteX1" fmla="*/ 119329 w 119329"/>
                <a:gd name="connsiteY1" fmla="*/ 97193 h 194395"/>
                <a:gd name="connsiteX2" fmla="*/ 59665 w 119329"/>
                <a:gd name="connsiteY2" fmla="*/ 0 h 194395"/>
                <a:gd name="connsiteX3" fmla="*/ 0 w 119329"/>
                <a:gd name="connsiteY3" fmla="*/ 97193 h 194395"/>
                <a:gd name="connsiteX4" fmla="*/ 59665 w 119329"/>
                <a:gd name="connsiteY4" fmla="*/ 194396 h 19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 h="194395">
                  <a:moveTo>
                    <a:pt x="59665" y="194396"/>
                  </a:moveTo>
                  <a:cubicBezTo>
                    <a:pt x="92612" y="194396"/>
                    <a:pt x="119329" y="150876"/>
                    <a:pt x="119329" y="97193"/>
                  </a:cubicBezTo>
                  <a:cubicBezTo>
                    <a:pt x="119329" y="43510"/>
                    <a:pt x="92612" y="0"/>
                    <a:pt x="59665" y="0"/>
                  </a:cubicBezTo>
                  <a:cubicBezTo>
                    <a:pt x="26718" y="0"/>
                    <a:pt x="0" y="43510"/>
                    <a:pt x="0" y="97193"/>
                  </a:cubicBezTo>
                  <a:cubicBezTo>
                    <a:pt x="0" y="150876"/>
                    <a:pt x="26718" y="194396"/>
                    <a:pt x="59665" y="194396"/>
                  </a:cubicBezTo>
                  <a:close/>
                </a:path>
              </a:pathLst>
            </a:custGeom>
            <a:solidFill>
              <a:srgbClr val="49C7DE"/>
            </a:solidFill>
            <a:ln w="9525"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9F9D5536-6EC7-8766-F1C7-3F9A273101ED}"/>
                </a:ext>
              </a:extLst>
            </p:cNvPr>
            <p:cNvSpPr/>
            <p:nvPr/>
          </p:nvSpPr>
          <p:spPr>
            <a:xfrm>
              <a:off x="6493916" y="3967076"/>
              <a:ext cx="214941" cy="355282"/>
            </a:xfrm>
            <a:custGeom>
              <a:avLst/>
              <a:gdLst>
                <a:gd name="connsiteX0" fmla="*/ 107471 w 214941"/>
                <a:gd name="connsiteY0" fmla="*/ 355283 h 355282"/>
                <a:gd name="connsiteX1" fmla="*/ 214941 w 214941"/>
                <a:gd name="connsiteY1" fmla="*/ 177641 h 355282"/>
                <a:gd name="connsiteX2" fmla="*/ 107471 w 214941"/>
                <a:gd name="connsiteY2" fmla="*/ 0 h 355282"/>
                <a:gd name="connsiteX3" fmla="*/ 0 w 214941"/>
                <a:gd name="connsiteY3" fmla="*/ 177641 h 355282"/>
                <a:gd name="connsiteX4" fmla="*/ 107471 w 214941"/>
                <a:gd name="connsiteY4" fmla="*/ 355283 h 3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41" h="355282">
                  <a:moveTo>
                    <a:pt x="107471" y="355283"/>
                  </a:moveTo>
                  <a:cubicBezTo>
                    <a:pt x="166830" y="355283"/>
                    <a:pt x="214941" y="275749"/>
                    <a:pt x="214941" y="177641"/>
                  </a:cubicBezTo>
                  <a:cubicBezTo>
                    <a:pt x="214941" y="79534"/>
                    <a:pt x="166830" y="0"/>
                    <a:pt x="107471" y="0"/>
                  </a:cubicBezTo>
                  <a:cubicBezTo>
                    <a:pt x="48120" y="0"/>
                    <a:pt x="0" y="79534"/>
                    <a:pt x="0" y="177641"/>
                  </a:cubicBezTo>
                  <a:cubicBezTo>
                    <a:pt x="0" y="275749"/>
                    <a:pt x="48120" y="355283"/>
                    <a:pt x="107471" y="355283"/>
                  </a:cubicBezTo>
                  <a:close/>
                </a:path>
              </a:pathLst>
            </a:custGeom>
            <a:solidFill>
              <a:srgbClr val="49C7DE"/>
            </a:solidFill>
            <a:ln w="9525"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8A2F08EF-2840-D804-2512-026B4102BC85}"/>
                </a:ext>
              </a:extLst>
            </p:cNvPr>
            <p:cNvSpPr/>
            <p:nvPr/>
          </p:nvSpPr>
          <p:spPr>
            <a:xfrm>
              <a:off x="6419640" y="4207620"/>
              <a:ext cx="92449" cy="359549"/>
            </a:xfrm>
            <a:custGeom>
              <a:avLst/>
              <a:gdLst>
                <a:gd name="connsiteX0" fmla="*/ 92450 w 92449"/>
                <a:gd name="connsiteY0" fmla="*/ 46225 h 359549"/>
                <a:gd name="connsiteX1" fmla="*/ 46225 w 92449"/>
                <a:gd name="connsiteY1" fmla="*/ 0 h 359549"/>
                <a:gd name="connsiteX2" fmla="*/ 0 w 92449"/>
                <a:gd name="connsiteY2" fmla="*/ 46225 h 359549"/>
                <a:gd name="connsiteX3" fmla="*/ 0 w 92449"/>
                <a:gd name="connsiteY3" fmla="*/ 313325 h 359549"/>
                <a:gd name="connsiteX4" fmla="*/ 46225 w 92449"/>
                <a:gd name="connsiteY4" fmla="*/ 359550 h 359549"/>
                <a:gd name="connsiteX5" fmla="*/ 92450 w 92449"/>
                <a:gd name="connsiteY5" fmla="*/ 313325 h 359549"/>
                <a:gd name="connsiteX6" fmla="*/ 92450 w 92449"/>
                <a:gd name="connsiteY6" fmla="*/ 46225 h 3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49" h="359549">
                  <a:moveTo>
                    <a:pt x="92450" y="46225"/>
                  </a:moveTo>
                  <a:cubicBezTo>
                    <a:pt x="92450" y="20698"/>
                    <a:pt x="71752" y="0"/>
                    <a:pt x="46225" y="0"/>
                  </a:cubicBezTo>
                  <a:cubicBezTo>
                    <a:pt x="20688" y="0"/>
                    <a:pt x="0" y="20698"/>
                    <a:pt x="0" y="46225"/>
                  </a:cubicBezTo>
                  <a:lnTo>
                    <a:pt x="0" y="313325"/>
                  </a:lnTo>
                  <a:cubicBezTo>
                    <a:pt x="0" y="338852"/>
                    <a:pt x="20688" y="359550"/>
                    <a:pt x="46225" y="359550"/>
                  </a:cubicBezTo>
                  <a:cubicBezTo>
                    <a:pt x="71752" y="359550"/>
                    <a:pt x="92450" y="338852"/>
                    <a:pt x="92450" y="313325"/>
                  </a:cubicBezTo>
                  <a:lnTo>
                    <a:pt x="92450" y="46225"/>
                  </a:lnTo>
                  <a:close/>
                </a:path>
              </a:pathLst>
            </a:custGeom>
            <a:solidFill>
              <a:srgbClr val="506C6D"/>
            </a:solidFill>
            <a:ln w="9525"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A5EB4EE8-77EC-EF17-2AB9-F921D558987B}"/>
                </a:ext>
              </a:extLst>
            </p:cNvPr>
            <p:cNvSpPr/>
            <p:nvPr/>
          </p:nvSpPr>
          <p:spPr>
            <a:xfrm>
              <a:off x="5670499" y="4207696"/>
              <a:ext cx="92459" cy="374246"/>
            </a:xfrm>
            <a:custGeom>
              <a:avLst/>
              <a:gdLst>
                <a:gd name="connsiteX0" fmla="*/ 0 w 92459"/>
                <a:gd name="connsiteY0" fmla="*/ 328022 h 374246"/>
                <a:gd name="connsiteX1" fmla="*/ 46234 w 92459"/>
                <a:gd name="connsiteY1" fmla="*/ 374247 h 374246"/>
                <a:gd name="connsiteX2" fmla="*/ 92459 w 92459"/>
                <a:gd name="connsiteY2" fmla="*/ 328022 h 374246"/>
                <a:gd name="connsiteX3" fmla="*/ 92459 w 92459"/>
                <a:gd name="connsiteY3" fmla="*/ 46225 h 374246"/>
                <a:gd name="connsiteX4" fmla="*/ 46234 w 92459"/>
                <a:gd name="connsiteY4" fmla="*/ 0 h 374246"/>
                <a:gd name="connsiteX5" fmla="*/ 0 w 92459"/>
                <a:gd name="connsiteY5" fmla="*/ 46225 h 374246"/>
                <a:gd name="connsiteX6" fmla="*/ 0 w 92459"/>
                <a:gd name="connsiteY6" fmla="*/ 328022 h 37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59" h="374246">
                  <a:moveTo>
                    <a:pt x="0" y="328022"/>
                  </a:moveTo>
                  <a:cubicBezTo>
                    <a:pt x="0" y="353558"/>
                    <a:pt x="20698" y="374247"/>
                    <a:pt x="46234" y="374247"/>
                  </a:cubicBezTo>
                  <a:cubicBezTo>
                    <a:pt x="71761" y="374247"/>
                    <a:pt x="92459" y="353558"/>
                    <a:pt x="92459" y="328022"/>
                  </a:cubicBezTo>
                  <a:lnTo>
                    <a:pt x="92459" y="46225"/>
                  </a:lnTo>
                  <a:cubicBezTo>
                    <a:pt x="92459" y="20698"/>
                    <a:pt x="71761" y="0"/>
                    <a:pt x="46234" y="0"/>
                  </a:cubicBezTo>
                  <a:cubicBezTo>
                    <a:pt x="20698" y="0"/>
                    <a:pt x="0" y="20698"/>
                    <a:pt x="0" y="46225"/>
                  </a:cubicBezTo>
                  <a:lnTo>
                    <a:pt x="0" y="328022"/>
                  </a:lnTo>
                  <a:close/>
                </a:path>
              </a:pathLst>
            </a:custGeom>
            <a:solidFill>
              <a:srgbClr val="506C6D"/>
            </a:solidFill>
            <a:ln w="9525"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D78B07F9-F4B0-33AF-EF62-DA113211ACF0}"/>
                </a:ext>
              </a:extLst>
            </p:cNvPr>
            <p:cNvSpPr/>
            <p:nvPr/>
          </p:nvSpPr>
          <p:spPr>
            <a:xfrm>
              <a:off x="6531854" y="4012034"/>
              <a:ext cx="162944" cy="265366"/>
            </a:xfrm>
            <a:custGeom>
              <a:avLst/>
              <a:gdLst>
                <a:gd name="connsiteX0" fmla="*/ 81467 w 162944"/>
                <a:gd name="connsiteY0" fmla="*/ 265367 h 265366"/>
                <a:gd name="connsiteX1" fmla="*/ 162944 w 162944"/>
                <a:gd name="connsiteY1" fmla="*/ 132683 h 265366"/>
                <a:gd name="connsiteX2" fmla="*/ 81467 w 162944"/>
                <a:gd name="connsiteY2" fmla="*/ 0 h 265366"/>
                <a:gd name="connsiteX3" fmla="*/ 0 w 162944"/>
                <a:gd name="connsiteY3" fmla="*/ 132683 h 265366"/>
                <a:gd name="connsiteX4" fmla="*/ 81467 w 162944"/>
                <a:gd name="connsiteY4" fmla="*/ 265367 h 26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44" h="265366">
                  <a:moveTo>
                    <a:pt x="81467" y="265367"/>
                  </a:moveTo>
                  <a:cubicBezTo>
                    <a:pt x="126463" y="265367"/>
                    <a:pt x="162944" y="205959"/>
                    <a:pt x="162944" y="132683"/>
                  </a:cubicBezTo>
                  <a:cubicBezTo>
                    <a:pt x="162944" y="59407"/>
                    <a:pt x="126463" y="0"/>
                    <a:pt x="81467" y="0"/>
                  </a:cubicBezTo>
                  <a:cubicBezTo>
                    <a:pt x="36471" y="0"/>
                    <a:pt x="0" y="59407"/>
                    <a:pt x="0" y="132683"/>
                  </a:cubicBezTo>
                  <a:cubicBezTo>
                    <a:pt x="0" y="205959"/>
                    <a:pt x="36471" y="265367"/>
                    <a:pt x="81467" y="265367"/>
                  </a:cubicBezTo>
                  <a:close/>
                </a:path>
              </a:pathLst>
            </a:custGeom>
            <a:solidFill>
              <a:srgbClr val="24AFC8"/>
            </a:solidFill>
            <a:ln w="9525"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AA2F3493-264B-AAC7-F750-A5286764C7A3}"/>
                </a:ext>
              </a:extLst>
            </p:cNvPr>
            <p:cNvSpPr/>
            <p:nvPr/>
          </p:nvSpPr>
          <p:spPr>
            <a:xfrm>
              <a:off x="6568116" y="4047524"/>
              <a:ext cx="119329" cy="194395"/>
            </a:xfrm>
            <a:custGeom>
              <a:avLst/>
              <a:gdLst>
                <a:gd name="connsiteX0" fmla="*/ 59665 w 119329"/>
                <a:gd name="connsiteY0" fmla="*/ 194396 h 194395"/>
                <a:gd name="connsiteX1" fmla="*/ 119329 w 119329"/>
                <a:gd name="connsiteY1" fmla="*/ 97193 h 194395"/>
                <a:gd name="connsiteX2" fmla="*/ 59665 w 119329"/>
                <a:gd name="connsiteY2" fmla="*/ 0 h 194395"/>
                <a:gd name="connsiteX3" fmla="*/ 0 w 119329"/>
                <a:gd name="connsiteY3" fmla="*/ 97193 h 194395"/>
                <a:gd name="connsiteX4" fmla="*/ 59665 w 119329"/>
                <a:gd name="connsiteY4" fmla="*/ 194396 h 19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 h="194395">
                  <a:moveTo>
                    <a:pt x="59665" y="194396"/>
                  </a:moveTo>
                  <a:cubicBezTo>
                    <a:pt x="92621" y="194396"/>
                    <a:pt x="119329" y="150876"/>
                    <a:pt x="119329" y="97193"/>
                  </a:cubicBezTo>
                  <a:cubicBezTo>
                    <a:pt x="119329" y="43510"/>
                    <a:pt x="92621" y="0"/>
                    <a:pt x="59665" y="0"/>
                  </a:cubicBezTo>
                  <a:cubicBezTo>
                    <a:pt x="26718" y="0"/>
                    <a:pt x="0" y="43510"/>
                    <a:pt x="0" y="97193"/>
                  </a:cubicBezTo>
                  <a:cubicBezTo>
                    <a:pt x="0" y="150876"/>
                    <a:pt x="26718" y="194396"/>
                    <a:pt x="59665" y="194396"/>
                  </a:cubicBezTo>
                  <a:close/>
                </a:path>
              </a:pathLst>
            </a:custGeom>
            <a:solidFill>
              <a:srgbClr val="49C7DE"/>
            </a:solidFill>
            <a:ln w="9525"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A447B6E9-5BE1-F4A5-53F1-C4D8D1BC29E8}"/>
                </a:ext>
              </a:extLst>
            </p:cNvPr>
            <p:cNvSpPr/>
            <p:nvPr/>
          </p:nvSpPr>
          <p:spPr>
            <a:xfrm>
              <a:off x="5760662" y="4303080"/>
              <a:ext cx="663949" cy="176698"/>
            </a:xfrm>
            <a:custGeom>
              <a:avLst/>
              <a:gdLst>
                <a:gd name="connsiteX0" fmla="*/ 663950 w 663949"/>
                <a:gd name="connsiteY0" fmla="*/ 0 h 176698"/>
                <a:gd name="connsiteX1" fmla="*/ 0 w 663949"/>
                <a:gd name="connsiteY1" fmla="*/ 0 h 176698"/>
                <a:gd name="connsiteX2" fmla="*/ 0 w 663949"/>
                <a:gd name="connsiteY2" fmla="*/ 176698 h 176698"/>
                <a:gd name="connsiteX3" fmla="*/ 663950 w 663949"/>
                <a:gd name="connsiteY3" fmla="*/ 176698 h 176698"/>
                <a:gd name="connsiteX4" fmla="*/ 663950 w 663949"/>
                <a:gd name="connsiteY4" fmla="*/ 0 h 176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49" h="176698">
                  <a:moveTo>
                    <a:pt x="663950" y="0"/>
                  </a:moveTo>
                  <a:lnTo>
                    <a:pt x="0" y="0"/>
                  </a:lnTo>
                  <a:lnTo>
                    <a:pt x="0" y="176698"/>
                  </a:lnTo>
                  <a:lnTo>
                    <a:pt x="663950" y="176698"/>
                  </a:lnTo>
                  <a:lnTo>
                    <a:pt x="663950" y="0"/>
                  </a:lnTo>
                  <a:close/>
                </a:path>
              </a:pathLst>
            </a:custGeom>
            <a:solidFill>
              <a:srgbClr val="EE4A63"/>
            </a:solidFill>
            <a:ln w="9525"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F3D6B66E-ABA5-2149-1FCB-1A0FB326E723}"/>
                </a:ext>
              </a:extLst>
            </p:cNvPr>
            <p:cNvSpPr/>
            <p:nvPr/>
          </p:nvSpPr>
          <p:spPr>
            <a:xfrm>
              <a:off x="5760672" y="4479778"/>
              <a:ext cx="663949" cy="114585"/>
            </a:xfrm>
            <a:custGeom>
              <a:avLst/>
              <a:gdLst>
                <a:gd name="connsiteX0" fmla="*/ 0 w 663949"/>
                <a:gd name="connsiteY0" fmla="*/ 0 h 114585"/>
                <a:gd name="connsiteX1" fmla="*/ 663950 w 663949"/>
                <a:gd name="connsiteY1" fmla="*/ 0 h 114585"/>
                <a:gd name="connsiteX2" fmla="*/ 663950 w 663949"/>
                <a:gd name="connsiteY2" fmla="*/ 15412 h 114585"/>
                <a:gd name="connsiteX3" fmla="*/ 564775 w 663949"/>
                <a:gd name="connsiteY3" fmla="*/ 114586 h 114585"/>
                <a:gd name="connsiteX4" fmla="*/ 99174 w 663949"/>
                <a:gd name="connsiteY4" fmla="*/ 114586 h 114585"/>
                <a:gd name="connsiteX5" fmla="*/ 0 w 663949"/>
                <a:gd name="connsiteY5" fmla="*/ 15412 h 114585"/>
                <a:gd name="connsiteX6" fmla="*/ 0 w 663949"/>
                <a:gd name="connsiteY6" fmla="*/ 0 h 1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949" h="114585">
                  <a:moveTo>
                    <a:pt x="0" y="0"/>
                  </a:moveTo>
                  <a:lnTo>
                    <a:pt x="663950" y="0"/>
                  </a:lnTo>
                  <a:lnTo>
                    <a:pt x="663950" y="15412"/>
                  </a:lnTo>
                  <a:cubicBezTo>
                    <a:pt x="663950" y="70171"/>
                    <a:pt x="619535" y="114586"/>
                    <a:pt x="564775" y="114586"/>
                  </a:cubicBezTo>
                  <a:lnTo>
                    <a:pt x="99174" y="114586"/>
                  </a:lnTo>
                  <a:cubicBezTo>
                    <a:pt x="44406" y="114586"/>
                    <a:pt x="0" y="70171"/>
                    <a:pt x="0" y="15412"/>
                  </a:cubicBezTo>
                  <a:lnTo>
                    <a:pt x="0" y="0"/>
                  </a:lnTo>
                  <a:close/>
                </a:path>
              </a:pathLst>
            </a:custGeom>
            <a:solidFill>
              <a:srgbClr val="2C3338"/>
            </a:solidFill>
            <a:ln w="9525"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C4C59B6C-00D7-21C0-7ACE-957E44C09377}"/>
                </a:ext>
              </a:extLst>
            </p:cNvPr>
            <p:cNvSpPr/>
            <p:nvPr/>
          </p:nvSpPr>
          <p:spPr>
            <a:xfrm>
              <a:off x="5933646" y="4594364"/>
              <a:ext cx="121853" cy="236829"/>
            </a:xfrm>
            <a:custGeom>
              <a:avLst/>
              <a:gdLst>
                <a:gd name="connsiteX0" fmla="*/ 121853 w 121853"/>
                <a:gd name="connsiteY0" fmla="*/ 0 h 236829"/>
                <a:gd name="connsiteX1" fmla="*/ 0 w 121853"/>
                <a:gd name="connsiteY1" fmla="*/ 0 h 236829"/>
                <a:gd name="connsiteX2" fmla="*/ 0 w 121853"/>
                <a:gd name="connsiteY2" fmla="*/ 236830 h 236829"/>
                <a:gd name="connsiteX3" fmla="*/ 121853 w 121853"/>
                <a:gd name="connsiteY3" fmla="*/ 236830 h 236829"/>
                <a:gd name="connsiteX4" fmla="*/ 121853 w 121853"/>
                <a:gd name="connsiteY4" fmla="*/ 0 h 23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3" h="236829">
                  <a:moveTo>
                    <a:pt x="121853" y="0"/>
                  </a:moveTo>
                  <a:lnTo>
                    <a:pt x="0" y="0"/>
                  </a:lnTo>
                  <a:lnTo>
                    <a:pt x="0" y="236830"/>
                  </a:lnTo>
                  <a:lnTo>
                    <a:pt x="121853" y="236830"/>
                  </a:lnTo>
                  <a:lnTo>
                    <a:pt x="121853" y="0"/>
                  </a:lnTo>
                  <a:close/>
                </a:path>
              </a:pathLst>
            </a:custGeom>
            <a:solidFill>
              <a:srgbClr val="FCBE5B"/>
            </a:solidFill>
            <a:ln w="9525"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5A76CE20-2711-9756-217C-0C859CD091E2}"/>
                </a:ext>
              </a:extLst>
            </p:cNvPr>
            <p:cNvSpPr/>
            <p:nvPr/>
          </p:nvSpPr>
          <p:spPr>
            <a:xfrm>
              <a:off x="5922502" y="4594364"/>
              <a:ext cx="144141" cy="141998"/>
            </a:xfrm>
            <a:custGeom>
              <a:avLst/>
              <a:gdLst>
                <a:gd name="connsiteX0" fmla="*/ 144142 w 144141"/>
                <a:gd name="connsiteY0" fmla="*/ 0 h 141998"/>
                <a:gd name="connsiteX1" fmla="*/ 0 w 144141"/>
                <a:gd name="connsiteY1" fmla="*/ 0 h 141998"/>
                <a:gd name="connsiteX2" fmla="*/ 0 w 144141"/>
                <a:gd name="connsiteY2" fmla="*/ 141999 h 141998"/>
                <a:gd name="connsiteX3" fmla="*/ 144142 w 144141"/>
                <a:gd name="connsiteY3" fmla="*/ 141999 h 141998"/>
                <a:gd name="connsiteX4" fmla="*/ 144142 w 144141"/>
                <a:gd name="connsiteY4" fmla="*/ 0 h 14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1998">
                  <a:moveTo>
                    <a:pt x="144142" y="0"/>
                  </a:moveTo>
                  <a:lnTo>
                    <a:pt x="0" y="0"/>
                  </a:lnTo>
                  <a:lnTo>
                    <a:pt x="0" y="141999"/>
                  </a:lnTo>
                  <a:lnTo>
                    <a:pt x="144142" y="141999"/>
                  </a:lnTo>
                  <a:lnTo>
                    <a:pt x="144142" y="0"/>
                  </a:lnTo>
                  <a:close/>
                </a:path>
              </a:pathLst>
            </a:custGeom>
            <a:solidFill>
              <a:srgbClr val="2C3338"/>
            </a:solidFill>
            <a:ln w="9525"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B3346ABD-6059-CD74-6D15-7071D4F6C12D}"/>
                </a:ext>
              </a:extLst>
            </p:cNvPr>
            <p:cNvSpPr/>
            <p:nvPr/>
          </p:nvSpPr>
          <p:spPr>
            <a:xfrm>
              <a:off x="5915625" y="4697805"/>
              <a:ext cx="157972" cy="43224"/>
            </a:xfrm>
            <a:custGeom>
              <a:avLst/>
              <a:gdLst>
                <a:gd name="connsiteX0" fmla="*/ 151095 w 157972"/>
                <a:gd name="connsiteY0" fmla="*/ 0 h 43224"/>
                <a:gd name="connsiteX1" fmla="*/ 6877 w 157972"/>
                <a:gd name="connsiteY1" fmla="*/ 0 h 43224"/>
                <a:gd name="connsiteX2" fmla="*/ 0 w 157972"/>
                <a:gd name="connsiteY2" fmla="*/ 6867 h 43224"/>
                <a:gd name="connsiteX3" fmla="*/ 0 w 157972"/>
                <a:gd name="connsiteY3" fmla="*/ 36347 h 43224"/>
                <a:gd name="connsiteX4" fmla="*/ 6877 w 157972"/>
                <a:gd name="connsiteY4" fmla="*/ 43224 h 43224"/>
                <a:gd name="connsiteX5" fmla="*/ 151095 w 157972"/>
                <a:gd name="connsiteY5" fmla="*/ 43224 h 43224"/>
                <a:gd name="connsiteX6" fmla="*/ 157972 w 157972"/>
                <a:gd name="connsiteY6" fmla="*/ 36347 h 43224"/>
                <a:gd name="connsiteX7" fmla="*/ 157972 w 157972"/>
                <a:gd name="connsiteY7" fmla="*/ 6867 h 43224"/>
                <a:gd name="connsiteX8" fmla="*/ 151095 w 157972"/>
                <a:gd name="connsiteY8" fmla="*/ 0 h 4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72" h="43224">
                  <a:moveTo>
                    <a:pt x="151095" y="0"/>
                  </a:moveTo>
                  <a:lnTo>
                    <a:pt x="6877" y="0"/>
                  </a:lnTo>
                  <a:cubicBezTo>
                    <a:pt x="3086" y="0"/>
                    <a:pt x="0" y="3077"/>
                    <a:pt x="0" y="6867"/>
                  </a:cubicBezTo>
                  <a:lnTo>
                    <a:pt x="0" y="36347"/>
                  </a:lnTo>
                  <a:cubicBezTo>
                    <a:pt x="0" y="40138"/>
                    <a:pt x="3086" y="43224"/>
                    <a:pt x="6877" y="43224"/>
                  </a:cubicBezTo>
                  <a:lnTo>
                    <a:pt x="151095" y="43224"/>
                  </a:lnTo>
                  <a:cubicBezTo>
                    <a:pt x="154895" y="43224"/>
                    <a:pt x="157972" y="40138"/>
                    <a:pt x="157972" y="36347"/>
                  </a:cubicBezTo>
                  <a:lnTo>
                    <a:pt x="157972" y="6867"/>
                  </a:lnTo>
                  <a:cubicBezTo>
                    <a:pt x="157972" y="3077"/>
                    <a:pt x="154895" y="0"/>
                    <a:pt x="151095" y="0"/>
                  </a:cubicBezTo>
                  <a:close/>
                </a:path>
              </a:pathLst>
            </a:custGeom>
            <a:solidFill>
              <a:srgbClr val="506C6D"/>
            </a:solidFill>
            <a:ln w="9525"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4BD7A677-1F45-8CE3-24B9-5FB74F93BC25}"/>
                </a:ext>
              </a:extLst>
            </p:cNvPr>
            <p:cNvSpPr/>
            <p:nvPr/>
          </p:nvSpPr>
          <p:spPr>
            <a:xfrm>
              <a:off x="5922502" y="4522288"/>
              <a:ext cx="144141" cy="144141"/>
            </a:xfrm>
            <a:custGeom>
              <a:avLst/>
              <a:gdLst>
                <a:gd name="connsiteX0" fmla="*/ 72066 w 144141"/>
                <a:gd name="connsiteY0" fmla="*/ 144142 h 144141"/>
                <a:gd name="connsiteX1" fmla="*/ 144142 w 144141"/>
                <a:gd name="connsiteY1" fmla="*/ 72076 h 144141"/>
                <a:gd name="connsiteX2" fmla="*/ 72066 w 144141"/>
                <a:gd name="connsiteY2" fmla="*/ 0 h 144141"/>
                <a:gd name="connsiteX3" fmla="*/ 0 w 144141"/>
                <a:gd name="connsiteY3" fmla="*/ 72076 h 144141"/>
                <a:gd name="connsiteX4" fmla="*/ 72066 w 144141"/>
                <a:gd name="connsiteY4" fmla="*/ 144142 h 14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4141">
                  <a:moveTo>
                    <a:pt x="72066" y="144142"/>
                  </a:moveTo>
                  <a:cubicBezTo>
                    <a:pt x="111871" y="144142"/>
                    <a:pt x="144142" y="111871"/>
                    <a:pt x="144142" y="72076"/>
                  </a:cubicBezTo>
                  <a:cubicBezTo>
                    <a:pt x="144142" y="32271"/>
                    <a:pt x="111871" y="0"/>
                    <a:pt x="72066" y="0"/>
                  </a:cubicBezTo>
                  <a:cubicBezTo>
                    <a:pt x="32271" y="0"/>
                    <a:pt x="0" y="32271"/>
                    <a:pt x="0" y="72076"/>
                  </a:cubicBezTo>
                  <a:cubicBezTo>
                    <a:pt x="0" y="111871"/>
                    <a:pt x="32271" y="144142"/>
                    <a:pt x="72066" y="144142"/>
                  </a:cubicBezTo>
                  <a:close/>
                </a:path>
              </a:pathLst>
            </a:custGeom>
            <a:solidFill>
              <a:srgbClr val="2C3338"/>
            </a:solidFill>
            <a:ln w="9525"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6B082BBB-8C18-89EF-39F2-35DDD6AC3CF2}"/>
                </a:ext>
              </a:extLst>
            </p:cNvPr>
            <p:cNvSpPr/>
            <p:nvPr/>
          </p:nvSpPr>
          <p:spPr>
            <a:xfrm>
              <a:off x="6129785" y="4594278"/>
              <a:ext cx="121853" cy="236829"/>
            </a:xfrm>
            <a:custGeom>
              <a:avLst/>
              <a:gdLst>
                <a:gd name="connsiteX0" fmla="*/ 0 w 121853"/>
                <a:gd name="connsiteY0" fmla="*/ 236830 h 236829"/>
                <a:gd name="connsiteX1" fmla="*/ 121853 w 121853"/>
                <a:gd name="connsiteY1" fmla="*/ 236830 h 236829"/>
                <a:gd name="connsiteX2" fmla="*/ 121853 w 121853"/>
                <a:gd name="connsiteY2" fmla="*/ 0 h 236829"/>
                <a:gd name="connsiteX3" fmla="*/ 0 w 121853"/>
                <a:gd name="connsiteY3" fmla="*/ 0 h 236829"/>
                <a:gd name="connsiteX4" fmla="*/ 0 w 121853"/>
                <a:gd name="connsiteY4" fmla="*/ 236830 h 23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3" h="236829">
                  <a:moveTo>
                    <a:pt x="0" y="236830"/>
                  </a:moveTo>
                  <a:lnTo>
                    <a:pt x="121853" y="236830"/>
                  </a:lnTo>
                  <a:lnTo>
                    <a:pt x="121853" y="0"/>
                  </a:lnTo>
                  <a:lnTo>
                    <a:pt x="0" y="0"/>
                  </a:lnTo>
                  <a:lnTo>
                    <a:pt x="0" y="236830"/>
                  </a:lnTo>
                  <a:close/>
                </a:path>
              </a:pathLst>
            </a:custGeom>
            <a:solidFill>
              <a:srgbClr val="FCBE5B"/>
            </a:solidFill>
            <a:ln w="9525"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1801B238-DE07-834B-1ACA-FC4503D05146}"/>
                </a:ext>
              </a:extLst>
            </p:cNvPr>
            <p:cNvSpPr/>
            <p:nvPr/>
          </p:nvSpPr>
          <p:spPr>
            <a:xfrm>
              <a:off x="6118640" y="4594354"/>
              <a:ext cx="144141" cy="142008"/>
            </a:xfrm>
            <a:custGeom>
              <a:avLst/>
              <a:gdLst>
                <a:gd name="connsiteX0" fmla="*/ 0 w 144141"/>
                <a:gd name="connsiteY0" fmla="*/ 142008 h 142008"/>
                <a:gd name="connsiteX1" fmla="*/ 144142 w 144141"/>
                <a:gd name="connsiteY1" fmla="*/ 142008 h 142008"/>
                <a:gd name="connsiteX2" fmla="*/ 144142 w 144141"/>
                <a:gd name="connsiteY2" fmla="*/ 0 h 142008"/>
                <a:gd name="connsiteX3" fmla="*/ 0 w 144141"/>
                <a:gd name="connsiteY3" fmla="*/ 0 h 142008"/>
                <a:gd name="connsiteX4" fmla="*/ 0 w 144141"/>
                <a:gd name="connsiteY4" fmla="*/ 142008 h 14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2008">
                  <a:moveTo>
                    <a:pt x="0" y="142008"/>
                  </a:moveTo>
                  <a:lnTo>
                    <a:pt x="144142" y="142008"/>
                  </a:lnTo>
                  <a:lnTo>
                    <a:pt x="144142" y="0"/>
                  </a:lnTo>
                  <a:lnTo>
                    <a:pt x="0" y="0"/>
                  </a:lnTo>
                  <a:lnTo>
                    <a:pt x="0" y="142008"/>
                  </a:lnTo>
                  <a:close/>
                </a:path>
              </a:pathLst>
            </a:custGeom>
            <a:solidFill>
              <a:srgbClr val="2C3338"/>
            </a:solidFill>
            <a:ln w="9525"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66DC4642-392B-2C09-23EE-943CF1074953}"/>
                </a:ext>
              </a:extLst>
            </p:cNvPr>
            <p:cNvSpPr/>
            <p:nvPr/>
          </p:nvSpPr>
          <p:spPr>
            <a:xfrm>
              <a:off x="6111687" y="4697805"/>
              <a:ext cx="157962" cy="43224"/>
            </a:xfrm>
            <a:custGeom>
              <a:avLst/>
              <a:gdLst>
                <a:gd name="connsiteX0" fmla="*/ 6877 w 157962"/>
                <a:gd name="connsiteY0" fmla="*/ 43224 h 43224"/>
                <a:gd name="connsiteX1" fmla="*/ 151095 w 157962"/>
                <a:gd name="connsiteY1" fmla="*/ 43224 h 43224"/>
                <a:gd name="connsiteX2" fmla="*/ 157963 w 157962"/>
                <a:gd name="connsiteY2" fmla="*/ 36347 h 43224"/>
                <a:gd name="connsiteX3" fmla="*/ 157963 w 157962"/>
                <a:gd name="connsiteY3" fmla="*/ 6867 h 43224"/>
                <a:gd name="connsiteX4" fmla="*/ 151095 w 157962"/>
                <a:gd name="connsiteY4" fmla="*/ 0 h 43224"/>
                <a:gd name="connsiteX5" fmla="*/ 6877 w 157962"/>
                <a:gd name="connsiteY5" fmla="*/ 0 h 43224"/>
                <a:gd name="connsiteX6" fmla="*/ 0 w 157962"/>
                <a:gd name="connsiteY6" fmla="*/ 6867 h 43224"/>
                <a:gd name="connsiteX7" fmla="*/ 0 w 157962"/>
                <a:gd name="connsiteY7" fmla="*/ 36347 h 43224"/>
                <a:gd name="connsiteX8" fmla="*/ 6877 w 157962"/>
                <a:gd name="connsiteY8" fmla="*/ 43224 h 4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2" h="43224">
                  <a:moveTo>
                    <a:pt x="6877" y="43224"/>
                  </a:moveTo>
                  <a:lnTo>
                    <a:pt x="151095" y="43224"/>
                  </a:lnTo>
                  <a:cubicBezTo>
                    <a:pt x="154886" y="43224"/>
                    <a:pt x="157963" y="40138"/>
                    <a:pt x="157963" y="36347"/>
                  </a:cubicBezTo>
                  <a:lnTo>
                    <a:pt x="157963" y="6867"/>
                  </a:lnTo>
                  <a:cubicBezTo>
                    <a:pt x="157963" y="3077"/>
                    <a:pt x="154886" y="0"/>
                    <a:pt x="151095" y="0"/>
                  </a:cubicBezTo>
                  <a:lnTo>
                    <a:pt x="6877" y="0"/>
                  </a:lnTo>
                  <a:cubicBezTo>
                    <a:pt x="3077" y="0"/>
                    <a:pt x="0" y="3077"/>
                    <a:pt x="0" y="6867"/>
                  </a:cubicBezTo>
                  <a:lnTo>
                    <a:pt x="0" y="36347"/>
                  </a:lnTo>
                  <a:cubicBezTo>
                    <a:pt x="0" y="40138"/>
                    <a:pt x="3077" y="43224"/>
                    <a:pt x="6877" y="43224"/>
                  </a:cubicBezTo>
                  <a:close/>
                </a:path>
              </a:pathLst>
            </a:custGeom>
            <a:solidFill>
              <a:srgbClr val="506C6D"/>
            </a:solidFill>
            <a:ln w="9525"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6209860A-76D4-9757-8652-4708BCA16991}"/>
                </a:ext>
              </a:extLst>
            </p:cNvPr>
            <p:cNvSpPr/>
            <p:nvPr/>
          </p:nvSpPr>
          <p:spPr>
            <a:xfrm>
              <a:off x="6118640" y="4522288"/>
              <a:ext cx="144132" cy="144141"/>
            </a:xfrm>
            <a:custGeom>
              <a:avLst/>
              <a:gdLst>
                <a:gd name="connsiteX0" fmla="*/ 72066 w 144132"/>
                <a:gd name="connsiteY0" fmla="*/ 144142 h 144141"/>
                <a:gd name="connsiteX1" fmla="*/ 144132 w 144132"/>
                <a:gd name="connsiteY1" fmla="*/ 72076 h 144141"/>
                <a:gd name="connsiteX2" fmla="*/ 72066 w 144132"/>
                <a:gd name="connsiteY2" fmla="*/ 0 h 144141"/>
                <a:gd name="connsiteX3" fmla="*/ 0 w 144132"/>
                <a:gd name="connsiteY3" fmla="*/ 72076 h 144141"/>
                <a:gd name="connsiteX4" fmla="*/ 72066 w 144132"/>
                <a:gd name="connsiteY4" fmla="*/ 144142 h 14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32" h="144141">
                  <a:moveTo>
                    <a:pt x="72066" y="144142"/>
                  </a:moveTo>
                  <a:cubicBezTo>
                    <a:pt x="111871" y="144142"/>
                    <a:pt x="144132" y="111871"/>
                    <a:pt x="144132" y="72076"/>
                  </a:cubicBezTo>
                  <a:cubicBezTo>
                    <a:pt x="144132" y="32271"/>
                    <a:pt x="111871" y="0"/>
                    <a:pt x="72066" y="0"/>
                  </a:cubicBezTo>
                  <a:cubicBezTo>
                    <a:pt x="32261" y="0"/>
                    <a:pt x="0" y="32271"/>
                    <a:pt x="0" y="72076"/>
                  </a:cubicBezTo>
                  <a:cubicBezTo>
                    <a:pt x="0" y="111871"/>
                    <a:pt x="32261" y="144142"/>
                    <a:pt x="72066" y="144142"/>
                  </a:cubicBezTo>
                  <a:close/>
                </a:path>
              </a:pathLst>
            </a:custGeom>
            <a:solidFill>
              <a:srgbClr val="2C3338"/>
            </a:solidFill>
            <a:ln w="9525"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3D636FCA-369A-C0E7-68F1-852522D73C85}"/>
                </a:ext>
              </a:extLst>
            </p:cNvPr>
            <p:cNvSpPr/>
            <p:nvPr/>
          </p:nvSpPr>
          <p:spPr>
            <a:xfrm>
              <a:off x="5743994" y="4458994"/>
              <a:ext cx="697372" cy="41481"/>
            </a:xfrm>
            <a:custGeom>
              <a:avLst/>
              <a:gdLst>
                <a:gd name="connsiteX0" fmla="*/ 688524 w 697372"/>
                <a:gd name="connsiteY0" fmla="*/ 0 h 41481"/>
                <a:gd name="connsiteX1" fmla="*/ 8849 w 697372"/>
                <a:gd name="connsiteY1" fmla="*/ 0 h 41481"/>
                <a:gd name="connsiteX2" fmla="*/ 0 w 697372"/>
                <a:gd name="connsiteY2" fmla="*/ 8849 h 41481"/>
                <a:gd name="connsiteX3" fmla="*/ 0 w 697372"/>
                <a:gd name="connsiteY3" fmla="*/ 32633 h 41481"/>
                <a:gd name="connsiteX4" fmla="*/ 8849 w 697372"/>
                <a:gd name="connsiteY4" fmla="*/ 41481 h 41481"/>
                <a:gd name="connsiteX5" fmla="*/ 688524 w 697372"/>
                <a:gd name="connsiteY5" fmla="*/ 41481 h 41481"/>
                <a:gd name="connsiteX6" fmla="*/ 697373 w 697372"/>
                <a:gd name="connsiteY6" fmla="*/ 32633 h 41481"/>
                <a:gd name="connsiteX7" fmla="*/ 697373 w 697372"/>
                <a:gd name="connsiteY7" fmla="*/ 8849 h 41481"/>
                <a:gd name="connsiteX8" fmla="*/ 688524 w 697372"/>
                <a:gd name="connsiteY8" fmla="*/ 0 h 4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72" h="41481">
                  <a:moveTo>
                    <a:pt x="688524" y="0"/>
                  </a:moveTo>
                  <a:lnTo>
                    <a:pt x="8849" y="0"/>
                  </a:lnTo>
                  <a:cubicBezTo>
                    <a:pt x="3962" y="0"/>
                    <a:pt x="0" y="3962"/>
                    <a:pt x="0" y="8849"/>
                  </a:cubicBezTo>
                  <a:lnTo>
                    <a:pt x="0" y="32633"/>
                  </a:lnTo>
                  <a:cubicBezTo>
                    <a:pt x="0" y="37519"/>
                    <a:pt x="3962" y="41481"/>
                    <a:pt x="8849" y="41481"/>
                  </a:cubicBezTo>
                  <a:lnTo>
                    <a:pt x="688524" y="41481"/>
                  </a:lnTo>
                  <a:cubicBezTo>
                    <a:pt x="693410" y="41481"/>
                    <a:pt x="697373" y="37519"/>
                    <a:pt x="697373" y="32633"/>
                  </a:cubicBezTo>
                  <a:lnTo>
                    <a:pt x="697373" y="8849"/>
                  </a:lnTo>
                  <a:cubicBezTo>
                    <a:pt x="697373" y="3962"/>
                    <a:pt x="693410" y="0"/>
                    <a:pt x="688524" y="0"/>
                  </a:cubicBezTo>
                  <a:close/>
                </a:path>
              </a:pathLst>
            </a:custGeom>
            <a:solidFill>
              <a:srgbClr val="506C6D"/>
            </a:solidFill>
            <a:ln w="9525"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9E222698-0E98-9465-D402-D2D6A75D40C6}"/>
                </a:ext>
              </a:extLst>
            </p:cNvPr>
            <p:cNvSpPr/>
            <p:nvPr/>
          </p:nvSpPr>
          <p:spPr>
            <a:xfrm>
              <a:off x="6047441" y="4451089"/>
              <a:ext cx="90487" cy="57369"/>
            </a:xfrm>
            <a:custGeom>
              <a:avLst/>
              <a:gdLst>
                <a:gd name="connsiteX0" fmla="*/ 79029 w 90487"/>
                <a:gd name="connsiteY0" fmla="*/ 0 h 57369"/>
                <a:gd name="connsiteX1" fmla="*/ 11459 w 90487"/>
                <a:gd name="connsiteY1" fmla="*/ 0 h 57369"/>
                <a:gd name="connsiteX2" fmla="*/ 0 w 90487"/>
                <a:gd name="connsiteY2" fmla="*/ 11459 h 57369"/>
                <a:gd name="connsiteX3" fmla="*/ 0 w 90487"/>
                <a:gd name="connsiteY3" fmla="*/ 45911 h 57369"/>
                <a:gd name="connsiteX4" fmla="*/ 11459 w 90487"/>
                <a:gd name="connsiteY4" fmla="*/ 57369 h 57369"/>
                <a:gd name="connsiteX5" fmla="*/ 79029 w 90487"/>
                <a:gd name="connsiteY5" fmla="*/ 57369 h 57369"/>
                <a:gd name="connsiteX6" fmla="*/ 90488 w 90487"/>
                <a:gd name="connsiteY6" fmla="*/ 45911 h 57369"/>
                <a:gd name="connsiteX7" fmla="*/ 90488 w 90487"/>
                <a:gd name="connsiteY7" fmla="*/ 11459 h 57369"/>
                <a:gd name="connsiteX8" fmla="*/ 79029 w 90487"/>
                <a:gd name="connsiteY8" fmla="*/ 0 h 5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7" h="57369">
                  <a:moveTo>
                    <a:pt x="79029" y="0"/>
                  </a:moveTo>
                  <a:lnTo>
                    <a:pt x="11459" y="0"/>
                  </a:lnTo>
                  <a:cubicBezTo>
                    <a:pt x="5134" y="0"/>
                    <a:pt x="0" y="5134"/>
                    <a:pt x="0" y="11459"/>
                  </a:cubicBezTo>
                  <a:lnTo>
                    <a:pt x="0" y="45911"/>
                  </a:lnTo>
                  <a:cubicBezTo>
                    <a:pt x="0" y="52245"/>
                    <a:pt x="5134" y="57369"/>
                    <a:pt x="11459" y="57369"/>
                  </a:cubicBezTo>
                  <a:lnTo>
                    <a:pt x="79029" y="57369"/>
                  </a:lnTo>
                  <a:cubicBezTo>
                    <a:pt x="85354" y="57369"/>
                    <a:pt x="90488" y="52245"/>
                    <a:pt x="90488" y="45911"/>
                  </a:cubicBezTo>
                  <a:lnTo>
                    <a:pt x="90488" y="11459"/>
                  </a:lnTo>
                  <a:cubicBezTo>
                    <a:pt x="90488" y="5134"/>
                    <a:pt x="85354" y="0"/>
                    <a:pt x="79029" y="0"/>
                  </a:cubicBezTo>
                  <a:close/>
                </a:path>
              </a:pathLst>
            </a:custGeom>
            <a:solidFill>
              <a:srgbClr val="FFFFFF"/>
            </a:solidFill>
            <a:ln w="9525"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89D88A42-4F27-0EB7-0D2C-2A4241CB5E10}"/>
                </a:ext>
              </a:extLst>
            </p:cNvPr>
            <p:cNvSpPr/>
            <p:nvPr/>
          </p:nvSpPr>
          <p:spPr>
            <a:xfrm>
              <a:off x="6243027" y="4291621"/>
              <a:ext cx="194157" cy="113633"/>
            </a:xfrm>
            <a:custGeom>
              <a:avLst/>
              <a:gdLst>
                <a:gd name="connsiteX0" fmla="*/ 181594 w 194157"/>
                <a:gd name="connsiteY0" fmla="*/ 113557 h 113633"/>
                <a:gd name="connsiteX1" fmla="*/ 75781 w 194157"/>
                <a:gd name="connsiteY1" fmla="*/ 113557 h 113633"/>
                <a:gd name="connsiteX2" fmla="*/ 0 w 194157"/>
                <a:gd name="connsiteY2" fmla="*/ 37776 h 113633"/>
                <a:gd name="connsiteX3" fmla="*/ 0 w 194157"/>
                <a:gd name="connsiteY3" fmla="*/ 12487 h 113633"/>
                <a:gd name="connsiteX4" fmla="*/ 12478 w 194157"/>
                <a:gd name="connsiteY4" fmla="*/ 0 h 113633"/>
                <a:gd name="connsiteX5" fmla="*/ 24965 w 194157"/>
                <a:gd name="connsiteY5" fmla="*/ 12487 h 113633"/>
                <a:gd name="connsiteX6" fmla="*/ 24965 w 194157"/>
                <a:gd name="connsiteY6" fmla="*/ 37776 h 113633"/>
                <a:gd name="connsiteX7" fmla="*/ 75857 w 194157"/>
                <a:gd name="connsiteY7" fmla="*/ 88659 h 113633"/>
                <a:gd name="connsiteX8" fmla="*/ 181670 w 194157"/>
                <a:gd name="connsiteY8" fmla="*/ 88659 h 113633"/>
                <a:gd name="connsiteX9" fmla="*/ 194158 w 194157"/>
                <a:gd name="connsiteY9" fmla="*/ 101146 h 113633"/>
                <a:gd name="connsiteX10" fmla="*/ 181670 w 194157"/>
                <a:gd name="connsiteY10" fmla="*/ 113633 h 113633"/>
                <a:gd name="connsiteX11" fmla="*/ 181594 w 194157"/>
                <a:gd name="connsiteY11" fmla="*/ 113557 h 1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57" h="113633">
                  <a:moveTo>
                    <a:pt x="181594" y="113557"/>
                  </a:moveTo>
                  <a:lnTo>
                    <a:pt x="75781" y="113557"/>
                  </a:lnTo>
                  <a:cubicBezTo>
                    <a:pt x="33976" y="113557"/>
                    <a:pt x="0" y="79572"/>
                    <a:pt x="0" y="37776"/>
                  </a:cubicBezTo>
                  <a:lnTo>
                    <a:pt x="0" y="12487"/>
                  </a:lnTo>
                  <a:cubicBezTo>
                    <a:pt x="0" y="5610"/>
                    <a:pt x="5610" y="0"/>
                    <a:pt x="12478" y="0"/>
                  </a:cubicBezTo>
                  <a:cubicBezTo>
                    <a:pt x="19355" y="0"/>
                    <a:pt x="24965" y="5610"/>
                    <a:pt x="24965" y="12487"/>
                  </a:cubicBezTo>
                  <a:lnTo>
                    <a:pt x="24965" y="37776"/>
                  </a:lnTo>
                  <a:cubicBezTo>
                    <a:pt x="24965" y="65827"/>
                    <a:pt x="47806" y="88659"/>
                    <a:pt x="75857" y="88659"/>
                  </a:cubicBezTo>
                  <a:lnTo>
                    <a:pt x="181670" y="88659"/>
                  </a:lnTo>
                  <a:cubicBezTo>
                    <a:pt x="188547" y="88659"/>
                    <a:pt x="194158" y="94279"/>
                    <a:pt x="194158" y="101146"/>
                  </a:cubicBezTo>
                  <a:cubicBezTo>
                    <a:pt x="194158" y="108023"/>
                    <a:pt x="188547" y="113633"/>
                    <a:pt x="181670" y="113633"/>
                  </a:cubicBezTo>
                  <a:lnTo>
                    <a:pt x="181594" y="113557"/>
                  </a:lnTo>
                  <a:close/>
                </a:path>
              </a:pathLst>
            </a:custGeom>
            <a:solidFill>
              <a:srgbClr val="FFFFFF"/>
            </a:solidFill>
            <a:ln w="9525"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0BFB3198-463A-5249-5FB5-F467CEC2C3F5}"/>
                </a:ext>
              </a:extLst>
            </p:cNvPr>
            <p:cNvSpPr/>
            <p:nvPr/>
          </p:nvSpPr>
          <p:spPr>
            <a:xfrm>
              <a:off x="5748099" y="4291621"/>
              <a:ext cx="194157" cy="113633"/>
            </a:xfrm>
            <a:custGeom>
              <a:avLst/>
              <a:gdLst>
                <a:gd name="connsiteX0" fmla="*/ 12563 w 194157"/>
                <a:gd name="connsiteY0" fmla="*/ 113557 h 113633"/>
                <a:gd name="connsiteX1" fmla="*/ 118377 w 194157"/>
                <a:gd name="connsiteY1" fmla="*/ 113557 h 113633"/>
                <a:gd name="connsiteX2" fmla="*/ 194157 w 194157"/>
                <a:gd name="connsiteY2" fmla="*/ 37776 h 113633"/>
                <a:gd name="connsiteX3" fmla="*/ 194157 w 194157"/>
                <a:gd name="connsiteY3" fmla="*/ 12487 h 113633"/>
                <a:gd name="connsiteX4" fmla="*/ 181670 w 194157"/>
                <a:gd name="connsiteY4" fmla="*/ 0 h 113633"/>
                <a:gd name="connsiteX5" fmla="*/ 169183 w 194157"/>
                <a:gd name="connsiteY5" fmla="*/ 12487 h 113633"/>
                <a:gd name="connsiteX6" fmla="*/ 169183 w 194157"/>
                <a:gd name="connsiteY6" fmla="*/ 37776 h 113633"/>
                <a:gd name="connsiteX7" fmla="*/ 118291 w 194157"/>
                <a:gd name="connsiteY7" fmla="*/ 88659 h 113633"/>
                <a:gd name="connsiteX8" fmla="*/ 12478 w 194157"/>
                <a:gd name="connsiteY8" fmla="*/ 88659 h 113633"/>
                <a:gd name="connsiteX9" fmla="*/ 0 w 194157"/>
                <a:gd name="connsiteY9" fmla="*/ 101146 h 113633"/>
                <a:gd name="connsiteX10" fmla="*/ 12478 w 194157"/>
                <a:gd name="connsiteY10" fmla="*/ 113633 h 113633"/>
                <a:gd name="connsiteX11" fmla="*/ 12563 w 194157"/>
                <a:gd name="connsiteY11" fmla="*/ 113557 h 1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57" h="113633">
                  <a:moveTo>
                    <a:pt x="12563" y="113557"/>
                  </a:moveTo>
                  <a:lnTo>
                    <a:pt x="118377" y="113557"/>
                  </a:lnTo>
                  <a:cubicBezTo>
                    <a:pt x="160172" y="113557"/>
                    <a:pt x="194157" y="79572"/>
                    <a:pt x="194157" y="37776"/>
                  </a:cubicBezTo>
                  <a:lnTo>
                    <a:pt x="194157" y="12487"/>
                  </a:lnTo>
                  <a:cubicBezTo>
                    <a:pt x="194157" y="5610"/>
                    <a:pt x="188547" y="0"/>
                    <a:pt x="181670" y="0"/>
                  </a:cubicBezTo>
                  <a:cubicBezTo>
                    <a:pt x="174793" y="0"/>
                    <a:pt x="169183" y="5610"/>
                    <a:pt x="169183" y="12487"/>
                  </a:cubicBezTo>
                  <a:lnTo>
                    <a:pt x="169183" y="37776"/>
                  </a:lnTo>
                  <a:cubicBezTo>
                    <a:pt x="169183" y="65827"/>
                    <a:pt x="146342" y="88659"/>
                    <a:pt x="118291" y="88659"/>
                  </a:cubicBezTo>
                  <a:lnTo>
                    <a:pt x="12478" y="88659"/>
                  </a:lnTo>
                  <a:cubicBezTo>
                    <a:pt x="5610" y="88659"/>
                    <a:pt x="0" y="94279"/>
                    <a:pt x="0" y="101146"/>
                  </a:cubicBezTo>
                  <a:cubicBezTo>
                    <a:pt x="0" y="108023"/>
                    <a:pt x="5610" y="113633"/>
                    <a:pt x="12478" y="113633"/>
                  </a:cubicBezTo>
                  <a:lnTo>
                    <a:pt x="12563" y="113557"/>
                  </a:lnTo>
                  <a:close/>
                </a:path>
              </a:pathLst>
            </a:custGeom>
            <a:solidFill>
              <a:srgbClr val="FFFFFF"/>
            </a:solidFill>
            <a:ln w="9525"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683C88D9-6118-F418-BAB0-E8DB66A68C79}"/>
                </a:ext>
              </a:extLst>
            </p:cNvPr>
            <p:cNvSpPr/>
            <p:nvPr/>
          </p:nvSpPr>
          <p:spPr>
            <a:xfrm>
              <a:off x="5377709" y="2426386"/>
              <a:ext cx="1429909" cy="1876694"/>
            </a:xfrm>
            <a:custGeom>
              <a:avLst/>
              <a:gdLst>
                <a:gd name="connsiteX0" fmla="*/ 714929 w 1429909"/>
                <a:gd name="connsiteY0" fmla="*/ 1876694 h 1876694"/>
                <a:gd name="connsiteX1" fmla="*/ 1046904 w 1429909"/>
                <a:gd name="connsiteY1" fmla="*/ 1876694 h 1876694"/>
                <a:gd name="connsiteX2" fmla="*/ 1387098 w 1429909"/>
                <a:gd name="connsiteY2" fmla="*/ 1448155 h 1876694"/>
                <a:gd name="connsiteX3" fmla="*/ 1387965 w 1429909"/>
                <a:gd name="connsiteY3" fmla="*/ 1203658 h 1876694"/>
                <a:gd name="connsiteX4" fmla="*/ 1325148 w 1429909"/>
                <a:gd name="connsiteY4" fmla="*/ 1123371 h 1876694"/>
                <a:gd name="connsiteX5" fmla="*/ 1344979 w 1429909"/>
                <a:gd name="connsiteY5" fmla="*/ 895067 h 1876694"/>
                <a:gd name="connsiteX6" fmla="*/ 1363229 w 1429909"/>
                <a:gd name="connsiteY6" fmla="*/ 878636 h 1876694"/>
                <a:gd name="connsiteX7" fmla="*/ 1373106 w 1429909"/>
                <a:gd name="connsiteY7" fmla="*/ 594705 h 1876694"/>
                <a:gd name="connsiteX8" fmla="*/ 857013 w 1429909"/>
                <a:gd name="connsiteY8" fmla="*/ 60275 h 1876694"/>
                <a:gd name="connsiteX9" fmla="*/ 572930 w 1429909"/>
                <a:gd name="connsiteY9" fmla="*/ 60275 h 1876694"/>
                <a:gd name="connsiteX10" fmla="*/ 56827 w 1429909"/>
                <a:gd name="connsiteY10" fmla="*/ 594626 h 1876694"/>
                <a:gd name="connsiteX11" fmla="*/ 66705 w 1429909"/>
                <a:gd name="connsiteY11" fmla="*/ 878550 h 1876694"/>
                <a:gd name="connsiteX12" fmla="*/ 84964 w 1429909"/>
                <a:gd name="connsiteY12" fmla="*/ 894990 h 1876694"/>
                <a:gd name="connsiteX13" fmla="*/ 104795 w 1429909"/>
                <a:gd name="connsiteY13" fmla="*/ 1123286 h 1876694"/>
                <a:gd name="connsiteX14" fmla="*/ 41968 w 1429909"/>
                <a:gd name="connsiteY14" fmla="*/ 1203572 h 1876694"/>
                <a:gd name="connsiteX15" fmla="*/ 42845 w 1429909"/>
                <a:gd name="connsiteY15" fmla="*/ 1448069 h 1876694"/>
                <a:gd name="connsiteX16" fmla="*/ 383030 w 1429909"/>
                <a:gd name="connsiteY16" fmla="*/ 1876608 h 1876694"/>
                <a:gd name="connsiteX17" fmla="*/ 715005 w 1429909"/>
                <a:gd name="connsiteY17" fmla="*/ 1876608 h 1876694"/>
                <a:gd name="connsiteX18" fmla="*/ 714929 w 1429909"/>
                <a:gd name="connsiteY18" fmla="*/ 1876694 h 187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9909" h="1876694">
                  <a:moveTo>
                    <a:pt x="714929" y="1876694"/>
                  </a:moveTo>
                  <a:lnTo>
                    <a:pt x="1046904" y="1876694"/>
                  </a:lnTo>
                  <a:lnTo>
                    <a:pt x="1387098" y="1448155"/>
                  </a:lnTo>
                  <a:cubicBezTo>
                    <a:pt x="1443839" y="1376632"/>
                    <a:pt x="1444229" y="1275562"/>
                    <a:pt x="1387965" y="1203658"/>
                  </a:cubicBezTo>
                  <a:lnTo>
                    <a:pt x="1325148" y="1123371"/>
                  </a:lnTo>
                  <a:cubicBezTo>
                    <a:pt x="1270779" y="1053906"/>
                    <a:pt x="1279390" y="954179"/>
                    <a:pt x="1344979" y="895067"/>
                  </a:cubicBezTo>
                  <a:lnTo>
                    <a:pt x="1363229" y="878636"/>
                  </a:lnTo>
                  <a:cubicBezTo>
                    <a:pt x="1446287" y="803798"/>
                    <a:pt x="1450707" y="675068"/>
                    <a:pt x="1373106" y="594705"/>
                  </a:cubicBezTo>
                  <a:lnTo>
                    <a:pt x="857013" y="60275"/>
                  </a:lnTo>
                  <a:cubicBezTo>
                    <a:pt x="779337" y="-20092"/>
                    <a:pt x="650530" y="-20092"/>
                    <a:pt x="572930" y="60275"/>
                  </a:cubicBezTo>
                  <a:lnTo>
                    <a:pt x="56827" y="594626"/>
                  </a:lnTo>
                  <a:cubicBezTo>
                    <a:pt x="-20773" y="674992"/>
                    <a:pt x="-16344" y="803722"/>
                    <a:pt x="66705" y="878550"/>
                  </a:cubicBezTo>
                  <a:lnTo>
                    <a:pt x="84964" y="894990"/>
                  </a:lnTo>
                  <a:cubicBezTo>
                    <a:pt x="150553" y="954026"/>
                    <a:pt x="159164" y="1053744"/>
                    <a:pt x="104795" y="1123286"/>
                  </a:cubicBezTo>
                  <a:lnTo>
                    <a:pt x="41968" y="1203572"/>
                  </a:lnTo>
                  <a:cubicBezTo>
                    <a:pt x="-14296" y="1275486"/>
                    <a:pt x="-13972" y="1376555"/>
                    <a:pt x="42845" y="1448069"/>
                  </a:cubicBezTo>
                  <a:lnTo>
                    <a:pt x="383030" y="1876608"/>
                  </a:lnTo>
                  <a:lnTo>
                    <a:pt x="715005" y="1876608"/>
                  </a:lnTo>
                  <a:lnTo>
                    <a:pt x="714929" y="1876694"/>
                  </a:lnTo>
                  <a:close/>
                </a:path>
              </a:pathLst>
            </a:custGeom>
            <a:solidFill>
              <a:srgbClr val="FCBE5B"/>
            </a:solidFill>
            <a:ln w="9525"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65DA0543-A8FE-1F2B-C11D-0D07FFF94815}"/>
                </a:ext>
              </a:extLst>
            </p:cNvPr>
            <p:cNvSpPr/>
            <p:nvPr/>
          </p:nvSpPr>
          <p:spPr>
            <a:xfrm>
              <a:off x="5653678" y="3322405"/>
              <a:ext cx="320516" cy="320516"/>
            </a:xfrm>
            <a:custGeom>
              <a:avLst/>
              <a:gdLst>
                <a:gd name="connsiteX0" fmla="*/ 160258 w 320516"/>
                <a:gd name="connsiteY0" fmla="*/ 320516 h 320516"/>
                <a:gd name="connsiteX1" fmla="*/ 320516 w 320516"/>
                <a:gd name="connsiteY1" fmla="*/ 160258 h 320516"/>
                <a:gd name="connsiteX2" fmla="*/ 160258 w 320516"/>
                <a:gd name="connsiteY2" fmla="*/ 0 h 320516"/>
                <a:gd name="connsiteX3" fmla="*/ 0 w 320516"/>
                <a:gd name="connsiteY3" fmla="*/ 160258 h 320516"/>
                <a:gd name="connsiteX4" fmla="*/ 160258 w 320516"/>
                <a:gd name="connsiteY4" fmla="*/ 320516 h 3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6" h="320516">
                  <a:moveTo>
                    <a:pt x="160258" y="320516"/>
                  </a:moveTo>
                  <a:cubicBezTo>
                    <a:pt x="248764" y="320516"/>
                    <a:pt x="320516" y="248764"/>
                    <a:pt x="320516" y="160258"/>
                  </a:cubicBezTo>
                  <a:cubicBezTo>
                    <a:pt x="320516" y="71752"/>
                    <a:pt x="248764" y="0"/>
                    <a:pt x="160258" y="0"/>
                  </a:cubicBezTo>
                  <a:cubicBezTo>
                    <a:pt x="71742" y="0"/>
                    <a:pt x="0" y="71752"/>
                    <a:pt x="0" y="160258"/>
                  </a:cubicBezTo>
                  <a:cubicBezTo>
                    <a:pt x="0" y="248764"/>
                    <a:pt x="71742" y="320516"/>
                    <a:pt x="160258" y="320516"/>
                  </a:cubicBezTo>
                  <a:close/>
                </a:path>
              </a:pathLst>
            </a:custGeom>
            <a:solidFill>
              <a:srgbClr val="FDDEAC">
                <a:alpha val="50000"/>
              </a:srgbClr>
            </a:solidFill>
            <a:ln w="9525"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86E29280-A247-A53C-DDD9-6BDB03D49EA8}"/>
                </a:ext>
              </a:extLst>
            </p:cNvPr>
            <p:cNvSpPr/>
            <p:nvPr/>
          </p:nvSpPr>
          <p:spPr>
            <a:xfrm>
              <a:off x="6211100" y="3322405"/>
              <a:ext cx="320516" cy="320516"/>
            </a:xfrm>
            <a:custGeom>
              <a:avLst/>
              <a:gdLst>
                <a:gd name="connsiteX0" fmla="*/ 160258 w 320516"/>
                <a:gd name="connsiteY0" fmla="*/ 320516 h 320516"/>
                <a:gd name="connsiteX1" fmla="*/ 320516 w 320516"/>
                <a:gd name="connsiteY1" fmla="*/ 160258 h 320516"/>
                <a:gd name="connsiteX2" fmla="*/ 160258 w 320516"/>
                <a:gd name="connsiteY2" fmla="*/ 0 h 320516"/>
                <a:gd name="connsiteX3" fmla="*/ 0 w 320516"/>
                <a:gd name="connsiteY3" fmla="*/ 160258 h 320516"/>
                <a:gd name="connsiteX4" fmla="*/ 160258 w 320516"/>
                <a:gd name="connsiteY4" fmla="*/ 320516 h 3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6" h="320516">
                  <a:moveTo>
                    <a:pt x="160258" y="320516"/>
                  </a:moveTo>
                  <a:cubicBezTo>
                    <a:pt x="248764" y="320516"/>
                    <a:pt x="320516" y="248764"/>
                    <a:pt x="320516" y="160258"/>
                  </a:cubicBezTo>
                  <a:cubicBezTo>
                    <a:pt x="320516" y="71752"/>
                    <a:pt x="248764" y="0"/>
                    <a:pt x="160258" y="0"/>
                  </a:cubicBezTo>
                  <a:cubicBezTo>
                    <a:pt x="71752" y="0"/>
                    <a:pt x="0" y="71752"/>
                    <a:pt x="0" y="160258"/>
                  </a:cubicBezTo>
                  <a:cubicBezTo>
                    <a:pt x="0" y="248764"/>
                    <a:pt x="71752" y="320516"/>
                    <a:pt x="160258" y="320516"/>
                  </a:cubicBezTo>
                  <a:close/>
                </a:path>
              </a:pathLst>
            </a:custGeom>
            <a:solidFill>
              <a:srgbClr val="FDDEAC">
                <a:alpha val="50000"/>
              </a:srgbClr>
            </a:solidFill>
            <a:ln w="9525"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151CCF87-E8C9-4B5B-D7BA-B2808287DA3A}"/>
                </a:ext>
              </a:extLst>
            </p:cNvPr>
            <p:cNvSpPr/>
            <p:nvPr/>
          </p:nvSpPr>
          <p:spPr>
            <a:xfrm>
              <a:off x="5837939" y="3169262"/>
              <a:ext cx="236124" cy="202453"/>
            </a:xfrm>
            <a:custGeom>
              <a:avLst/>
              <a:gdLst>
                <a:gd name="connsiteX0" fmla="*/ 0 w 236124"/>
                <a:gd name="connsiteY0" fmla="*/ 202454 h 202453"/>
                <a:gd name="connsiteX1" fmla="*/ 0 w 236124"/>
                <a:gd name="connsiteY1" fmla="*/ 118062 h 202453"/>
                <a:gd name="connsiteX2" fmla="*/ 118062 w 236124"/>
                <a:gd name="connsiteY2" fmla="*/ 0 h 202453"/>
                <a:gd name="connsiteX3" fmla="*/ 236125 w 236124"/>
                <a:gd name="connsiteY3" fmla="*/ 118062 h 202453"/>
                <a:gd name="connsiteX4" fmla="*/ 236125 w 236124"/>
                <a:gd name="connsiteY4" fmla="*/ 202454 h 20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24" h="202453">
                  <a:moveTo>
                    <a:pt x="0" y="202454"/>
                  </a:moveTo>
                  <a:lnTo>
                    <a:pt x="0" y="118062"/>
                  </a:lnTo>
                  <a:cubicBezTo>
                    <a:pt x="0" y="52864"/>
                    <a:pt x="52864" y="0"/>
                    <a:pt x="118062" y="0"/>
                  </a:cubicBezTo>
                  <a:cubicBezTo>
                    <a:pt x="183251" y="0"/>
                    <a:pt x="236125" y="52864"/>
                    <a:pt x="236125" y="118062"/>
                  </a:cubicBezTo>
                  <a:lnTo>
                    <a:pt x="236125" y="202454"/>
                  </a:lnTo>
                </a:path>
              </a:pathLst>
            </a:custGeom>
            <a:noFill/>
            <a:ln w="12700" cap="rnd">
              <a:solidFill>
                <a:srgbClr val="2C3338"/>
              </a:solidFill>
              <a:prstDash val="solid"/>
              <a:round/>
            </a:ln>
          </p:spPr>
          <p:txBody>
            <a:bodyPr rtlCol="0" anchor="ctr"/>
            <a:lstStyle/>
            <a:p>
              <a:endParaRPr lang="nl-NL"/>
            </a:p>
          </p:txBody>
        </p:sp>
        <p:sp>
          <p:nvSpPr>
            <p:cNvPr id="429" name="Vrije vorm: vorm 428">
              <a:extLst>
                <a:ext uri="{FF2B5EF4-FFF2-40B4-BE49-F238E27FC236}">
                  <a16:creationId xmlns:a16="http://schemas.microsoft.com/office/drawing/2014/main" id="{D21746A2-F86A-0877-098A-2A040062A6C6}"/>
                </a:ext>
              </a:extLst>
            </p:cNvPr>
            <p:cNvSpPr/>
            <p:nvPr/>
          </p:nvSpPr>
          <p:spPr>
            <a:xfrm>
              <a:off x="6111278" y="3169262"/>
              <a:ext cx="236124" cy="202453"/>
            </a:xfrm>
            <a:custGeom>
              <a:avLst/>
              <a:gdLst>
                <a:gd name="connsiteX0" fmla="*/ 0 w 236124"/>
                <a:gd name="connsiteY0" fmla="*/ 202454 h 202453"/>
                <a:gd name="connsiteX1" fmla="*/ 0 w 236124"/>
                <a:gd name="connsiteY1" fmla="*/ 118062 h 202453"/>
                <a:gd name="connsiteX2" fmla="*/ 118062 w 236124"/>
                <a:gd name="connsiteY2" fmla="*/ 0 h 202453"/>
                <a:gd name="connsiteX3" fmla="*/ 236125 w 236124"/>
                <a:gd name="connsiteY3" fmla="*/ 118062 h 202453"/>
                <a:gd name="connsiteX4" fmla="*/ 236125 w 236124"/>
                <a:gd name="connsiteY4" fmla="*/ 202454 h 20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24" h="202453">
                  <a:moveTo>
                    <a:pt x="0" y="202454"/>
                  </a:moveTo>
                  <a:lnTo>
                    <a:pt x="0" y="118062"/>
                  </a:lnTo>
                  <a:cubicBezTo>
                    <a:pt x="0" y="52864"/>
                    <a:pt x="52873" y="0"/>
                    <a:pt x="118062" y="0"/>
                  </a:cubicBezTo>
                  <a:cubicBezTo>
                    <a:pt x="183261" y="0"/>
                    <a:pt x="236125" y="52864"/>
                    <a:pt x="236125" y="118062"/>
                  </a:cubicBezTo>
                  <a:lnTo>
                    <a:pt x="236125" y="202454"/>
                  </a:lnTo>
                </a:path>
              </a:pathLst>
            </a:custGeom>
            <a:noFill/>
            <a:ln w="12700" cap="rnd">
              <a:solidFill>
                <a:srgbClr val="2C3338"/>
              </a:solidFill>
              <a:prstDash val="solid"/>
              <a:round/>
            </a:ln>
          </p:spPr>
          <p:txBody>
            <a:bodyPr rtlCol="0" anchor="ctr"/>
            <a:lstStyle/>
            <a:p>
              <a:endParaRPr lang="nl-NL"/>
            </a:p>
          </p:txBody>
        </p:sp>
        <p:sp>
          <p:nvSpPr>
            <p:cNvPr id="430" name="Vrije vorm: vorm 429">
              <a:extLst>
                <a:ext uri="{FF2B5EF4-FFF2-40B4-BE49-F238E27FC236}">
                  <a16:creationId xmlns:a16="http://schemas.microsoft.com/office/drawing/2014/main" id="{198D577F-5B8D-3FA7-CE45-826A8B582956}"/>
                </a:ext>
              </a:extLst>
            </p:cNvPr>
            <p:cNvSpPr/>
            <p:nvPr/>
          </p:nvSpPr>
          <p:spPr>
            <a:xfrm>
              <a:off x="5903623" y="3062026"/>
              <a:ext cx="104698" cy="9525"/>
            </a:xfrm>
            <a:custGeom>
              <a:avLst/>
              <a:gdLst>
                <a:gd name="connsiteX0" fmla="*/ 0 w 104698"/>
                <a:gd name="connsiteY0" fmla="*/ 0 h 9525"/>
                <a:gd name="connsiteX1" fmla="*/ 104699 w 104698"/>
                <a:gd name="connsiteY1" fmla="*/ 0 h 9525"/>
              </a:gdLst>
              <a:ahLst/>
              <a:cxnLst>
                <a:cxn ang="0">
                  <a:pos x="connsiteX0" y="connsiteY0"/>
                </a:cxn>
                <a:cxn ang="0">
                  <a:pos x="connsiteX1" y="connsiteY1"/>
                </a:cxn>
              </a:cxnLst>
              <a:rect l="l" t="t" r="r" b="b"/>
              <a:pathLst>
                <a:path w="104698" h="9525">
                  <a:moveTo>
                    <a:pt x="0" y="0"/>
                  </a:moveTo>
                  <a:lnTo>
                    <a:pt x="104699" y="0"/>
                  </a:lnTo>
                </a:path>
              </a:pathLst>
            </a:custGeom>
            <a:noFill/>
            <a:ln w="12700" cap="rnd">
              <a:solidFill>
                <a:srgbClr val="2C3338"/>
              </a:solidFill>
              <a:prstDash val="solid"/>
              <a:round/>
            </a:ln>
          </p:spPr>
          <p:txBody>
            <a:bodyPr rtlCol="0" anchor="ctr"/>
            <a:lstStyle/>
            <a:p>
              <a:endParaRPr lang="nl-NL"/>
            </a:p>
          </p:txBody>
        </p:sp>
        <p:sp>
          <p:nvSpPr>
            <p:cNvPr id="431" name="Vrije vorm: vorm 430">
              <a:extLst>
                <a:ext uri="{FF2B5EF4-FFF2-40B4-BE49-F238E27FC236}">
                  <a16:creationId xmlns:a16="http://schemas.microsoft.com/office/drawing/2014/main" id="{5F628595-4367-7285-9F20-563F1457B567}"/>
                </a:ext>
              </a:extLst>
            </p:cNvPr>
            <p:cNvSpPr/>
            <p:nvPr/>
          </p:nvSpPr>
          <p:spPr>
            <a:xfrm>
              <a:off x="6176952" y="3062026"/>
              <a:ext cx="104708" cy="9525"/>
            </a:xfrm>
            <a:custGeom>
              <a:avLst/>
              <a:gdLst>
                <a:gd name="connsiteX0" fmla="*/ 104708 w 104708"/>
                <a:gd name="connsiteY0" fmla="*/ 0 h 9525"/>
                <a:gd name="connsiteX1" fmla="*/ 0 w 104708"/>
                <a:gd name="connsiteY1" fmla="*/ 0 h 9525"/>
              </a:gdLst>
              <a:ahLst/>
              <a:cxnLst>
                <a:cxn ang="0">
                  <a:pos x="connsiteX0" y="connsiteY0"/>
                </a:cxn>
                <a:cxn ang="0">
                  <a:pos x="connsiteX1" y="connsiteY1"/>
                </a:cxn>
              </a:cxnLst>
              <a:rect l="l" t="t" r="r" b="b"/>
              <a:pathLst>
                <a:path w="104708" h="9525">
                  <a:moveTo>
                    <a:pt x="104708" y="0"/>
                  </a:moveTo>
                  <a:lnTo>
                    <a:pt x="0" y="0"/>
                  </a:lnTo>
                </a:path>
              </a:pathLst>
            </a:custGeom>
            <a:noFill/>
            <a:ln w="12700" cap="rnd">
              <a:solidFill>
                <a:srgbClr val="2C3338"/>
              </a:solidFill>
              <a:prstDash val="solid"/>
              <a:round/>
            </a:ln>
          </p:spPr>
          <p:txBody>
            <a:bodyPr rtlCol="0" anchor="ctr"/>
            <a:lstStyle/>
            <a:p>
              <a:endParaRPr lang="nl-NL"/>
            </a:p>
          </p:txBody>
        </p:sp>
        <p:sp>
          <p:nvSpPr>
            <p:cNvPr id="432" name="Vrije vorm: vorm 431">
              <a:extLst>
                <a:ext uri="{FF2B5EF4-FFF2-40B4-BE49-F238E27FC236}">
                  <a16:creationId xmlns:a16="http://schemas.microsoft.com/office/drawing/2014/main" id="{2623E9B3-222C-09D2-FF91-08557F49950A}"/>
                </a:ext>
              </a:extLst>
            </p:cNvPr>
            <p:cNvSpPr/>
            <p:nvPr/>
          </p:nvSpPr>
          <p:spPr>
            <a:xfrm>
              <a:off x="5894841" y="3487330"/>
              <a:ext cx="395582" cy="197786"/>
            </a:xfrm>
            <a:custGeom>
              <a:avLst/>
              <a:gdLst>
                <a:gd name="connsiteX0" fmla="*/ 395583 w 395582"/>
                <a:gd name="connsiteY0" fmla="*/ 0 h 197786"/>
                <a:gd name="connsiteX1" fmla="*/ 197796 w 395582"/>
                <a:gd name="connsiteY1" fmla="*/ 197787 h 197786"/>
                <a:gd name="connsiteX2" fmla="*/ 0 w 395582"/>
                <a:gd name="connsiteY2" fmla="*/ 0 h 197786"/>
                <a:gd name="connsiteX3" fmla="*/ 395583 w 395582"/>
                <a:gd name="connsiteY3" fmla="*/ 0 h 197786"/>
              </a:gdLst>
              <a:ahLst/>
              <a:cxnLst>
                <a:cxn ang="0">
                  <a:pos x="connsiteX0" y="connsiteY0"/>
                </a:cxn>
                <a:cxn ang="0">
                  <a:pos x="connsiteX1" y="connsiteY1"/>
                </a:cxn>
                <a:cxn ang="0">
                  <a:pos x="connsiteX2" y="connsiteY2"/>
                </a:cxn>
                <a:cxn ang="0">
                  <a:pos x="connsiteX3" y="connsiteY3"/>
                </a:cxn>
              </a:cxnLst>
              <a:rect l="l" t="t" r="r" b="b"/>
              <a:pathLst>
                <a:path w="395582" h="197786">
                  <a:moveTo>
                    <a:pt x="395583" y="0"/>
                  </a:moveTo>
                  <a:cubicBezTo>
                    <a:pt x="395583" y="109204"/>
                    <a:pt x="307000" y="197787"/>
                    <a:pt x="197796" y="197787"/>
                  </a:cubicBezTo>
                  <a:cubicBezTo>
                    <a:pt x="88583" y="197787"/>
                    <a:pt x="0" y="109204"/>
                    <a:pt x="0" y="0"/>
                  </a:cubicBezTo>
                  <a:lnTo>
                    <a:pt x="395583" y="0"/>
                  </a:lnTo>
                  <a:close/>
                </a:path>
              </a:pathLst>
            </a:custGeom>
            <a:solidFill>
              <a:srgbClr val="FFFFFF"/>
            </a:solidFill>
            <a:ln w="9525"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70DAA127-70BF-491F-34BB-61245C8F9A4A}"/>
                </a:ext>
              </a:extLst>
            </p:cNvPr>
            <p:cNvSpPr/>
            <p:nvPr/>
          </p:nvSpPr>
          <p:spPr>
            <a:xfrm>
              <a:off x="5327141" y="4159576"/>
              <a:ext cx="433520" cy="199453"/>
            </a:xfrm>
            <a:custGeom>
              <a:avLst/>
              <a:gdLst>
                <a:gd name="connsiteX0" fmla="*/ 433521 w 433520"/>
                <a:gd name="connsiteY0" fmla="*/ 199454 h 199453"/>
                <a:gd name="connsiteX1" fmla="*/ 0 w 433520"/>
                <a:gd name="connsiteY1" fmla="*/ 0 h 199453"/>
              </a:gdLst>
              <a:ahLst/>
              <a:cxnLst>
                <a:cxn ang="0">
                  <a:pos x="connsiteX0" y="connsiteY0"/>
                </a:cxn>
                <a:cxn ang="0">
                  <a:pos x="connsiteX1" y="connsiteY1"/>
                </a:cxn>
              </a:cxnLst>
              <a:rect l="l" t="t" r="r" b="b"/>
              <a:pathLst>
                <a:path w="433520" h="199453">
                  <a:moveTo>
                    <a:pt x="433521" y="199454"/>
                  </a:moveTo>
                  <a:cubicBezTo>
                    <a:pt x="433521" y="199454"/>
                    <a:pt x="277054" y="148952"/>
                    <a:pt x="0" y="0"/>
                  </a:cubicBezTo>
                </a:path>
              </a:pathLst>
            </a:custGeom>
            <a:noFill/>
            <a:ln w="98147" cap="rnd">
              <a:solidFill>
                <a:srgbClr val="FCBE5B"/>
              </a:solidFill>
              <a:prstDash val="solid"/>
              <a:round/>
            </a:ln>
          </p:spPr>
          <p:txBody>
            <a:bodyPr rtlCol="0" anchor="ctr"/>
            <a:lstStyle/>
            <a:p>
              <a:endParaRPr lang="nl-NL"/>
            </a:p>
          </p:txBody>
        </p:sp>
        <p:sp>
          <p:nvSpPr>
            <p:cNvPr id="434" name="Vrije vorm: vorm 433">
              <a:extLst>
                <a:ext uri="{FF2B5EF4-FFF2-40B4-BE49-F238E27FC236}">
                  <a16:creationId xmlns:a16="http://schemas.microsoft.com/office/drawing/2014/main" id="{9A02E289-272F-CBB9-B3A6-B11F4BC40C9A}"/>
                </a:ext>
              </a:extLst>
            </p:cNvPr>
            <p:cNvSpPr/>
            <p:nvPr/>
          </p:nvSpPr>
          <p:spPr>
            <a:xfrm>
              <a:off x="5704627" y="4303004"/>
              <a:ext cx="112052" cy="112052"/>
            </a:xfrm>
            <a:custGeom>
              <a:avLst/>
              <a:gdLst>
                <a:gd name="connsiteX0" fmla="*/ 56026 w 112052"/>
                <a:gd name="connsiteY0" fmla="*/ 112052 h 112052"/>
                <a:gd name="connsiteX1" fmla="*/ 112052 w 112052"/>
                <a:gd name="connsiteY1" fmla="*/ 56026 h 112052"/>
                <a:gd name="connsiteX2" fmla="*/ 56026 w 112052"/>
                <a:gd name="connsiteY2" fmla="*/ 0 h 112052"/>
                <a:gd name="connsiteX3" fmla="*/ 0 w 112052"/>
                <a:gd name="connsiteY3" fmla="*/ 56026 h 112052"/>
                <a:gd name="connsiteX4" fmla="*/ 56026 w 112052"/>
                <a:gd name="connsiteY4" fmla="*/ 112052 h 1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52" h="112052">
                  <a:moveTo>
                    <a:pt x="56026" y="112052"/>
                  </a:moveTo>
                  <a:cubicBezTo>
                    <a:pt x="86973" y="112052"/>
                    <a:pt x="112052" y="86963"/>
                    <a:pt x="112052" y="56026"/>
                  </a:cubicBezTo>
                  <a:cubicBezTo>
                    <a:pt x="112052" y="25079"/>
                    <a:pt x="86973" y="0"/>
                    <a:pt x="56026" y="0"/>
                  </a:cubicBezTo>
                  <a:cubicBezTo>
                    <a:pt x="25089" y="0"/>
                    <a:pt x="0" y="25079"/>
                    <a:pt x="0" y="56026"/>
                  </a:cubicBezTo>
                  <a:cubicBezTo>
                    <a:pt x="0" y="86963"/>
                    <a:pt x="25089" y="112052"/>
                    <a:pt x="56026" y="112052"/>
                  </a:cubicBezTo>
                  <a:close/>
                </a:path>
              </a:pathLst>
            </a:custGeom>
            <a:solidFill>
              <a:srgbClr val="EE4A63"/>
            </a:solidFill>
            <a:ln w="9525"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220185E9-B9ED-0CAB-F999-A1F5190251F1}"/>
                </a:ext>
              </a:extLst>
            </p:cNvPr>
            <p:cNvSpPr/>
            <p:nvPr/>
          </p:nvSpPr>
          <p:spPr>
            <a:xfrm>
              <a:off x="5575439" y="4283325"/>
              <a:ext cx="185223" cy="75704"/>
            </a:xfrm>
            <a:custGeom>
              <a:avLst/>
              <a:gdLst>
                <a:gd name="connsiteX0" fmla="*/ 185223 w 185223"/>
                <a:gd name="connsiteY0" fmla="*/ 75705 h 75704"/>
                <a:gd name="connsiteX1" fmla="*/ 0 w 185223"/>
                <a:gd name="connsiteY1" fmla="*/ 0 h 75704"/>
              </a:gdLst>
              <a:ahLst/>
              <a:cxnLst>
                <a:cxn ang="0">
                  <a:pos x="connsiteX0" y="connsiteY0"/>
                </a:cxn>
                <a:cxn ang="0">
                  <a:pos x="connsiteX1" y="connsiteY1"/>
                </a:cxn>
              </a:cxnLst>
              <a:rect l="l" t="t" r="r" b="b"/>
              <a:pathLst>
                <a:path w="185223" h="75704">
                  <a:moveTo>
                    <a:pt x="185223" y="75705"/>
                  </a:moveTo>
                  <a:cubicBezTo>
                    <a:pt x="185223" y="75705"/>
                    <a:pt x="92926" y="42434"/>
                    <a:pt x="0" y="0"/>
                  </a:cubicBezTo>
                </a:path>
              </a:pathLst>
            </a:custGeom>
            <a:noFill/>
            <a:ln w="112054" cap="flat">
              <a:solidFill>
                <a:srgbClr val="EE4A63"/>
              </a:solid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50B615D9-B5E9-2E7C-78B3-0FCAEE3BD506}"/>
                </a:ext>
              </a:extLst>
            </p:cNvPr>
            <p:cNvSpPr/>
            <p:nvPr/>
          </p:nvSpPr>
          <p:spPr>
            <a:xfrm>
              <a:off x="6092637" y="2177764"/>
              <a:ext cx="356006" cy="356076"/>
            </a:xfrm>
            <a:custGeom>
              <a:avLst/>
              <a:gdLst>
                <a:gd name="connsiteX0" fmla="*/ 63065 w 356006"/>
                <a:gd name="connsiteY0" fmla="*/ 355998 h 356076"/>
                <a:gd name="connsiteX1" fmla="*/ 0 w 356006"/>
                <a:gd name="connsiteY1" fmla="*/ 292937 h 356076"/>
                <a:gd name="connsiteX2" fmla="*/ 292941 w 356006"/>
                <a:gd name="connsiteY2" fmla="*/ 0 h 356076"/>
                <a:gd name="connsiteX3" fmla="*/ 356006 w 356006"/>
                <a:gd name="connsiteY3" fmla="*/ 63060 h 356076"/>
                <a:gd name="connsiteX4" fmla="*/ 292941 w 356006"/>
                <a:gd name="connsiteY4" fmla="*/ 126120 h 356076"/>
                <a:gd name="connsiteX5" fmla="*/ 126044 w 356006"/>
                <a:gd name="connsiteY5" fmla="*/ 293016 h 356076"/>
                <a:gd name="connsiteX6" fmla="*/ 62989 w 356006"/>
                <a:gd name="connsiteY6" fmla="*/ 356077 h 356076"/>
                <a:gd name="connsiteX7" fmla="*/ 63065 w 356006"/>
                <a:gd name="connsiteY7" fmla="*/ 355998 h 3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006" h="356076">
                  <a:moveTo>
                    <a:pt x="63065" y="355998"/>
                  </a:moveTo>
                  <a:cubicBezTo>
                    <a:pt x="28299" y="355998"/>
                    <a:pt x="0" y="327786"/>
                    <a:pt x="0" y="292937"/>
                  </a:cubicBezTo>
                  <a:cubicBezTo>
                    <a:pt x="0" y="131414"/>
                    <a:pt x="131416" y="0"/>
                    <a:pt x="292941" y="0"/>
                  </a:cubicBezTo>
                  <a:cubicBezTo>
                    <a:pt x="327708" y="0"/>
                    <a:pt x="356006" y="28211"/>
                    <a:pt x="356006" y="63060"/>
                  </a:cubicBezTo>
                  <a:cubicBezTo>
                    <a:pt x="356006" y="97909"/>
                    <a:pt x="327793" y="126120"/>
                    <a:pt x="292941" y="126120"/>
                  </a:cubicBezTo>
                  <a:cubicBezTo>
                    <a:pt x="200958" y="126120"/>
                    <a:pt x="126044" y="200954"/>
                    <a:pt x="126044" y="293016"/>
                  </a:cubicBezTo>
                  <a:cubicBezTo>
                    <a:pt x="126044" y="327786"/>
                    <a:pt x="97831" y="356077"/>
                    <a:pt x="62989" y="356077"/>
                  </a:cubicBezTo>
                  <a:lnTo>
                    <a:pt x="63065" y="355998"/>
                  </a:lnTo>
                  <a:close/>
                </a:path>
              </a:pathLst>
            </a:custGeom>
            <a:solidFill>
              <a:srgbClr val="FCBE5B"/>
            </a:solidFill>
            <a:ln w="9525"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8D8B8FE1-0B75-F26D-D278-A7C1C5E0B299}"/>
                </a:ext>
              </a:extLst>
            </p:cNvPr>
            <p:cNvSpPr/>
            <p:nvPr/>
          </p:nvSpPr>
          <p:spPr>
            <a:xfrm>
              <a:off x="5810602" y="2251648"/>
              <a:ext cx="282111" cy="282110"/>
            </a:xfrm>
            <a:custGeom>
              <a:avLst/>
              <a:gdLst>
                <a:gd name="connsiteX0" fmla="*/ 219056 w 282111"/>
                <a:gd name="connsiteY0" fmla="*/ 282111 h 282110"/>
                <a:gd name="connsiteX1" fmla="*/ 155991 w 282111"/>
                <a:gd name="connsiteY1" fmla="*/ 219050 h 282110"/>
                <a:gd name="connsiteX2" fmla="*/ 63065 w 282111"/>
                <a:gd name="connsiteY2" fmla="*/ 126120 h 282110"/>
                <a:gd name="connsiteX3" fmla="*/ 0 w 282111"/>
                <a:gd name="connsiteY3" fmla="*/ 63059 h 282110"/>
                <a:gd name="connsiteX4" fmla="*/ 63065 w 282111"/>
                <a:gd name="connsiteY4" fmla="*/ 0 h 282110"/>
                <a:gd name="connsiteX5" fmla="*/ 282111 w 282111"/>
                <a:gd name="connsiteY5" fmla="*/ 219050 h 282110"/>
                <a:gd name="connsiteX6" fmla="*/ 219056 w 282111"/>
                <a:gd name="connsiteY6" fmla="*/ 282111 h 28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11" h="282110">
                  <a:moveTo>
                    <a:pt x="219056" y="282111"/>
                  </a:moveTo>
                  <a:cubicBezTo>
                    <a:pt x="184280" y="282111"/>
                    <a:pt x="155991" y="253899"/>
                    <a:pt x="155991" y="219050"/>
                  </a:cubicBezTo>
                  <a:cubicBezTo>
                    <a:pt x="155991" y="167765"/>
                    <a:pt x="114271" y="126120"/>
                    <a:pt x="63065" y="126120"/>
                  </a:cubicBezTo>
                  <a:cubicBezTo>
                    <a:pt x="28289" y="126120"/>
                    <a:pt x="0" y="97908"/>
                    <a:pt x="0" y="63059"/>
                  </a:cubicBezTo>
                  <a:cubicBezTo>
                    <a:pt x="0" y="28211"/>
                    <a:pt x="28213" y="0"/>
                    <a:pt x="63065" y="0"/>
                  </a:cubicBezTo>
                  <a:cubicBezTo>
                    <a:pt x="183804" y="0"/>
                    <a:pt x="282111" y="98225"/>
                    <a:pt x="282111" y="219050"/>
                  </a:cubicBezTo>
                  <a:cubicBezTo>
                    <a:pt x="282111" y="253820"/>
                    <a:pt x="253898" y="282111"/>
                    <a:pt x="219056" y="282111"/>
                  </a:cubicBezTo>
                  <a:close/>
                </a:path>
              </a:pathLst>
            </a:custGeom>
            <a:solidFill>
              <a:srgbClr val="FCBE5B"/>
            </a:solidFill>
            <a:ln w="9525"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EB7127E5-6CCF-0F1A-D2A7-0892F6EB9FB5}"/>
                </a:ext>
              </a:extLst>
            </p:cNvPr>
            <p:cNvSpPr/>
            <p:nvPr/>
          </p:nvSpPr>
          <p:spPr>
            <a:xfrm>
              <a:off x="6029658" y="2166937"/>
              <a:ext cx="126044" cy="398353"/>
            </a:xfrm>
            <a:custGeom>
              <a:avLst/>
              <a:gdLst>
                <a:gd name="connsiteX0" fmla="*/ 126044 w 126044"/>
                <a:gd name="connsiteY0" fmla="*/ 63060 h 398353"/>
                <a:gd name="connsiteX1" fmla="*/ 63017 w 126044"/>
                <a:gd name="connsiteY1" fmla="*/ 0 h 398353"/>
                <a:gd name="connsiteX2" fmla="*/ 0 w 126044"/>
                <a:gd name="connsiteY2" fmla="*/ 63060 h 398353"/>
                <a:gd name="connsiteX3" fmla="*/ 0 w 126044"/>
                <a:gd name="connsiteY3" fmla="*/ 335293 h 398353"/>
                <a:gd name="connsiteX4" fmla="*/ 63017 w 126044"/>
                <a:gd name="connsiteY4" fmla="*/ 398354 h 398353"/>
                <a:gd name="connsiteX5" fmla="*/ 126044 w 126044"/>
                <a:gd name="connsiteY5" fmla="*/ 335293 h 398353"/>
                <a:gd name="connsiteX6" fmla="*/ 126044 w 126044"/>
                <a:gd name="connsiteY6" fmla="*/ 63060 h 3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044" h="398353">
                  <a:moveTo>
                    <a:pt x="126044" y="63060"/>
                  </a:moveTo>
                  <a:cubicBezTo>
                    <a:pt x="126044" y="28233"/>
                    <a:pt x="97831" y="0"/>
                    <a:pt x="63017" y="0"/>
                  </a:cubicBezTo>
                  <a:cubicBezTo>
                    <a:pt x="28213" y="0"/>
                    <a:pt x="0" y="28233"/>
                    <a:pt x="0" y="63060"/>
                  </a:cubicBezTo>
                  <a:lnTo>
                    <a:pt x="0" y="335293"/>
                  </a:lnTo>
                  <a:cubicBezTo>
                    <a:pt x="0" y="370121"/>
                    <a:pt x="28213" y="398354"/>
                    <a:pt x="63017" y="398354"/>
                  </a:cubicBezTo>
                  <a:cubicBezTo>
                    <a:pt x="97831" y="398354"/>
                    <a:pt x="126044" y="370121"/>
                    <a:pt x="126044" y="335293"/>
                  </a:cubicBezTo>
                  <a:lnTo>
                    <a:pt x="126044" y="63060"/>
                  </a:lnTo>
                  <a:close/>
                </a:path>
              </a:pathLst>
            </a:custGeom>
            <a:solidFill>
              <a:srgbClr val="FCBE5B"/>
            </a:solidFill>
            <a:ln w="9525"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C1BA1CC6-0859-6E94-D703-67736E87EC63}"/>
                </a:ext>
              </a:extLst>
            </p:cNvPr>
            <p:cNvSpPr/>
            <p:nvPr/>
          </p:nvSpPr>
          <p:spPr>
            <a:xfrm>
              <a:off x="6424612" y="4153566"/>
              <a:ext cx="430748" cy="205463"/>
            </a:xfrm>
            <a:custGeom>
              <a:avLst/>
              <a:gdLst>
                <a:gd name="connsiteX0" fmla="*/ 0 w 430748"/>
                <a:gd name="connsiteY0" fmla="*/ 205464 h 205463"/>
                <a:gd name="connsiteX1" fmla="*/ 430749 w 430748"/>
                <a:gd name="connsiteY1" fmla="*/ 0 h 205463"/>
              </a:gdLst>
              <a:ahLst/>
              <a:cxnLst>
                <a:cxn ang="0">
                  <a:pos x="connsiteX0" y="connsiteY0"/>
                </a:cxn>
                <a:cxn ang="0">
                  <a:pos x="connsiteX1" y="connsiteY1"/>
                </a:cxn>
              </a:cxnLst>
              <a:rect l="l" t="t" r="r" b="b"/>
              <a:pathLst>
                <a:path w="430748" h="205463">
                  <a:moveTo>
                    <a:pt x="0" y="205464"/>
                  </a:moveTo>
                  <a:cubicBezTo>
                    <a:pt x="0" y="205464"/>
                    <a:pt x="155753" y="152752"/>
                    <a:pt x="430749" y="0"/>
                  </a:cubicBezTo>
                </a:path>
              </a:pathLst>
            </a:custGeom>
            <a:noFill/>
            <a:ln w="98147" cap="rnd">
              <a:solidFill>
                <a:srgbClr val="FCBE5B"/>
              </a:solidFill>
              <a:prstDash val="solid"/>
              <a:round/>
            </a:ln>
          </p:spPr>
          <p:txBody>
            <a:bodyPr rtlCol="0" anchor="ctr"/>
            <a:lstStyle/>
            <a:p>
              <a:endParaRPr lang="nl-NL"/>
            </a:p>
          </p:txBody>
        </p:sp>
        <p:sp>
          <p:nvSpPr>
            <p:cNvPr id="440" name="Vrije vorm: vorm 439">
              <a:extLst>
                <a:ext uri="{FF2B5EF4-FFF2-40B4-BE49-F238E27FC236}">
                  <a16:creationId xmlns:a16="http://schemas.microsoft.com/office/drawing/2014/main" id="{241DCAEF-763B-6B0F-8EE0-7EB83305B466}"/>
                </a:ext>
              </a:extLst>
            </p:cNvPr>
            <p:cNvSpPr/>
            <p:nvPr/>
          </p:nvSpPr>
          <p:spPr>
            <a:xfrm>
              <a:off x="6368586" y="4303004"/>
              <a:ext cx="112052" cy="112052"/>
            </a:xfrm>
            <a:custGeom>
              <a:avLst/>
              <a:gdLst>
                <a:gd name="connsiteX0" fmla="*/ 56026 w 112052"/>
                <a:gd name="connsiteY0" fmla="*/ 112052 h 112052"/>
                <a:gd name="connsiteX1" fmla="*/ 112052 w 112052"/>
                <a:gd name="connsiteY1" fmla="*/ 56026 h 112052"/>
                <a:gd name="connsiteX2" fmla="*/ 56026 w 112052"/>
                <a:gd name="connsiteY2" fmla="*/ 0 h 112052"/>
                <a:gd name="connsiteX3" fmla="*/ 0 w 112052"/>
                <a:gd name="connsiteY3" fmla="*/ 56026 h 112052"/>
                <a:gd name="connsiteX4" fmla="*/ 56026 w 112052"/>
                <a:gd name="connsiteY4" fmla="*/ 112052 h 1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52" h="112052">
                  <a:moveTo>
                    <a:pt x="56026" y="112052"/>
                  </a:moveTo>
                  <a:cubicBezTo>
                    <a:pt x="86973" y="112052"/>
                    <a:pt x="112052" y="86963"/>
                    <a:pt x="112052" y="56026"/>
                  </a:cubicBezTo>
                  <a:cubicBezTo>
                    <a:pt x="112052" y="25079"/>
                    <a:pt x="86973" y="0"/>
                    <a:pt x="56026" y="0"/>
                  </a:cubicBezTo>
                  <a:cubicBezTo>
                    <a:pt x="25089" y="0"/>
                    <a:pt x="0" y="25079"/>
                    <a:pt x="0" y="56026"/>
                  </a:cubicBezTo>
                  <a:cubicBezTo>
                    <a:pt x="0" y="86963"/>
                    <a:pt x="25089" y="112052"/>
                    <a:pt x="56026" y="112052"/>
                  </a:cubicBezTo>
                  <a:close/>
                </a:path>
              </a:pathLst>
            </a:custGeom>
            <a:solidFill>
              <a:srgbClr val="EE4A63"/>
            </a:solidFill>
            <a:ln w="9525"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DCCABA70-CF9A-97E3-0B39-A365F473F0DC}"/>
                </a:ext>
              </a:extLst>
            </p:cNvPr>
            <p:cNvSpPr/>
            <p:nvPr/>
          </p:nvSpPr>
          <p:spPr>
            <a:xfrm>
              <a:off x="6424612" y="4280791"/>
              <a:ext cx="184118" cy="78238"/>
            </a:xfrm>
            <a:custGeom>
              <a:avLst/>
              <a:gdLst>
                <a:gd name="connsiteX0" fmla="*/ 0 w 184118"/>
                <a:gd name="connsiteY0" fmla="*/ 78238 h 78238"/>
                <a:gd name="connsiteX1" fmla="*/ 184118 w 184118"/>
                <a:gd name="connsiteY1" fmla="*/ 0 h 78238"/>
              </a:gdLst>
              <a:ahLst/>
              <a:cxnLst>
                <a:cxn ang="0">
                  <a:pos x="connsiteX0" y="connsiteY0"/>
                </a:cxn>
                <a:cxn ang="0">
                  <a:pos x="connsiteX1" y="connsiteY1"/>
                </a:cxn>
              </a:cxnLst>
              <a:rect l="l" t="t" r="r" b="b"/>
              <a:pathLst>
                <a:path w="184118" h="78238">
                  <a:moveTo>
                    <a:pt x="0" y="78238"/>
                  </a:moveTo>
                  <a:cubicBezTo>
                    <a:pt x="0" y="78238"/>
                    <a:pt x="91821" y="43701"/>
                    <a:pt x="184118" y="0"/>
                  </a:cubicBezTo>
                </a:path>
              </a:pathLst>
            </a:custGeom>
            <a:noFill/>
            <a:ln w="112054" cap="flat">
              <a:solidFill>
                <a:srgbClr val="EE4A63"/>
              </a:solid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9E879DC-F832-1AE8-9E71-BA35D9EEE67A}"/>
                </a:ext>
              </a:extLst>
            </p:cNvPr>
            <p:cNvSpPr/>
            <p:nvPr/>
          </p:nvSpPr>
          <p:spPr>
            <a:xfrm>
              <a:off x="6784466" y="2652712"/>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nvGrpSpPr>
          <p:cNvPr id="515" name="Groep 514">
            <a:extLst>
              <a:ext uri="{FF2B5EF4-FFF2-40B4-BE49-F238E27FC236}">
                <a16:creationId xmlns:a16="http://schemas.microsoft.com/office/drawing/2014/main" id="{8B86EA1E-634C-A8C7-5368-6930808F9509}"/>
              </a:ext>
            </a:extLst>
          </p:cNvPr>
          <p:cNvGrpSpPr/>
          <p:nvPr userDrawn="1"/>
        </p:nvGrpSpPr>
        <p:grpSpPr>
          <a:xfrm>
            <a:off x="4272287" y="2142543"/>
            <a:ext cx="1295104" cy="1277933"/>
            <a:chOff x="4169983" y="-2261221"/>
            <a:chExt cx="2806846" cy="2769631"/>
          </a:xfrm>
        </p:grpSpPr>
        <p:sp>
          <p:nvSpPr>
            <p:cNvPr id="451" name="Vrije vorm: vorm 450">
              <a:extLst>
                <a:ext uri="{FF2B5EF4-FFF2-40B4-BE49-F238E27FC236}">
                  <a16:creationId xmlns:a16="http://schemas.microsoft.com/office/drawing/2014/main" id="{20CBC96B-B440-DC6A-11DA-1D26F3ADCC88}"/>
                </a:ext>
              </a:extLst>
            </p:cNvPr>
            <p:cNvSpPr/>
            <p:nvPr/>
          </p:nvSpPr>
          <p:spPr>
            <a:xfrm>
              <a:off x="4169983" y="-1403971"/>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grpSp>
          <p:nvGrpSpPr>
            <p:cNvPr id="452" name="Graphic 448">
              <a:extLst>
                <a:ext uri="{FF2B5EF4-FFF2-40B4-BE49-F238E27FC236}">
                  <a16:creationId xmlns:a16="http://schemas.microsoft.com/office/drawing/2014/main" id="{48C3CC97-ACFE-C0E0-EDFF-7C31FC3886D3}"/>
                </a:ext>
              </a:extLst>
            </p:cNvPr>
            <p:cNvGrpSpPr/>
            <p:nvPr/>
          </p:nvGrpSpPr>
          <p:grpSpPr>
            <a:xfrm>
              <a:off x="4690829" y="-2261221"/>
              <a:ext cx="2286000" cy="2769631"/>
              <a:chOff x="4690829" y="-2261221"/>
              <a:chExt cx="2286000" cy="2769631"/>
            </a:xfrm>
          </p:grpSpPr>
          <p:sp>
            <p:nvSpPr>
              <p:cNvPr id="453" name="Vrije vorm: vorm 452">
                <a:extLst>
                  <a:ext uri="{FF2B5EF4-FFF2-40B4-BE49-F238E27FC236}">
                    <a16:creationId xmlns:a16="http://schemas.microsoft.com/office/drawing/2014/main" id="{9830153F-6C37-929C-E0DB-6A054E411E6D}"/>
                  </a:ext>
                </a:extLst>
              </p:cNvPr>
              <p:cNvSpPr/>
              <p:nvPr/>
            </p:nvSpPr>
            <p:spPr>
              <a:xfrm>
                <a:off x="4690829" y="-2046908"/>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9E3F73"/>
              </a:solidFill>
              <a:ln w="9525" cap="flat">
                <a:noFill/>
                <a:prstDash val="solid"/>
                <a:miter/>
              </a:ln>
            </p:spPr>
            <p:txBody>
              <a:bodyPr rtlCol="0" anchor="ctr"/>
              <a:lstStyle/>
              <a:p>
                <a:endParaRPr lang="nl-NL"/>
              </a:p>
            </p:txBody>
          </p:sp>
          <p:grpSp>
            <p:nvGrpSpPr>
              <p:cNvPr id="454" name="Graphic 448">
                <a:extLst>
                  <a:ext uri="{FF2B5EF4-FFF2-40B4-BE49-F238E27FC236}">
                    <a16:creationId xmlns:a16="http://schemas.microsoft.com/office/drawing/2014/main" id="{C58B6AD5-78E1-DB4E-1ABC-BDB67A30A778}"/>
                  </a:ext>
                </a:extLst>
              </p:cNvPr>
              <p:cNvGrpSpPr/>
              <p:nvPr/>
            </p:nvGrpSpPr>
            <p:grpSpPr>
              <a:xfrm>
                <a:off x="4808158" y="-2261221"/>
                <a:ext cx="2038350" cy="2769631"/>
                <a:chOff x="4808158" y="-2261221"/>
                <a:chExt cx="2038350" cy="2769631"/>
              </a:xfrm>
            </p:grpSpPr>
            <p:sp>
              <p:nvSpPr>
                <p:cNvPr id="455" name="Vrije vorm: vorm 454">
                  <a:extLst>
                    <a:ext uri="{FF2B5EF4-FFF2-40B4-BE49-F238E27FC236}">
                      <a16:creationId xmlns:a16="http://schemas.microsoft.com/office/drawing/2014/main" id="{8FC78ED5-0D36-BE80-0BC4-4A45AF5E5C71}"/>
                    </a:ext>
                  </a:extLst>
                </p:cNvPr>
                <p:cNvSpPr/>
                <p:nvPr/>
              </p:nvSpPr>
              <p:spPr>
                <a:xfrm>
                  <a:off x="6422407" y="-2054979"/>
                  <a:ext cx="110575" cy="52693"/>
                </a:xfrm>
                <a:custGeom>
                  <a:avLst/>
                  <a:gdLst>
                    <a:gd name="connsiteX0" fmla="*/ 0 w 110575"/>
                    <a:gd name="connsiteY0" fmla="*/ 52693 h 52693"/>
                    <a:gd name="connsiteX1" fmla="*/ 110576 w 110575"/>
                    <a:gd name="connsiteY1" fmla="*/ 0 h 52693"/>
                  </a:gdLst>
                  <a:ahLst/>
                  <a:cxnLst>
                    <a:cxn ang="0">
                      <a:pos x="connsiteX0" y="connsiteY0"/>
                    </a:cxn>
                    <a:cxn ang="0">
                      <a:pos x="connsiteX1" y="connsiteY1"/>
                    </a:cxn>
                  </a:cxnLst>
                  <a:rect l="l" t="t" r="r" b="b"/>
                  <a:pathLst>
                    <a:path w="110575" h="52693">
                      <a:moveTo>
                        <a:pt x="0" y="52693"/>
                      </a:moveTo>
                      <a:lnTo>
                        <a:pt x="110576" y="0"/>
                      </a:lnTo>
                    </a:path>
                  </a:pathLst>
                </a:custGeom>
                <a:noFill/>
                <a:ln w="15498" cap="rnd">
                  <a:solidFill>
                    <a:srgbClr val="773A5C"/>
                  </a:solid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18E0BECA-5B6B-814E-AA6C-C7B9688BE887}"/>
                    </a:ext>
                  </a:extLst>
                </p:cNvPr>
                <p:cNvSpPr/>
                <p:nvPr/>
              </p:nvSpPr>
              <p:spPr>
                <a:xfrm>
                  <a:off x="5640985" y="-1788644"/>
                  <a:ext cx="226618" cy="315114"/>
                </a:xfrm>
                <a:custGeom>
                  <a:avLst/>
                  <a:gdLst>
                    <a:gd name="connsiteX0" fmla="*/ 0 w 226618"/>
                    <a:gd name="connsiteY0" fmla="*/ 0 h 315114"/>
                    <a:gd name="connsiteX1" fmla="*/ 226619 w 226618"/>
                    <a:gd name="connsiteY1" fmla="*/ 315115 h 315114"/>
                  </a:gdLst>
                  <a:ahLst/>
                  <a:cxnLst>
                    <a:cxn ang="0">
                      <a:pos x="connsiteX0" y="connsiteY0"/>
                    </a:cxn>
                    <a:cxn ang="0">
                      <a:pos x="connsiteX1" y="connsiteY1"/>
                    </a:cxn>
                  </a:cxnLst>
                  <a:rect l="l" t="t" r="r" b="b"/>
                  <a:pathLst>
                    <a:path w="226618" h="315114">
                      <a:moveTo>
                        <a:pt x="0" y="0"/>
                      </a:moveTo>
                      <a:cubicBezTo>
                        <a:pt x="0" y="0"/>
                        <a:pt x="213017" y="70400"/>
                        <a:pt x="226619" y="315115"/>
                      </a:cubicBezTo>
                    </a:path>
                  </a:pathLst>
                </a:custGeom>
                <a:noFill/>
                <a:ln w="81365" cap="rnd">
                  <a:solidFill>
                    <a:srgbClr val="2C3338"/>
                  </a:solid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A34A7376-CBDC-B027-8B0C-F41DEEDE8DDE}"/>
                    </a:ext>
                  </a:extLst>
                </p:cNvPr>
                <p:cNvSpPr/>
                <p:nvPr/>
              </p:nvSpPr>
              <p:spPr>
                <a:xfrm>
                  <a:off x="5549936" y="-1679288"/>
                  <a:ext cx="213102" cy="72746"/>
                </a:xfrm>
                <a:custGeom>
                  <a:avLst/>
                  <a:gdLst>
                    <a:gd name="connsiteX0" fmla="*/ 213103 w 213102"/>
                    <a:gd name="connsiteY0" fmla="*/ 72747 h 72746"/>
                    <a:gd name="connsiteX1" fmla="*/ 0 w 213102"/>
                    <a:gd name="connsiteY1" fmla="*/ 41751 h 72746"/>
                  </a:gdLst>
                  <a:ahLst/>
                  <a:cxnLst>
                    <a:cxn ang="0">
                      <a:pos x="connsiteX0" y="connsiteY0"/>
                    </a:cxn>
                    <a:cxn ang="0">
                      <a:pos x="connsiteX1" y="connsiteY1"/>
                    </a:cxn>
                  </a:cxnLst>
                  <a:rect l="l" t="t" r="r" b="b"/>
                  <a:pathLst>
                    <a:path w="213102" h="72746">
                      <a:moveTo>
                        <a:pt x="213103" y="72747"/>
                      </a:moveTo>
                      <a:cubicBezTo>
                        <a:pt x="213103" y="72747"/>
                        <a:pt x="106080" y="-67744"/>
                        <a:pt x="0" y="41751"/>
                      </a:cubicBezTo>
                    </a:path>
                  </a:pathLst>
                </a:custGeom>
                <a:noFill/>
                <a:ln w="81365" cap="rnd">
                  <a:solidFill>
                    <a:srgbClr val="2C3338"/>
                  </a:solid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F91A359-F56B-1AC4-C2D6-C087ABC71088}"/>
                    </a:ext>
                  </a:extLst>
                </p:cNvPr>
                <p:cNvSpPr/>
                <p:nvPr/>
              </p:nvSpPr>
              <p:spPr>
                <a:xfrm>
                  <a:off x="5601580" y="-1631106"/>
                  <a:ext cx="472687" cy="157577"/>
                </a:xfrm>
                <a:custGeom>
                  <a:avLst/>
                  <a:gdLst>
                    <a:gd name="connsiteX0" fmla="*/ 408099 w 472687"/>
                    <a:gd name="connsiteY0" fmla="*/ 0 h 157577"/>
                    <a:gd name="connsiteX1" fmla="*/ 64589 w 472687"/>
                    <a:gd name="connsiteY1" fmla="*/ 0 h 157577"/>
                    <a:gd name="connsiteX2" fmla="*/ 0 w 472687"/>
                    <a:gd name="connsiteY2" fmla="*/ 64589 h 157577"/>
                    <a:gd name="connsiteX3" fmla="*/ 0 w 472687"/>
                    <a:gd name="connsiteY3" fmla="*/ 92989 h 157577"/>
                    <a:gd name="connsiteX4" fmla="*/ 64589 w 472687"/>
                    <a:gd name="connsiteY4" fmla="*/ 157578 h 157577"/>
                    <a:gd name="connsiteX5" fmla="*/ 408099 w 472687"/>
                    <a:gd name="connsiteY5" fmla="*/ 157578 h 157577"/>
                    <a:gd name="connsiteX6" fmla="*/ 472688 w 472687"/>
                    <a:gd name="connsiteY6" fmla="*/ 92989 h 157577"/>
                    <a:gd name="connsiteX7" fmla="*/ 472688 w 472687"/>
                    <a:gd name="connsiteY7" fmla="*/ 64589 h 157577"/>
                    <a:gd name="connsiteX8" fmla="*/ 408099 w 472687"/>
                    <a:gd name="connsiteY8" fmla="*/ 0 h 15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687" h="157577">
                      <a:moveTo>
                        <a:pt x="408099" y="0"/>
                      </a:moveTo>
                      <a:lnTo>
                        <a:pt x="64589" y="0"/>
                      </a:lnTo>
                      <a:cubicBezTo>
                        <a:pt x="28918" y="0"/>
                        <a:pt x="0" y="28918"/>
                        <a:pt x="0" y="64589"/>
                      </a:cubicBezTo>
                      <a:lnTo>
                        <a:pt x="0" y="92989"/>
                      </a:lnTo>
                      <a:cubicBezTo>
                        <a:pt x="0" y="128660"/>
                        <a:pt x="28918" y="157578"/>
                        <a:pt x="64589" y="157578"/>
                      </a:cubicBezTo>
                      <a:lnTo>
                        <a:pt x="408099" y="157578"/>
                      </a:lnTo>
                      <a:cubicBezTo>
                        <a:pt x="443770" y="157578"/>
                        <a:pt x="472688" y="128660"/>
                        <a:pt x="472688" y="92989"/>
                      </a:cubicBezTo>
                      <a:lnTo>
                        <a:pt x="472688" y="64589"/>
                      </a:lnTo>
                      <a:cubicBezTo>
                        <a:pt x="472688" y="28918"/>
                        <a:pt x="443770" y="0"/>
                        <a:pt x="408099" y="0"/>
                      </a:cubicBezTo>
                      <a:close/>
                    </a:path>
                  </a:pathLst>
                </a:custGeom>
                <a:solidFill>
                  <a:srgbClr val="2C3338"/>
                </a:solidFill>
                <a:ln w="9525"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3F6BB3D0-535F-955D-67A1-D4F63EB91B03}"/>
                    </a:ext>
                  </a:extLst>
                </p:cNvPr>
                <p:cNvSpPr/>
                <p:nvPr/>
              </p:nvSpPr>
              <p:spPr>
                <a:xfrm>
                  <a:off x="5650615" y="135678"/>
                  <a:ext cx="160172" cy="160172"/>
                </a:xfrm>
                <a:custGeom>
                  <a:avLst/>
                  <a:gdLst>
                    <a:gd name="connsiteX0" fmla="*/ 80086 w 160172"/>
                    <a:gd name="connsiteY0" fmla="*/ 160172 h 160172"/>
                    <a:gd name="connsiteX1" fmla="*/ 160172 w 160172"/>
                    <a:gd name="connsiteY1" fmla="*/ 80086 h 160172"/>
                    <a:gd name="connsiteX2" fmla="*/ 80086 w 160172"/>
                    <a:gd name="connsiteY2" fmla="*/ 0 h 160172"/>
                    <a:gd name="connsiteX3" fmla="*/ 0 w 160172"/>
                    <a:gd name="connsiteY3" fmla="*/ 80086 h 160172"/>
                    <a:gd name="connsiteX4" fmla="*/ 80086 w 160172"/>
                    <a:gd name="connsiteY4" fmla="*/ 160172 h 16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72" h="160172">
                      <a:moveTo>
                        <a:pt x="80086" y="160172"/>
                      </a:moveTo>
                      <a:cubicBezTo>
                        <a:pt x="124320" y="160172"/>
                        <a:pt x="160172" y="124320"/>
                        <a:pt x="160172" y="80086"/>
                      </a:cubicBezTo>
                      <a:cubicBezTo>
                        <a:pt x="160172" y="35852"/>
                        <a:pt x="124320" y="0"/>
                        <a:pt x="80086" y="0"/>
                      </a:cubicBezTo>
                      <a:cubicBezTo>
                        <a:pt x="35862" y="0"/>
                        <a:pt x="0" y="35852"/>
                        <a:pt x="0" y="80086"/>
                      </a:cubicBezTo>
                      <a:cubicBezTo>
                        <a:pt x="0" y="124320"/>
                        <a:pt x="35862" y="160172"/>
                        <a:pt x="80086" y="160172"/>
                      </a:cubicBezTo>
                      <a:close/>
                    </a:path>
                  </a:pathLst>
                </a:custGeom>
                <a:solidFill>
                  <a:srgbClr val="2C3338"/>
                </a:solidFill>
                <a:ln w="9525"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FAC16746-E13E-1C1A-C093-1FF98BDF3E1B}"/>
                    </a:ext>
                  </a:extLst>
                </p:cNvPr>
                <p:cNvSpPr/>
                <p:nvPr/>
              </p:nvSpPr>
              <p:spPr>
                <a:xfrm>
                  <a:off x="5635861" y="29903"/>
                  <a:ext cx="375837" cy="439759"/>
                </a:xfrm>
                <a:custGeom>
                  <a:avLst/>
                  <a:gdLst>
                    <a:gd name="connsiteX0" fmla="*/ 375838 w 375837"/>
                    <a:gd name="connsiteY0" fmla="*/ 0 h 439759"/>
                    <a:gd name="connsiteX1" fmla="*/ 0 w 375837"/>
                    <a:gd name="connsiteY1" fmla="*/ 0 h 439759"/>
                    <a:gd name="connsiteX2" fmla="*/ 0 w 375837"/>
                    <a:gd name="connsiteY2" fmla="*/ 439760 h 439759"/>
                    <a:gd name="connsiteX3" fmla="*/ 375838 w 375837"/>
                    <a:gd name="connsiteY3" fmla="*/ 439760 h 439759"/>
                    <a:gd name="connsiteX4" fmla="*/ 375838 w 375837"/>
                    <a:gd name="connsiteY4" fmla="*/ 0 h 43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7" h="439759">
                      <a:moveTo>
                        <a:pt x="375838" y="0"/>
                      </a:moveTo>
                      <a:lnTo>
                        <a:pt x="0" y="0"/>
                      </a:lnTo>
                      <a:lnTo>
                        <a:pt x="0" y="439760"/>
                      </a:lnTo>
                      <a:lnTo>
                        <a:pt x="375838" y="439760"/>
                      </a:lnTo>
                      <a:lnTo>
                        <a:pt x="375838" y="0"/>
                      </a:lnTo>
                      <a:close/>
                    </a:path>
                  </a:pathLst>
                </a:custGeom>
                <a:solidFill>
                  <a:srgbClr val="DD7C24"/>
                </a:solidFill>
                <a:ln w="9525"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D4C2AB96-BC89-437E-E5B1-51EE5513A014}"/>
                    </a:ext>
                  </a:extLst>
                </p:cNvPr>
                <p:cNvSpPr/>
                <p:nvPr/>
              </p:nvSpPr>
              <p:spPr>
                <a:xfrm>
                  <a:off x="5839191"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E513B99D-0710-C09A-7460-4AD7EEC39FBD}"/>
                    </a:ext>
                  </a:extLst>
                </p:cNvPr>
                <p:cNvSpPr/>
                <p:nvPr/>
              </p:nvSpPr>
              <p:spPr>
                <a:xfrm>
                  <a:off x="5573167" y="66631"/>
                  <a:ext cx="503691" cy="151733"/>
                </a:xfrm>
                <a:custGeom>
                  <a:avLst/>
                  <a:gdLst>
                    <a:gd name="connsiteX0" fmla="*/ 470097 w 503691"/>
                    <a:gd name="connsiteY0" fmla="*/ 0 h 151733"/>
                    <a:gd name="connsiteX1" fmla="*/ 33595 w 503691"/>
                    <a:gd name="connsiteY1" fmla="*/ 0 h 151733"/>
                    <a:gd name="connsiteX2" fmla="*/ 0 w 503691"/>
                    <a:gd name="connsiteY2" fmla="*/ 33595 h 151733"/>
                    <a:gd name="connsiteX3" fmla="*/ 0 w 503691"/>
                    <a:gd name="connsiteY3" fmla="*/ 118139 h 151733"/>
                    <a:gd name="connsiteX4" fmla="*/ 33595 w 503691"/>
                    <a:gd name="connsiteY4" fmla="*/ 151733 h 151733"/>
                    <a:gd name="connsiteX5" fmla="*/ 470097 w 503691"/>
                    <a:gd name="connsiteY5" fmla="*/ 151733 h 151733"/>
                    <a:gd name="connsiteX6" fmla="*/ 503692 w 503691"/>
                    <a:gd name="connsiteY6" fmla="*/ 118139 h 151733"/>
                    <a:gd name="connsiteX7" fmla="*/ 503692 w 503691"/>
                    <a:gd name="connsiteY7" fmla="*/ 33595 h 151733"/>
                    <a:gd name="connsiteX8" fmla="*/ 470097 w 503691"/>
                    <a:gd name="connsiteY8" fmla="*/ 0 h 1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91" h="151733">
                      <a:moveTo>
                        <a:pt x="470097" y="0"/>
                      </a:moveTo>
                      <a:lnTo>
                        <a:pt x="33595" y="0"/>
                      </a:lnTo>
                      <a:cubicBezTo>
                        <a:pt x="15040" y="0"/>
                        <a:pt x="0" y="15040"/>
                        <a:pt x="0" y="33595"/>
                      </a:cubicBezTo>
                      <a:lnTo>
                        <a:pt x="0" y="118139"/>
                      </a:lnTo>
                      <a:cubicBezTo>
                        <a:pt x="0" y="136693"/>
                        <a:pt x="15040" y="151733"/>
                        <a:pt x="33595" y="151733"/>
                      </a:cubicBezTo>
                      <a:lnTo>
                        <a:pt x="470097" y="151733"/>
                      </a:lnTo>
                      <a:cubicBezTo>
                        <a:pt x="488652" y="151733"/>
                        <a:pt x="503692" y="136693"/>
                        <a:pt x="503692" y="118139"/>
                      </a:cubicBezTo>
                      <a:lnTo>
                        <a:pt x="503692" y="33595"/>
                      </a:lnTo>
                      <a:cubicBezTo>
                        <a:pt x="503692" y="15040"/>
                        <a:pt x="488652" y="0"/>
                        <a:pt x="470097" y="0"/>
                      </a:cubicBezTo>
                      <a:close/>
                    </a:path>
                  </a:pathLst>
                </a:custGeom>
                <a:solidFill>
                  <a:srgbClr val="2C3338"/>
                </a:solidFill>
                <a:ln w="9525" cap="flat">
                  <a:noFill/>
                  <a:prstDash val="solid"/>
                  <a:miter/>
                </a:ln>
              </p:spPr>
              <p:txBody>
                <a:bodyPr rtlCol="0" anchor="ctr"/>
                <a:lstStyle/>
                <a:p>
                  <a:endParaRPr lang="nl-NL"/>
                </a:p>
              </p:txBody>
            </p:sp>
            <p:sp>
              <p:nvSpPr>
                <p:cNvPr id="463" name="Vrije vorm: vorm 462">
                  <a:extLst>
                    <a:ext uri="{FF2B5EF4-FFF2-40B4-BE49-F238E27FC236}">
                      <a16:creationId xmlns:a16="http://schemas.microsoft.com/office/drawing/2014/main" id="{206B1134-D2D5-A769-175F-A469D4F55742}"/>
                    </a:ext>
                  </a:extLst>
                </p:cNvPr>
                <p:cNvSpPr/>
                <p:nvPr/>
              </p:nvSpPr>
              <p:spPr>
                <a:xfrm>
                  <a:off x="5573167" y="125372"/>
                  <a:ext cx="503691" cy="42614"/>
                </a:xfrm>
                <a:custGeom>
                  <a:avLst/>
                  <a:gdLst>
                    <a:gd name="connsiteX0" fmla="*/ 503692 w 503691"/>
                    <a:gd name="connsiteY0" fmla="*/ 0 h 42614"/>
                    <a:gd name="connsiteX1" fmla="*/ 0 w 503691"/>
                    <a:gd name="connsiteY1" fmla="*/ 0 h 42614"/>
                    <a:gd name="connsiteX2" fmla="*/ 0 w 503691"/>
                    <a:gd name="connsiteY2" fmla="*/ 42615 h 42614"/>
                    <a:gd name="connsiteX3" fmla="*/ 503692 w 503691"/>
                    <a:gd name="connsiteY3" fmla="*/ 42615 h 42614"/>
                    <a:gd name="connsiteX4" fmla="*/ 503692 w 503691"/>
                    <a:gd name="connsiteY4" fmla="*/ 0 h 4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91" h="42614">
                      <a:moveTo>
                        <a:pt x="503692" y="0"/>
                      </a:moveTo>
                      <a:lnTo>
                        <a:pt x="0" y="0"/>
                      </a:lnTo>
                      <a:lnTo>
                        <a:pt x="0" y="42615"/>
                      </a:lnTo>
                      <a:lnTo>
                        <a:pt x="503692" y="42615"/>
                      </a:lnTo>
                      <a:lnTo>
                        <a:pt x="503692" y="0"/>
                      </a:lnTo>
                      <a:close/>
                    </a:path>
                  </a:pathLst>
                </a:custGeom>
                <a:solidFill>
                  <a:srgbClr val="CA6050"/>
                </a:solidFill>
                <a:ln w="9525" cap="flat">
                  <a:noFill/>
                  <a:prstDash val="solid"/>
                  <a:miter/>
                </a:ln>
              </p:spPr>
              <p:txBody>
                <a:bodyPr rtlCol="0" anchor="ctr"/>
                <a:lstStyle/>
                <a:p>
                  <a:endParaRPr lang="nl-NL"/>
                </a:p>
              </p:txBody>
            </p:sp>
            <p:sp>
              <p:nvSpPr>
                <p:cNvPr id="464" name="Vrije vorm: vorm 463">
                  <a:extLst>
                    <a:ext uri="{FF2B5EF4-FFF2-40B4-BE49-F238E27FC236}">
                      <a16:creationId xmlns:a16="http://schemas.microsoft.com/office/drawing/2014/main" id="{8E9C2562-676C-6B5C-B069-E5BB5C57EEEC}"/>
                    </a:ext>
                  </a:extLst>
                </p:cNvPr>
                <p:cNvSpPr/>
                <p:nvPr/>
              </p:nvSpPr>
              <p:spPr>
                <a:xfrm>
                  <a:off x="5794024" y="133125"/>
                  <a:ext cx="61988" cy="44548"/>
                </a:xfrm>
                <a:custGeom>
                  <a:avLst/>
                  <a:gdLst>
                    <a:gd name="connsiteX0" fmla="*/ 61989 w 61988"/>
                    <a:gd name="connsiteY0" fmla="*/ 0 h 44548"/>
                    <a:gd name="connsiteX1" fmla="*/ 0 w 61988"/>
                    <a:gd name="connsiteY1" fmla="*/ 0 h 44548"/>
                    <a:gd name="connsiteX2" fmla="*/ 0 w 61988"/>
                    <a:gd name="connsiteY2" fmla="*/ 44548 h 44548"/>
                    <a:gd name="connsiteX3" fmla="*/ 61989 w 61988"/>
                    <a:gd name="connsiteY3" fmla="*/ 44548 h 44548"/>
                    <a:gd name="connsiteX4" fmla="*/ 61989 w 61988"/>
                    <a:gd name="connsiteY4" fmla="*/ 0 h 4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88" h="44548">
                      <a:moveTo>
                        <a:pt x="61989" y="0"/>
                      </a:moveTo>
                      <a:lnTo>
                        <a:pt x="0" y="0"/>
                      </a:lnTo>
                      <a:lnTo>
                        <a:pt x="0" y="44548"/>
                      </a:lnTo>
                      <a:lnTo>
                        <a:pt x="61989" y="44548"/>
                      </a:lnTo>
                      <a:lnTo>
                        <a:pt x="61989" y="0"/>
                      </a:lnTo>
                      <a:close/>
                    </a:path>
                  </a:pathLst>
                </a:custGeom>
                <a:solidFill>
                  <a:srgbClr val="FABE64"/>
                </a:solidFill>
                <a:ln w="9525" cap="flat">
                  <a:noFill/>
                  <a:prstDash val="solid"/>
                  <a:miter/>
                </a:ln>
              </p:spPr>
              <p:txBody>
                <a:bodyPr rtlCol="0" anchor="ctr"/>
                <a:lstStyle/>
                <a:p>
                  <a:endParaRPr lang="nl-NL"/>
                </a:p>
              </p:txBody>
            </p:sp>
            <p:sp>
              <p:nvSpPr>
                <p:cNvPr id="465" name="Vrije vorm: vorm 464">
                  <a:extLst>
                    <a:ext uri="{FF2B5EF4-FFF2-40B4-BE49-F238E27FC236}">
                      <a16:creationId xmlns:a16="http://schemas.microsoft.com/office/drawing/2014/main" id="{D3FEC833-67C2-B420-42A0-783041FF1652}"/>
                    </a:ext>
                  </a:extLst>
                </p:cNvPr>
                <p:cNvSpPr/>
                <p:nvPr/>
              </p:nvSpPr>
              <p:spPr>
                <a:xfrm>
                  <a:off x="5650663"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6" name="Vrije vorm: vorm 465">
                  <a:extLst>
                    <a:ext uri="{FF2B5EF4-FFF2-40B4-BE49-F238E27FC236}">
                      <a16:creationId xmlns:a16="http://schemas.microsoft.com/office/drawing/2014/main" id="{0922FABF-A099-ACC6-297F-E20F5BC898E9}"/>
                    </a:ext>
                  </a:extLst>
                </p:cNvPr>
                <p:cNvSpPr/>
                <p:nvPr/>
              </p:nvSpPr>
              <p:spPr>
                <a:xfrm>
                  <a:off x="5839201" y="135678"/>
                  <a:ext cx="160172" cy="160172"/>
                </a:xfrm>
                <a:custGeom>
                  <a:avLst/>
                  <a:gdLst>
                    <a:gd name="connsiteX0" fmla="*/ 80086 w 160172"/>
                    <a:gd name="connsiteY0" fmla="*/ 160172 h 160172"/>
                    <a:gd name="connsiteX1" fmla="*/ 160172 w 160172"/>
                    <a:gd name="connsiteY1" fmla="*/ 80086 h 160172"/>
                    <a:gd name="connsiteX2" fmla="*/ 80086 w 160172"/>
                    <a:gd name="connsiteY2" fmla="*/ 0 h 160172"/>
                    <a:gd name="connsiteX3" fmla="*/ 0 w 160172"/>
                    <a:gd name="connsiteY3" fmla="*/ 80086 h 160172"/>
                    <a:gd name="connsiteX4" fmla="*/ 80086 w 160172"/>
                    <a:gd name="connsiteY4" fmla="*/ 160172 h 16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72" h="160172">
                      <a:moveTo>
                        <a:pt x="80086" y="160172"/>
                      </a:moveTo>
                      <a:cubicBezTo>
                        <a:pt x="124320" y="160172"/>
                        <a:pt x="160172" y="124320"/>
                        <a:pt x="160172" y="80086"/>
                      </a:cubicBezTo>
                      <a:cubicBezTo>
                        <a:pt x="160172" y="35852"/>
                        <a:pt x="124320" y="0"/>
                        <a:pt x="80086" y="0"/>
                      </a:cubicBezTo>
                      <a:cubicBezTo>
                        <a:pt x="35862" y="0"/>
                        <a:pt x="0" y="35852"/>
                        <a:pt x="0" y="80086"/>
                      </a:cubicBezTo>
                      <a:cubicBezTo>
                        <a:pt x="0" y="124320"/>
                        <a:pt x="35862" y="160172"/>
                        <a:pt x="80086" y="160172"/>
                      </a:cubicBezTo>
                      <a:close/>
                    </a:path>
                  </a:pathLst>
                </a:custGeom>
                <a:solidFill>
                  <a:srgbClr val="2C3338"/>
                </a:solidFill>
                <a:ln w="9525"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3E3D99D6-E852-8424-79F7-5939D7BD6195}"/>
                    </a:ext>
                  </a:extLst>
                </p:cNvPr>
                <p:cNvSpPr/>
                <p:nvPr/>
              </p:nvSpPr>
              <p:spPr>
                <a:xfrm>
                  <a:off x="5839201"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B061B7C-25BC-D99F-8AE7-956C6399907E}"/>
                    </a:ext>
                  </a:extLst>
                </p:cNvPr>
                <p:cNvSpPr/>
                <p:nvPr/>
              </p:nvSpPr>
              <p:spPr>
                <a:xfrm>
                  <a:off x="5573177" y="66631"/>
                  <a:ext cx="503691" cy="151723"/>
                </a:xfrm>
                <a:custGeom>
                  <a:avLst/>
                  <a:gdLst>
                    <a:gd name="connsiteX0" fmla="*/ 470097 w 503691"/>
                    <a:gd name="connsiteY0" fmla="*/ 0 h 151723"/>
                    <a:gd name="connsiteX1" fmla="*/ 33595 w 503691"/>
                    <a:gd name="connsiteY1" fmla="*/ 0 h 151723"/>
                    <a:gd name="connsiteX2" fmla="*/ 0 w 503691"/>
                    <a:gd name="connsiteY2" fmla="*/ 33595 h 151723"/>
                    <a:gd name="connsiteX3" fmla="*/ 0 w 503691"/>
                    <a:gd name="connsiteY3" fmla="*/ 118139 h 151723"/>
                    <a:gd name="connsiteX4" fmla="*/ 33595 w 503691"/>
                    <a:gd name="connsiteY4" fmla="*/ 151724 h 151723"/>
                    <a:gd name="connsiteX5" fmla="*/ 470097 w 503691"/>
                    <a:gd name="connsiteY5" fmla="*/ 151724 h 151723"/>
                    <a:gd name="connsiteX6" fmla="*/ 503692 w 503691"/>
                    <a:gd name="connsiteY6" fmla="*/ 118139 h 151723"/>
                    <a:gd name="connsiteX7" fmla="*/ 503692 w 503691"/>
                    <a:gd name="connsiteY7" fmla="*/ 33595 h 151723"/>
                    <a:gd name="connsiteX8" fmla="*/ 470097 w 503691"/>
                    <a:gd name="connsiteY8" fmla="*/ 0 h 1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91" h="151723">
                      <a:moveTo>
                        <a:pt x="470097" y="0"/>
                      </a:moveTo>
                      <a:lnTo>
                        <a:pt x="33595" y="0"/>
                      </a:lnTo>
                      <a:cubicBezTo>
                        <a:pt x="15040" y="0"/>
                        <a:pt x="0" y="15040"/>
                        <a:pt x="0" y="33595"/>
                      </a:cubicBezTo>
                      <a:lnTo>
                        <a:pt x="0" y="118139"/>
                      </a:lnTo>
                      <a:cubicBezTo>
                        <a:pt x="0" y="136684"/>
                        <a:pt x="15040" y="151724"/>
                        <a:pt x="33595" y="151724"/>
                      </a:cubicBezTo>
                      <a:lnTo>
                        <a:pt x="470097" y="151724"/>
                      </a:lnTo>
                      <a:cubicBezTo>
                        <a:pt x="488652" y="151724"/>
                        <a:pt x="503692" y="136684"/>
                        <a:pt x="503692" y="118139"/>
                      </a:cubicBezTo>
                      <a:lnTo>
                        <a:pt x="503692" y="33595"/>
                      </a:lnTo>
                      <a:cubicBezTo>
                        <a:pt x="503692" y="15040"/>
                        <a:pt x="488652" y="0"/>
                        <a:pt x="470097" y="0"/>
                      </a:cubicBezTo>
                      <a:close/>
                    </a:path>
                  </a:pathLst>
                </a:custGeom>
                <a:solidFill>
                  <a:srgbClr val="2C3338"/>
                </a:solidFill>
                <a:ln w="9525" cap="flat">
                  <a:noFill/>
                  <a:prstDash val="solid"/>
                  <a:miter/>
                </a:ln>
              </p:spPr>
              <p:txBody>
                <a:bodyPr rtlCol="0" anchor="ctr"/>
                <a:lstStyle/>
                <a:p>
                  <a:endParaRPr lang="nl-NL"/>
                </a:p>
              </p:txBody>
            </p:sp>
            <p:sp>
              <p:nvSpPr>
                <p:cNvPr id="469" name="Vrije vorm: vorm 468">
                  <a:extLst>
                    <a:ext uri="{FF2B5EF4-FFF2-40B4-BE49-F238E27FC236}">
                      <a16:creationId xmlns:a16="http://schemas.microsoft.com/office/drawing/2014/main" id="{E0A749F6-F0C8-BBB7-79DC-78436C84D52A}"/>
                    </a:ext>
                  </a:extLst>
                </p:cNvPr>
                <p:cNvSpPr/>
                <p:nvPr/>
              </p:nvSpPr>
              <p:spPr>
                <a:xfrm>
                  <a:off x="5573177" y="125372"/>
                  <a:ext cx="503691" cy="42614"/>
                </a:xfrm>
                <a:custGeom>
                  <a:avLst/>
                  <a:gdLst>
                    <a:gd name="connsiteX0" fmla="*/ 503692 w 503691"/>
                    <a:gd name="connsiteY0" fmla="*/ 0 h 42614"/>
                    <a:gd name="connsiteX1" fmla="*/ 0 w 503691"/>
                    <a:gd name="connsiteY1" fmla="*/ 0 h 42614"/>
                    <a:gd name="connsiteX2" fmla="*/ 0 w 503691"/>
                    <a:gd name="connsiteY2" fmla="*/ 42615 h 42614"/>
                    <a:gd name="connsiteX3" fmla="*/ 503692 w 503691"/>
                    <a:gd name="connsiteY3" fmla="*/ 42615 h 42614"/>
                    <a:gd name="connsiteX4" fmla="*/ 503692 w 503691"/>
                    <a:gd name="connsiteY4" fmla="*/ 0 h 4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91" h="42614">
                      <a:moveTo>
                        <a:pt x="503692" y="0"/>
                      </a:moveTo>
                      <a:lnTo>
                        <a:pt x="0" y="0"/>
                      </a:lnTo>
                      <a:lnTo>
                        <a:pt x="0" y="42615"/>
                      </a:lnTo>
                      <a:lnTo>
                        <a:pt x="503692" y="42615"/>
                      </a:lnTo>
                      <a:lnTo>
                        <a:pt x="503692" y="0"/>
                      </a:lnTo>
                      <a:close/>
                    </a:path>
                  </a:pathLst>
                </a:custGeom>
                <a:solidFill>
                  <a:srgbClr val="CA6050"/>
                </a:solidFill>
                <a:ln w="9525"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14E1CB0-7BAA-CBC2-C1CE-9F401540685B}"/>
                    </a:ext>
                  </a:extLst>
                </p:cNvPr>
                <p:cNvSpPr/>
                <p:nvPr/>
              </p:nvSpPr>
              <p:spPr>
                <a:xfrm>
                  <a:off x="6133123" y="-162777"/>
                  <a:ext cx="388962" cy="120755"/>
                </a:xfrm>
                <a:custGeom>
                  <a:avLst/>
                  <a:gdLst>
                    <a:gd name="connsiteX0" fmla="*/ 0 w 388962"/>
                    <a:gd name="connsiteY0" fmla="*/ 97603 h 120755"/>
                    <a:gd name="connsiteX1" fmla="*/ 388963 w 388962"/>
                    <a:gd name="connsiteY1" fmla="*/ 0 h 120755"/>
                  </a:gdLst>
                  <a:ahLst/>
                  <a:cxnLst>
                    <a:cxn ang="0">
                      <a:pos x="connsiteX0" y="connsiteY0"/>
                    </a:cxn>
                    <a:cxn ang="0">
                      <a:pos x="connsiteX1" y="connsiteY1"/>
                    </a:cxn>
                  </a:cxnLst>
                  <a:rect l="l" t="t" r="r" b="b"/>
                  <a:pathLst>
                    <a:path w="388962" h="120755">
                      <a:moveTo>
                        <a:pt x="0" y="97603"/>
                      </a:moveTo>
                      <a:cubicBezTo>
                        <a:pt x="0" y="97603"/>
                        <a:pt x="221390" y="191862"/>
                        <a:pt x="388963" y="0"/>
                      </a:cubicBezTo>
                    </a:path>
                  </a:pathLst>
                </a:custGeom>
                <a:noFill/>
                <a:ln w="100737" cap="flat">
                  <a:solidFill>
                    <a:srgbClr val="EA4D63"/>
                  </a:solid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84570D7D-782E-EB18-3CC3-ECE530E03578}"/>
                    </a:ext>
                  </a:extLst>
                </p:cNvPr>
                <p:cNvSpPr/>
                <p:nvPr/>
              </p:nvSpPr>
              <p:spPr>
                <a:xfrm>
                  <a:off x="6113435" y="-159796"/>
                  <a:ext cx="417128" cy="178806"/>
                </a:xfrm>
                <a:custGeom>
                  <a:avLst/>
                  <a:gdLst>
                    <a:gd name="connsiteX0" fmla="*/ 39405 w 417128"/>
                    <a:gd name="connsiteY0" fmla="*/ 48282 h 178806"/>
                    <a:gd name="connsiteX1" fmla="*/ 42462 w 417128"/>
                    <a:gd name="connsiteY1" fmla="*/ 49444 h 178806"/>
                    <a:gd name="connsiteX2" fmla="*/ 46768 w 417128"/>
                    <a:gd name="connsiteY2" fmla="*/ 50949 h 178806"/>
                    <a:gd name="connsiteX3" fmla="*/ 55912 w 417128"/>
                    <a:gd name="connsiteY3" fmla="*/ 53854 h 178806"/>
                    <a:gd name="connsiteX4" fmla="*/ 75047 w 417128"/>
                    <a:gd name="connsiteY4" fmla="*/ 58893 h 178806"/>
                    <a:gd name="connsiteX5" fmla="*/ 114567 w 417128"/>
                    <a:gd name="connsiteY5" fmla="*/ 65561 h 178806"/>
                    <a:gd name="connsiteX6" fmla="*/ 193767 w 417128"/>
                    <a:gd name="connsiteY6" fmla="*/ 64199 h 178806"/>
                    <a:gd name="connsiteX7" fmla="*/ 231934 w 417128"/>
                    <a:gd name="connsiteY7" fmla="*/ 55797 h 178806"/>
                    <a:gd name="connsiteX8" fmla="*/ 268348 w 417128"/>
                    <a:gd name="connsiteY8" fmla="*/ 42158 h 178806"/>
                    <a:gd name="connsiteX9" fmla="*/ 334261 w 417128"/>
                    <a:gd name="connsiteY9" fmla="*/ 0 h 178806"/>
                    <a:gd name="connsiteX10" fmla="*/ 417128 w 417128"/>
                    <a:gd name="connsiteY10" fmla="*/ 97869 h 178806"/>
                    <a:gd name="connsiteX11" fmla="*/ 318916 w 417128"/>
                    <a:gd name="connsiteY11" fmla="*/ 152505 h 178806"/>
                    <a:gd name="connsiteX12" fmla="*/ 265290 w 417128"/>
                    <a:gd name="connsiteY12" fmla="*/ 168897 h 178806"/>
                    <a:gd name="connsiteX13" fmla="*/ 210617 w 417128"/>
                    <a:gd name="connsiteY13" fmla="*/ 177413 h 178806"/>
                    <a:gd name="connsiteX14" fmla="*/ 103137 w 417128"/>
                    <a:gd name="connsiteY14" fmla="*/ 172536 h 178806"/>
                    <a:gd name="connsiteX15" fmla="*/ 51730 w 417128"/>
                    <a:gd name="connsiteY15" fmla="*/ 160411 h 178806"/>
                    <a:gd name="connsiteX16" fmla="*/ 26584 w 417128"/>
                    <a:gd name="connsiteY16" fmla="*/ 152000 h 178806"/>
                    <a:gd name="connsiteX17" fmla="*/ 13992 w 417128"/>
                    <a:gd name="connsiteY17" fmla="*/ 147076 h 178806"/>
                    <a:gd name="connsiteX18" fmla="*/ 7553 w 417128"/>
                    <a:gd name="connsiteY18" fmla="*/ 144332 h 178806"/>
                    <a:gd name="connsiteX19" fmla="*/ 0 w 417128"/>
                    <a:gd name="connsiteY19" fmla="*/ 140923 h 178806"/>
                    <a:gd name="connsiteX20" fmla="*/ 39481 w 417128"/>
                    <a:gd name="connsiteY20" fmla="*/ 48244 h 178806"/>
                    <a:gd name="connsiteX21" fmla="*/ 39405 w 417128"/>
                    <a:gd name="connsiteY21" fmla="*/ 48282 h 17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128" h="178806">
                      <a:moveTo>
                        <a:pt x="39405" y="48282"/>
                      </a:moveTo>
                      <a:lnTo>
                        <a:pt x="42462" y="49444"/>
                      </a:lnTo>
                      <a:lnTo>
                        <a:pt x="46768" y="50949"/>
                      </a:lnTo>
                      <a:cubicBezTo>
                        <a:pt x="49711" y="51959"/>
                        <a:pt x="52768" y="52930"/>
                        <a:pt x="55912" y="53854"/>
                      </a:cubicBezTo>
                      <a:cubicBezTo>
                        <a:pt x="62151" y="55721"/>
                        <a:pt x="68580" y="57426"/>
                        <a:pt x="75047" y="58893"/>
                      </a:cubicBezTo>
                      <a:cubicBezTo>
                        <a:pt x="88030" y="61874"/>
                        <a:pt x="101279" y="64122"/>
                        <a:pt x="114567" y="65561"/>
                      </a:cubicBezTo>
                      <a:cubicBezTo>
                        <a:pt x="141151" y="68428"/>
                        <a:pt x="167850" y="67885"/>
                        <a:pt x="193767" y="64199"/>
                      </a:cubicBezTo>
                      <a:cubicBezTo>
                        <a:pt x="206712" y="62227"/>
                        <a:pt x="219418" y="59360"/>
                        <a:pt x="231934" y="55797"/>
                      </a:cubicBezTo>
                      <a:cubicBezTo>
                        <a:pt x="244364" y="52073"/>
                        <a:pt x="256499" y="47463"/>
                        <a:pt x="268348" y="42158"/>
                      </a:cubicBezTo>
                      <a:cubicBezTo>
                        <a:pt x="291903" y="31271"/>
                        <a:pt x="313954" y="17012"/>
                        <a:pt x="334261" y="0"/>
                      </a:cubicBezTo>
                      <a:lnTo>
                        <a:pt x="417128" y="97869"/>
                      </a:lnTo>
                      <a:cubicBezTo>
                        <a:pt x="387105" y="120148"/>
                        <a:pt x="353939" y="138865"/>
                        <a:pt x="318916" y="152505"/>
                      </a:cubicBezTo>
                      <a:cubicBezTo>
                        <a:pt x="301323" y="159163"/>
                        <a:pt x="283426" y="164706"/>
                        <a:pt x="265290" y="168897"/>
                      </a:cubicBezTo>
                      <a:cubicBezTo>
                        <a:pt x="247117" y="172926"/>
                        <a:pt x="228867" y="175832"/>
                        <a:pt x="210617" y="177413"/>
                      </a:cubicBezTo>
                      <a:cubicBezTo>
                        <a:pt x="174126" y="180365"/>
                        <a:pt x="137970" y="178575"/>
                        <a:pt x="103137" y="172536"/>
                      </a:cubicBezTo>
                      <a:cubicBezTo>
                        <a:pt x="85706" y="169517"/>
                        <a:pt x="68580" y="165440"/>
                        <a:pt x="51730" y="160411"/>
                      </a:cubicBezTo>
                      <a:cubicBezTo>
                        <a:pt x="43282" y="157925"/>
                        <a:pt x="34947" y="155096"/>
                        <a:pt x="26584" y="152000"/>
                      </a:cubicBezTo>
                      <a:cubicBezTo>
                        <a:pt x="22393" y="150448"/>
                        <a:pt x="18212" y="148819"/>
                        <a:pt x="13992" y="147076"/>
                      </a:cubicBezTo>
                      <a:lnTo>
                        <a:pt x="7553" y="144332"/>
                      </a:lnTo>
                      <a:lnTo>
                        <a:pt x="0" y="140923"/>
                      </a:lnTo>
                      <a:lnTo>
                        <a:pt x="39481" y="48244"/>
                      </a:lnTo>
                      <a:lnTo>
                        <a:pt x="39405" y="48282"/>
                      </a:lnTo>
                      <a:close/>
                    </a:path>
                  </a:pathLst>
                </a:custGeom>
                <a:solidFill>
                  <a:srgbClr val="202528"/>
                </a:solidFill>
                <a:ln w="9525"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F6F39419-D7A0-2FB8-150D-22C7CC9A0714}"/>
                    </a:ext>
                  </a:extLst>
                </p:cNvPr>
                <p:cNvSpPr/>
                <p:nvPr/>
              </p:nvSpPr>
              <p:spPr>
                <a:xfrm>
                  <a:off x="6081783" y="-116514"/>
                  <a:ext cx="102669" cy="102670"/>
                </a:xfrm>
                <a:custGeom>
                  <a:avLst/>
                  <a:gdLst>
                    <a:gd name="connsiteX0" fmla="*/ 51340 w 102669"/>
                    <a:gd name="connsiteY0" fmla="*/ 102670 h 102670"/>
                    <a:gd name="connsiteX1" fmla="*/ 102670 w 102669"/>
                    <a:gd name="connsiteY1" fmla="*/ 51340 h 102670"/>
                    <a:gd name="connsiteX2" fmla="*/ 51340 w 102669"/>
                    <a:gd name="connsiteY2" fmla="*/ 0 h 102670"/>
                    <a:gd name="connsiteX3" fmla="*/ 0 w 102669"/>
                    <a:gd name="connsiteY3" fmla="*/ 51340 h 102670"/>
                    <a:gd name="connsiteX4" fmla="*/ 51340 w 102669"/>
                    <a:gd name="connsiteY4" fmla="*/ 102670 h 10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69" h="102670">
                      <a:moveTo>
                        <a:pt x="51340" y="102670"/>
                      </a:moveTo>
                      <a:cubicBezTo>
                        <a:pt x="79686" y="102670"/>
                        <a:pt x="102670" y="79686"/>
                        <a:pt x="102670" y="51340"/>
                      </a:cubicBezTo>
                      <a:cubicBezTo>
                        <a:pt x="102670" y="22984"/>
                        <a:pt x="79686" y="0"/>
                        <a:pt x="51340" y="0"/>
                      </a:cubicBezTo>
                      <a:cubicBezTo>
                        <a:pt x="22984" y="0"/>
                        <a:pt x="0" y="22984"/>
                        <a:pt x="0" y="51340"/>
                      </a:cubicBezTo>
                      <a:cubicBezTo>
                        <a:pt x="0" y="79686"/>
                        <a:pt x="22984" y="102670"/>
                        <a:pt x="51340" y="102670"/>
                      </a:cubicBezTo>
                      <a:close/>
                    </a:path>
                  </a:pathLst>
                </a:custGeom>
                <a:solidFill>
                  <a:srgbClr val="202528"/>
                </a:solidFill>
                <a:ln w="9525"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25B5A683-2CF0-8779-1ADD-FD9647068E45}"/>
                    </a:ext>
                  </a:extLst>
                </p:cNvPr>
                <p:cNvSpPr/>
                <p:nvPr/>
              </p:nvSpPr>
              <p:spPr>
                <a:xfrm>
                  <a:off x="6471251" y="-213574"/>
                  <a:ext cx="101660" cy="101669"/>
                </a:xfrm>
                <a:custGeom>
                  <a:avLst/>
                  <a:gdLst>
                    <a:gd name="connsiteX0" fmla="*/ 50825 w 101660"/>
                    <a:gd name="connsiteY0" fmla="*/ 101670 h 101669"/>
                    <a:gd name="connsiteX1" fmla="*/ 101660 w 101660"/>
                    <a:gd name="connsiteY1" fmla="*/ 50835 h 101669"/>
                    <a:gd name="connsiteX2" fmla="*/ 50825 w 101660"/>
                    <a:gd name="connsiteY2" fmla="*/ 0 h 101669"/>
                    <a:gd name="connsiteX3" fmla="*/ 0 w 101660"/>
                    <a:gd name="connsiteY3" fmla="*/ 50835 h 101669"/>
                    <a:gd name="connsiteX4" fmla="*/ 50825 w 101660"/>
                    <a:gd name="connsiteY4" fmla="*/ 101670 h 10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0" h="101669">
                      <a:moveTo>
                        <a:pt x="50825" y="101670"/>
                      </a:moveTo>
                      <a:cubicBezTo>
                        <a:pt x="78905" y="101670"/>
                        <a:pt x="101660" y="78915"/>
                        <a:pt x="101660" y="50835"/>
                      </a:cubicBezTo>
                      <a:cubicBezTo>
                        <a:pt x="101660" y="22765"/>
                        <a:pt x="78905" y="0"/>
                        <a:pt x="50825" y="0"/>
                      </a:cubicBezTo>
                      <a:cubicBezTo>
                        <a:pt x="22755" y="0"/>
                        <a:pt x="0" y="22765"/>
                        <a:pt x="0" y="50835"/>
                      </a:cubicBezTo>
                      <a:cubicBezTo>
                        <a:pt x="0" y="78915"/>
                        <a:pt x="22755" y="101670"/>
                        <a:pt x="50825" y="101670"/>
                      </a:cubicBezTo>
                      <a:close/>
                    </a:path>
                  </a:pathLst>
                </a:custGeom>
                <a:solidFill>
                  <a:srgbClr val="EA4D63"/>
                </a:solidFill>
                <a:ln w="9525"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97727F24-FDED-AA54-2BCD-6182E63A8727}"/>
                    </a:ext>
                  </a:extLst>
                </p:cNvPr>
                <p:cNvSpPr/>
                <p:nvPr/>
              </p:nvSpPr>
              <p:spPr>
                <a:xfrm>
                  <a:off x="5524047" y="-124849"/>
                  <a:ext cx="601875" cy="267347"/>
                </a:xfrm>
                <a:custGeom>
                  <a:avLst/>
                  <a:gdLst>
                    <a:gd name="connsiteX0" fmla="*/ 555841 w 601875"/>
                    <a:gd name="connsiteY0" fmla="*/ 0 h 267347"/>
                    <a:gd name="connsiteX1" fmla="*/ 46034 w 601875"/>
                    <a:gd name="connsiteY1" fmla="*/ 0 h 267347"/>
                    <a:gd name="connsiteX2" fmla="*/ 0 w 601875"/>
                    <a:gd name="connsiteY2" fmla="*/ 46034 h 267347"/>
                    <a:gd name="connsiteX3" fmla="*/ 0 w 601875"/>
                    <a:gd name="connsiteY3" fmla="*/ 221313 h 267347"/>
                    <a:gd name="connsiteX4" fmla="*/ 46034 w 601875"/>
                    <a:gd name="connsiteY4" fmla="*/ 267348 h 267347"/>
                    <a:gd name="connsiteX5" fmla="*/ 555841 w 601875"/>
                    <a:gd name="connsiteY5" fmla="*/ 267348 h 267347"/>
                    <a:gd name="connsiteX6" fmla="*/ 601875 w 601875"/>
                    <a:gd name="connsiteY6" fmla="*/ 221313 h 267347"/>
                    <a:gd name="connsiteX7" fmla="*/ 601875 w 601875"/>
                    <a:gd name="connsiteY7" fmla="*/ 46034 h 267347"/>
                    <a:gd name="connsiteX8" fmla="*/ 555841 w 601875"/>
                    <a:gd name="connsiteY8" fmla="*/ 0 h 26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875" h="267347">
                      <a:moveTo>
                        <a:pt x="555841" y="0"/>
                      </a:moveTo>
                      <a:lnTo>
                        <a:pt x="46034" y="0"/>
                      </a:lnTo>
                      <a:cubicBezTo>
                        <a:pt x="20612" y="0"/>
                        <a:pt x="0" y="20612"/>
                        <a:pt x="0" y="46034"/>
                      </a:cubicBezTo>
                      <a:lnTo>
                        <a:pt x="0" y="221313"/>
                      </a:lnTo>
                      <a:cubicBezTo>
                        <a:pt x="0" y="246736"/>
                        <a:pt x="20612" y="267348"/>
                        <a:pt x="46034" y="267348"/>
                      </a:cubicBezTo>
                      <a:lnTo>
                        <a:pt x="555841" y="267348"/>
                      </a:lnTo>
                      <a:cubicBezTo>
                        <a:pt x="581263" y="267348"/>
                        <a:pt x="601875" y="246736"/>
                        <a:pt x="601875" y="221313"/>
                      </a:cubicBezTo>
                      <a:lnTo>
                        <a:pt x="601875" y="46034"/>
                      </a:lnTo>
                      <a:cubicBezTo>
                        <a:pt x="601875" y="20612"/>
                        <a:pt x="581263" y="0"/>
                        <a:pt x="555841" y="0"/>
                      </a:cubicBezTo>
                      <a:close/>
                    </a:path>
                  </a:pathLst>
                </a:custGeom>
                <a:solidFill>
                  <a:srgbClr val="5E8C9A"/>
                </a:solidFill>
                <a:ln w="9525"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DC165E1-B417-06BD-ED5B-9A590E80982B}"/>
                    </a:ext>
                  </a:extLst>
                </p:cNvPr>
                <p:cNvSpPr/>
                <p:nvPr/>
              </p:nvSpPr>
              <p:spPr>
                <a:xfrm>
                  <a:off x="5744474" y="-45963"/>
                  <a:ext cx="161096" cy="161105"/>
                </a:xfrm>
                <a:custGeom>
                  <a:avLst/>
                  <a:gdLst>
                    <a:gd name="connsiteX0" fmla="*/ 80553 w 161096"/>
                    <a:gd name="connsiteY0" fmla="*/ 161106 h 161105"/>
                    <a:gd name="connsiteX1" fmla="*/ 161096 w 161096"/>
                    <a:gd name="connsiteY1" fmla="*/ 80553 h 161105"/>
                    <a:gd name="connsiteX2" fmla="*/ 80553 w 161096"/>
                    <a:gd name="connsiteY2" fmla="*/ 0 h 161105"/>
                    <a:gd name="connsiteX3" fmla="*/ 0 w 161096"/>
                    <a:gd name="connsiteY3" fmla="*/ 80553 h 161105"/>
                    <a:gd name="connsiteX4" fmla="*/ 80553 w 161096"/>
                    <a:gd name="connsiteY4" fmla="*/ 161106 h 16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96" h="161105">
                      <a:moveTo>
                        <a:pt x="80553" y="161106"/>
                      </a:moveTo>
                      <a:cubicBezTo>
                        <a:pt x="125035" y="161106"/>
                        <a:pt x="161096" y="125044"/>
                        <a:pt x="161096" y="80553"/>
                      </a:cubicBezTo>
                      <a:cubicBezTo>
                        <a:pt x="161096" y="36071"/>
                        <a:pt x="125035" y="0"/>
                        <a:pt x="80553" y="0"/>
                      </a:cubicBezTo>
                      <a:cubicBezTo>
                        <a:pt x="36062" y="0"/>
                        <a:pt x="0" y="36071"/>
                        <a:pt x="0" y="80553"/>
                      </a:cubicBezTo>
                      <a:cubicBezTo>
                        <a:pt x="0" y="125044"/>
                        <a:pt x="36062" y="161106"/>
                        <a:pt x="80553" y="161106"/>
                      </a:cubicBezTo>
                      <a:close/>
                    </a:path>
                  </a:pathLst>
                </a:custGeom>
                <a:solidFill>
                  <a:srgbClr val="FFFFFF"/>
                </a:solidFill>
                <a:ln w="9525"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D074E5F3-7484-CB7D-FF7A-687A30E0907D}"/>
                    </a:ext>
                  </a:extLst>
                </p:cNvPr>
                <p:cNvSpPr/>
                <p:nvPr/>
              </p:nvSpPr>
              <p:spPr>
                <a:xfrm>
                  <a:off x="5519627" y="-101827"/>
                  <a:ext cx="168544" cy="610238"/>
                </a:xfrm>
                <a:custGeom>
                  <a:avLst/>
                  <a:gdLst>
                    <a:gd name="connsiteX0" fmla="*/ 0 w 168544"/>
                    <a:gd name="connsiteY0" fmla="*/ 610238 h 610238"/>
                    <a:gd name="connsiteX1" fmla="*/ 168545 w 168544"/>
                    <a:gd name="connsiteY1" fmla="*/ 610238 h 610238"/>
                    <a:gd name="connsiteX2" fmla="*/ 168545 w 168544"/>
                    <a:gd name="connsiteY2" fmla="*/ 56179 h 610238"/>
                    <a:gd name="connsiteX3" fmla="*/ 0 w 168544"/>
                    <a:gd name="connsiteY3" fmla="*/ 0 h 610238"/>
                    <a:gd name="connsiteX4" fmla="*/ 0 w 168544"/>
                    <a:gd name="connsiteY4" fmla="*/ 610238 h 61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44" h="610238">
                      <a:moveTo>
                        <a:pt x="0" y="610238"/>
                      </a:moveTo>
                      <a:lnTo>
                        <a:pt x="168545" y="610238"/>
                      </a:lnTo>
                      <a:lnTo>
                        <a:pt x="168545" y="56179"/>
                      </a:lnTo>
                      <a:lnTo>
                        <a:pt x="0" y="0"/>
                      </a:lnTo>
                      <a:lnTo>
                        <a:pt x="0" y="610238"/>
                      </a:lnTo>
                      <a:close/>
                    </a:path>
                  </a:pathLst>
                </a:custGeom>
                <a:solidFill>
                  <a:srgbClr val="202528"/>
                </a:solidFill>
                <a:ln w="9525" cap="flat">
                  <a:noFill/>
                  <a:prstDash val="solid"/>
                  <a:miter/>
                </a:ln>
              </p:spPr>
              <p:txBody>
                <a:bodyPr rtlCol="0" anchor="ctr"/>
                <a:lstStyle/>
                <a:p>
                  <a:endParaRPr lang="nl-NL"/>
                </a:p>
              </p:txBody>
            </p:sp>
            <p:sp>
              <p:nvSpPr>
                <p:cNvPr id="477" name="Vrije vorm: vorm 476">
                  <a:extLst>
                    <a:ext uri="{FF2B5EF4-FFF2-40B4-BE49-F238E27FC236}">
                      <a16:creationId xmlns:a16="http://schemas.microsoft.com/office/drawing/2014/main" id="{C0394260-1179-36EE-51A7-D80698423837}"/>
                    </a:ext>
                  </a:extLst>
                </p:cNvPr>
                <p:cNvSpPr/>
                <p:nvPr/>
              </p:nvSpPr>
              <p:spPr>
                <a:xfrm>
                  <a:off x="5966474" y="-101827"/>
                  <a:ext cx="168544" cy="610238"/>
                </a:xfrm>
                <a:custGeom>
                  <a:avLst/>
                  <a:gdLst>
                    <a:gd name="connsiteX0" fmla="*/ 168545 w 168544"/>
                    <a:gd name="connsiteY0" fmla="*/ 610238 h 610238"/>
                    <a:gd name="connsiteX1" fmla="*/ 0 w 168544"/>
                    <a:gd name="connsiteY1" fmla="*/ 610238 h 610238"/>
                    <a:gd name="connsiteX2" fmla="*/ 0 w 168544"/>
                    <a:gd name="connsiteY2" fmla="*/ 56179 h 610238"/>
                    <a:gd name="connsiteX3" fmla="*/ 168545 w 168544"/>
                    <a:gd name="connsiteY3" fmla="*/ 0 h 610238"/>
                    <a:gd name="connsiteX4" fmla="*/ 168545 w 168544"/>
                    <a:gd name="connsiteY4" fmla="*/ 610238 h 61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44" h="610238">
                      <a:moveTo>
                        <a:pt x="168545" y="610238"/>
                      </a:moveTo>
                      <a:lnTo>
                        <a:pt x="0" y="610238"/>
                      </a:lnTo>
                      <a:lnTo>
                        <a:pt x="0" y="56179"/>
                      </a:lnTo>
                      <a:lnTo>
                        <a:pt x="168545" y="0"/>
                      </a:lnTo>
                      <a:lnTo>
                        <a:pt x="168545" y="610238"/>
                      </a:lnTo>
                      <a:close/>
                    </a:path>
                  </a:pathLst>
                </a:custGeom>
                <a:solidFill>
                  <a:srgbClr val="202528"/>
                </a:solidFill>
                <a:ln w="9525" cap="flat">
                  <a:noFill/>
                  <a:prstDash val="solid"/>
                  <a:miter/>
                </a:ln>
              </p:spPr>
              <p:txBody>
                <a:bodyPr rtlCol="0" anchor="ctr"/>
                <a:lstStyle/>
                <a:p>
                  <a:endParaRPr lang="nl-NL"/>
                </a:p>
              </p:txBody>
            </p:sp>
            <p:sp>
              <p:nvSpPr>
                <p:cNvPr id="478" name="Vrije vorm: vorm 477">
                  <a:extLst>
                    <a:ext uri="{FF2B5EF4-FFF2-40B4-BE49-F238E27FC236}">
                      <a16:creationId xmlns:a16="http://schemas.microsoft.com/office/drawing/2014/main" id="{44489195-B1C2-73C2-8080-EBBFC26A4501}"/>
                    </a:ext>
                  </a:extLst>
                </p:cNvPr>
                <p:cNvSpPr/>
                <p:nvPr/>
              </p:nvSpPr>
              <p:spPr>
                <a:xfrm>
                  <a:off x="6004612" y="167444"/>
                  <a:ext cx="90392" cy="9525"/>
                </a:xfrm>
                <a:custGeom>
                  <a:avLst/>
                  <a:gdLst>
                    <a:gd name="connsiteX0" fmla="*/ 0 w 90392"/>
                    <a:gd name="connsiteY0" fmla="*/ 0 h 9525"/>
                    <a:gd name="connsiteX1" fmla="*/ 90392 w 90392"/>
                    <a:gd name="connsiteY1" fmla="*/ 0 h 9525"/>
                  </a:gdLst>
                  <a:ahLst/>
                  <a:cxnLst>
                    <a:cxn ang="0">
                      <a:pos x="connsiteX0" y="connsiteY0"/>
                    </a:cxn>
                    <a:cxn ang="0">
                      <a:pos x="connsiteX1" y="connsiteY1"/>
                    </a:cxn>
                  </a:cxnLst>
                  <a:rect l="l" t="t" r="r" b="b"/>
                  <a:pathLst>
                    <a:path w="90392" h="9525">
                      <a:moveTo>
                        <a:pt x="0" y="0"/>
                      </a:moveTo>
                      <a:lnTo>
                        <a:pt x="90392" y="0"/>
                      </a:lnTo>
                    </a:path>
                  </a:pathLst>
                </a:custGeom>
                <a:noFill/>
                <a:ln w="7749" cap="flat">
                  <a:solidFill>
                    <a:srgbClr val="FABE64"/>
                  </a:solidFill>
                  <a:prstDash val="solid"/>
                  <a:miter/>
                </a:ln>
              </p:spPr>
              <p:txBody>
                <a:bodyPr rtlCol="0" anchor="ctr"/>
                <a:lstStyle/>
                <a:p>
                  <a:endParaRPr lang="nl-NL"/>
                </a:p>
              </p:txBody>
            </p:sp>
            <p:sp>
              <p:nvSpPr>
                <p:cNvPr id="479" name="Vrije vorm: vorm 478">
                  <a:extLst>
                    <a:ext uri="{FF2B5EF4-FFF2-40B4-BE49-F238E27FC236}">
                      <a16:creationId xmlns:a16="http://schemas.microsoft.com/office/drawing/2014/main" id="{27E9BA00-AA80-1107-D221-770B476A17DD}"/>
                    </a:ext>
                  </a:extLst>
                </p:cNvPr>
                <p:cNvSpPr/>
                <p:nvPr/>
              </p:nvSpPr>
              <p:spPr>
                <a:xfrm>
                  <a:off x="5558375" y="167444"/>
                  <a:ext cx="90392" cy="9525"/>
                </a:xfrm>
                <a:custGeom>
                  <a:avLst/>
                  <a:gdLst>
                    <a:gd name="connsiteX0" fmla="*/ 0 w 90392"/>
                    <a:gd name="connsiteY0" fmla="*/ 0 h 9525"/>
                    <a:gd name="connsiteX1" fmla="*/ 90392 w 90392"/>
                    <a:gd name="connsiteY1" fmla="*/ 0 h 9525"/>
                  </a:gdLst>
                  <a:ahLst/>
                  <a:cxnLst>
                    <a:cxn ang="0">
                      <a:pos x="connsiteX0" y="connsiteY0"/>
                    </a:cxn>
                    <a:cxn ang="0">
                      <a:pos x="connsiteX1" y="connsiteY1"/>
                    </a:cxn>
                  </a:cxnLst>
                  <a:rect l="l" t="t" r="r" b="b"/>
                  <a:pathLst>
                    <a:path w="90392" h="9525">
                      <a:moveTo>
                        <a:pt x="0" y="0"/>
                      </a:moveTo>
                      <a:lnTo>
                        <a:pt x="90392" y="0"/>
                      </a:lnTo>
                    </a:path>
                  </a:pathLst>
                </a:custGeom>
                <a:noFill/>
                <a:ln w="7749" cap="flat">
                  <a:solidFill>
                    <a:srgbClr val="FABE64"/>
                  </a:solidFill>
                  <a:prstDash val="solid"/>
                  <a:miter/>
                </a:ln>
              </p:spPr>
              <p:txBody>
                <a:bodyPr rtlCol="0" anchor="ctr"/>
                <a:lstStyle/>
                <a:p>
                  <a:endParaRPr lang="nl-NL"/>
                </a:p>
              </p:txBody>
            </p:sp>
            <p:sp>
              <p:nvSpPr>
                <p:cNvPr id="480" name="Vrije vorm: vorm 479">
                  <a:extLst>
                    <a:ext uri="{FF2B5EF4-FFF2-40B4-BE49-F238E27FC236}">
                      <a16:creationId xmlns:a16="http://schemas.microsoft.com/office/drawing/2014/main" id="{1AACF64B-79BA-1B97-E3D0-FE9BF08000F6}"/>
                    </a:ext>
                  </a:extLst>
                </p:cNvPr>
                <p:cNvSpPr/>
                <p:nvPr/>
              </p:nvSpPr>
              <p:spPr>
                <a:xfrm>
                  <a:off x="5408102" y="-57774"/>
                  <a:ext cx="113725" cy="391906"/>
                </a:xfrm>
                <a:custGeom>
                  <a:avLst/>
                  <a:gdLst>
                    <a:gd name="connsiteX0" fmla="*/ 113726 w 113725"/>
                    <a:gd name="connsiteY0" fmla="*/ 0 h 391906"/>
                    <a:gd name="connsiteX1" fmla="*/ 28715 w 113725"/>
                    <a:gd name="connsiteY1" fmla="*/ 391906 h 391906"/>
                  </a:gdLst>
                  <a:ahLst/>
                  <a:cxnLst>
                    <a:cxn ang="0">
                      <a:pos x="connsiteX0" y="connsiteY0"/>
                    </a:cxn>
                    <a:cxn ang="0">
                      <a:pos x="connsiteX1" y="connsiteY1"/>
                    </a:cxn>
                  </a:cxnLst>
                  <a:rect l="l" t="t" r="r" b="b"/>
                  <a:pathLst>
                    <a:path w="113725" h="391906">
                      <a:moveTo>
                        <a:pt x="113726" y="0"/>
                      </a:moveTo>
                      <a:cubicBezTo>
                        <a:pt x="113726" y="0"/>
                        <a:pt x="-68916" y="156639"/>
                        <a:pt x="28715" y="391906"/>
                      </a:cubicBezTo>
                    </a:path>
                  </a:pathLst>
                </a:custGeom>
                <a:noFill/>
                <a:ln w="100737" cap="flat">
                  <a:solidFill>
                    <a:srgbClr val="EA4D63"/>
                  </a:solid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49743BC-8052-7E3A-8825-32186321FD83}"/>
                    </a:ext>
                  </a:extLst>
                </p:cNvPr>
                <p:cNvSpPr/>
                <p:nvPr/>
              </p:nvSpPr>
              <p:spPr>
                <a:xfrm>
                  <a:off x="5348563" y="-96093"/>
                  <a:ext cx="206087" cy="348433"/>
                </a:xfrm>
                <a:custGeom>
                  <a:avLst/>
                  <a:gdLst>
                    <a:gd name="connsiteX0" fmla="*/ 206049 w 206087"/>
                    <a:gd name="connsiteY0" fmla="*/ 76552 h 348433"/>
                    <a:gd name="connsiteX1" fmla="*/ 201277 w 206087"/>
                    <a:gd name="connsiteY1" fmla="*/ 81553 h 348433"/>
                    <a:gd name="connsiteX2" fmla="*/ 195505 w 206087"/>
                    <a:gd name="connsiteY2" fmla="*/ 87944 h 348433"/>
                    <a:gd name="connsiteX3" fmla="*/ 184199 w 206087"/>
                    <a:gd name="connsiteY3" fmla="*/ 101698 h 348433"/>
                    <a:gd name="connsiteX4" fmla="*/ 163663 w 206087"/>
                    <a:gd name="connsiteY4" fmla="*/ 131302 h 348433"/>
                    <a:gd name="connsiteX5" fmla="*/ 133326 w 206087"/>
                    <a:gd name="connsiteY5" fmla="*/ 195539 h 348433"/>
                    <a:gd name="connsiteX6" fmla="*/ 124258 w 206087"/>
                    <a:gd name="connsiteY6" fmla="*/ 229095 h 348433"/>
                    <a:gd name="connsiteX7" fmla="*/ 119572 w 206087"/>
                    <a:gd name="connsiteY7" fmla="*/ 263080 h 348433"/>
                    <a:gd name="connsiteX8" fmla="*/ 123325 w 206087"/>
                    <a:gd name="connsiteY8" fmla="*/ 331032 h 348433"/>
                    <a:gd name="connsiteX9" fmla="*/ 2557 w 206087"/>
                    <a:gd name="connsiteY9" fmla="*/ 348434 h 348433"/>
                    <a:gd name="connsiteX10" fmla="*/ 3605 w 206087"/>
                    <a:gd name="connsiteY10" fmla="*/ 250060 h 348433"/>
                    <a:gd name="connsiteX11" fmla="*/ 13483 w 206087"/>
                    <a:gd name="connsiteY11" fmla="*/ 201978 h 348433"/>
                    <a:gd name="connsiteX12" fmla="*/ 29218 w 206087"/>
                    <a:gd name="connsiteY12" fmla="*/ 155943 h 348433"/>
                    <a:gd name="connsiteX13" fmla="*/ 75481 w 206087"/>
                    <a:gd name="connsiteY13" fmla="*/ 72371 h 348433"/>
                    <a:gd name="connsiteX14" fmla="*/ 104923 w 206087"/>
                    <a:gd name="connsiteY14" fmla="*/ 35252 h 348433"/>
                    <a:gd name="connsiteX15" fmla="*/ 121277 w 206087"/>
                    <a:gd name="connsiteY15" fmla="*/ 17821 h 348433"/>
                    <a:gd name="connsiteX16" fmla="*/ 130069 w 206087"/>
                    <a:gd name="connsiteY16" fmla="*/ 9296 h 348433"/>
                    <a:gd name="connsiteX17" fmla="*/ 134755 w 206087"/>
                    <a:gd name="connsiteY17" fmla="*/ 4991 h 348433"/>
                    <a:gd name="connsiteX18" fmla="*/ 137279 w 206087"/>
                    <a:gd name="connsiteY18" fmla="*/ 2743 h 348433"/>
                    <a:gd name="connsiteX19" fmla="*/ 140489 w 206087"/>
                    <a:gd name="connsiteY19" fmla="*/ 0 h 348433"/>
                    <a:gd name="connsiteX20" fmla="*/ 206088 w 206087"/>
                    <a:gd name="connsiteY20" fmla="*/ 76476 h 348433"/>
                    <a:gd name="connsiteX21" fmla="*/ 206049 w 206087"/>
                    <a:gd name="connsiteY21" fmla="*/ 76552 h 34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087" h="348433">
                      <a:moveTo>
                        <a:pt x="206049" y="76552"/>
                      </a:moveTo>
                      <a:lnTo>
                        <a:pt x="201277" y="81553"/>
                      </a:lnTo>
                      <a:cubicBezTo>
                        <a:pt x="199382" y="83610"/>
                        <a:pt x="197448" y="85735"/>
                        <a:pt x="195505" y="87944"/>
                      </a:cubicBezTo>
                      <a:cubicBezTo>
                        <a:pt x="191676" y="92364"/>
                        <a:pt x="187838" y="96936"/>
                        <a:pt x="184199" y="101698"/>
                      </a:cubicBezTo>
                      <a:cubicBezTo>
                        <a:pt x="176836" y="111157"/>
                        <a:pt x="169940" y="121072"/>
                        <a:pt x="163663" y="131302"/>
                      </a:cubicBezTo>
                      <a:cubicBezTo>
                        <a:pt x="151033" y="151762"/>
                        <a:pt x="140918" y="173422"/>
                        <a:pt x="133326" y="195539"/>
                      </a:cubicBezTo>
                      <a:cubicBezTo>
                        <a:pt x="129640" y="206626"/>
                        <a:pt x="126659" y="217865"/>
                        <a:pt x="124258" y="229095"/>
                      </a:cubicBezTo>
                      <a:cubicBezTo>
                        <a:pt x="122048" y="240411"/>
                        <a:pt x="120420" y="251727"/>
                        <a:pt x="119572" y="263080"/>
                      </a:cubicBezTo>
                      <a:cubicBezTo>
                        <a:pt x="117943" y="285817"/>
                        <a:pt x="119334" y="308562"/>
                        <a:pt x="123325" y="331032"/>
                      </a:cubicBezTo>
                      <a:lnTo>
                        <a:pt x="2557" y="348434"/>
                      </a:lnTo>
                      <a:cubicBezTo>
                        <a:pt x="-1081" y="315849"/>
                        <a:pt x="-929" y="282607"/>
                        <a:pt x="3605" y="250060"/>
                      </a:cubicBezTo>
                      <a:cubicBezTo>
                        <a:pt x="5891" y="233782"/>
                        <a:pt x="9263" y="217742"/>
                        <a:pt x="13483" y="201978"/>
                      </a:cubicBezTo>
                      <a:cubicBezTo>
                        <a:pt x="17902" y="186280"/>
                        <a:pt x="23131" y="170898"/>
                        <a:pt x="29218" y="155943"/>
                      </a:cubicBezTo>
                      <a:cubicBezTo>
                        <a:pt x="41610" y="126149"/>
                        <a:pt x="57145" y="98136"/>
                        <a:pt x="75481" y="72371"/>
                      </a:cubicBezTo>
                      <a:cubicBezTo>
                        <a:pt x="84625" y="59474"/>
                        <a:pt x="94426" y="47111"/>
                        <a:pt x="104923" y="35252"/>
                      </a:cubicBezTo>
                      <a:cubicBezTo>
                        <a:pt x="110152" y="29328"/>
                        <a:pt x="115619" y="23517"/>
                        <a:pt x="121277" y="17821"/>
                      </a:cubicBezTo>
                      <a:cubicBezTo>
                        <a:pt x="124106" y="14954"/>
                        <a:pt x="127011" y="12125"/>
                        <a:pt x="130069" y="9296"/>
                      </a:cubicBezTo>
                      <a:lnTo>
                        <a:pt x="134755" y="4991"/>
                      </a:lnTo>
                      <a:lnTo>
                        <a:pt x="137279" y="2743"/>
                      </a:lnTo>
                      <a:lnTo>
                        <a:pt x="140489" y="0"/>
                      </a:lnTo>
                      <a:lnTo>
                        <a:pt x="206088" y="76476"/>
                      </a:lnTo>
                      <a:lnTo>
                        <a:pt x="206049" y="76552"/>
                      </a:lnTo>
                      <a:close/>
                    </a:path>
                  </a:pathLst>
                </a:custGeom>
                <a:solidFill>
                  <a:srgbClr val="202528"/>
                </a:solidFill>
                <a:ln w="9525"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0F75A937-FE3F-7C26-FDA8-1BD3F5959ADD}"/>
                    </a:ext>
                  </a:extLst>
                </p:cNvPr>
                <p:cNvSpPr/>
                <p:nvPr/>
              </p:nvSpPr>
              <p:spPr>
                <a:xfrm>
                  <a:off x="5470488" y="-109113"/>
                  <a:ext cx="102679" cy="102670"/>
                </a:xfrm>
                <a:custGeom>
                  <a:avLst/>
                  <a:gdLst>
                    <a:gd name="connsiteX0" fmla="*/ 51340 w 102679"/>
                    <a:gd name="connsiteY0" fmla="*/ 102670 h 102670"/>
                    <a:gd name="connsiteX1" fmla="*/ 102679 w 102679"/>
                    <a:gd name="connsiteY1" fmla="*/ 51340 h 102670"/>
                    <a:gd name="connsiteX2" fmla="*/ 51340 w 102679"/>
                    <a:gd name="connsiteY2" fmla="*/ 0 h 102670"/>
                    <a:gd name="connsiteX3" fmla="*/ 0 w 102679"/>
                    <a:gd name="connsiteY3" fmla="*/ 51340 h 102670"/>
                    <a:gd name="connsiteX4" fmla="*/ 51340 w 102679"/>
                    <a:gd name="connsiteY4" fmla="*/ 102670 h 10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102670">
                      <a:moveTo>
                        <a:pt x="51340" y="102670"/>
                      </a:moveTo>
                      <a:cubicBezTo>
                        <a:pt x="79696" y="102670"/>
                        <a:pt x="102679" y="79686"/>
                        <a:pt x="102679" y="51340"/>
                      </a:cubicBezTo>
                      <a:cubicBezTo>
                        <a:pt x="102679" y="22984"/>
                        <a:pt x="79696" y="0"/>
                        <a:pt x="51340" y="0"/>
                      </a:cubicBezTo>
                      <a:cubicBezTo>
                        <a:pt x="22984" y="0"/>
                        <a:pt x="0" y="22984"/>
                        <a:pt x="0" y="51340"/>
                      </a:cubicBezTo>
                      <a:cubicBezTo>
                        <a:pt x="0" y="79686"/>
                        <a:pt x="22984" y="102670"/>
                        <a:pt x="51340" y="102670"/>
                      </a:cubicBezTo>
                      <a:close/>
                    </a:path>
                  </a:pathLst>
                </a:custGeom>
                <a:solidFill>
                  <a:srgbClr val="202528"/>
                </a:solidFill>
                <a:ln w="9525" cap="flat">
                  <a:noFill/>
                  <a:prstDash val="solid"/>
                  <a:miter/>
                </a:ln>
              </p:spPr>
              <p:txBody>
                <a:bodyPr rtlCol="0" anchor="ctr"/>
                <a:lstStyle/>
                <a:p>
                  <a:endParaRPr lang="nl-NL"/>
                </a:p>
              </p:txBody>
            </p:sp>
            <p:sp>
              <p:nvSpPr>
                <p:cNvPr id="483" name="Vrije vorm: vorm 482">
                  <a:extLst>
                    <a:ext uri="{FF2B5EF4-FFF2-40B4-BE49-F238E27FC236}">
                      <a16:creationId xmlns:a16="http://schemas.microsoft.com/office/drawing/2014/main" id="{48E23BD7-2B6F-C32E-7B5E-172946A39E99}"/>
                    </a:ext>
                  </a:extLst>
                </p:cNvPr>
                <p:cNvSpPr/>
                <p:nvPr/>
              </p:nvSpPr>
              <p:spPr>
                <a:xfrm>
                  <a:off x="5542887" y="-105046"/>
                  <a:ext cx="564242" cy="165754"/>
                </a:xfrm>
                <a:custGeom>
                  <a:avLst/>
                  <a:gdLst>
                    <a:gd name="connsiteX0" fmla="*/ 0 w 564242"/>
                    <a:gd name="connsiteY0" fmla="*/ 0 h 165754"/>
                    <a:gd name="connsiteX1" fmla="*/ 282140 w 564242"/>
                    <a:gd name="connsiteY1" fmla="*/ 165754 h 165754"/>
                    <a:gd name="connsiteX2" fmla="*/ 564242 w 564242"/>
                    <a:gd name="connsiteY2" fmla="*/ 0 h 165754"/>
                    <a:gd name="connsiteX3" fmla="*/ 281873 w 564242"/>
                    <a:gd name="connsiteY3" fmla="*/ 75743 h 165754"/>
                    <a:gd name="connsiteX4" fmla="*/ 0 w 564242"/>
                    <a:gd name="connsiteY4" fmla="*/ 0 h 16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42" h="165754">
                      <a:moveTo>
                        <a:pt x="0" y="0"/>
                      </a:moveTo>
                      <a:lnTo>
                        <a:pt x="282140" y="165754"/>
                      </a:lnTo>
                      <a:lnTo>
                        <a:pt x="564242" y="0"/>
                      </a:lnTo>
                      <a:lnTo>
                        <a:pt x="281873" y="75743"/>
                      </a:lnTo>
                      <a:lnTo>
                        <a:pt x="0" y="0"/>
                      </a:lnTo>
                      <a:close/>
                    </a:path>
                  </a:pathLst>
                </a:custGeom>
                <a:solidFill>
                  <a:srgbClr val="2C3338"/>
                </a:solidFill>
                <a:ln w="9525"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28D3C4B0-1DE9-F8A8-ABF3-C9550438F8C1}"/>
                    </a:ext>
                  </a:extLst>
                </p:cNvPr>
                <p:cNvSpPr/>
                <p:nvPr/>
              </p:nvSpPr>
              <p:spPr>
                <a:xfrm>
                  <a:off x="5609400" y="-94740"/>
                  <a:ext cx="453323" cy="129330"/>
                </a:xfrm>
                <a:custGeom>
                  <a:avLst/>
                  <a:gdLst>
                    <a:gd name="connsiteX0" fmla="*/ 0 w 453323"/>
                    <a:gd name="connsiteY0" fmla="*/ 15497 h 129330"/>
                    <a:gd name="connsiteX1" fmla="*/ 215618 w 453323"/>
                    <a:gd name="connsiteY1" fmla="*/ 129330 h 129330"/>
                    <a:gd name="connsiteX2" fmla="*/ 453323 w 453323"/>
                    <a:gd name="connsiteY2" fmla="*/ 0 h 129330"/>
                  </a:gdLst>
                  <a:ahLst/>
                  <a:cxnLst>
                    <a:cxn ang="0">
                      <a:pos x="connsiteX0" y="connsiteY0"/>
                    </a:cxn>
                    <a:cxn ang="0">
                      <a:pos x="connsiteX1" y="connsiteY1"/>
                    </a:cxn>
                    <a:cxn ang="0">
                      <a:pos x="connsiteX2" y="connsiteY2"/>
                    </a:cxn>
                  </a:cxnLst>
                  <a:rect l="l" t="t" r="r" b="b"/>
                  <a:pathLst>
                    <a:path w="453323" h="129330">
                      <a:moveTo>
                        <a:pt x="0" y="15497"/>
                      </a:moveTo>
                      <a:lnTo>
                        <a:pt x="215618" y="129330"/>
                      </a:lnTo>
                      <a:lnTo>
                        <a:pt x="453323" y="0"/>
                      </a:lnTo>
                    </a:path>
                  </a:pathLst>
                </a:custGeom>
                <a:noFill/>
                <a:ln w="7749" cap="flat">
                  <a:solidFill>
                    <a:srgbClr val="FABE64"/>
                  </a:solid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47EAE09-B5F9-BE49-79EB-058D905118FF}"/>
                    </a:ext>
                  </a:extLst>
                </p:cNvPr>
                <p:cNvSpPr/>
                <p:nvPr/>
              </p:nvSpPr>
              <p:spPr>
                <a:xfrm>
                  <a:off x="5304324" y="-1580621"/>
                  <a:ext cx="1041396" cy="1514160"/>
                </a:xfrm>
                <a:custGeom>
                  <a:avLst/>
                  <a:gdLst>
                    <a:gd name="connsiteX0" fmla="*/ 728139 w 1041396"/>
                    <a:gd name="connsiteY0" fmla="*/ 0 h 1514160"/>
                    <a:gd name="connsiteX1" fmla="*/ 313258 w 1041396"/>
                    <a:gd name="connsiteY1" fmla="*/ 0 h 1514160"/>
                    <a:gd name="connsiteX2" fmla="*/ 0 w 1041396"/>
                    <a:gd name="connsiteY2" fmla="*/ 313258 h 1514160"/>
                    <a:gd name="connsiteX3" fmla="*/ 0 w 1041396"/>
                    <a:gd name="connsiteY3" fmla="*/ 1200912 h 1514160"/>
                    <a:gd name="connsiteX4" fmla="*/ 313258 w 1041396"/>
                    <a:gd name="connsiteY4" fmla="*/ 1514161 h 1514160"/>
                    <a:gd name="connsiteX5" fmla="*/ 728139 w 1041396"/>
                    <a:gd name="connsiteY5" fmla="*/ 1514161 h 1514160"/>
                    <a:gd name="connsiteX6" fmla="*/ 1041397 w 1041396"/>
                    <a:gd name="connsiteY6" fmla="*/ 1200912 h 1514160"/>
                    <a:gd name="connsiteX7" fmla="*/ 1041397 w 1041396"/>
                    <a:gd name="connsiteY7" fmla="*/ 313258 h 1514160"/>
                    <a:gd name="connsiteX8" fmla="*/ 728139 w 1041396"/>
                    <a:gd name="connsiteY8" fmla="*/ 0 h 15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396" h="1514160">
                      <a:moveTo>
                        <a:pt x="728139" y="0"/>
                      </a:moveTo>
                      <a:lnTo>
                        <a:pt x="313258" y="0"/>
                      </a:lnTo>
                      <a:cubicBezTo>
                        <a:pt x="140246" y="0"/>
                        <a:pt x="0" y="140249"/>
                        <a:pt x="0" y="313258"/>
                      </a:cubicBezTo>
                      <a:lnTo>
                        <a:pt x="0" y="1200912"/>
                      </a:lnTo>
                      <a:cubicBezTo>
                        <a:pt x="0" y="1373915"/>
                        <a:pt x="140246" y="1514161"/>
                        <a:pt x="313258" y="1514161"/>
                      </a:cubicBezTo>
                      <a:lnTo>
                        <a:pt x="728139" y="1514161"/>
                      </a:lnTo>
                      <a:cubicBezTo>
                        <a:pt x="901141" y="1514161"/>
                        <a:pt x="1041397" y="1373915"/>
                        <a:pt x="1041397" y="1200912"/>
                      </a:cubicBezTo>
                      <a:lnTo>
                        <a:pt x="1041397" y="313258"/>
                      </a:lnTo>
                      <a:cubicBezTo>
                        <a:pt x="1041397" y="140249"/>
                        <a:pt x="901141" y="0"/>
                        <a:pt x="728139" y="0"/>
                      </a:cubicBezTo>
                      <a:close/>
                    </a:path>
                  </a:pathLst>
                </a:custGeom>
                <a:solidFill>
                  <a:srgbClr val="EA4D63"/>
                </a:solidFill>
                <a:ln w="9525"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D44B4225-00AA-6AAC-3180-B8D98153AE51}"/>
                    </a:ext>
                  </a:extLst>
                </p:cNvPr>
                <p:cNvSpPr/>
                <p:nvPr/>
              </p:nvSpPr>
              <p:spPr>
                <a:xfrm>
                  <a:off x="5180537" y="-1078482"/>
                  <a:ext cx="687028" cy="687028"/>
                </a:xfrm>
                <a:custGeom>
                  <a:avLst/>
                  <a:gdLst>
                    <a:gd name="connsiteX0" fmla="*/ 343510 w 687028"/>
                    <a:gd name="connsiteY0" fmla="*/ 687029 h 687028"/>
                    <a:gd name="connsiteX1" fmla="*/ 687029 w 687028"/>
                    <a:gd name="connsiteY1" fmla="*/ 343519 h 687028"/>
                    <a:gd name="connsiteX2" fmla="*/ 343510 w 687028"/>
                    <a:gd name="connsiteY2" fmla="*/ 0 h 687028"/>
                    <a:gd name="connsiteX3" fmla="*/ 0 w 687028"/>
                    <a:gd name="connsiteY3" fmla="*/ 343519 h 687028"/>
                    <a:gd name="connsiteX4" fmla="*/ 343510 w 687028"/>
                    <a:gd name="connsiteY4" fmla="*/ 687029 h 6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8" h="687028">
                      <a:moveTo>
                        <a:pt x="343510" y="687029"/>
                      </a:moveTo>
                      <a:cubicBezTo>
                        <a:pt x="533229" y="687029"/>
                        <a:pt x="687029" y="533238"/>
                        <a:pt x="687029" y="343519"/>
                      </a:cubicBezTo>
                      <a:cubicBezTo>
                        <a:pt x="687029" y="153800"/>
                        <a:pt x="533229" y="0"/>
                        <a:pt x="343510" y="0"/>
                      </a:cubicBezTo>
                      <a:cubicBezTo>
                        <a:pt x="153791" y="0"/>
                        <a:pt x="0" y="153800"/>
                        <a:pt x="0" y="343519"/>
                      </a:cubicBezTo>
                      <a:cubicBezTo>
                        <a:pt x="0" y="533238"/>
                        <a:pt x="153791" y="687029"/>
                        <a:pt x="343510" y="687029"/>
                      </a:cubicBezTo>
                      <a:close/>
                    </a:path>
                  </a:pathLst>
                </a:custGeom>
                <a:solidFill>
                  <a:srgbClr val="EA4D63"/>
                </a:solidFill>
                <a:ln w="9525"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36CC1A1C-C9BB-BADF-01E6-DF912B4ECC33}"/>
                    </a:ext>
                  </a:extLst>
                </p:cNvPr>
                <p:cNvSpPr/>
                <p:nvPr/>
              </p:nvSpPr>
              <p:spPr>
                <a:xfrm>
                  <a:off x="5782441" y="-1078482"/>
                  <a:ext cx="687028" cy="687028"/>
                </a:xfrm>
                <a:custGeom>
                  <a:avLst/>
                  <a:gdLst>
                    <a:gd name="connsiteX0" fmla="*/ 343519 w 687028"/>
                    <a:gd name="connsiteY0" fmla="*/ 687029 h 687028"/>
                    <a:gd name="connsiteX1" fmla="*/ 687029 w 687028"/>
                    <a:gd name="connsiteY1" fmla="*/ 343519 h 687028"/>
                    <a:gd name="connsiteX2" fmla="*/ 343519 w 687028"/>
                    <a:gd name="connsiteY2" fmla="*/ 0 h 687028"/>
                    <a:gd name="connsiteX3" fmla="*/ 0 w 687028"/>
                    <a:gd name="connsiteY3" fmla="*/ 343519 h 687028"/>
                    <a:gd name="connsiteX4" fmla="*/ 343519 w 687028"/>
                    <a:gd name="connsiteY4" fmla="*/ 687029 h 6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8" h="687028">
                      <a:moveTo>
                        <a:pt x="343519" y="687029"/>
                      </a:moveTo>
                      <a:cubicBezTo>
                        <a:pt x="533238" y="687029"/>
                        <a:pt x="687029" y="533238"/>
                        <a:pt x="687029" y="343519"/>
                      </a:cubicBezTo>
                      <a:cubicBezTo>
                        <a:pt x="687029" y="153800"/>
                        <a:pt x="533238" y="0"/>
                        <a:pt x="343519" y="0"/>
                      </a:cubicBezTo>
                      <a:cubicBezTo>
                        <a:pt x="153800" y="0"/>
                        <a:pt x="0" y="153800"/>
                        <a:pt x="0" y="343519"/>
                      </a:cubicBezTo>
                      <a:cubicBezTo>
                        <a:pt x="0" y="533238"/>
                        <a:pt x="153800" y="687029"/>
                        <a:pt x="343519" y="687029"/>
                      </a:cubicBezTo>
                      <a:close/>
                    </a:path>
                  </a:pathLst>
                </a:custGeom>
                <a:solidFill>
                  <a:srgbClr val="EA4D63"/>
                </a:solidFill>
                <a:ln w="9525"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12220A60-363A-E7EC-EC54-7BCC83DB91AD}"/>
                    </a:ext>
                  </a:extLst>
                </p:cNvPr>
                <p:cNvSpPr/>
                <p:nvPr/>
              </p:nvSpPr>
              <p:spPr>
                <a:xfrm>
                  <a:off x="5239926" y="-1046831"/>
                  <a:ext cx="623725" cy="623725"/>
                </a:xfrm>
                <a:custGeom>
                  <a:avLst/>
                  <a:gdLst>
                    <a:gd name="connsiteX0" fmla="*/ 311858 w 623725"/>
                    <a:gd name="connsiteY0" fmla="*/ 623726 h 623725"/>
                    <a:gd name="connsiteX1" fmla="*/ 623726 w 623725"/>
                    <a:gd name="connsiteY1" fmla="*/ 311868 h 623725"/>
                    <a:gd name="connsiteX2" fmla="*/ 311858 w 623725"/>
                    <a:gd name="connsiteY2" fmla="*/ 0 h 623725"/>
                    <a:gd name="connsiteX3" fmla="*/ 0 w 623725"/>
                    <a:gd name="connsiteY3" fmla="*/ 311868 h 623725"/>
                    <a:gd name="connsiteX4" fmla="*/ 311858 w 623725"/>
                    <a:gd name="connsiteY4" fmla="*/ 623726 h 62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725" h="623725">
                      <a:moveTo>
                        <a:pt x="311858" y="623726"/>
                      </a:moveTo>
                      <a:cubicBezTo>
                        <a:pt x="484099" y="623726"/>
                        <a:pt x="623726" y="484099"/>
                        <a:pt x="623726" y="311868"/>
                      </a:cubicBezTo>
                      <a:cubicBezTo>
                        <a:pt x="623726" y="139627"/>
                        <a:pt x="484099" y="0"/>
                        <a:pt x="311858" y="0"/>
                      </a:cubicBezTo>
                      <a:cubicBezTo>
                        <a:pt x="139627" y="0"/>
                        <a:pt x="0" y="139627"/>
                        <a:pt x="0" y="311868"/>
                      </a:cubicBezTo>
                      <a:cubicBezTo>
                        <a:pt x="0" y="484099"/>
                        <a:pt x="139627" y="623726"/>
                        <a:pt x="311858" y="623726"/>
                      </a:cubicBezTo>
                      <a:close/>
                    </a:path>
                  </a:pathLst>
                </a:custGeom>
                <a:solidFill>
                  <a:srgbClr val="FCFEFC"/>
                </a:solidFill>
                <a:ln w="9525"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73110A95-B3DE-7A7D-F78B-C81DB7A3E162}"/>
                    </a:ext>
                  </a:extLst>
                </p:cNvPr>
                <p:cNvSpPr/>
                <p:nvPr/>
              </p:nvSpPr>
              <p:spPr>
                <a:xfrm>
                  <a:off x="5386896" y="-899869"/>
                  <a:ext cx="329793" cy="329803"/>
                </a:xfrm>
                <a:custGeom>
                  <a:avLst/>
                  <a:gdLst>
                    <a:gd name="connsiteX0" fmla="*/ 164897 w 329793"/>
                    <a:gd name="connsiteY0" fmla="*/ 329803 h 329803"/>
                    <a:gd name="connsiteX1" fmla="*/ 329794 w 329793"/>
                    <a:gd name="connsiteY1" fmla="*/ 164906 h 329803"/>
                    <a:gd name="connsiteX2" fmla="*/ 164897 w 329793"/>
                    <a:gd name="connsiteY2" fmla="*/ 0 h 329803"/>
                    <a:gd name="connsiteX3" fmla="*/ 0 w 329793"/>
                    <a:gd name="connsiteY3" fmla="*/ 164906 h 329803"/>
                    <a:gd name="connsiteX4" fmla="*/ 164897 w 329793"/>
                    <a:gd name="connsiteY4" fmla="*/ 329803 h 32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793" h="329803">
                      <a:moveTo>
                        <a:pt x="164897" y="329803"/>
                      </a:moveTo>
                      <a:cubicBezTo>
                        <a:pt x="255965" y="329803"/>
                        <a:pt x="329794" y="255975"/>
                        <a:pt x="329794" y="164906"/>
                      </a:cubicBezTo>
                      <a:cubicBezTo>
                        <a:pt x="329794" y="73828"/>
                        <a:pt x="255965" y="0"/>
                        <a:pt x="164897" y="0"/>
                      </a:cubicBezTo>
                      <a:cubicBezTo>
                        <a:pt x="73828" y="0"/>
                        <a:pt x="0" y="73828"/>
                        <a:pt x="0" y="164906"/>
                      </a:cubicBezTo>
                      <a:cubicBezTo>
                        <a:pt x="0" y="255975"/>
                        <a:pt x="73828" y="329803"/>
                        <a:pt x="164897" y="329803"/>
                      </a:cubicBezTo>
                      <a:close/>
                    </a:path>
                  </a:pathLst>
                </a:custGeom>
                <a:solidFill>
                  <a:srgbClr val="2C3338"/>
                </a:solidFill>
                <a:ln w="9525"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290B72F8-CF7B-3AB1-4EB5-37C677596F46}"/>
                    </a:ext>
                  </a:extLst>
                </p:cNvPr>
                <p:cNvSpPr/>
                <p:nvPr/>
              </p:nvSpPr>
              <p:spPr>
                <a:xfrm>
                  <a:off x="5786356" y="-1046831"/>
                  <a:ext cx="623725" cy="623725"/>
                </a:xfrm>
                <a:custGeom>
                  <a:avLst/>
                  <a:gdLst>
                    <a:gd name="connsiteX0" fmla="*/ 311868 w 623725"/>
                    <a:gd name="connsiteY0" fmla="*/ 623726 h 623725"/>
                    <a:gd name="connsiteX1" fmla="*/ 623726 w 623725"/>
                    <a:gd name="connsiteY1" fmla="*/ 311868 h 623725"/>
                    <a:gd name="connsiteX2" fmla="*/ 311868 w 623725"/>
                    <a:gd name="connsiteY2" fmla="*/ 0 h 623725"/>
                    <a:gd name="connsiteX3" fmla="*/ 0 w 623725"/>
                    <a:gd name="connsiteY3" fmla="*/ 311868 h 623725"/>
                    <a:gd name="connsiteX4" fmla="*/ 311868 w 623725"/>
                    <a:gd name="connsiteY4" fmla="*/ 623726 h 62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725" h="623725">
                      <a:moveTo>
                        <a:pt x="311868" y="623726"/>
                      </a:moveTo>
                      <a:cubicBezTo>
                        <a:pt x="484099" y="623726"/>
                        <a:pt x="623726" y="484099"/>
                        <a:pt x="623726" y="311868"/>
                      </a:cubicBezTo>
                      <a:cubicBezTo>
                        <a:pt x="623726" y="139627"/>
                        <a:pt x="484099" y="0"/>
                        <a:pt x="311868" y="0"/>
                      </a:cubicBezTo>
                      <a:cubicBezTo>
                        <a:pt x="139627" y="0"/>
                        <a:pt x="0" y="139627"/>
                        <a:pt x="0" y="311868"/>
                      </a:cubicBezTo>
                      <a:cubicBezTo>
                        <a:pt x="0" y="484099"/>
                        <a:pt x="139627" y="623726"/>
                        <a:pt x="311868" y="623726"/>
                      </a:cubicBezTo>
                      <a:close/>
                    </a:path>
                  </a:pathLst>
                </a:custGeom>
                <a:solidFill>
                  <a:srgbClr val="FCFEFC"/>
                </a:solidFill>
                <a:ln w="9525"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DD38E812-9949-E822-AD07-81534BDF9B0A}"/>
                    </a:ext>
                  </a:extLst>
                </p:cNvPr>
                <p:cNvSpPr/>
                <p:nvPr/>
              </p:nvSpPr>
              <p:spPr>
                <a:xfrm>
                  <a:off x="5933317" y="-899869"/>
                  <a:ext cx="329803" cy="329803"/>
                </a:xfrm>
                <a:custGeom>
                  <a:avLst/>
                  <a:gdLst>
                    <a:gd name="connsiteX0" fmla="*/ 164897 w 329803"/>
                    <a:gd name="connsiteY0" fmla="*/ 329803 h 329803"/>
                    <a:gd name="connsiteX1" fmla="*/ 329803 w 329803"/>
                    <a:gd name="connsiteY1" fmla="*/ 164906 h 329803"/>
                    <a:gd name="connsiteX2" fmla="*/ 164897 w 329803"/>
                    <a:gd name="connsiteY2" fmla="*/ 0 h 329803"/>
                    <a:gd name="connsiteX3" fmla="*/ 0 w 329803"/>
                    <a:gd name="connsiteY3" fmla="*/ 164906 h 329803"/>
                    <a:gd name="connsiteX4" fmla="*/ 164897 w 329803"/>
                    <a:gd name="connsiteY4" fmla="*/ 329803 h 32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3" h="329803">
                      <a:moveTo>
                        <a:pt x="164897" y="329803"/>
                      </a:moveTo>
                      <a:cubicBezTo>
                        <a:pt x="255975" y="329803"/>
                        <a:pt x="329803" y="255975"/>
                        <a:pt x="329803" y="164906"/>
                      </a:cubicBezTo>
                      <a:cubicBezTo>
                        <a:pt x="329803" y="73828"/>
                        <a:pt x="255975" y="0"/>
                        <a:pt x="164897" y="0"/>
                      </a:cubicBezTo>
                      <a:cubicBezTo>
                        <a:pt x="73828" y="0"/>
                        <a:pt x="0" y="73828"/>
                        <a:pt x="0" y="164906"/>
                      </a:cubicBezTo>
                      <a:cubicBezTo>
                        <a:pt x="0" y="255975"/>
                        <a:pt x="73828" y="329803"/>
                        <a:pt x="164897" y="329803"/>
                      </a:cubicBezTo>
                      <a:close/>
                    </a:path>
                  </a:pathLst>
                </a:custGeom>
                <a:solidFill>
                  <a:srgbClr val="2C3338"/>
                </a:solidFill>
                <a:ln w="9525"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9FDFC209-E745-3BAF-E0EC-5E09978AF792}"/>
                    </a:ext>
                  </a:extLst>
                </p:cNvPr>
                <p:cNvSpPr/>
                <p:nvPr/>
              </p:nvSpPr>
              <p:spPr>
                <a:xfrm>
                  <a:off x="5386935" y="-1210061"/>
                  <a:ext cx="175898" cy="46491"/>
                </a:xfrm>
                <a:custGeom>
                  <a:avLst/>
                  <a:gdLst>
                    <a:gd name="connsiteX0" fmla="*/ 0 w 175898"/>
                    <a:gd name="connsiteY0" fmla="*/ 46491 h 46491"/>
                    <a:gd name="connsiteX1" fmla="*/ 175898 w 175898"/>
                    <a:gd name="connsiteY1" fmla="*/ 0 h 46491"/>
                  </a:gdLst>
                  <a:ahLst/>
                  <a:cxnLst>
                    <a:cxn ang="0">
                      <a:pos x="connsiteX0" y="connsiteY0"/>
                    </a:cxn>
                    <a:cxn ang="0">
                      <a:pos x="connsiteX1" y="connsiteY1"/>
                    </a:cxn>
                  </a:cxnLst>
                  <a:rect l="l" t="t" r="r" b="b"/>
                  <a:pathLst>
                    <a:path w="175898" h="46491">
                      <a:moveTo>
                        <a:pt x="0" y="46491"/>
                      </a:moveTo>
                      <a:cubicBezTo>
                        <a:pt x="0" y="46491"/>
                        <a:pt x="75162" y="5153"/>
                        <a:pt x="175898" y="0"/>
                      </a:cubicBezTo>
                    </a:path>
                  </a:pathLst>
                </a:custGeom>
                <a:noFill/>
                <a:ln w="81365" cap="rnd">
                  <a:solidFill>
                    <a:srgbClr val="2C3338"/>
                  </a:solid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C10D85B6-5F3E-E018-C655-3E3AC4F4F4CD}"/>
                    </a:ext>
                  </a:extLst>
                </p:cNvPr>
                <p:cNvSpPr/>
                <p:nvPr/>
              </p:nvSpPr>
              <p:spPr>
                <a:xfrm>
                  <a:off x="6037997" y="-1210061"/>
                  <a:ext cx="175907" cy="46491"/>
                </a:xfrm>
                <a:custGeom>
                  <a:avLst/>
                  <a:gdLst>
                    <a:gd name="connsiteX0" fmla="*/ 175908 w 175907"/>
                    <a:gd name="connsiteY0" fmla="*/ 46491 h 46491"/>
                    <a:gd name="connsiteX1" fmla="*/ 0 w 175907"/>
                    <a:gd name="connsiteY1" fmla="*/ 0 h 46491"/>
                  </a:gdLst>
                  <a:ahLst/>
                  <a:cxnLst>
                    <a:cxn ang="0">
                      <a:pos x="connsiteX0" y="connsiteY0"/>
                    </a:cxn>
                    <a:cxn ang="0">
                      <a:pos x="connsiteX1" y="connsiteY1"/>
                    </a:cxn>
                  </a:cxnLst>
                  <a:rect l="l" t="t" r="r" b="b"/>
                  <a:pathLst>
                    <a:path w="175907" h="46491">
                      <a:moveTo>
                        <a:pt x="175908" y="46491"/>
                      </a:moveTo>
                      <a:cubicBezTo>
                        <a:pt x="175908" y="46491"/>
                        <a:pt x="100736" y="5153"/>
                        <a:pt x="0" y="0"/>
                      </a:cubicBezTo>
                    </a:path>
                  </a:pathLst>
                </a:custGeom>
                <a:noFill/>
                <a:ln w="81365" cap="rnd">
                  <a:solidFill>
                    <a:srgbClr val="2C3338"/>
                  </a:solid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50579EF2-C7B4-C734-1814-270C944D3AB7}"/>
                    </a:ext>
                  </a:extLst>
                </p:cNvPr>
                <p:cNvSpPr/>
                <p:nvPr/>
              </p:nvSpPr>
              <p:spPr>
                <a:xfrm>
                  <a:off x="5794024" y="133116"/>
                  <a:ext cx="61988" cy="44558"/>
                </a:xfrm>
                <a:custGeom>
                  <a:avLst/>
                  <a:gdLst>
                    <a:gd name="connsiteX0" fmla="*/ 61989 w 61988"/>
                    <a:gd name="connsiteY0" fmla="*/ 0 h 44558"/>
                    <a:gd name="connsiteX1" fmla="*/ 0 w 61988"/>
                    <a:gd name="connsiteY1" fmla="*/ 0 h 44558"/>
                    <a:gd name="connsiteX2" fmla="*/ 0 w 61988"/>
                    <a:gd name="connsiteY2" fmla="*/ 44558 h 44558"/>
                    <a:gd name="connsiteX3" fmla="*/ 61989 w 61988"/>
                    <a:gd name="connsiteY3" fmla="*/ 44558 h 44558"/>
                    <a:gd name="connsiteX4" fmla="*/ 61989 w 61988"/>
                    <a:gd name="connsiteY4" fmla="*/ 0 h 4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88" h="44558">
                      <a:moveTo>
                        <a:pt x="61989" y="0"/>
                      </a:moveTo>
                      <a:lnTo>
                        <a:pt x="0" y="0"/>
                      </a:lnTo>
                      <a:lnTo>
                        <a:pt x="0" y="44558"/>
                      </a:lnTo>
                      <a:lnTo>
                        <a:pt x="61989" y="44558"/>
                      </a:lnTo>
                      <a:lnTo>
                        <a:pt x="61989" y="0"/>
                      </a:lnTo>
                      <a:close/>
                    </a:path>
                  </a:pathLst>
                </a:custGeom>
                <a:solidFill>
                  <a:srgbClr val="FABE64"/>
                </a:solidFill>
                <a:ln w="9525"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A790F4B7-7C3E-651B-96D0-299E1555EE40}"/>
                    </a:ext>
                  </a:extLst>
                </p:cNvPr>
                <p:cNvSpPr/>
                <p:nvPr/>
              </p:nvSpPr>
              <p:spPr>
                <a:xfrm>
                  <a:off x="5441446" y="-844224"/>
                  <a:ext cx="85239" cy="85239"/>
                </a:xfrm>
                <a:custGeom>
                  <a:avLst/>
                  <a:gdLst>
                    <a:gd name="connsiteX0" fmla="*/ 42624 w 85239"/>
                    <a:gd name="connsiteY0" fmla="*/ 85239 h 85239"/>
                    <a:gd name="connsiteX1" fmla="*/ 85239 w 85239"/>
                    <a:gd name="connsiteY1" fmla="*/ 42615 h 85239"/>
                    <a:gd name="connsiteX2" fmla="*/ 42624 w 85239"/>
                    <a:gd name="connsiteY2" fmla="*/ 0 h 85239"/>
                    <a:gd name="connsiteX3" fmla="*/ 0 w 85239"/>
                    <a:gd name="connsiteY3" fmla="*/ 42615 h 85239"/>
                    <a:gd name="connsiteX4" fmla="*/ 42624 w 85239"/>
                    <a:gd name="connsiteY4" fmla="*/ 85239 h 8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39" h="85239">
                      <a:moveTo>
                        <a:pt x="42624" y="85239"/>
                      </a:moveTo>
                      <a:cubicBezTo>
                        <a:pt x="66161" y="85239"/>
                        <a:pt x="85239" y="66151"/>
                        <a:pt x="85239" y="42615"/>
                      </a:cubicBezTo>
                      <a:cubicBezTo>
                        <a:pt x="85239" y="19078"/>
                        <a:pt x="66161" y="0"/>
                        <a:pt x="42624" y="0"/>
                      </a:cubicBezTo>
                      <a:cubicBezTo>
                        <a:pt x="19088" y="0"/>
                        <a:pt x="0" y="19078"/>
                        <a:pt x="0" y="42615"/>
                      </a:cubicBezTo>
                      <a:cubicBezTo>
                        <a:pt x="0" y="66151"/>
                        <a:pt x="19088" y="85239"/>
                        <a:pt x="42624" y="85239"/>
                      </a:cubicBezTo>
                      <a:close/>
                    </a:path>
                  </a:pathLst>
                </a:custGeom>
                <a:solidFill>
                  <a:srgbClr val="FCFEFC"/>
                </a:solidFill>
                <a:ln w="9525"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C8F3B855-163A-D574-BDED-3B1333992DD5}"/>
                    </a:ext>
                  </a:extLst>
                </p:cNvPr>
                <p:cNvSpPr/>
                <p:nvPr/>
              </p:nvSpPr>
              <p:spPr>
                <a:xfrm>
                  <a:off x="5541449" y="-709627"/>
                  <a:ext cx="109499" cy="109489"/>
                </a:xfrm>
                <a:custGeom>
                  <a:avLst/>
                  <a:gdLst>
                    <a:gd name="connsiteX0" fmla="*/ 54750 w 109499"/>
                    <a:gd name="connsiteY0" fmla="*/ 109490 h 109489"/>
                    <a:gd name="connsiteX1" fmla="*/ 109499 w 109499"/>
                    <a:gd name="connsiteY1" fmla="*/ 54750 h 109489"/>
                    <a:gd name="connsiteX2" fmla="*/ 54750 w 109499"/>
                    <a:gd name="connsiteY2" fmla="*/ 0 h 109489"/>
                    <a:gd name="connsiteX3" fmla="*/ 0 w 109499"/>
                    <a:gd name="connsiteY3" fmla="*/ 54750 h 109489"/>
                    <a:gd name="connsiteX4" fmla="*/ 54750 w 109499"/>
                    <a:gd name="connsiteY4" fmla="*/ 109490 h 1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9" h="109489">
                      <a:moveTo>
                        <a:pt x="54750" y="109490"/>
                      </a:moveTo>
                      <a:cubicBezTo>
                        <a:pt x="84982" y="109490"/>
                        <a:pt x="109499" y="84982"/>
                        <a:pt x="109499" y="54750"/>
                      </a:cubicBezTo>
                      <a:cubicBezTo>
                        <a:pt x="109499" y="24508"/>
                        <a:pt x="84982" y="0"/>
                        <a:pt x="54750" y="0"/>
                      </a:cubicBezTo>
                      <a:cubicBezTo>
                        <a:pt x="24517" y="0"/>
                        <a:pt x="0" y="24508"/>
                        <a:pt x="0" y="54750"/>
                      </a:cubicBezTo>
                      <a:cubicBezTo>
                        <a:pt x="0" y="84982"/>
                        <a:pt x="24517" y="109490"/>
                        <a:pt x="54750" y="109490"/>
                      </a:cubicBezTo>
                      <a:close/>
                    </a:path>
                  </a:pathLst>
                </a:custGeom>
                <a:solidFill>
                  <a:srgbClr val="FCFEFC"/>
                </a:solidFill>
                <a:ln w="9525"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73DD7AEA-9F01-848C-CFC9-C5E7F245FDDB}"/>
                    </a:ext>
                  </a:extLst>
                </p:cNvPr>
                <p:cNvSpPr/>
                <p:nvPr/>
              </p:nvSpPr>
              <p:spPr>
                <a:xfrm>
                  <a:off x="6145448" y="-844224"/>
                  <a:ext cx="85239" cy="85239"/>
                </a:xfrm>
                <a:custGeom>
                  <a:avLst/>
                  <a:gdLst>
                    <a:gd name="connsiteX0" fmla="*/ 42624 w 85239"/>
                    <a:gd name="connsiteY0" fmla="*/ 85239 h 85239"/>
                    <a:gd name="connsiteX1" fmla="*/ 85239 w 85239"/>
                    <a:gd name="connsiteY1" fmla="*/ 42615 h 85239"/>
                    <a:gd name="connsiteX2" fmla="*/ 42624 w 85239"/>
                    <a:gd name="connsiteY2" fmla="*/ 0 h 85239"/>
                    <a:gd name="connsiteX3" fmla="*/ 0 w 85239"/>
                    <a:gd name="connsiteY3" fmla="*/ 42615 h 85239"/>
                    <a:gd name="connsiteX4" fmla="*/ 42624 w 85239"/>
                    <a:gd name="connsiteY4" fmla="*/ 85239 h 8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39" h="85239">
                      <a:moveTo>
                        <a:pt x="42624" y="85239"/>
                      </a:moveTo>
                      <a:cubicBezTo>
                        <a:pt x="66161" y="85239"/>
                        <a:pt x="85239" y="66151"/>
                        <a:pt x="85239" y="42615"/>
                      </a:cubicBezTo>
                      <a:cubicBezTo>
                        <a:pt x="85239" y="19078"/>
                        <a:pt x="66161" y="0"/>
                        <a:pt x="42624" y="0"/>
                      </a:cubicBezTo>
                      <a:cubicBezTo>
                        <a:pt x="19088" y="0"/>
                        <a:pt x="0" y="19078"/>
                        <a:pt x="0" y="42615"/>
                      </a:cubicBezTo>
                      <a:cubicBezTo>
                        <a:pt x="0" y="66151"/>
                        <a:pt x="19088" y="85239"/>
                        <a:pt x="42624" y="85239"/>
                      </a:cubicBezTo>
                      <a:close/>
                    </a:path>
                  </a:pathLst>
                </a:custGeom>
                <a:solidFill>
                  <a:srgbClr val="FCFEFC"/>
                </a:solidFill>
                <a:ln w="9525"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E7EB222B-AFE4-9293-AC20-44B9FD583F03}"/>
                    </a:ext>
                  </a:extLst>
                </p:cNvPr>
                <p:cNvSpPr/>
                <p:nvPr/>
              </p:nvSpPr>
              <p:spPr>
                <a:xfrm>
                  <a:off x="6021195" y="-709627"/>
                  <a:ext cx="109489" cy="109489"/>
                </a:xfrm>
                <a:custGeom>
                  <a:avLst/>
                  <a:gdLst>
                    <a:gd name="connsiteX0" fmla="*/ 54740 w 109489"/>
                    <a:gd name="connsiteY0" fmla="*/ 109490 h 109489"/>
                    <a:gd name="connsiteX1" fmla="*/ 109490 w 109489"/>
                    <a:gd name="connsiteY1" fmla="*/ 54750 h 109489"/>
                    <a:gd name="connsiteX2" fmla="*/ 54740 w 109489"/>
                    <a:gd name="connsiteY2" fmla="*/ 0 h 109489"/>
                    <a:gd name="connsiteX3" fmla="*/ 0 w 109489"/>
                    <a:gd name="connsiteY3" fmla="*/ 54750 h 109489"/>
                    <a:gd name="connsiteX4" fmla="*/ 54740 w 109489"/>
                    <a:gd name="connsiteY4" fmla="*/ 109490 h 1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9" h="109489">
                      <a:moveTo>
                        <a:pt x="54740" y="109490"/>
                      </a:moveTo>
                      <a:cubicBezTo>
                        <a:pt x="84982" y="109490"/>
                        <a:pt x="109490" y="84982"/>
                        <a:pt x="109490" y="54750"/>
                      </a:cubicBezTo>
                      <a:cubicBezTo>
                        <a:pt x="109490" y="24508"/>
                        <a:pt x="84982" y="0"/>
                        <a:pt x="54740" y="0"/>
                      </a:cubicBezTo>
                      <a:cubicBezTo>
                        <a:pt x="24508" y="0"/>
                        <a:pt x="0" y="24508"/>
                        <a:pt x="0" y="54750"/>
                      </a:cubicBezTo>
                      <a:cubicBezTo>
                        <a:pt x="0" y="84982"/>
                        <a:pt x="24508" y="109490"/>
                        <a:pt x="54740" y="109490"/>
                      </a:cubicBezTo>
                      <a:close/>
                    </a:path>
                  </a:pathLst>
                </a:custGeom>
                <a:solidFill>
                  <a:srgbClr val="FCFEFC"/>
                </a:solidFill>
                <a:ln w="9525"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9BE342E9-A3F3-8A9C-FCF4-F530FEEB13A9}"/>
                    </a:ext>
                  </a:extLst>
                </p:cNvPr>
                <p:cNvSpPr/>
                <p:nvPr/>
              </p:nvSpPr>
              <p:spPr>
                <a:xfrm>
                  <a:off x="5578416" y="-375337"/>
                  <a:ext cx="195433" cy="32204"/>
                </a:xfrm>
                <a:custGeom>
                  <a:avLst/>
                  <a:gdLst>
                    <a:gd name="connsiteX0" fmla="*/ 0 w 195433"/>
                    <a:gd name="connsiteY0" fmla="*/ 0 h 32204"/>
                    <a:gd name="connsiteX1" fmla="*/ 195434 w 195433"/>
                    <a:gd name="connsiteY1" fmla="*/ 30070 h 32204"/>
                  </a:gdLst>
                  <a:ahLst/>
                  <a:cxnLst>
                    <a:cxn ang="0">
                      <a:pos x="connsiteX0" y="connsiteY0"/>
                    </a:cxn>
                    <a:cxn ang="0">
                      <a:pos x="connsiteX1" y="connsiteY1"/>
                    </a:cxn>
                  </a:cxnLst>
                  <a:rect l="l" t="t" r="r" b="b"/>
                  <a:pathLst>
                    <a:path w="195433" h="32204">
                      <a:moveTo>
                        <a:pt x="0" y="0"/>
                      </a:moveTo>
                      <a:cubicBezTo>
                        <a:pt x="0" y="0"/>
                        <a:pt x="87916" y="42005"/>
                        <a:pt x="195434" y="30070"/>
                      </a:cubicBezTo>
                    </a:path>
                  </a:pathLst>
                </a:custGeom>
                <a:noFill/>
                <a:ln w="44053" cap="rnd">
                  <a:solidFill>
                    <a:srgbClr val="AA394C"/>
                  </a:solidFill>
                  <a:prstDash val="solid"/>
                  <a:round/>
                </a:ln>
              </p:spPr>
              <p:txBody>
                <a:bodyPr rtlCol="0" anchor="ctr"/>
                <a:lstStyle/>
                <a:p>
                  <a:endParaRPr lang="nl-NL"/>
                </a:p>
              </p:txBody>
            </p:sp>
            <p:sp>
              <p:nvSpPr>
                <p:cNvPr id="500" name="Vrije vorm: vorm 499">
                  <a:extLst>
                    <a:ext uri="{FF2B5EF4-FFF2-40B4-BE49-F238E27FC236}">
                      <a16:creationId xmlns:a16="http://schemas.microsoft.com/office/drawing/2014/main" id="{23E6CDC9-C962-1CB3-20EC-7C8AA0D6405E}"/>
                    </a:ext>
                  </a:extLst>
                </p:cNvPr>
                <p:cNvSpPr/>
                <p:nvPr/>
              </p:nvSpPr>
              <p:spPr>
                <a:xfrm>
                  <a:off x="5578416" y="-375337"/>
                  <a:ext cx="195433" cy="32204"/>
                </a:xfrm>
                <a:custGeom>
                  <a:avLst/>
                  <a:gdLst>
                    <a:gd name="connsiteX0" fmla="*/ 0 w 195433"/>
                    <a:gd name="connsiteY0" fmla="*/ 0 h 32204"/>
                    <a:gd name="connsiteX1" fmla="*/ 195434 w 195433"/>
                    <a:gd name="connsiteY1" fmla="*/ 30070 h 32204"/>
                  </a:gdLst>
                  <a:ahLst/>
                  <a:cxnLst>
                    <a:cxn ang="0">
                      <a:pos x="connsiteX0" y="connsiteY0"/>
                    </a:cxn>
                    <a:cxn ang="0">
                      <a:pos x="connsiteX1" y="connsiteY1"/>
                    </a:cxn>
                  </a:cxnLst>
                  <a:rect l="l" t="t" r="r" b="b"/>
                  <a:pathLst>
                    <a:path w="195433" h="32204">
                      <a:moveTo>
                        <a:pt x="0" y="0"/>
                      </a:moveTo>
                      <a:cubicBezTo>
                        <a:pt x="0" y="0"/>
                        <a:pt x="87916" y="42005"/>
                        <a:pt x="195434" y="30070"/>
                      </a:cubicBezTo>
                    </a:path>
                  </a:pathLst>
                </a:custGeom>
                <a:noFill/>
                <a:ln w="11004" cap="rnd">
                  <a:solidFill>
                    <a:srgbClr val="515151"/>
                  </a:solidFill>
                  <a:prstDash val="solid"/>
                  <a:round/>
                </a:ln>
              </p:spPr>
              <p:txBody>
                <a:bodyPr rtlCol="0" anchor="ctr"/>
                <a:lstStyle/>
                <a:p>
                  <a:endParaRPr lang="nl-NL"/>
                </a:p>
              </p:txBody>
            </p:sp>
            <p:sp>
              <p:nvSpPr>
                <p:cNvPr id="501" name="Vrije vorm: vorm 500">
                  <a:extLst>
                    <a:ext uri="{FF2B5EF4-FFF2-40B4-BE49-F238E27FC236}">
                      <a16:creationId xmlns:a16="http://schemas.microsoft.com/office/drawing/2014/main" id="{419DBDDA-D5CB-21AA-8B46-152D17957FA1}"/>
                    </a:ext>
                  </a:extLst>
                </p:cNvPr>
                <p:cNvSpPr/>
                <p:nvPr/>
              </p:nvSpPr>
              <p:spPr>
                <a:xfrm>
                  <a:off x="4808158" y="-2261221"/>
                  <a:ext cx="2038350" cy="690091"/>
                </a:xfrm>
                <a:custGeom>
                  <a:avLst/>
                  <a:gdLst>
                    <a:gd name="connsiteX0" fmla="*/ 2038350 w 2038350"/>
                    <a:gd name="connsiteY0" fmla="*/ 342895 h 690091"/>
                    <a:gd name="connsiteX1" fmla="*/ 2038350 w 2038350"/>
                    <a:gd name="connsiteY1" fmla="*/ 374783 h 690091"/>
                    <a:gd name="connsiteX2" fmla="*/ 1019194 w 2038350"/>
                    <a:gd name="connsiteY2" fmla="*/ 690092 h 690091"/>
                    <a:gd name="connsiteX3" fmla="*/ 946004 w 2038350"/>
                    <a:gd name="connsiteY3" fmla="*/ 667464 h 690091"/>
                    <a:gd name="connsiteX4" fmla="*/ 336966 w 2038350"/>
                    <a:gd name="connsiteY4" fmla="*/ 479047 h 690091"/>
                    <a:gd name="connsiteX5" fmla="*/ 0 w 2038350"/>
                    <a:gd name="connsiteY5" fmla="*/ 374783 h 690091"/>
                    <a:gd name="connsiteX6" fmla="*/ 0 w 2038350"/>
                    <a:gd name="connsiteY6" fmla="*/ 343554 h 690091"/>
                    <a:gd name="connsiteX7" fmla="*/ 1018765 w 2038350"/>
                    <a:gd name="connsiteY7" fmla="*/ 0 h 690091"/>
                    <a:gd name="connsiteX8" fmla="*/ 2038350 w 2038350"/>
                    <a:gd name="connsiteY8" fmla="*/ 342895 h 69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690091">
                      <a:moveTo>
                        <a:pt x="2038350" y="342895"/>
                      </a:moveTo>
                      <a:lnTo>
                        <a:pt x="2038350" y="374783"/>
                      </a:lnTo>
                      <a:lnTo>
                        <a:pt x="1019194" y="690092"/>
                      </a:lnTo>
                      <a:lnTo>
                        <a:pt x="946004" y="667464"/>
                      </a:lnTo>
                      <a:lnTo>
                        <a:pt x="336966" y="479047"/>
                      </a:lnTo>
                      <a:lnTo>
                        <a:pt x="0" y="374783"/>
                      </a:lnTo>
                      <a:lnTo>
                        <a:pt x="0" y="343554"/>
                      </a:lnTo>
                      <a:lnTo>
                        <a:pt x="1018765" y="0"/>
                      </a:lnTo>
                      <a:lnTo>
                        <a:pt x="2038350" y="342895"/>
                      </a:lnTo>
                      <a:close/>
                    </a:path>
                  </a:pathLst>
                </a:custGeom>
                <a:solidFill>
                  <a:srgbClr val="353D42"/>
                </a:solidFill>
                <a:ln w="9525"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4FA2682B-C069-50DD-C09A-9942DC22DAD5}"/>
                    </a:ext>
                  </a:extLst>
                </p:cNvPr>
                <p:cNvSpPr/>
                <p:nvPr/>
              </p:nvSpPr>
              <p:spPr>
                <a:xfrm>
                  <a:off x="5145123" y="-1887445"/>
                  <a:ext cx="816863" cy="293689"/>
                </a:xfrm>
                <a:custGeom>
                  <a:avLst/>
                  <a:gdLst>
                    <a:gd name="connsiteX0" fmla="*/ 816864 w 816863"/>
                    <a:gd name="connsiteY0" fmla="*/ 38862 h 293689"/>
                    <a:gd name="connsiteX1" fmla="*/ 609038 w 816863"/>
                    <a:gd name="connsiteY1" fmla="*/ 293689 h 293689"/>
                    <a:gd name="connsiteX2" fmla="*/ 0 w 816863"/>
                    <a:gd name="connsiteY2" fmla="*/ 105271 h 293689"/>
                    <a:gd name="connsiteX3" fmla="*/ 287293 w 816863"/>
                    <a:gd name="connsiteY3" fmla="*/ 0 h 293689"/>
                    <a:gd name="connsiteX4" fmla="*/ 816864 w 816863"/>
                    <a:gd name="connsiteY4" fmla="*/ 38862 h 29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63" h="293689">
                      <a:moveTo>
                        <a:pt x="816864" y="38862"/>
                      </a:moveTo>
                      <a:lnTo>
                        <a:pt x="609038" y="293689"/>
                      </a:lnTo>
                      <a:lnTo>
                        <a:pt x="0" y="105271"/>
                      </a:lnTo>
                      <a:lnTo>
                        <a:pt x="287293" y="0"/>
                      </a:lnTo>
                      <a:lnTo>
                        <a:pt x="816864" y="38862"/>
                      </a:lnTo>
                      <a:close/>
                    </a:path>
                  </a:pathLst>
                </a:custGeom>
                <a:solidFill>
                  <a:srgbClr val="1E2326">
                    <a:alpha val="42000"/>
                  </a:srgbClr>
                </a:solidFill>
                <a:ln w="9525" cap="flat">
                  <a:noFill/>
                  <a:prstDash val="solid"/>
                  <a:miter/>
                </a:ln>
              </p:spPr>
              <p:txBody>
                <a:bodyPr rtlCol="0" anchor="ctr"/>
                <a:lstStyle/>
                <a:p>
                  <a:endParaRPr lang="nl-NL"/>
                </a:p>
              </p:txBody>
            </p:sp>
            <p:sp>
              <p:nvSpPr>
                <p:cNvPr id="503" name="Vrije vorm: vorm 502">
                  <a:extLst>
                    <a:ext uri="{FF2B5EF4-FFF2-40B4-BE49-F238E27FC236}">
                      <a16:creationId xmlns:a16="http://schemas.microsoft.com/office/drawing/2014/main" id="{4DF628A7-7900-47B5-3124-54A109B18112}"/>
                    </a:ext>
                  </a:extLst>
                </p:cNvPr>
                <p:cNvSpPr/>
                <p:nvPr/>
              </p:nvSpPr>
              <p:spPr>
                <a:xfrm>
                  <a:off x="5310837" y="-1925291"/>
                  <a:ext cx="1032852" cy="581712"/>
                </a:xfrm>
                <a:custGeom>
                  <a:avLst/>
                  <a:gdLst>
                    <a:gd name="connsiteX0" fmla="*/ 1023997 w 1032852"/>
                    <a:gd name="connsiteY0" fmla="*/ 581594 h 581712"/>
                    <a:gd name="connsiteX1" fmla="*/ 8871 w 1032852"/>
                    <a:gd name="connsiteY1" fmla="*/ 581594 h 581712"/>
                    <a:gd name="connsiteX2" fmla="*/ 193 w 1032852"/>
                    <a:gd name="connsiteY2" fmla="*/ 572489 h 581712"/>
                    <a:gd name="connsiteX3" fmla="*/ 108216 w 1032852"/>
                    <a:gd name="connsiteY3" fmla="*/ 96739 h 581712"/>
                    <a:gd name="connsiteX4" fmla="*/ 121580 w 1032852"/>
                    <a:gd name="connsiteY4" fmla="*/ 37807 h 581712"/>
                    <a:gd name="connsiteX5" fmla="*/ 903773 w 1032852"/>
                    <a:gd name="connsiteY5" fmla="*/ 37807 h 581712"/>
                    <a:gd name="connsiteX6" fmla="*/ 914736 w 1032852"/>
                    <a:gd name="connsiteY6" fmla="*/ 86122 h 581712"/>
                    <a:gd name="connsiteX7" fmla="*/ 1032637 w 1032852"/>
                    <a:gd name="connsiteY7" fmla="*/ 572336 h 581712"/>
                    <a:gd name="connsiteX8" fmla="*/ 1023997 w 1032852"/>
                    <a:gd name="connsiteY8" fmla="*/ 581556 h 581712"/>
                    <a:gd name="connsiteX9" fmla="*/ 1023997 w 1032852"/>
                    <a:gd name="connsiteY9" fmla="*/ 581594 h 58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852" h="581712">
                      <a:moveTo>
                        <a:pt x="1023997" y="581594"/>
                      </a:moveTo>
                      <a:cubicBezTo>
                        <a:pt x="688032" y="523092"/>
                        <a:pt x="344827" y="523092"/>
                        <a:pt x="8871" y="581594"/>
                      </a:cubicBezTo>
                      <a:cubicBezTo>
                        <a:pt x="3565" y="582528"/>
                        <a:pt x="-1007" y="577765"/>
                        <a:pt x="193" y="572489"/>
                      </a:cubicBezTo>
                      <a:lnTo>
                        <a:pt x="108216" y="96739"/>
                      </a:lnTo>
                      <a:lnTo>
                        <a:pt x="121580" y="37807"/>
                      </a:lnTo>
                      <a:cubicBezTo>
                        <a:pt x="381641" y="-13259"/>
                        <a:pt x="634834" y="-11942"/>
                        <a:pt x="903773" y="37807"/>
                      </a:cubicBezTo>
                      <a:lnTo>
                        <a:pt x="914736" y="86122"/>
                      </a:lnTo>
                      <a:lnTo>
                        <a:pt x="1032637" y="572336"/>
                      </a:lnTo>
                      <a:cubicBezTo>
                        <a:pt x="1033913" y="577642"/>
                        <a:pt x="1029341" y="582490"/>
                        <a:pt x="1023997" y="581556"/>
                      </a:cubicBezTo>
                      <a:lnTo>
                        <a:pt x="1023997" y="581594"/>
                      </a:lnTo>
                      <a:close/>
                    </a:path>
                  </a:pathLst>
                </a:custGeom>
                <a:solidFill>
                  <a:srgbClr val="2C3338"/>
                </a:solidFill>
                <a:ln w="9525" cap="flat">
                  <a:noFill/>
                  <a:prstDash val="solid"/>
                  <a:miter/>
                </a:ln>
              </p:spPr>
              <p:txBody>
                <a:bodyPr rtlCol="0" anchor="ctr"/>
                <a:lstStyle/>
                <a:p>
                  <a:endParaRPr lang="nl-NL"/>
                </a:p>
              </p:txBody>
            </p:sp>
            <p:sp>
              <p:nvSpPr>
                <p:cNvPr id="504" name="Vrije vorm: vorm 503">
                  <a:extLst>
                    <a:ext uri="{FF2B5EF4-FFF2-40B4-BE49-F238E27FC236}">
                      <a16:creationId xmlns:a16="http://schemas.microsoft.com/office/drawing/2014/main" id="{4B2377A6-7658-ECC9-629C-28A6BAC487AD}"/>
                    </a:ext>
                  </a:extLst>
                </p:cNvPr>
                <p:cNvSpPr/>
                <p:nvPr/>
              </p:nvSpPr>
              <p:spPr>
                <a:xfrm>
                  <a:off x="5419053" y="-1925252"/>
                  <a:ext cx="810815" cy="105107"/>
                </a:xfrm>
                <a:custGeom>
                  <a:avLst/>
                  <a:gdLst>
                    <a:gd name="connsiteX0" fmla="*/ 810816 w 810815"/>
                    <a:gd name="connsiteY0" fmla="*/ 105108 h 105107"/>
                    <a:gd name="connsiteX1" fmla="*/ 0 w 810815"/>
                    <a:gd name="connsiteY1" fmla="*/ 96739 h 105107"/>
                    <a:gd name="connsiteX2" fmla="*/ 13364 w 810815"/>
                    <a:gd name="connsiteY2" fmla="*/ 37807 h 105107"/>
                    <a:gd name="connsiteX3" fmla="*/ 795557 w 810815"/>
                    <a:gd name="connsiteY3" fmla="*/ 37807 h 105107"/>
                    <a:gd name="connsiteX4" fmla="*/ 810816 w 810815"/>
                    <a:gd name="connsiteY4" fmla="*/ 105108 h 10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815" h="105107">
                      <a:moveTo>
                        <a:pt x="810816" y="105108"/>
                      </a:moveTo>
                      <a:cubicBezTo>
                        <a:pt x="541963" y="43890"/>
                        <a:pt x="268815" y="28818"/>
                        <a:pt x="0" y="96739"/>
                      </a:cubicBezTo>
                      <a:lnTo>
                        <a:pt x="13364" y="37807"/>
                      </a:lnTo>
                      <a:cubicBezTo>
                        <a:pt x="273425" y="-13259"/>
                        <a:pt x="526628" y="-11941"/>
                        <a:pt x="795557" y="37807"/>
                      </a:cubicBezTo>
                      <a:lnTo>
                        <a:pt x="810816" y="105108"/>
                      </a:lnTo>
                      <a:close/>
                    </a:path>
                  </a:pathLst>
                </a:custGeom>
                <a:solidFill>
                  <a:srgbClr val="1E2326"/>
                </a:solidFill>
                <a:ln w="9525"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E1EFB6D3-4777-892F-423B-77EB1345E147}"/>
                    </a:ext>
                  </a:extLst>
                </p:cNvPr>
                <p:cNvSpPr/>
                <p:nvPr/>
              </p:nvSpPr>
              <p:spPr>
                <a:xfrm>
                  <a:off x="6397108" y="-594400"/>
                  <a:ext cx="164706" cy="619265"/>
                </a:xfrm>
                <a:custGeom>
                  <a:avLst/>
                  <a:gdLst>
                    <a:gd name="connsiteX0" fmla="*/ 164706 w 164706"/>
                    <a:gd name="connsiteY0" fmla="*/ 2940 h 619265"/>
                    <a:gd name="connsiteX1" fmla="*/ 98450 w 164706"/>
                    <a:gd name="connsiteY1" fmla="*/ 8560 h 619265"/>
                    <a:gd name="connsiteX2" fmla="*/ 64903 w 164706"/>
                    <a:gd name="connsiteY2" fmla="*/ 291634 h 619265"/>
                    <a:gd name="connsiteX3" fmla="*/ 0 w 164706"/>
                    <a:gd name="connsiteY3" fmla="*/ 619265 h 619265"/>
                    <a:gd name="connsiteX4" fmla="*/ 41653 w 164706"/>
                    <a:gd name="connsiteY4" fmla="*/ 608607 h 619265"/>
                    <a:gd name="connsiteX5" fmla="*/ 164668 w 164706"/>
                    <a:gd name="connsiteY5" fmla="*/ 2940 h 619265"/>
                    <a:gd name="connsiteX6" fmla="*/ 164706 w 164706"/>
                    <a:gd name="connsiteY6" fmla="*/ 2940 h 61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706" h="619265">
                      <a:moveTo>
                        <a:pt x="164706" y="2940"/>
                      </a:moveTo>
                      <a:cubicBezTo>
                        <a:pt x="164706" y="2940"/>
                        <a:pt x="144447" y="-6546"/>
                        <a:pt x="98450" y="8560"/>
                      </a:cubicBezTo>
                      <a:cubicBezTo>
                        <a:pt x="98450" y="8560"/>
                        <a:pt x="81210" y="189964"/>
                        <a:pt x="64903" y="291634"/>
                      </a:cubicBezTo>
                      <a:cubicBezTo>
                        <a:pt x="48587" y="393304"/>
                        <a:pt x="0" y="619265"/>
                        <a:pt x="0" y="619265"/>
                      </a:cubicBezTo>
                      <a:lnTo>
                        <a:pt x="41653" y="608607"/>
                      </a:lnTo>
                      <a:lnTo>
                        <a:pt x="164668" y="2940"/>
                      </a:lnTo>
                      <a:lnTo>
                        <a:pt x="164706" y="2940"/>
                      </a:lnTo>
                      <a:close/>
                    </a:path>
                  </a:pathLst>
                </a:custGeom>
                <a:solidFill>
                  <a:srgbClr val="FDDDDC"/>
                </a:solidFill>
                <a:ln w="9525"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AF7F8F17-FC97-3B9B-81FF-A7AF8871A078}"/>
                    </a:ext>
                  </a:extLst>
                </p:cNvPr>
                <p:cNvSpPr/>
                <p:nvPr/>
              </p:nvSpPr>
              <p:spPr>
                <a:xfrm>
                  <a:off x="6420788" y="-577315"/>
                  <a:ext cx="210150" cy="632242"/>
                </a:xfrm>
                <a:custGeom>
                  <a:avLst/>
                  <a:gdLst>
                    <a:gd name="connsiteX0" fmla="*/ 210150 w 210150"/>
                    <a:gd name="connsiteY0" fmla="*/ 18136 h 632242"/>
                    <a:gd name="connsiteX1" fmla="*/ 115805 w 210150"/>
                    <a:gd name="connsiteY1" fmla="*/ 609190 h 632242"/>
                    <a:gd name="connsiteX2" fmla="*/ 77953 w 210150"/>
                    <a:gd name="connsiteY2" fmla="*/ 632212 h 632242"/>
                    <a:gd name="connsiteX3" fmla="*/ 0 w 210150"/>
                    <a:gd name="connsiteY3" fmla="*/ 595675 h 632242"/>
                    <a:gd name="connsiteX4" fmla="*/ 93764 w 210150"/>
                    <a:gd name="connsiteY4" fmla="*/ 0 h 632242"/>
                    <a:gd name="connsiteX5" fmla="*/ 210150 w 210150"/>
                    <a:gd name="connsiteY5" fmla="*/ 18174 h 632242"/>
                    <a:gd name="connsiteX6" fmla="*/ 210150 w 210150"/>
                    <a:gd name="connsiteY6" fmla="*/ 18136 h 63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50" h="632242">
                      <a:moveTo>
                        <a:pt x="210150" y="18136"/>
                      </a:moveTo>
                      <a:cubicBezTo>
                        <a:pt x="166211" y="207407"/>
                        <a:pt x="135217" y="404698"/>
                        <a:pt x="115805" y="609190"/>
                      </a:cubicBezTo>
                      <a:cubicBezTo>
                        <a:pt x="115805" y="609190"/>
                        <a:pt x="113557" y="633213"/>
                        <a:pt x="77953" y="632212"/>
                      </a:cubicBezTo>
                      <a:cubicBezTo>
                        <a:pt x="42310" y="631165"/>
                        <a:pt x="3953" y="619887"/>
                        <a:pt x="0" y="595675"/>
                      </a:cubicBezTo>
                      <a:lnTo>
                        <a:pt x="93764" y="0"/>
                      </a:lnTo>
                      <a:lnTo>
                        <a:pt x="210150" y="18174"/>
                      </a:lnTo>
                      <a:lnTo>
                        <a:pt x="210150" y="18136"/>
                      </a:lnTo>
                      <a:close/>
                    </a:path>
                  </a:pathLst>
                </a:custGeom>
                <a:solidFill>
                  <a:srgbClr val="FAC6C3"/>
                </a:solidFill>
                <a:ln w="9525" cap="flat">
                  <a:noFill/>
                  <a:prstDash val="solid"/>
                  <a:miter/>
                </a:ln>
              </p:spPr>
              <p:txBody>
                <a:bodyPr rtlCol="0" anchor="ctr"/>
                <a:lstStyle/>
                <a:p>
                  <a:endParaRPr lang="nl-NL"/>
                </a:p>
              </p:txBody>
            </p:sp>
            <p:sp>
              <p:nvSpPr>
                <p:cNvPr id="507" name="Vrije vorm: vorm 506">
                  <a:extLst>
                    <a:ext uri="{FF2B5EF4-FFF2-40B4-BE49-F238E27FC236}">
                      <a16:creationId xmlns:a16="http://schemas.microsoft.com/office/drawing/2014/main" id="{78404423-1603-F4F7-B4DD-73615847876E}"/>
                    </a:ext>
                  </a:extLst>
                </p:cNvPr>
                <p:cNvSpPr/>
                <p:nvPr/>
              </p:nvSpPr>
              <p:spPr>
                <a:xfrm>
                  <a:off x="6514445" y="-591480"/>
                  <a:ext cx="116627" cy="47156"/>
                </a:xfrm>
                <a:custGeom>
                  <a:avLst/>
                  <a:gdLst>
                    <a:gd name="connsiteX0" fmla="*/ 116531 w 116627"/>
                    <a:gd name="connsiteY0" fmla="*/ 32463 h 47156"/>
                    <a:gd name="connsiteX1" fmla="*/ 61647 w 116627"/>
                    <a:gd name="connsiteY1" fmla="*/ 1745 h 47156"/>
                    <a:gd name="connsiteX2" fmla="*/ 97 w 116627"/>
                    <a:gd name="connsiteY2" fmla="*/ 14689 h 47156"/>
                    <a:gd name="connsiteX3" fmla="*/ 54980 w 116627"/>
                    <a:gd name="connsiteY3" fmla="*/ 45407 h 47156"/>
                    <a:gd name="connsiteX4" fmla="*/ 116531 w 116627"/>
                    <a:gd name="connsiteY4" fmla="*/ 32463 h 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7" h="47156">
                      <a:moveTo>
                        <a:pt x="116531" y="32463"/>
                      </a:moveTo>
                      <a:cubicBezTo>
                        <a:pt x="118369" y="20414"/>
                        <a:pt x="93794" y="6660"/>
                        <a:pt x="61647" y="1745"/>
                      </a:cubicBezTo>
                      <a:cubicBezTo>
                        <a:pt x="29491" y="-3161"/>
                        <a:pt x="1935" y="2631"/>
                        <a:pt x="97" y="14689"/>
                      </a:cubicBezTo>
                      <a:cubicBezTo>
                        <a:pt x="-1741" y="26748"/>
                        <a:pt x="22823" y="40502"/>
                        <a:pt x="54980" y="45407"/>
                      </a:cubicBezTo>
                      <a:cubicBezTo>
                        <a:pt x="87136" y="50322"/>
                        <a:pt x="114692" y="44522"/>
                        <a:pt x="116531" y="32463"/>
                      </a:cubicBezTo>
                      <a:close/>
                    </a:path>
                  </a:pathLst>
                </a:custGeom>
                <a:solidFill>
                  <a:srgbClr val="FFACA3"/>
                </a:solidFill>
                <a:ln w="9525" cap="flat">
                  <a:noFill/>
                  <a:prstDash val="solid"/>
                  <a:miter/>
                </a:ln>
              </p:spPr>
              <p:txBody>
                <a:bodyPr rtlCol="0" anchor="ctr"/>
                <a:lstStyle/>
                <a:p>
                  <a:endParaRPr lang="nl-NL"/>
                </a:p>
              </p:txBody>
            </p:sp>
            <p:sp>
              <p:nvSpPr>
                <p:cNvPr id="508" name="Vrije vorm: vorm 507">
                  <a:extLst>
                    <a:ext uri="{FF2B5EF4-FFF2-40B4-BE49-F238E27FC236}">
                      <a16:creationId xmlns:a16="http://schemas.microsoft.com/office/drawing/2014/main" id="{E7139ED8-0F42-EDDC-31EB-747223650219}"/>
                    </a:ext>
                  </a:extLst>
                </p:cNvPr>
                <p:cNvSpPr/>
                <p:nvPr/>
              </p:nvSpPr>
              <p:spPr>
                <a:xfrm>
                  <a:off x="6514456" y="-578982"/>
                  <a:ext cx="59178" cy="32823"/>
                </a:xfrm>
                <a:custGeom>
                  <a:avLst/>
                  <a:gdLst>
                    <a:gd name="connsiteX0" fmla="*/ 54883 w 59178"/>
                    <a:gd name="connsiteY0" fmla="*/ 32823 h 32823"/>
                    <a:gd name="connsiteX1" fmla="*/ 59179 w 59178"/>
                    <a:gd name="connsiteY1" fmla="*/ 0 h 32823"/>
                    <a:gd name="connsiteX2" fmla="*/ 19 w 59178"/>
                    <a:gd name="connsiteY2" fmla="*/ 2095 h 32823"/>
                    <a:gd name="connsiteX3" fmla="*/ 54921 w 59178"/>
                    <a:gd name="connsiteY3" fmla="*/ 32823 h 32823"/>
                    <a:gd name="connsiteX4" fmla="*/ 54883 w 59178"/>
                    <a:gd name="connsiteY4" fmla="*/ 32823 h 3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8" h="32823">
                      <a:moveTo>
                        <a:pt x="54883" y="32823"/>
                      </a:moveTo>
                      <a:lnTo>
                        <a:pt x="59179" y="0"/>
                      </a:lnTo>
                      <a:lnTo>
                        <a:pt x="19" y="2095"/>
                      </a:lnTo>
                      <a:cubicBezTo>
                        <a:pt x="19" y="2095"/>
                        <a:pt x="-2657" y="22555"/>
                        <a:pt x="54921" y="32823"/>
                      </a:cubicBezTo>
                      <a:lnTo>
                        <a:pt x="54883" y="32823"/>
                      </a:lnTo>
                      <a:close/>
                    </a:path>
                  </a:pathLst>
                </a:custGeom>
                <a:solidFill>
                  <a:srgbClr val="F79D97"/>
                </a:solidFill>
                <a:ln w="9525" cap="flat">
                  <a:noFill/>
                  <a:prstDash val="solid"/>
                  <a:miter/>
                </a:ln>
              </p:spPr>
              <p:txBody>
                <a:bodyPr rtlCol="0" anchor="ctr"/>
                <a:lstStyle/>
                <a:p>
                  <a:endParaRPr lang="nl-NL"/>
                </a:p>
              </p:txBody>
            </p:sp>
            <p:sp>
              <p:nvSpPr>
                <p:cNvPr id="509" name="Vrije vorm: vorm 508">
                  <a:extLst>
                    <a:ext uri="{FF2B5EF4-FFF2-40B4-BE49-F238E27FC236}">
                      <a16:creationId xmlns:a16="http://schemas.microsoft.com/office/drawing/2014/main" id="{AD4848C9-23BF-0BCD-E2FB-478078797E2A}"/>
                    </a:ext>
                  </a:extLst>
                </p:cNvPr>
                <p:cNvSpPr/>
                <p:nvPr/>
              </p:nvSpPr>
              <p:spPr>
                <a:xfrm>
                  <a:off x="6449039" y="-321359"/>
                  <a:ext cx="133826" cy="98514"/>
                </a:xfrm>
                <a:custGeom>
                  <a:avLst/>
                  <a:gdLst>
                    <a:gd name="connsiteX0" fmla="*/ 133779 w 133826"/>
                    <a:gd name="connsiteY0" fmla="*/ 18364 h 98514"/>
                    <a:gd name="connsiteX1" fmla="*/ 11963 w 133826"/>
                    <a:gd name="connsiteY1" fmla="*/ 0 h 98514"/>
                    <a:gd name="connsiteX2" fmla="*/ 0 w 133826"/>
                    <a:gd name="connsiteY2" fmla="*/ 80705 h 98514"/>
                    <a:gd name="connsiteX3" fmla="*/ 122006 w 133826"/>
                    <a:gd name="connsiteY3" fmla="*/ 98174 h 98514"/>
                    <a:gd name="connsiteX4" fmla="*/ 133826 w 133826"/>
                    <a:gd name="connsiteY4" fmla="*/ 18364 h 98514"/>
                    <a:gd name="connsiteX5" fmla="*/ 133779 w 133826"/>
                    <a:gd name="connsiteY5" fmla="*/ 18364 h 9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26" h="98514">
                      <a:moveTo>
                        <a:pt x="133779" y="18364"/>
                      </a:moveTo>
                      <a:cubicBezTo>
                        <a:pt x="133779" y="18364"/>
                        <a:pt x="71095" y="18517"/>
                        <a:pt x="11963" y="0"/>
                      </a:cubicBezTo>
                      <a:cubicBezTo>
                        <a:pt x="11963" y="0"/>
                        <a:pt x="9373" y="33318"/>
                        <a:pt x="0" y="80705"/>
                      </a:cubicBezTo>
                      <a:cubicBezTo>
                        <a:pt x="0" y="80705"/>
                        <a:pt x="61636" y="101394"/>
                        <a:pt x="122006" y="98174"/>
                      </a:cubicBezTo>
                      <a:cubicBezTo>
                        <a:pt x="122006" y="98174"/>
                        <a:pt x="127349" y="72142"/>
                        <a:pt x="133826" y="18364"/>
                      </a:cubicBezTo>
                      <a:lnTo>
                        <a:pt x="133779" y="18364"/>
                      </a:lnTo>
                      <a:close/>
                    </a:path>
                  </a:pathLst>
                </a:custGeom>
                <a:solidFill>
                  <a:srgbClr val="FE6363"/>
                </a:solidFill>
                <a:ln w="9525" cap="flat">
                  <a:noFill/>
                  <a:prstDash val="solid"/>
                  <a:miter/>
                </a:ln>
              </p:spPr>
              <p:txBody>
                <a:bodyPr rtlCol="0" anchor="ctr"/>
                <a:lstStyle/>
                <a:p>
                  <a:endParaRPr lang="nl-NL"/>
                </a:p>
              </p:txBody>
            </p:sp>
            <p:sp>
              <p:nvSpPr>
                <p:cNvPr id="510" name="Vrije vorm: vorm 509">
                  <a:extLst>
                    <a:ext uri="{FF2B5EF4-FFF2-40B4-BE49-F238E27FC236}">
                      <a16:creationId xmlns:a16="http://schemas.microsoft.com/office/drawing/2014/main" id="{8DC0727A-BF55-8801-1D90-248F48F45EDC}"/>
                    </a:ext>
                  </a:extLst>
                </p:cNvPr>
                <p:cNvSpPr/>
                <p:nvPr/>
              </p:nvSpPr>
              <p:spPr>
                <a:xfrm>
                  <a:off x="6527010" y="-198039"/>
                  <a:ext cx="47815" cy="75866"/>
                </a:xfrm>
                <a:custGeom>
                  <a:avLst/>
                  <a:gdLst>
                    <a:gd name="connsiteX0" fmla="*/ 23908 w 47815"/>
                    <a:gd name="connsiteY0" fmla="*/ 75867 h 75866"/>
                    <a:gd name="connsiteX1" fmla="*/ 47815 w 47815"/>
                    <a:gd name="connsiteY1" fmla="*/ 37938 h 75866"/>
                    <a:gd name="connsiteX2" fmla="*/ 23908 w 47815"/>
                    <a:gd name="connsiteY2" fmla="*/ 0 h 75866"/>
                    <a:gd name="connsiteX3" fmla="*/ 0 w 47815"/>
                    <a:gd name="connsiteY3" fmla="*/ 37938 h 75866"/>
                    <a:gd name="connsiteX4" fmla="*/ 23908 w 47815"/>
                    <a:gd name="connsiteY4" fmla="*/ 75867 h 7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75866">
                      <a:moveTo>
                        <a:pt x="23908" y="75867"/>
                      </a:moveTo>
                      <a:cubicBezTo>
                        <a:pt x="37109" y="75867"/>
                        <a:pt x="47815" y="58884"/>
                        <a:pt x="47815" y="37938"/>
                      </a:cubicBezTo>
                      <a:cubicBezTo>
                        <a:pt x="47815" y="16983"/>
                        <a:pt x="37109" y="0"/>
                        <a:pt x="23908" y="0"/>
                      </a:cubicBezTo>
                      <a:cubicBezTo>
                        <a:pt x="10706" y="0"/>
                        <a:pt x="0" y="16983"/>
                        <a:pt x="0" y="37938"/>
                      </a:cubicBezTo>
                      <a:cubicBezTo>
                        <a:pt x="0" y="58884"/>
                        <a:pt x="10706" y="75867"/>
                        <a:pt x="23908" y="75867"/>
                      </a:cubicBezTo>
                      <a:close/>
                    </a:path>
                  </a:pathLst>
                </a:custGeom>
                <a:solidFill>
                  <a:srgbClr val="EA4D63"/>
                </a:solidFill>
                <a:ln w="9525" cap="flat">
                  <a:noFill/>
                  <a:prstDash val="solid"/>
                  <a:miter/>
                </a:ln>
              </p:spPr>
              <p:txBody>
                <a:bodyPr rtlCol="0" anchor="ctr"/>
                <a:lstStyle/>
                <a:p>
                  <a:endParaRPr lang="nl-NL"/>
                </a:p>
              </p:txBody>
            </p:sp>
            <p:sp>
              <p:nvSpPr>
                <p:cNvPr id="511" name="Vrije vorm: vorm 510">
                  <a:extLst>
                    <a:ext uri="{FF2B5EF4-FFF2-40B4-BE49-F238E27FC236}">
                      <a16:creationId xmlns:a16="http://schemas.microsoft.com/office/drawing/2014/main" id="{62C08CD3-FD06-9F7C-3541-254D96C19489}"/>
                    </a:ext>
                  </a:extLst>
                </p:cNvPr>
                <p:cNvSpPr/>
                <p:nvPr/>
              </p:nvSpPr>
              <p:spPr>
                <a:xfrm>
                  <a:off x="6527239" y="-2056639"/>
                  <a:ext cx="67390" cy="658783"/>
                </a:xfrm>
                <a:custGeom>
                  <a:avLst/>
                  <a:gdLst>
                    <a:gd name="connsiteX0" fmla="*/ 0 w 67390"/>
                    <a:gd name="connsiteY0" fmla="*/ 4294 h 658783"/>
                    <a:gd name="connsiteX1" fmla="*/ 52073 w 67390"/>
                    <a:gd name="connsiteY1" fmla="*/ 658783 h 658783"/>
                  </a:gdLst>
                  <a:ahLst/>
                  <a:cxnLst>
                    <a:cxn ang="0">
                      <a:pos x="connsiteX0" y="connsiteY0"/>
                    </a:cxn>
                    <a:cxn ang="0">
                      <a:pos x="connsiteX1" y="connsiteY1"/>
                    </a:cxn>
                  </a:cxnLst>
                  <a:rect l="l" t="t" r="r" b="b"/>
                  <a:pathLst>
                    <a:path w="67390" h="658783">
                      <a:moveTo>
                        <a:pt x="0" y="4294"/>
                      </a:moveTo>
                      <a:cubicBezTo>
                        <a:pt x="110195" y="-61883"/>
                        <a:pt x="52073" y="658783"/>
                        <a:pt x="52073" y="658783"/>
                      </a:cubicBezTo>
                    </a:path>
                  </a:pathLst>
                </a:custGeom>
                <a:noFill/>
                <a:ln w="15498" cap="rnd">
                  <a:solidFill>
                    <a:srgbClr val="773A5C"/>
                  </a:solidFill>
                  <a:prstDash val="solid"/>
                  <a:miter/>
                </a:ln>
              </p:spPr>
              <p:txBody>
                <a:bodyPr rtlCol="0" anchor="ctr"/>
                <a:lstStyle/>
                <a:p>
                  <a:endParaRPr lang="nl-NL"/>
                </a:p>
              </p:txBody>
            </p:sp>
            <p:sp>
              <p:nvSpPr>
                <p:cNvPr id="512" name="Vrije vorm: vorm 511">
                  <a:extLst>
                    <a:ext uri="{FF2B5EF4-FFF2-40B4-BE49-F238E27FC236}">
                      <a16:creationId xmlns:a16="http://schemas.microsoft.com/office/drawing/2014/main" id="{5CFA99C5-DD64-AE72-2D5F-CC94DC48457C}"/>
                    </a:ext>
                  </a:extLst>
                </p:cNvPr>
                <p:cNvSpPr/>
                <p:nvPr/>
              </p:nvSpPr>
              <p:spPr>
                <a:xfrm>
                  <a:off x="6504916" y="-1485501"/>
                  <a:ext cx="159216" cy="286832"/>
                </a:xfrm>
                <a:custGeom>
                  <a:avLst/>
                  <a:gdLst>
                    <a:gd name="connsiteX0" fmla="*/ 91103 w 159216"/>
                    <a:gd name="connsiteY0" fmla="*/ 8485 h 286832"/>
                    <a:gd name="connsiteX1" fmla="*/ 156845 w 159216"/>
                    <a:gd name="connsiteY1" fmla="*/ 219881 h 286832"/>
                    <a:gd name="connsiteX2" fmla="*/ 107562 w 159216"/>
                    <a:gd name="connsiteY2" fmla="*/ 286833 h 286832"/>
                    <a:gd name="connsiteX3" fmla="*/ 51660 w 159216"/>
                    <a:gd name="connsiteY3" fmla="*/ 286833 h 286832"/>
                    <a:gd name="connsiteX4" fmla="*/ 2368 w 159216"/>
                    <a:gd name="connsiteY4" fmla="*/ 219881 h 286832"/>
                    <a:gd name="connsiteX5" fmla="*/ 68119 w 159216"/>
                    <a:gd name="connsiteY5" fmla="*/ 8485 h 286832"/>
                    <a:gd name="connsiteX6" fmla="*/ 91179 w 159216"/>
                    <a:gd name="connsiteY6" fmla="*/ 8485 h 286832"/>
                    <a:gd name="connsiteX7" fmla="*/ 91103 w 159216"/>
                    <a:gd name="connsiteY7" fmla="*/ 8485 h 28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16" h="286832">
                      <a:moveTo>
                        <a:pt x="91103" y="8485"/>
                      </a:moveTo>
                      <a:lnTo>
                        <a:pt x="156845" y="219881"/>
                      </a:lnTo>
                      <a:cubicBezTo>
                        <a:pt x="167198" y="253124"/>
                        <a:pt x="142357" y="286833"/>
                        <a:pt x="107562" y="286833"/>
                      </a:cubicBezTo>
                      <a:lnTo>
                        <a:pt x="51660" y="286833"/>
                      </a:lnTo>
                      <a:cubicBezTo>
                        <a:pt x="16865" y="286833"/>
                        <a:pt x="-7976" y="253085"/>
                        <a:pt x="2368" y="219881"/>
                      </a:cubicBezTo>
                      <a:lnTo>
                        <a:pt x="68119" y="8485"/>
                      </a:lnTo>
                      <a:cubicBezTo>
                        <a:pt x="71653" y="-2828"/>
                        <a:pt x="87693" y="-2828"/>
                        <a:pt x="91179" y="8485"/>
                      </a:cubicBezTo>
                      <a:lnTo>
                        <a:pt x="91103" y="8485"/>
                      </a:lnTo>
                      <a:close/>
                    </a:path>
                  </a:pathLst>
                </a:custGeom>
                <a:solidFill>
                  <a:srgbClr val="773A5C"/>
                </a:solidFill>
                <a:ln w="9525" cap="flat">
                  <a:noFill/>
                  <a:prstDash val="solid"/>
                  <a:miter/>
                </a:ln>
              </p:spPr>
              <p:txBody>
                <a:bodyPr rtlCol="0" anchor="ctr"/>
                <a:lstStyle/>
                <a:p>
                  <a:endParaRPr lang="nl-NL"/>
                </a:p>
              </p:txBody>
            </p:sp>
            <p:sp>
              <p:nvSpPr>
                <p:cNvPr id="513" name="Vrije vorm: vorm 512">
                  <a:extLst>
                    <a:ext uri="{FF2B5EF4-FFF2-40B4-BE49-F238E27FC236}">
                      <a16:creationId xmlns:a16="http://schemas.microsoft.com/office/drawing/2014/main" id="{D9678F93-3856-5718-774A-59DF585E7F21}"/>
                    </a:ext>
                  </a:extLst>
                </p:cNvPr>
                <p:cNvSpPr/>
                <p:nvPr/>
              </p:nvSpPr>
              <p:spPr>
                <a:xfrm>
                  <a:off x="6529710" y="-1314559"/>
                  <a:ext cx="28409" cy="92640"/>
                </a:xfrm>
                <a:custGeom>
                  <a:avLst/>
                  <a:gdLst>
                    <a:gd name="connsiteX0" fmla="*/ 28409 w 28409"/>
                    <a:gd name="connsiteY0" fmla="*/ 92640 h 92640"/>
                    <a:gd name="connsiteX1" fmla="*/ 5549 w 28409"/>
                    <a:gd name="connsiteY1" fmla="*/ 81096 h 92640"/>
                    <a:gd name="connsiteX2" fmla="*/ 1292 w 28409"/>
                    <a:gd name="connsiteY2" fmla="*/ 55836 h 92640"/>
                    <a:gd name="connsiteX3" fmla="*/ 18646 w 28409"/>
                    <a:gd name="connsiteY3" fmla="*/ 0 h 92640"/>
                  </a:gdLst>
                  <a:ahLst/>
                  <a:cxnLst>
                    <a:cxn ang="0">
                      <a:pos x="connsiteX0" y="connsiteY0"/>
                    </a:cxn>
                    <a:cxn ang="0">
                      <a:pos x="connsiteX1" y="connsiteY1"/>
                    </a:cxn>
                    <a:cxn ang="0">
                      <a:pos x="connsiteX2" y="connsiteY2"/>
                    </a:cxn>
                    <a:cxn ang="0">
                      <a:pos x="connsiteX3" y="connsiteY3"/>
                    </a:cxn>
                  </a:cxnLst>
                  <a:rect l="l" t="t" r="r" b="b"/>
                  <a:pathLst>
                    <a:path w="28409" h="92640">
                      <a:moveTo>
                        <a:pt x="28409" y="92640"/>
                      </a:moveTo>
                      <a:cubicBezTo>
                        <a:pt x="19303" y="92640"/>
                        <a:pt x="10978" y="88421"/>
                        <a:pt x="5549" y="81096"/>
                      </a:cubicBezTo>
                      <a:cubicBezTo>
                        <a:pt x="129" y="73733"/>
                        <a:pt x="-1385" y="64551"/>
                        <a:pt x="1292" y="55836"/>
                      </a:cubicBezTo>
                      <a:lnTo>
                        <a:pt x="18646" y="0"/>
                      </a:lnTo>
                    </a:path>
                  </a:pathLst>
                </a:custGeom>
                <a:noFill/>
                <a:ln w="7749" cap="rnd">
                  <a:solidFill>
                    <a:srgbClr val="934672"/>
                  </a:solidFill>
                  <a:prstDash val="solid"/>
                  <a:miter/>
                </a:ln>
              </p:spPr>
              <p:txBody>
                <a:bodyPr rtlCol="0" anchor="ctr"/>
                <a:lstStyle/>
                <a:p>
                  <a:endParaRPr lang="nl-NL"/>
                </a:p>
              </p:txBody>
            </p:sp>
          </p:grpSp>
          <p:sp>
            <p:nvSpPr>
              <p:cNvPr id="514" name="Vrije vorm: vorm 513">
                <a:extLst>
                  <a:ext uri="{FF2B5EF4-FFF2-40B4-BE49-F238E27FC236}">
                    <a16:creationId xmlns:a16="http://schemas.microsoft.com/office/drawing/2014/main" id="{88F3ACE6-7120-285F-737D-6B80CF269DCA}"/>
                  </a:ext>
                </a:extLst>
              </p:cNvPr>
              <p:cNvSpPr/>
              <p:nvPr/>
            </p:nvSpPr>
            <p:spPr>
              <a:xfrm>
                <a:off x="6522658" y="-183259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
        <p:nvSpPr>
          <p:cNvPr id="3" name="Tijdelijke aanduiding voor datum 2">
            <a:extLst>
              <a:ext uri="{FF2B5EF4-FFF2-40B4-BE49-F238E27FC236}">
                <a16:creationId xmlns:a16="http://schemas.microsoft.com/office/drawing/2014/main" id="{A56DA3A7-DEFE-8D94-631D-4A70FB824EEA}"/>
              </a:ext>
            </a:extLst>
          </p:cNvPr>
          <p:cNvSpPr>
            <a:spLocks noGrp="1"/>
          </p:cNvSpPr>
          <p:nvPr>
            <p:ph type="dt" sz="half" idx="18"/>
          </p:nvPr>
        </p:nvSpPr>
        <p:spPr>
          <a:xfrm>
            <a:off x="10504896" y="6093537"/>
            <a:ext cx="966379" cy="252671"/>
          </a:xfrm>
        </p:spPr>
        <p:txBody>
          <a:bodyPr/>
          <a:lstStyle/>
          <a:p>
            <a:pPr algn="ctr"/>
            <a:fld id="{5A0EC08A-B127-4241-838E-F975ABA6C483}"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834AE90D-D25E-8639-4B7C-AB16F97195D7}"/>
              </a:ext>
            </a:extLst>
          </p:cNvPr>
          <p:cNvSpPr>
            <a:spLocks noGrp="1"/>
          </p:cNvSpPr>
          <p:nvPr>
            <p:ph type="ftr" sz="quarter" idx="19"/>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92A33F51-3287-26C6-F420-F2AC8569CAA4}"/>
              </a:ext>
            </a:extLst>
          </p:cNvPr>
          <p:cNvSpPr>
            <a:spLocks noGrp="1"/>
          </p:cNvSpPr>
          <p:nvPr>
            <p:ph type="sldNum" sz="quarter" idx="20"/>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33497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250"/>
                                            <p:tgtEl>
                                              <p:spTgt spid="192"/>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92"/>
                                            </p:tgtEl>
                                            <p:attrNameLst>
                                              <p:attrName>ppt_x</p:attrName>
                                              <p:attrName>ppt_y</p:attrName>
                                            </p:attrNameLst>
                                          </p:cBhvr>
                                          <p:rCtr x="0" y="-1944"/>
                                        </p:animMotion>
                                      </p:childTnLst>
                                    </p:cTn>
                                  </p:par>
                                  <p:par>
                                    <p:cTn id="10" presetID="23" presetClass="entr" presetSubtype="16" fill="hold" nodeType="withEffect">
                                      <p:stCondLst>
                                        <p:cond delay="250"/>
                                      </p:stCondLst>
                                      <p:childTnLst>
                                        <p:set>
                                          <p:cBhvr>
                                            <p:cTn id="11" dur="1" fill="hold">
                                              <p:stCondLst>
                                                <p:cond delay="0"/>
                                              </p:stCondLst>
                                            </p:cTn>
                                            <p:tgtEl>
                                              <p:spTgt spid="322"/>
                                            </p:tgtEl>
                                            <p:attrNameLst>
                                              <p:attrName>style.visibility</p:attrName>
                                            </p:attrNameLst>
                                          </p:cBhvr>
                                          <p:to>
                                            <p:strVal val="visible"/>
                                          </p:to>
                                        </p:set>
                                        <p:anim calcmode="lin" valueType="num">
                                          <p:cBhvr>
                                            <p:cTn id="12" dur="200" fill="hold"/>
                                            <p:tgtEl>
                                              <p:spTgt spid="322"/>
                                            </p:tgtEl>
                                            <p:attrNameLst>
                                              <p:attrName>ppt_w</p:attrName>
                                            </p:attrNameLst>
                                          </p:cBhvr>
                                          <p:tavLst>
                                            <p:tav tm="0">
                                              <p:val>
                                                <p:fltVal val="0"/>
                                              </p:val>
                                            </p:tav>
                                            <p:tav tm="100000">
                                              <p:val>
                                                <p:strVal val="#ppt_w"/>
                                              </p:val>
                                            </p:tav>
                                          </p:tavLst>
                                        </p:anim>
                                        <p:anim calcmode="lin" valueType="num">
                                          <p:cBhvr>
                                            <p:cTn id="13" dur="200" fill="hold"/>
                                            <p:tgtEl>
                                              <p:spTgt spid="322"/>
                                            </p:tgtEl>
                                            <p:attrNameLst>
                                              <p:attrName>ppt_h</p:attrName>
                                            </p:attrNameLst>
                                          </p:cBhvr>
                                          <p:tavLst>
                                            <p:tav tm="0">
                                              <p:val>
                                                <p:fltVal val="0"/>
                                              </p:val>
                                            </p:tav>
                                            <p:tav tm="100000">
                                              <p:val>
                                                <p:strVal val="#ppt_h"/>
                                              </p:val>
                                            </p:tav>
                                          </p:tavLst>
                                        </p:anim>
                                      </p:childTnLst>
                                    </p:cTn>
                                  </p:par>
                                  <p:par>
                                    <p:cTn id="14" presetID="6" presetClass="emph" presetSubtype="0" fill="hold" nodeType="withEffect" p14:presetBounceEnd="99000">
                                      <p:stCondLst>
                                        <p:cond delay="250"/>
                                      </p:stCondLst>
                                      <p:childTnLst>
                                        <p:animScale p14:bounceEnd="99000">
                                          <p:cBhvr>
                                            <p:cTn id="15" dur="1000" fill="hold"/>
                                            <p:tgtEl>
                                              <p:spTgt spid="322"/>
                                            </p:tgtEl>
                                          </p:cBhvr>
                                          <p:by x="110000" y="110000"/>
                                        </p:animScale>
                                      </p:childTnLst>
                                    </p:cTn>
                                  </p:par>
                                  <p:par>
                                    <p:cTn id="16" presetID="6" presetClass="emph" presetSubtype="0" accel="50000" decel="50000" fill="hold" nodeType="withEffect">
                                      <p:stCondLst>
                                        <p:cond delay="250"/>
                                      </p:stCondLst>
                                      <p:childTnLst>
                                        <p:animScale>
                                          <p:cBhvr>
                                            <p:cTn id="17" dur="250" fill="hold"/>
                                            <p:tgtEl>
                                              <p:spTgt spid="322"/>
                                            </p:tgtEl>
                                          </p:cBhvr>
                                          <p:by x="91000" y="91000"/>
                                        </p:animScale>
                                      </p:childTnLst>
                                    </p:cTn>
                                  </p:par>
                                  <p:par>
                                    <p:cTn id="18" presetID="10" presetClass="entr" presetSubtype="0" fill="hold" grpId="0" nodeType="withEffect">
                                      <p:stCondLst>
                                        <p:cond delay="250"/>
                                      </p:stCondLst>
                                      <p:childTnLst>
                                        <p:set>
                                          <p:cBhvr>
                                            <p:cTn id="19" dur="1" fill="hold">
                                              <p:stCondLst>
                                                <p:cond delay="0"/>
                                              </p:stCondLst>
                                            </p:cTn>
                                            <p:tgtEl>
                                              <p:spTgt spid="324"/>
                                            </p:tgtEl>
                                            <p:attrNameLst>
                                              <p:attrName>style.visibility</p:attrName>
                                            </p:attrNameLst>
                                          </p:cBhvr>
                                          <p:to>
                                            <p:strVal val="visible"/>
                                          </p:to>
                                        </p:set>
                                        <p:animEffect transition="in" filter="fade">
                                          <p:cBhvr>
                                            <p:cTn id="20" dur="250"/>
                                            <p:tgtEl>
                                              <p:spTgt spid="324"/>
                                            </p:tgtEl>
                                          </p:cBhvr>
                                        </p:animEffect>
                                      </p:childTnLst>
                                    </p:cTn>
                                  </p:par>
                                  <p:par>
                                    <p:cTn id="21" presetID="42" presetClass="path" presetSubtype="0" decel="100000" fill="hold" grpId="1" nodeType="withEffect">
                                      <p:stCondLst>
                                        <p:cond delay="250"/>
                                      </p:stCondLst>
                                      <p:childTnLst>
                                        <p:animMotion origin="layout" path="M 1.25E-6 0.03889 L 1.25E-6 1.85185E-6 " pathEditMode="relative" rAng="0" ptsTypes="AA">
                                          <p:cBhvr>
                                            <p:cTn id="22" dur="500" fill="hold"/>
                                            <p:tgtEl>
                                              <p:spTgt spid="324"/>
                                            </p:tgtEl>
                                            <p:attrNameLst>
                                              <p:attrName>ppt_x</p:attrName>
                                              <p:attrName>ppt_y</p:attrName>
                                            </p:attrNameLst>
                                          </p:cBhvr>
                                          <p:rCtr x="0" y="-1944"/>
                                        </p:animMotion>
                                      </p:childTnLst>
                                    </p:cTn>
                                  </p:par>
                                  <p:par>
                                    <p:cTn id="23" presetID="23" presetClass="entr" presetSubtype="16" fill="hold" nodeType="withEffect">
                                      <p:stCondLst>
                                        <p:cond delay="500"/>
                                      </p:stCondLst>
                                      <p:childTnLst>
                                        <p:set>
                                          <p:cBhvr>
                                            <p:cTn id="24" dur="1" fill="hold">
                                              <p:stCondLst>
                                                <p:cond delay="0"/>
                                              </p:stCondLst>
                                            </p:cTn>
                                            <p:tgtEl>
                                              <p:spTgt spid="515"/>
                                            </p:tgtEl>
                                            <p:attrNameLst>
                                              <p:attrName>style.visibility</p:attrName>
                                            </p:attrNameLst>
                                          </p:cBhvr>
                                          <p:to>
                                            <p:strVal val="visible"/>
                                          </p:to>
                                        </p:set>
                                        <p:anim calcmode="lin" valueType="num">
                                          <p:cBhvr>
                                            <p:cTn id="25" dur="200" fill="hold"/>
                                            <p:tgtEl>
                                              <p:spTgt spid="515"/>
                                            </p:tgtEl>
                                            <p:attrNameLst>
                                              <p:attrName>ppt_w</p:attrName>
                                            </p:attrNameLst>
                                          </p:cBhvr>
                                          <p:tavLst>
                                            <p:tav tm="0">
                                              <p:val>
                                                <p:fltVal val="0"/>
                                              </p:val>
                                            </p:tav>
                                            <p:tav tm="100000">
                                              <p:val>
                                                <p:strVal val="#ppt_w"/>
                                              </p:val>
                                            </p:tav>
                                          </p:tavLst>
                                        </p:anim>
                                        <p:anim calcmode="lin" valueType="num">
                                          <p:cBhvr>
                                            <p:cTn id="26" dur="200" fill="hold"/>
                                            <p:tgtEl>
                                              <p:spTgt spid="515"/>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500"/>
                                      </p:stCondLst>
                                      <p:childTnLst>
                                        <p:animScale p14:bounceEnd="99000">
                                          <p:cBhvr>
                                            <p:cTn id="28" dur="1000" fill="hold"/>
                                            <p:tgtEl>
                                              <p:spTgt spid="515"/>
                                            </p:tgtEl>
                                          </p:cBhvr>
                                          <p:by x="110000" y="110000"/>
                                        </p:animScale>
                                      </p:childTnLst>
                                    </p:cTn>
                                  </p:par>
                                  <p:par>
                                    <p:cTn id="29" presetID="6" presetClass="emph" presetSubtype="0" accel="50000" decel="50000" fill="hold" nodeType="withEffect">
                                      <p:stCondLst>
                                        <p:cond delay="500"/>
                                      </p:stCondLst>
                                      <p:childTnLst>
                                        <p:animScale>
                                          <p:cBhvr>
                                            <p:cTn id="30" dur="250" fill="hold"/>
                                            <p:tgtEl>
                                              <p:spTgt spid="515"/>
                                            </p:tgtEl>
                                          </p:cBhvr>
                                          <p:by x="91000" y="91000"/>
                                        </p:animScale>
                                      </p:childTnLst>
                                    </p:cTn>
                                  </p:par>
                                  <p:par>
                                    <p:cTn id="31" presetID="10" presetClass="entr" presetSubtype="0" fill="hold" grpId="0" nodeType="withEffect">
                                      <p:stCondLst>
                                        <p:cond delay="50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250"/>
                                            <p:tgtEl>
                                              <p:spTgt spid="326"/>
                                            </p:tgtEl>
                                          </p:cBhvr>
                                        </p:animEffect>
                                      </p:childTnLst>
                                    </p:cTn>
                                  </p:par>
                                  <p:par>
                                    <p:cTn id="34" presetID="42" presetClass="path" presetSubtype="0" decel="100000" fill="hold" grpId="1" nodeType="withEffect">
                                      <p:stCondLst>
                                        <p:cond delay="500"/>
                                      </p:stCondLst>
                                      <p:childTnLst>
                                        <p:animMotion origin="layout" path="M 1.25E-6 0.03889 L 1.25E-6 1.85185E-6 " pathEditMode="relative" rAng="0" ptsTypes="AA">
                                          <p:cBhvr>
                                            <p:cTn id="35" dur="500" fill="hold"/>
                                            <p:tgtEl>
                                              <p:spTgt spid="326"/>
                                            </p:tgtEl>
                                            <p:attrNameLst>
                                              <p:attrName>ppt_x</p:attrName>
                                              <p:attrName>ppt_y</p:attrName>
                                            </p:attrNameLst>
                                          </p:cBhvr>
                                          <p:rCtr x="0" y="-1944"/>
                                        </p:animMotion>
                                      </p:childTnLst>
                                    </p:cTn>
                                  </p:par>
                                  <p:par>
                                    <p:cTn id="36" presetID="23" presetClass="entr" presetSubtype="16" fill="hold" nodeType="withEffect">
                                      <p:stCondLst>
                                        <p:cond delay="750"/>
                                      </p:stCondLst>
                                      <p:childTnLst>
                                        <p:set>
                                          <p:cBhvr>
                                            <p:cTn id="37" dur="1" fill="hold">
                                              <p:stCondLst>
                                                <p:cond delay="0"/>
                                              </p:stCondLst>
                                            </p:cTn>
                                            <p:tgtEl>
                                              <p:spTgt spid="391"/>
                                            </p:tgtEl>
                                            <p:attrNameLst>
                                              <p:attrName>style.visibility</p:attrName>
                                            </p:attrNameLst>
                                          </p:cBhvr>
                                          <p:to>
                                            <p:strVal val="visible"/>
                                          </p:to>
                                        </p:set>
                                        <p:anim calcmode="lin" valueType="num">
                                          <p:cBhvr>
                                            <p:cTn id="38" dur="200" fill="hold"/>
                                            <p:tgtEl>
                                              <p:spTgt spid="391"/>
                                            </p:tgtEl>
                                            <p:attrNameLst>
                                              <p:attrName>ppt_w</p:attrName>
                                            </p:attrNameLst>
                                          </p:cBhvr>
                                          <p:tavLst>
                                            <p:tav tm="0">
                                              <p:val>
                                                <p:fltVal val="0"/>
                                              </p:val>
                                            </p:tav>
                                            <p:tav tm="100000">
                                              <p:val>
                                                <p:strVal val="#ppt_w"/>
                                              </p:val>
                                            </p:tav>
                                          </p:tavLst>
                                        </p:anim>
                                        <p:anim calcmode="lin" valueType="num">
                                          <p:cBhvr>
                                            <p:cTn id="39" dur="200" fill="hold"/>
                                            <p:tgtEl>
                                              <p:spTgt spid="391"/>
                                            </p:tgtEl>
                                            <p:attrNameLst>
                                              <p:attrName>ppt_h</p:attrName>
                                            </p:attrNameLst>
                                          </p:cBhvr>
                                          <p:tavLst>
                                            <p:tav tm="0">
                                              <p:val>
                                                <p:fltVal val="0"/>
                                              </p:val>
                                            </p:tav>
                                            <p:tav tm="100000">
                                              <p:val>
                                                <p:strVal val="#ppt_h"/>
                                              </p:val>
                                            </p:tav>
                                          </p:tavLst>
                                        </p:anim>
                                      </p:childTnLst>
                                    </p:cTn>
                                  </p:par>
                                  <p:par>
                                    <p:cTn id="40" presetID="6" presetClass="emph" presetSubtype="0" fill="hold" nodeType="withEffect" p14:presetBounceEnd="99000">
                                      <p:stCondLst>
                                        <p:cond delay="750"/>
                                      </p:stCondLst>
                                      <p:childTnLst>
                                        <p:animScale p14:bounceEnd="99000">
                                          <p:cBhvr>
                                            <p:cTn id="41" dur="1000" fill="hold"/>
                                            <p:tgtEl>
                                              <p:spTgt spid="391"/>
                                            </p:tgtEl>
                                          </p:cBhvr>
                                          <p:by x="110000" y="110000"/>
                                        </p:animScale>
                                      </p:childTnLst>
                                    </p:cTn>
                                  </p:par>
                                  <p:par>
                                    <p:cTn id="42" presetID="6" presetClass="emph" presetSubtype="0" accel="50000" decel="50000" fill="hold" nodeType="withEffect">
                                      <p:stCondLst>
                                        <p:cond delay="750"/>
                                      </p:stCondLst>
                                      <p:childTnLst>
                                        <p:animScale>
                                          <p:cBhvr>
                                            <p:cTn id="43" dur="250" fill="hold"/>
                                            <p:tgtEl>
                                              <p:spTgt spid="391"/>
                                            </p:tgtEl>
                                          </p:cBhvr>
                                          <p:by x="91000" y="91000"/>
                                        </p:animScale>
                                      </p:childTnLst>
                                    </p:cTn>
                                  </p:par>
                                  <p:par>
                                    <p:cTn id="44" presetID="10" presetClass="entr" presetSubtype="0" fill="hold" grpId="0" nodeType="withEffect">
                                      <p:stCondLst>
                                        <p:cond delay="750"/>
                                      </p:stCondLst>
                                      <p:childTnLst>
                                        <p:set>
                                          <p:cBhvr>
                                            <p:cTn id="45" dur="1" fill="hold">
                                              <p:stCondLst>
                                                <p:cond delay="0"/>
                                              </p:stCondLst>
                                            </p:cTn>
                                            <p:tgtEl>
                                              <p:spTgt spid="328"/>
                                            </p:tgtEl>
                                            <p:attrNameLst>
                                              <p:attrName>style.visibility</p:attrName>
                                            </p:attrNameLst>
                                          </p:cBhvr>
                                          <p:to>
                                            <p:strVal val="visible"/>
                                          </p:to>
                                        </p:set>
                                        <p:animEffect transition="in" filter="fade">
                                          <p:cBhvr>
                                            <p:cTn id="46" dur="250"/>
                                            <p:tgtEl>
                                              <p:spTgt spid="328"/>
                                            </p:tgtEl>
                                          </p:cBhvr>
                                        </p:animEffect>
                                      </p:childTnLst>
                                    </p:cTn>
                                  </p:par>
                                  <p:par>
                                    <p:cTn id="47" presetID="42" presetClass="path" presetSubtype="0" decel="100000" fill="hold" grpId="1" nodeType="withEffect">
                                      <p:stCondLst>
                                        <p:cond delay="750"/>
                                      </p:stCondLst>
                                      <p:childTnLst>
                                        <p:animMotion origin="layout" path="M 1.25E-6 0.03889 L 1.25E-6 1.85185E-6 " pathEditMode="relative" rAng="0" ptsTypes="AA">
                                          <p:cBhvr>
                                            <p:cTn id="48" dur="500" fill="hold"/>
                                            <p:tgtEl>
                                              <p:spTgt spid="328"/>
                                            </p:tgtEl>
                                            <p:attrNameLst>
                                              <p:attrName>ppt_x</p:attrName>
                                              <p:attrName>ppt_y</p:attrName>
                                            </p:attrNameLst>
                                          </p:cBhvr>
                                          <p:rCtr x="0" y="-1944"/>
                                        </p:animMotion>
                                      </p:childTnLst>
                                    </p:cTn>
                                  </p:par>
                                  <p:par>
                                    <p:cTn id="49" presetID="23" presetClass="entr" presetSubtype="16" fill="hold" nodeType="withEffect">
                                      <p:stCondLst>
                                        <p:cond delay="1000"/>
                                      </p:stCondLst>
                                      <p:childTnLst>
                                        <p:set>
                                          <p:cBhvr>
                                            <p:cTn id="50" dur="1" fill="hold">
                                              <p:stCondLst>
                                                <p:cond delay="0"/>
                                              </p:stCondLst>
                                            </p:cTn>
                                            <p:tgtEl>
                                              <p:spTgt spid="380"/>
                                            </p:tgtEl>
                                            <p:attrNameLst>
                                              <p:attrName>style.visibility</p:attrName>
                                            </p:attrNameLst>
                                          </p:cBhvr>
                                          <p:to>
                                            <p:strVal val="visible"/>
                                          </p:to>
                                        </p:set>
                                        <p:anim calcmode="lin" valueType="num">
                                          <p:cBhvr>
                                            <p:cTn id="51" dur="200" fill="hold"/>
                                            <p:tgtEl>
                                              <p:spTgt spid="380"/>
                                            </p:tgtEl>
                                            <p:attrNameLst>
                                              <p:attrName>ppt_w</p:attrName>
                                            </p:attrNameLst>
                                          </p:cBhvr>
                                          <p:tavLst>
                                            <p:tav tm="0">
                                              <p:val>
                                                <p:fltVal val="0"/>
                                              </p:val>
                                            </p:tav>
                                            <p:tav tm="100000">
                                              <p:val>
                                                <p:strVal val="#ppt_w"/>
                                              </p:val>
                                            </p:tav>
                                          </p:tavLst>
                                        </p:anim>
                                        <p:anim calcmode="lin" valueType="num">
                                          <p:cBhvr>
                                            <p:cTn id="52" dur="200" fill="hold"/>
                                            <p:tgtEl>
                                              <p:spTgt spid="380"/>
                                            </p:tgtEl>
                                            <p:attrNameLst>
                                              <p:attrName>ppt_h</p:attrName>
                                            </p:attrNameLst>
                                          </p:cBhvr>
                                          <p:tavLst>
                                            <p:tav tm="0">
                                              <p:val>
                                                <p:fltVal val="0"/>
                                              </p:val>
                                            </p:tav>
                                            <p:tav tm="100000">
                                              <p:val>
                                                <p:strVal val="#ppt_h"/>
                                              </p:val>
                                            </p:tav>
                                          </p:tavLst>
                                        </p:anim>
                                      </p:childTnLst>
                                    </p:cTn>
                                  </p:par>
                                  <p:par>
                                    <p:cTn id="53" presetID="6" presetClass="emph" presetSubtype="0" fill="hold" nodeType="withEffect" p14:presetBounceEnd="99000">
                                      <p:stCondLst>
                                        <p:cond delay="1000"/>
                                      </p:stCondLst>
                                      <p:childTnLst>
                                        <p:animScale p14:bounceEnd="99000">
                                          <p:cBhvr>
                                            <p:cTn id="54" dur="1000" fill="hold"/>
                                            <p:tgtEl>
                                              <p:spTgt spid="380"/>
                                            </p:tgtEl>
                                          </p:cBhvr>
                                          <p:by x="110000" y="110000"/>
                                        </p:animScale>
                                      </p:childTnLst>
                                    </p:cTn>
                                  </p:par>
                                  <p:par>
                                    <p:cTn id="55" presetID="6" presetClass="emph" presetSubtype="0" accel="50000" decel="50000" fill="hold" nodeType="withEffect">
                                      <p:stCondLst>
                                        <p:cond delay="1000"/>
                                      </p:stCondLst>
                                      <p:childTnLst>
                                        <p:animScale>
                                          <p:cBhvr>
                                            <p:cTn id="56" dur="250" fill="hold"/>
                                            <p:tgtEl>
                                              <p:spTgt spid="380"/>
                                            </p:tgtEl>
                                          </p:cBhvr>
                                          <p:by x="91000" y="91000"/>
                                        </p:animScale>
                                      </p:childTnLst>
                                    </p:cTn>
                                  </p:par>
                                  <p:par>
                                    <p:cTn id="57" presetID="10" presetClass="entr" presetSubtype="0" fill="hold" grpId="0" nodeType="withEffect">
                                      <p:stCondLst>
                                        <p:cond delay="750"/>
                                      </p:stCondLst>
                                      <p:childTnLst>
                                        <p:set>
                                          <p:cBhvr>
                                            <p:cTn id="58" dur="1" fill="hold">
                                              <p:stCondLst>
                                                <p:cond delay="0"/>
                                              </p:stCondLst>
                                            </p:cTn>
                                            <p:tgtEl>
                                              <p:spTgt spid="327"/>
                                            </p:tgtEl>
                                            <p:attrNameLst>
                                              <p:attrName>style.visibility</p:attrName>
                                            </p:attrNameLst>
                                          </p:cBhvr>
                                          <p:to>
                                            <p:strVal val="visible"/>
                                          </p:to>
                                        </p:set>
                                        <p:animEffect transition="in" filter="fade">
                                          <p:cBhvr>
                                            <p:cTn id="59" dur="250"/>
                                            <p:tgtEl>
                                              <p:spTgt spid="327"/>
                                            </p:tgtEl>
                                          </p:cBhvr>
                                        </p:animEffect>
                                      </p:childTnLst>
                                    </p:cTn>
                                  </p:par>
                                  <p:par>
                                    <p:cTn id="60" presetID="42" presetClass="path" presetSubtype="0" decel="100000" fill="hold" grpId="1" nodeType="withEffect">
                                      <p:stCondLst>
                                        <p:cond delay="750"/>
                                      </p:stCondLst>
                                      <p:childTnLst>
                                        <p:animMotion origin="layout" path="M 1.25E-6 0.03889 L 1.25E-6 1.85185E-6 " pathEditMode="relative" rAng="0" ptsTypes="AA">
                                          <p:cBhvr>
                                            <p:cTn id="61" dur="500" fill="hold"/>
                                            <p:tgtEl>
                                              <p:spTgt spid="327"/>
                                            </p:tgtEl>
                                            <p:attrNameLst>
                                              <p:attrName>ppt_x</p:attrName>
                                              <p:attrName>ppt_y</p:attrName>
                                            </p:attrNameLst>
                                          </p:cBhvr>
                                          <p:rCtr x="0" y="-1944"/>
                                        </p:animMotion>
                                      </p:childTnLst>
                                    </p:cTn>
                                  </p:par>
                                  <p:par>
                                    <p:cTn id="62" presetID="10" presetClass="entr" presetSubtype="0" fill="hold" grpId="0" nodeType="withEffect">
                                      <p:stCondLst>
                                        <p:cond delay="500"/>
                                      </p:stCondLst>
                                      <p:childTnLst>
                                        <p:set>
                                          <p:cBhvr>
                                            <p:cTn id="63" dur="1" fill="hold">
                                              <p:stCondLst>
                                                <p:cond delay="0"/>
                                              </p:stCondLst>
                                            </p:cTn>
                                            <p:tgtEl>
                                              <p:spTgt spid="325"/>
                                            </p:tgtEl>
                                            <p:attrNameLst>
                                              <p:attrName>style.visibility</p:attrName>
                                            </p:attrNameLst>
                                          </p:cBhvr>
                                          <p:to>
                                            <p:strVal val="visible"/>
                                          </p:to>
                                        </p:set>
                                        <p:animEffect transition="in" filter="fade">
                                          <p:cBhvr>
                                            <p:cTn id="64" dur="250"/>
                                            <p:tgtEl>
                                              <p:spTgt spid="325"/>
                                            </p:tgtEl>
                                          </p:cBhvr>
                                        </p:animEffect>
                                      </p:childTnLst>
                                    </p:cTn>
                                  </p:par>
                                  <p:par>
                                    <p:cTn id="65" presetID="42" presetClass="path" presetSubtype="0" decel="100000" fill="hold" grpId="1" nodeType="withEffect">
                                      <p:stCondLst>
                                        <p:cond delay="500"/>
                                      </p:stCondLst>
                                      <p:childTnLst>
                                        <p:animMotion origin="layout" path="M 1.25E-6 0.03889 L 1.25E-6 1.85185E-6 " pathEditMode="relative" rAng="0" ptsTypes="AA">
                                          <p:cBhvr>
                                            <p:cTn id="66" dur="500" fill="hold"/>
                                            <p:tgtEl>
                                              <p:spTgt spid="325"/>
                                            </p:tgtEl>
                                            <p:attrNameLst>
                                              <p:attrName>ppt_x</p:attrName>
                                              <p:attrName>ppt_y</p:attrName>
                                            </p:attrNameLst>
                                          </p:cBhvr>
                                          <p:rCtr x="0" y="-1944"/>
                                        </p:animMotion>
                                      </p:childTnLst>
                                    </p:cTn>
                                  </p:par>
                                  <p:par>
                                    <p:cTn id="67" presetID="10" presetClass="entr" presetSubtype="0" fill="hold" grpId="0" nodeType="withEffect">
                                      <p:stCondLst>
                                        <p:cond delay="250"/>
                                      </p:stCondLst>
                                      <p:childTnLst>
                                        <p:set>
                                          <p:cBhvr>
                                            <p:cTn id="68" dur="1" fill="hold">
                                              <p:stCondLst>
                                                <p:cond delay="0"/>
                                              </p:stCondLst>
                                            </p:cTn>
                                            <p:tgtEl>
                                              <p:spTgt spid="323"/>
                                            </p:tgtEl>
                                            <p:attrNameLst>
                                              <p:attrName>style.visibility</p:attrName>
                                            </p:attrNameLst>
                                          </p:cBhvr>
                                          <p:to>
                                            <p:strVal val="visible"/>
                                          </p:to>
                                        </p:set>
                                        <p:animEffect transition="in" filter="fade">
                                          <p:cBhvr>
                                            <p:cTn id="69" dur="250"/>
                                            <p:tgtEl>
                                              <p:spTgt spid="323"/>
                                            </p:tgtEl>
                                          </p:cBhvr>
                                        </p:animEffect>
                                      </p:childTnLst>
                                    </p:cTn>
                                  </p:par>
                                  <p:par>
                                    <p:cTn id="70" presetID="42" presetClass="path" presetSubtype="0" decel="100000" fill="hold" grpId="1" nodeType="withEffect">
                                      <p:stCondLst>
                                        <p:cond delay="250"/>
                                      </p:stCondLst>
                                      <p:childTnLst>
                                        <p:animMotion origin="layout" path="M 1.25E-6 0.03889 L 1.25E-6 1.85185E-6 " pathEditMode="relative" rAng="0" ptsTypes="AA">
                                          <p:cBhvr>
                                            <p:cTn id="71" dur="500" fill="hold"/>
                                            <p:tgtEl>
                                              <p:spTgt spid="323"/>
                                            </p:tgtEl>
                                            <p:attrNameLst>
                                              <p:attrName>ppt_x</p:attrName>
                                              <p:attrName>ppt_y</p:attrName>
                                            </p:attrNameLst>
                                          </p:cBhvr>
                                          <p:rCtr x="0" y="-1944"/>
                                        </p:animMotion>
                                      </p:childTnLst>
                                    </p:cTn>
                                  </p:par>
                                  <p:par>
                                    <p:cTn id="72" presetID="10" presetClass="entr" presetSubtype="0" fill="hold" grpId="0" nodeType="withEffect">
                                      <p:stCondLst>
                                        <p:cond delay="0"/>
                                      </p:stCondLst>
                                      <p:childTnLst>
                                        <p:set>
                                          <p:cBhvr>
                                            <p:cTn id="73" dur="1" fill="hold">
                                              <p:stCondLst>
                                                <p:cond delay="0"/>
                                              </p:stCondLst>
                                            </p:cTn>
                                            <p:tgtEl>
                                              <p:spTgt spid="197"/>
                                            </p:tgtEl>
                                            <p:attrNameLst>
                                              <p:attrName>style.visibility</p:attrName>
                                            </p:attrNameLst>
                                          </p:cBhvr>
                                          <p:to>
                                            <p:strVal val="visible"/>
                                          </p:to>
                                        </p:set>
                                        <p:animEffect transition="in" filter="fade">
                                          <p:cBhvr>
                                            <p:cTn id="74" dur="250"/>
                                            <p:tgtEl>
                                              <p:spTgt spid="197"/>
                                            </p:tgtEl>
                                          </p:cBhvr>
                                        </p:animEffect>
                                      </p:childTnLst>
                                    </p:cTn>
                                  </p:par>
                                  <p:par>
                                    <p:cTn id="75" presetID="42" presetClass="path" presetSubtype="0" decel="100000" fill="hold" grpId="1" nodeType="withEffect">
                                      <p:stCondLst>
                                        <p:cond delay="0"/>
                                      </p:stCondLst>
                                      <p:childTnLst>
                                        <p:animMotion origin="layout" path="M 1.25E-6 0.03889 L 1.25E-6 1.85185E-6 " pathEditMode="relative" rAng="0" ptsTypes="AA">
                                          <p:cBhvr>
                                            <p:cTn id="76" dur="500" fill="hold"/>
                                            <p:tgtEl>
                                              <p:spTgt spid="19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2" grpId="0">
            <p:tmplLst>
              <p:tmpl>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250"/>
                            <p:tgtEl>
                              <p:spTgt spid="192"/>
                            </p:tgtEl>
                          </p:cBhvr>
                        </p:animEffect>
                      </p:childTnLst>
                    </p:cTn>
                  </p:par>
                </p:tnLst>
              </p:tmpl>
            </p:tmplLst>
          </p:bldP>
          <p:bldP spid="192" grpId="1"/>
          <p:bldP spid="323" grpId="0" animBg="1"/>
          <p:bldP spid="323" grpId="1" animBg="1"/>
          <p:bldP spid="324" grpId="0">
            <p:tmplLst>
              <p:tmpl>
                <p:tnLst>
                  <p:par>
                    <p:cTn presetID="10" presetClass="entr" presetSubtype="0" fill="hold" nodeType="withEffect">
                      <p:stCondLst>
                        <p:cond delay="250"/>
                      </p:stCondLst>
                      <p:childTnLst>
                        <p:set>
                          <p:cBhvr>
                            <p:cTn dur="1" fill="hold">
                              <p:stCondLst>
                                <p:cond delay="0"/>
                              </p:stCondLst>
                            </p:cTn>
                            <p:tgtEl>
                              <p:spTgt spid="324"/>
                            </p:tgtEl>
                            <p:attrNameLst>
                              <p:attrName>style.visibility</p:attrName>
                            </p:attrNameLst>
                          </p:cBhvr>
                          <p:to>
                            <p:strVal val="visible"/>
                          </p:to>
                        </p:set>
                        <p:animEffect transition="in" filter="fade">
                          <p:cBhvr>
                            <p:cTn dur="250"/>
                            <p:tgtEl>
                              <p:spTgt spid="324"/>
                            </p:tgtEl>
                          </p:cBhvr>
                        </p:animEffect>
                      </p:childTnLst>
                    </p:cTn>
                  </p:par>
                </p:tnLst>
              </p:tmpl>
            </p:tmplLst>
          </p:bldP>
          <p:bldP spid="324"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24"/>
                            </p:tgtEl>
                            <p:attrNameLst>
                              <p:attrName>ppt_x</p:attrName>
                              <p:attrName>ppt_y</p:attrName>
                            </p:attrNameLst>
                          </p:cBhvr>
                          <p:rCtr x="0" y="-1944"/>
                        </p:animMotion>
                      </p:childTnLst>
                    </p:cTn>
                  </p:par>
                </p:tnLst>
              </p:tmpl>
            </p:tmplLst>
          </p:bldP>
          <p:bldP spid="325" grpId="0" animBg="1"/>
          <p:bldP spid="325" grpId="1" animBg="1"/>
          <p:bldP spid="326" grpId="0">
            <p:tmplLst>
              <p:tmpl>
                <p:tnLst>
                  <p:par>
                    <p:cTn presetID="10" presetClass="entr" presetSubtype="0" fill="hold" nodeType="withEffect">
                      <p:stCondLst>
                        <p:cond delay="500"/>
                      </p:stCondLst>
                      <p:childTnLst>
                        <p:set>
                          <p:cBhvr>
                            <p:cTn dur="1" fill="hold">
                              <p:stCondLst>
                                <p:cond delay="0"/>
                              </p:stCondLst>
                            </p:cTn>
                            <p:tgtEl>
                              <p:spTgt spid="326"/>
                            </p:tgtEl>
                            <p:attrNameLst>
                              <p:attrName>style.visibility</p:attrName>
                            </p:attrNameLst>
                          </p:cBhvr>
                          <p:to>
                            <p:strVal val="visible"/>
                          </p:to>
                        </p:set>
                        <p:animEffect transition="in" filter="fade">
                          <p:cBhvr>
                            <p:cTn dur="250"/>
                            <p:tgtEl>
                              <p:spTgt spid="326"/>
                            </p:tgtEl>
                          </p:cBhvr>
                        </p:animEffect>
                      </p:childTnLst>
                    </p:cTn>
                  </p:par>
                </p:tnLst>
              </p:tmpl>
            </p:tmplLst>
          </p:bldP>
          <p:bldP spid="326" grpId="1">
            <p:tmplLst>
              <p:tmpl>
                <p:tnLst>
                  <p:par>
                    <p:cTn presetID="42" presetClass="path" presetSubtype="0" decel="100000" fill="hold" nodeType="withEffect">
                      <p:stCondLst>
                        <p:cond delay="500"/>
                      </p:stCondLst>
                      <p:childTnLst>
                        <p:animMotion origin="layout" path="M 1.25E-6 0.03889 L 1.25E-6 1.85185E-6 " pathEditMode="relative" rAng="0" ptsTypes="AA">
                          <p:cBhvr>
                            <p:cTn dur="500" fill="hold"/>
                            <p:tgtEl>
                              <p:spTgt spid="326"/>
                            </p:tgtEl>
                            <p:attrNameLst>
                              <p:attrName>ppt_x</p:attrName>
                              <p:attrName>ppt_y</p:attrName>
                            </p:attrNameLst>
                          </p:cBhvr>
                          <p:rCtr x="0" y="-1944"/>
                        </p:animMotion>
                      </p:childTnLst>
                    </p:cTn>
                  </p:par>
                </p:tnLst>
              </p:tmpl>
            </p:tmplLst>
          </p:bldP>
          <p:bldP spid="327" grpId="0" animBg="1"/>
          <p:bldP spid="327" grpId="1" animBg="1"/>
          <p:bldP spid="328" grpId="0">
            <p:tmplLst>
              <p:tmpl>
                <p:tnLst>
                  <p:par>
                    <p:cTn presetID="10" presetClass="entr" presetSubtype="0" fill="hold" nodeType="withEffect">
                      <p:stCondLst>
                        <p:cond delay="750"/>
                      </p:stCondLst>
                      <p:childTnLst>
                        <p:set>
                          <p:cBhvr>
                            <p:cTn dur="1" fill="hold">
                              <p:stCondLst>
                                <p:cond delay="0"/>
                              </p:stCondLst>
                            </p:cTn>
                            <p:tgtEl>
                              <p:spTgt spid="328"/>
                            </p:tgtEl>
                            <p:attrNameLst>
                              <p:attrName>style.visibility</p:attrName>
                            </p:attrNameLst>
                          </p:cBhvr>
                          <p:to>
                            <p:strVal val="visible"/>
                          </p:to>
                        </p:set>
                        <p:animEffect transition="in" filter="fade">
                          <p:cBhvr>
                            <p:cTn dur="250"/>
                            <p:tgtEl>
                              <p:spTgt spid="328"/>
                            </p:tgtEl>
                          </p:cBhvr>
                        </p:animEffect>
                      </p:childTnLst>
                    </p:cTn>
                  </p:par>
                </p:tnLst>
              </p:tmpl>
            </p:tmplLst>
          </p:bldP>
          <p:bldP spid="328" grpId="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328"/>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250"/>
                                            <p:tgtEl>
                                              <p:spTgt spid="192"/>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92"/>
                                            </p:tgtEl>
                                            <p:attrNameLst>
                                              <p:attrName>ppt_x</p:attrName>
                                              <p:attrName>ppt_y</p:attrName>
                                            </p:attrNameLst>
                                          </p:cBhvr>
                                          <p:rCtr x="0" y="-1944"/>
                                        </p:animMotion>
                                      </p:childTnLst>
                                    </p:cTn>
                                  </p:par>
                                  <p:par>
                                    <p:cTn id="10" presetID="23" presetClass="entr" presetSubtype="16" fill="hold" nodeType="withEffect">
                                      <p:stCondLst>
                                        <p:cond delay="250"/>
                                      </p:stCondLst>
                                      <p:childTnLst>
                                        <p:set>
                                          <p:cBhvr>
                                            <p:cTn id="11" dur="1" fill="hold">
                                              <p:stCondLst>
                                                <p:cond delay="0"/>
                                              </p:stCondLst>
                                            </p:cTn>
                                            <p:tgtEl>
                                              <p:spTgt spid="322"/>
                                            </p:tgtEl>
                                            <p:attrNameLst>
                                              <p:attrName>style.visibility</p:attrName>
                                            </p:attrNameLst>
                                          </p:cBhvr>
                                          <p:to>
                                            <p:strVal val="visible"/>
                                          </p:to>
                                        </p:set>
                                        <p:anim calcmode="lin" valueType="num">
                                          <p:cBhvr>
                                            <p:cTn id="12" dur="200" fill="hold"/>
                                            <p:tgtEl>
                                              <p:spTgt spid="322"/>
                                            </p:tgtEl>
                                            <p:attrNameLst>
                                              <p:attrName>ppt_w</p:attrName>
                                            </p:attrNameLst>
                                          </p:cBhvr>
                                          <p:tavLst>
                                            <p:tav tm="0">
                                              <p:val>
                                                <p:fltVal val="0"/>
                                              </p:val>
                                            </p:tav>
                                            <p:tav tm="100000">
                                              <p:val>
                                                <p:strVal val="#ppt_w"/>
                                              </p:val>
                                            </p:tav>
                                          </p:tavLst>
                                        </p:anim>
                                        <p:anim calcmode="lin" valueType="num">
                                          <p:cBhvr>
                                            <p:cTn id="13" dur="200" fill="hold"/>
                                            <p:tgtEl>
                                              <p:spTgt spid="322"/>
                                            </p:tgtEl>
                                            <p:attrNameLst>
                                              <p:attrName>ppt_h</p:attrName>
                                            </p:attrNameLst>
                                          </p:cBhvr>
                                          <p:tavLst>
                                            <p:tav tm="0">
                                              <p:val>
                                                <p:fltVal val="0"/>
                                              </p:val>
                                            </p:tav>
                                            <p:tav tm="100000">
                                              <p:val>
                                                <p:strVal val="#ppt_h"/>
                                              </p:val>
                                            </p:tav>
                                          </p:tavLst>
                                        </p:anim>
                                      </p:childTnLst>
                                    </p:cTn>
                                  </p:par>
                                  <p:par>
                                    <p:cTn id="14" presetID="6" presetClass="emph" presetSubtype="0" fill="hold" nodeType="withEffect">
                                      <p:stCondLst>
                                        <p:cond delay="250"/>
                                      </p:stCondLst>
                                      <p:childTnLst>
                                        <p:animScale>
                                          <p:cBhvr>
                                            <p:cTn id="15" dur="1000" fill="hold"/>
                                            <p:tgtEl>
                                              <p:spTgt spid="322"/>
                                            </p:tgtEl>
                                          </p:cBhvr>
                                          <p:by x="110000" y="110000"/>
                                        </p:animScale>
                                      </p:childTnLst>
                                    </p:cTn>
                                  </p:par>
                                  <p:par>
                                    <p:cTn id="16" presetID="6" presetClass="emph" presetSubtype="0" accel="50000" decel="50000" fill="hold" nodeType="withEffect">
                                      <p:stCondLst>
                                        <p:cond delay="250"/>
                                      </p:stCondLst>
                                      <p:childTnLst>
                                        <p:animScale>
                                          <p:cBhvr>
                                            <p:cTn id="17" dur="250" fill="hold"/>
                                            <p:tgtEl>
                                              <p:spTgt spid="322"/>
                                            </p:tgtEl>
                                          </p:cBhvr>
                                          <p:by x="91000" y="91000"/>
                                        </p:animScale>
                                      </p:childTnLst>
                                    </p:cTn>
                                  </p:par>
                                  <p:par>
                                    <p:cTn id="18" presetID="10" presetClass="entr" presetSubtype="0" fill="hold" grpId="0" nodeType="withEffect">
                                      <p:stCondLst>
                                        <p:cond delay="250"/>
                                      </p:stCondLst>
                                      <p:childTnLst>
                                        <p:set>
                                          <p:cBhvr>
                                            <p:cTn id="19" dur="1" fill="hold">
                                              <p:stCondLst>
                                                <p:cond delay="0"/>
                                              </p:stCondLst>
                                            </p:cTn>
                                            <p:tgtEl>
                                              <p:spTgt spid="324"/>
                                            </p:tgtEl>
                                            <p:attrNameLst>
                                              <p:attrName>style.visibility</p:attrName>
                                            </p:attrNameLst>
                                          </p:cBhvr>
                                          <p:to>
                                            <p:strVal val="visible"/>
                                          </p:to>
                                        </p:set>
                                        <p:animEffect transition="in" filter="fade">
                                          <p:cBhvr>
                                            <p:cTn id="20" dur="250"/>
                                            <p:tgtEl>
                                              <p:spTgt spid="324"/>
                                            </p:tgtEl>
                                          </p:cBhvr>
                                        </p:animEffect>
                                      </p:childTnLst>
                                    </p:cTn>
                                  </p:par>
                                  <p:par>
                                    <p:cTn id="21" presetID="42" presetClass="path" presetSubtype="0" decel="100000" fill="hold" grpId="1" nodeType="withEffect">
                                      <p:stCondLst>
                                        <p:cond delay="250"/>
                                      </p:stCondLst>
                                      <p:childTnLst>
                                        <p:animMotion origin="layout" path="M 1.25E-6 0.03889 L 1.25E-6 1.85185E-6 " pathEditMode="relative" rAng="0" ptsTypes="AA">
                                          <p:cBhvr>
                                            <p:cTn id="22" dur="500" fill="hold"/>
                                            <p:tgtEl>
                                              <p:spTgt spid="324"/>
                                            </p:tgtEl>
                                            <p:attrNameLst>
                                              <p:attrName>ppt_x</p:attrName>
                                              <p:attrName>ppt_y</p:attrName>
                                            </p:attrNameLst>
                                          </p:cBhvr>
                                          <p:rCtr x="0" y="-1944"/>
                                        </p:animMotion>
                                      </p:childTnLst>
                                    </p:cTn>
                                  </p:par>
                                  <p:par>
                                    <p:cTn id="23" presetID="23" presetClass="entr" presetSubtype="16" fill="hold" nodeType="withEffect">
                                      <p:stCondLst>
                                        <p:cond delay="500"/>
                                      </p:stCondLst>
                                      <p:childTnLst>
                                        <p:set>
                                          <p:cBhvr>
                                            <p:cTn id="24" dur="1" fill="hold">
                                              <p:stCondLst>
                                                <p:cond delay="0"/>
                                              </p:stCondLst>
                                            </p:cTn>
                                            <p:tgtEl>
                                              <p:spTgt spid="515"/>
                                            </p:tgtEl>
                                            <p:attrNameLst>
                                              <p:attrName>style.visibility</p:attrName>
                                            </p:attrNameLst>
                                          </p:cBhvr>
                                          <p:to>
                                            <p:strVal val="visible"/>
                                          </p:to>
                                        </p:set>
                                        <p:anim calcmode="lin" valueType="num">
                                          <p:cBhvr>
                                            <p:cTn id="25" dur="200" fill="hold"/>
                                            <p:tgtEl>
                                              <p:spTgt spid="515"/>
                                            </p:tgtEl>
                                            <p:attrNameLst>
                                              <p:attrName>ppt_w</p:attrName>
                                            </p:attrNameLst>
                                          </p:cBhvr>
                                          <p:tavLst>
                                            <p:tav tm="0">
                                              <p:val>
                                                <p:fltVal val="0"/>
                                              </p:val>
                                            </p:tav>
                                            <p:tav tm="100000">
                                              <p:val>
                                                <p:strVal val="#ppt_w"/>
                                              </p:val>
                                            </p:tav>
                                          </p:tavLst>
                                        </p:anim>
                                        <p:anim calcmode="lin" valueType="num">
                                          <p:cBhvr>
                                            <p:cTn id="26" dur="200" fill="hold"/>
                                            <p:tgtEl>
                                              <p:spTgt spid="515"/>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500"/>
                                      </p:stCondLst>
                                      <p:childTnLst>
                                        <p:animScale>
                                          <p:cBhvr>
                                            <p:cTn id="28" dur="1000" fill="hold"/>
                                            <p:tgtEl>
                                              <p:spTgt spid="515"/>
                                            </p:tgtEl>
                                          </p:cBhvr>
                                          <p:by x="110000" y="110000"/>
                                        </p:animScale>
                                      </p:childTnLst>
                                    </p:cTn>
                                  </p:par>
                                  <p:par>
                                    <p:cTn id="29" presetID="6" presetClass="emph" presetSubtype="0" accel="50000" decel="50000" fill="hold" nodeType="withEffect">
                                      <p:stCondLst>
                                        <p:cond delay="500"/>
                                      </p:stCondLst>
                                      <p:childTnLst>
                                        <p:animScale>
                                          <p:cBhvr>
                                            <p:cTn id="30" dur="250" fill="hold"/>
                                            <p:tgtEl>
                                              <p:spTgt spid="515"/>
                                            </p:tgtEl>
                                          </p:cBhvr>
                                          <p:by x="91000" y="91000"/>
                                        </p:animScale>
                                      </p:childTnLst>
                                    </p:cTn>
                                  </p:par>
                                  <p:par>
                                    <p:cTn id="31" presetID="10" presetClass="entr" presetSubtype="0" fill="hold" grpId="0" nodeType="withEffect">
                                      <p:stCondLst>
                                        <p:cond delay="50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250"/>
                                            <p:tgtEl>
                                              <p:spTgt spid="326"/>
                                            </p:tgtEl>
                                          </p:cBhvr>
                                        </p:animEffect>
                                      </p:childTnLst>
                                    </p:cTn>
                                  </p:par>
                                  <p:par>
                                    <p:cTn id="34" presetID="42" presetClass="path" presetSubtype="0" decel="100000" fill="hold" grpId="1" nodeType="withEffect">
                                      <p:stCondLst>
                                        <p:cond delay="500"/>
                                      </p:stCondLst>
                                      <p:childTnLst>
                                        <p:animMotion origin="layout" path="M 1.25E-6 0.03889 L 1.25E-6 1.85185E-6 " pathEditMode="relative" rAng="0" ptsTypes="AA">
                                          <p:cBhvr>
                                            <p:cTn id="35" dur="500" fill="hold"/>
                                            <p:tgtEl>
                                              <p:spTgt spid="326"/>
                                            </p:tgtEl>
                                            <p:attrNameLst>
                                              <p:attrName>ppt_x</p:attrName>
                                              <p:attrName>ppt_y</p:attrName>
                                            </p:attrNameLst>
                                          </p:cBhvr>
                                          <p:rCtr x="0" y="-1944"/>
                                        </p:animMotion>
                                      </p:childTnLst>
                                    </p:cTn>
                                  </p:par>
                                  <p:par>
                                    <p:cTn id="36" presetID="23" presetClass="entr" presetSubtype="16" fill="hold" nodeType="withEffect">
                                      <p:stCondLst>
                                        <p:cond delay="750"/>
                                      </p:stCondLst>
                                      <p:childTnLst>
                                        <p:set>
                                          <p:cBhvr>
                                            <p:cTn id="37" dur="1" fill="hold">
                                              <p:stCondLst>
                                                <p:cond delay="0"/>
                                              </p:stCondLst>
                                            </p:cTn>
                                            <p:tgtEl>
                                              <p:spTgt spid="391"/>
                                            </p:tgtEl>
                                            <p:attrNameLst>
                                              <p:attrName>style.visibility</p:attrName>
                                            </p:attrNameLst>
                                          </p:cBhvr>
                                          <p:to>
                                            <p:strVal val="visible"/>
                                          </p:to>
                                        </p:set>
                                        <p:anim calcmode="lin" valueType="num">
                                          <p:cBhvr>
                                            <p:cTn id="38" dur="200" fill="hold"/>
                                            <p:tgtEl>
                                              <p:spTgt spid="391"/>
                                            </p:tgtEl>
                                            <p:attrNameLst>
                                              <p:attrName>ppt_w</p:attrName>
                                            </p:attrNameLst>
                                          </p:cBhvr>
                                          <p:tavLst>
                                            <p:tav tm="0">
                                              <p:val>
                                                <p:fltVal val="0"/>
                                              </p:val>
                                            </p:tav>
                                            <p:tav tm="100000">
                                              <p:val>
                                                <p:strVal val="#ppt_w"/>
                                              </p:val>
                                            </p:tav>
                                          </p:tavLst>
                                        </p:anim>
                                        <p:anim calcmode="lin" valueType="num">
                                          <p:cBhvr>
                                            <p:cTn id="39" dur="200" fill="hold"/>
                                            <p:tgtEl>
                                              <p:spTgt spid="391"/>
                                            </p:tgtEl>
                                            <p:attrNameLst>
                                              <p:attrName>ppt_h</p:attrName>
                                            </p:attrNameLst>
                                          </p:cBhvr>
                                          <p:tavLst>
                                            <p:tav tm="0">
                                              <p:val>
                                                <p:fltVal val="0"/>
                                              </p:val>
                                            </p:tav>
                                            <p:tav tm="100000">
                                              <p:val>
                                                <p:strVal val="#ppt_h"/>
                                              </p:val>
                                            </p:tav>
                                          </p:tavLst>
                                        </p:anim>
                                      </p:childTnLst>
                                    </p:cTn>
                                  </p:par>
                                  <p:par>
                                    <p:cTn id="40" presetID="6" presetClass="emph" presetSubtype="0" fill="hold" nodeType="withEffect">
                                      <p:stCondLst>
                                        <p:cond delay="750"/>
                                      </p:stCondLst>
                                      <p:childTnLst>
                                        <p:animScale>
                                          <p:cBhvr>
                                            <p:cTn id="41" dur="1000" fill="hold"/>
                                            <p:tgtEl>
                                              <p:spTgt spid="391"/>
                                            </p:tgtEl>
                                          </p:cBhvr>
                                          <p:by x="110000" y="110000"/>
                                        </p:animScale>
                                      </p:childTnLst>
                                    </p:cTn>
                                  </p:par>
                                  <p:par>
                                    <p:cTn id="42" presetID="6" presetClass="emph" presetSubtype="0" accel="50000" decel="50000" fill="hold" nodeType="withEffect">
                                      <p:stCondLst>
                                        <p:cond delay="750"/>
                                      </p:stCondLst>
                                      <p:childTnLst>
                                        <p:animScale>
                                          <p:cBhvr>
                                            <p:cTn id="43" dur="250" fill="hold"/>
                                            <p:tgtEl>
                                              <p:spTgt spid="391"/>
                                            </p:tgtEl>
                                          </p:cBhvr>
                                          <p:by x="91000" y="91000"/>
                                        </p:animScale>
                                      </p:childTnLst>
                                    </p:cTn>
                                  </p:par>
                                  <p:par>
                                    <p:cTn id="44" presetID="10" presetClass="entr" presetSubtype="0" fill="hold" grpId="0" nodeType="withEffect">
                                      <p:stCondLst>
                                        <p:cond delay="750"/>
                                      </p:stCondLst>
                                      <p:childTnLst>
                                        <p:set>
                                          <p:cBhvr>
                                            <p:cTn id="45" dur="1" fill="hold">
                                              <p:stCondLst>
                                                <p:cond delay="0"/>
                                              </p:stCondLst>
                                            </p:cTn>
                                            <p:tgtEl>
                                              <p:spTgt spid="328"/>
                                            </p:tgtEl>
                                            <p:attrNameLst>
                                              <p:attrName>style.visibility</p:attrName>
                                            </p:attrNameLst>
                                          </p:cBhvr>
                                          <p:to>
                                            <p:strVal val="visible"/>
                                          </p:to>
                                        </p:set>
                                        <p:animEffect transition="in" filter="fade">
                                          <p:cBhvr>
                                            <p:cTn id="46" dur="250"/>
                                            <p:tgtEl>
                                              <p:spTgt spid="328"/>
                                            </p:tgtEl>
                                          </p:cBhvr>
                                        </p:animEffect>
                                      </p:childTnLst>
                                    </p:cTn>
                                  </p:par>
                                  <p:par>
                                    <p:cTn id="47" presetID="42" presetClass="path" presetSubtype="0" decel="100000" fill="hold" grpId="1" nodeType="withEffect">
                                      <p:stCondLst>
                                        <p:cond delay="750"/>
                                      </p:stCondLst>
                                      <p:childTnLst>
                                        <p:animMotion origin="layout" path="M 1.25E-6 0.03889 L 1.25E-6 1.85185E-6 " pathEditMode="relative" rAng="0" ptsTypes="AA">
                                          <p:cBhvr>
                                            <p:cTn id="48" dur="500" fill="hold"/>
                                            <p:tgtEl>
                                              <p:spTgt spid="328"/>
                                            </p:tgtEl>
                                            <p:attrNameLst>
                                              <p:attrName>ppt_x</p:attrName>
                                              <p:attrName>ppt_y</p:attrName>
                                            </p:attrNameLst>
                                          </p:cBhvr>
                                          <p:rCtr x="0" y="-1944"/>
                                        </p:animMotion>
                                      </p:childTnLst>
                                    </p:cTn>
                                  </p:par>
                                  <p:par>
                                    <p:cTn id="49" presetID="23" presetClass="entr" presetSubtype="16" fill="hold" nodeType="withEffect">
                                      <p:stCondLst>
                                        <p:cond delay="1000"/>
                                      </p:stCondLst>
                                      <p:childTnLst>
                                        <p:set>
                                          <p:cBhvr>
                                            <p:cTn id="50" dur="1" fill="hold">
                                              <p:stCondLst>
                                                <p:cond delay="0"/>
                                              </p:stCondLst>
                                            </p:cTn>
                                            <p:tgtEl>
                                              <p:spTgt spid="380"/>
                                            </p:tgtEl>
                                            <p:attrNameLst>
                                              <p:attrName>style.visibility</p:attrName>
                                            </p:attrNameLst>
                                          </p:cBhvr>
                                          <p:to>
                                            <p:strVal val="visible"/>
                                          </p:to>
                                        </p:set>
                                        <p:anim calcmode="lin" valueType="num">
                                          <p:cBhvr>
                                            <p:cTn id="51" dur="200" fill="hold"/>
                                            <p:tgtEl>
                                              <p:spTgt spid="380"/>
                                            </p:tgtEl>
                                            <p:attrNameLst>
                                              <p:attrName>ppt_w</p:attrName>
                                            </p:attrNameLst>
                                          </p:cBhvr>
                                          <p:tavLst>
                                            <p:tav tm="0">
                                              <p:val>
                                                <p:fltVal val="0"/>
                                              </p:val>
                                            </p:tav>
                                            <p:tav tm="100000">
                                              <p:val>
                                                <p:strVal val="#ppt_w"/>
                                              </p:val>
                                            </p:tav>
                                          </p:tavLst>
                                        </p:anim>
                                        <p:anim calcmode="lin" valueType="num">
                                          <p:cBhvr>
                                            <p:cTn id="52" dur="200" fill="hold"/>
                                            <p:tgtEl>
                                              <p:spTgt spid="380"/>
                                            </p:tgtEl>
                                            <p:attrNameLst>
                                              <p:attrName>ppt_h</p:attrName>
                                            </p:attrNameLst>
                                          </p:cBhvr>
                                          <p:tavLst>
                                            <p:tav tm="0">
                                              <p:val>
                                                <p:fltVal val="0"/>
                                              </p:val>
                                            </p:tav>
                                            <p:tav tm="100000">
                                              <p:val>
                                                <p:strVal val="#ppt_h"/>
                                              </p:val>
                                            </p:tav>
                                          </p:tavLst>
                                        </p:anim>
                                      </p:childTnLst>
                                    </p:cTn>
                                  </p:par>
                                  <p:par>
                                    <p:cTn id="53" presetID="6" presetClass="emph" presetSubtype="0" fill="hold" nodeType="withEffect">
                                      <p:stCondLst>
                                        <p:cond delay="1000"/>
                                      </p:stCondLst>
                                      <p:childTnLst>
                                        <p:animScale>
                                          <p:cBhvr>
                                            <p:cTn id="54" dur="1000" fill="hold"/>
                                            <p:tgtEl>
                                              <p:spTgt spid="380"/>
                                            </p:tgtEl>
                                          </p:cBhvr>
                                          <p:by x="110000" y="110000"/>
                                        </p:animScale>
                                      </p:childTnLst>
                                    </p:cTn>
                                  </p:par>
                                  <p:par>
                                    <p:cTn id="55" presetID="6" presetClass="emph" presetSubtype="0" accel="50000" decel="50000" fill="hold" nodeType="withEffect">
                                      <p:stCondLst>
                                        <p:cond delay="1000"/>
                                      </p:stCondLst>
                                      <p:childTnLst>
                                        <p:animScale>
                                          <p:cBhvr>
                                            <p:cTn id="56" dur="250" fill="hold"/>
                                            <p:tgtEl>
                                              <p:spTgt spid="380"/>
                                            </p:tgtEl>
                                          </p:cBhvr>
                                          <p:by x="91000" y="91000"/>
                                        </p:animScale>
                                      </p:childTnLst>
                                    </p:cTn>
                                  </p:par>
                                  <p:par>
                                    <p:cTn id="57" presetID="10" presetClass="entr" presetSubtype="0" fill="hold" grpId="0" nodeType="withEffect">
                                      <p:stCondLst>
                                        <p:cond delay="750"/>
                                      </p:stCondLst>
                                      <p:childTnLst>
                                        <p:set>
                                          <p:cBhvr>
                                            <p:cTn id="58" dur="1" fill="hold">
                                              <p:stCondLst>
                                                <p:cond delay="0"/>
                                              </p:stCondLst>
                                            </p:cTn>
                                            <p:tgtEl>
                                              <p:spTgt spid="327"/>
                                            </p:tgtEl>
                                            <p:attrNameLst>
                                              <p:attrName>style.visibility</p:attrName>
                                            </p:attrNameLst>
                                          </p:cBhvr>
                                          <p:to>
                                            <p:strVal val="visible"/>
                                          </p:to>
                                        </p:set>
                                        <p:animEffect transition="in" filter="fade">
                                          <p:cBhvr>
                                            <p:cTn id="59" dur="250"/>
                                            <p:tgtEl>
                                              <p:spTgt spid="327"/>
                                            </p:tgtEl>
                                          </p:cBhvr>
                                        </p:animEffect>
                                      </p:childTnLst>
                                    </p:cTn>
                                  </p:par>
                                  <p:par>
                                    <p:cTn id="60" presetID="42" presetClass="path" presetSubtype="0" decel="100000" fill="hold" grpId="1" nodeType="withEffect">
                                      <p:stCondLst>
                                        <p:cond delay="750"/>
                                      </p:stCondLst>
                                      <p:childTnLst>
                                        <p:animMotion origin="layout" path="M 1.25E-6 0.03889 L 1.25E-6 1.85185E-6 " pathEditMode="relative" rAng="0" ptsTypes="AA">
                                          <p:cBhvr>
                                            <p:cTn id="61" dur="500" fill="hold"/>
                                            <p:tgtEl>
                                              <p:spTgt spid="327"/>
                                            </p:tgtEl>
                                            <p:attrNameLst>
                                              <p:attrName>ppt_x</p:attrName>
                                              <p:attrName>ppt_y</p:attrName>
                                            </p:attrNameLst>
                                          </p:cBhvr>
                                          <p:rCtr x="0" y="-1944"/>
                                        </p:animMotion>
                                      </p:childTnLst>
                                    </p:cTn>
                                  </p:par>
                                  <p:par>
                                    <p:cTn id="62" presetID="10" presetClass="entr" presetSubtype="0" fill="hold" grpId="0" nodeType="withEffect">
                                      <p:stCondLst>
                                        <p:cond delay="500"/>
                                      </p:stCondLst>
                                      <p:childTnLst>
                                        <p:set>
                                          <p:cBhvr>
                                            <p:cTn id="63" dur="1" fill="hold">
                                              <p:stCondLst>
                                                <p:cond delay="0"/>
                                              </p:stCondLst>
                                            </p:cTn>
                                            <p:tgtEl>
                                              <p:spTgt spid="325"/>
                                            </p:tgtEl>
                                            <p:attrNameLst>
                                              <p:attrName>style.visibility</p:attrName>
                                            </p:attrNameLst>
                                          </p:cBhvr>
                                          <p:to>
                                            <p:strVal val="visible"/>
                                          </p:to>
                                        </p:set>
                                        <p:animEffect transition="in" filter="fade">
                                          <p:cBhvr>
                                            <p:cTn id="64" dur="250"/>
                                            <p:tgtEl>
                                              <p:spTgt spid="325"/>
                                            </p:tgtEl>
                                          </p:cBhvr>
                                        </p:animEffect>
                                      </p:childTnLst>
                                    </p:cTn>
                                  </p:par>
                                  <p:par>
                                    <p:cTn id="65" presetID="42" presetClass="path" presetSubtype="0" decel="100000" fill="hold" grpId="1" nodeType="withEffect">
                                      <p:stCondLst>
                                        <p:cond delay="500"/>
                                      </p:stCondLst>
                                      <p:childTnLst>
                                        <p:animMotion origin="layout" path="M 1.25E-6 0.03889 L 1.25E-6 1.85185E-6 " pathEditMode="relative" rAng="0" ptsTypes="AA">
                                          <p:cBhvr>
                                            <p:cTn id="66" dur="500" fill="hold"/>
                                            <p:tgtEl>
                                              <p:spTgt spid="325"/>
                                            </p:tgtEl>
                                            <p:attrNameLst>
                                              <p:attrName>ppt_x</p:attrName>
                                              <p:attrName>ppt_y</p:attrName>
                                            </p:attrNameLst>
                                          </p:cBhvr>
                                          <p:rCtr x="0" y="-1944"/>
                                        </p:animMotion>
                                      </p:childTnLst>
                                    </p:cTn>
                                  </p:par>
                                  <p:par>
                                    <p:cTn id="67" presetID="10" presetClass="entr" presetSubtype="0" fill="hold" grpId="0" nodeType="withEffect">
                                      <p:stCondLst>
                                        <p:cond delay="250"/>
                                      </p:stCondLst>
                                      <p:childTnLst>
                                        <p:set>
                                          <p:cBhvr>
                                            <p:cTn id="68" dur="1" fill="hold">
                                              <p:stCondLst>
                                                <p:cond delay="0"/>
                                              </p:stCondLst>
                                            </p:cTn>
                                            <p:tgtEl>
                                              <p:spTgt spid="323"/>
                                            </p:tgtEl>
                                            <p:attrNameLst>
                                              <p:attrName>style.visibility</p:attrName>
                                            </p:attrNameLst>
                                          </p:cBhvr>
                                          <p:to>
                                            <p:strVal val="visible"/>
                                          </p:to>
                                        </p:set>
                                        <p:animEffect transition="in" filter="fade">
                                          <p:cBhvr>
                                            <p:cTn id="69" dur="250"/>
                                            <p:tgtEl>
                                              <p:spTgt spid="323"/>
                                            </p:tgtEl>
                                          </p:cBhvr>
                                        </p:animEffect>
                                      </p:childTnLst>
                                    </p:cTn>
                                  </p:par>
                                  <p:par>
                                    <p:cTn id="70" presetID="42" presetClass="path" presetSubtype="0" decel="100000" fill="hold" grpId="1" nodeType="withEffect">
                                      <p:stCondLst>
                                        <p:cond delay="250"/>
                                      </p:stCondLst>
                                      <p:childTnLst>
                                        <p:animMotion origin="layout" path="M 1.25E-6 0.03889 L 1.25E-6 1.85185E-6 " pathEditMode="relative" rAng="0" ptsTypes="AA">
                                          <p:cBhvr>
                                            <p:cTn id="71" dur="500" fill="hold"/>
                                            <p:tgtEl>
                                              <p:spTgt spid="323"/>
                                            </p:tgtEl>
                                            <p:attrNameLst>
                                              <p:attrName>ppt_x</p:attrName>
                                              <p:attrName>ppt_y</p:attrName>
                                            </p:attrNameLst>
                                          </p:cBhvr>
                                          <p:rCtr x="0" y="-1944"/>
                                        </p:animMotion>
                                      </p:childTnLst>
                                    </p:cTn>
                                  </p:par>
                                  <p:par>
                                    <p:cTn id="72" presetID="10" presetClass="entr" presetSubtype="0" fill="hold" grpId="0" nodeType="withEffect">
                                      <p:stCondLst>
                                        <p:cond delay="0"/>
                                      </p:stCondLst>
                                      <p:childTnLst>
                                        <p:set>
                                          <p:cBhvr>
                                            <p:cTn id="73" dur="1" fill="hold">
                                              <p:stCondLst>
                                                <p:cond delay="0"/>
                                              </p:stCondLst>
                                            </p:cTn>
                                            <p:tgtEl>
                                              <p:spTgt spid="197"/>
                                            </p:tgtEl>
                                            <p:attrNameLst>
                                              <p:attrName>style.visibility</p:attrName>
                                            </p:attrNameLst>
                                          </p:cBhvr>
                                          <p:to>
                                            <p:strVal val="visible"/>
                                          </p:to>
                                        </p:set>
                                        <p:animEffect transition="in" filter="fade">
                                          <p:cBhvr>
                                            <p:cTn id="74" dur="250"/>
                                            <p:tgtEl>
                                              <p:spTgt spid="197"/>
                                            </p:tgtEl>
                                          </p:cBhvr>
                                        </p:animEffect>
                                      </p:childTnLst>
                                    </p:cTn>
                                  </p:par>
                                  <p:par>
                                    <p:cTn id="75" presetID="42" presetClass="path" presetSubtype="0" decel="100000" fill="hold" grpId="1" nodeType="withEffect">
                                      <p:stCondLst>
                                        <p:cond delay="0"/>
                                      </p:stCondLst>
                                      <p:childTnLst>
                                        <p:animMotion origin="layout" path="M 1.25E-6 0.03889 L 1.25E-6 1.85185E-6 " pathEditMode="relative" rAng="0" ptsTypes="AA">
                                          <p:cBhvr>
                                            <p:cTn id="76" dur="500" fill="hold"/>
                                            <p:tgtEl>
                                              <p:spTgt spid="19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2" grpId="0">
            <p:tmplLst>
              <p:tmpl>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250"/>
                            <p:tgtEl>
                              <p:spTgt spid="192"/>
                            </p:tgtEl>
                          </p:cBhvr>
                        </p:animEffect>
                      </p:childTnLst>
                    </p:cTn>
                  </p:par>
                </p:tnLst>
              </p:tmpl>
            </p:tmplLst>
          </p:bldP>
          <p:bldP spid="192" grpId="1"/>
          <p:bldP spid="323" grpId="0" animBg="1"/>
          <p:bldP spid="323" grpId="1" animBg="1"/>
          <p:bldP spid="324" grpId="0">
            <p:tmplLst>
              <p:tmpl>
                <p:tnLst>
                  <p:par>
                    <p:cTn presetID="10" presetClass="entr" presetSubtype="0" fill="hold" nodeType="withEffect">
                      <p:stCondLst>
                        <p:cond delay="250"/>
                      </p:stCondLst>
                      <p:childTnLst>
                        <p:set>
                          <p:cBhvr>
                            <p:cTn dur="1" fill="hold">
                              <p:stCondLst>
                                <p:cond delay="0"/>
                              </p:stCondLst>
                            </p:cTn>
                            <p:tgtEl>
                              <p:spTgt spid="324"/>
                            </p:tgtEl>
                            <p:attrNameLst>
                              <p:attrName>style.visibility</p:attrName>
                            </p:attrNameLst>
                          </p:cBhvr>
                          <p:to>
                            <p:strVal val="visible"/>
                          </p:to>
                        </p:set>
                        <p:animEffect transition="in" filter="fade">
                          <p:cBhvr>
                            <p:cTn dur="250"/>
                            <p:tgtEl>
                              <p:spTgt spid="324"/>
                            </p:tgtEl>
                          </p:cBhvr>
                        </p:animEffect>
                      </p:childTnLst>
                    </p:cTn>
                  </p:par>
                </p:tnLst>
              </p:tmpl>
            </p:tmplLst>
          </p:bldP>
          <p:bldP spid="324"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24"/>
                            </p:tgtEl>
                            <p:attrNameLst>
                              <p:attrName>ppt_x</p:attrName>
                              <p:attrName>ppt_y</p:attrName>
                            </p:attrNameLst>
                          </p:cBhvr>
                          <p:rCtr x="0" y="-1944"/>
                        </p:animMotion>
                      </p:childTnLst>
                    </p:cTn>
                  </p:par>
                </p:tnLst>
              </p:tmpl>
            </p:tmplLst>
          </p:bldP>
          <p:bldP spid="325" grpId="0" animBg="1"/>
          <p:bldP spid="325" grpId="1" animBg="1"/>
          <p:bldP spid="326" grpId="0">
            <p:tmplLst>
              <p:tmpl>
                <p:tnLst>
                  <p:par>
                    <p:cTn presetID="10" presetClass="entr" presetSubtype="0" fill="hold" nodeType="withEffect">
                      <p:stCondLst>
                        <p:cond delay="500"/>
                      </p:stCondLst>
                      <p:childTnLst>
                        <p:set>
                          <p:cBhvr>
                            <p:cTn dur="1" fill="hold">
                              <p:stCondLst>
                                <p:cond delay="0"/>
                              </p:stCondLst>
                            </p:cTn>
                            <p:tgtEl>
                              <p:spTgt spid="326"/>
                            </p:tgtEl>
                            <p:attrNameLst>
                              <p:attrName>style.visibility</p:attrName>
                            </p:attrNameLst>
                          </p:cBhvr>
                          <p:to>
                            <p:strVal val="visible"/>
                          </p:to>
                        </p:set>
                        <p:animEffect transition="in" filter="fade">
                          <p:cBhvr>
                            <p:cTn dur="250"/>
                            <p:tgtEl>
                              <p:spTgt spid="326"/>
                            </p:tgtEl>
                          </p:cBhvr>
                        </p:animEffect>
                      </p:childTnLst>
                    </p:cTn>
                  </p:par>
                </p:tnLst>
              </p:tmpl>
            </p:tmplLst>
          </p:bldP>
          <p:bldP spid="326" grpId="1">
            <p:tmplLst>
              <p:tmpl>
                <p:tnLst>
                  <p:par>
                    <p:cTn presetID="42" presetClass="path" presetSubtype="0" decel="100000" fill="hold" nodeType="withEffect">
                      <p:stCondLst>
                        <p:cond delay="500"/>
                      </p:stCondLst>
                      <p:childTnLst>
                        <p:animMotion origin="layout" path="M 1.25E-6 0.03889 L 1.25E-6 1.85185E-6 " pathEditMode="relative" rAng="0" ptsTypes="AA">
                          <p:cBhvr>
                            <p:cTn dur="500" fill="hold"/>
                            <p:tgtEl>
                              <p:spTgt spid="326"/>
                            </p:tgtEl>
                            <p:attrNameLst>
                              <p:attrName>ppt_x</p:attrName>
                              <p:attrName>ppt_y</p:attrName>
                            </p:attrNameLst>
                          </p:cBhvr>
                          <p:rCtr x="0" y="-1944"/>
                        </p:animMotion>
                      </p:childTnLst>
                    </p:cTn>
                  </p:par>
                </p:tnLst>
              </p:tmpl>
            </p:tmplLst>
          </p:bldP>
          <p:bldP spid="327" grpId="0" animBg="1"/>
          <p:bldP spid="327" grpId="1" animBg="1"/>
          <p:bldP spid="328" grpId="0">
            <p:tmplLst>
              <p:tmpl>
                <p:tnLst>
                  <p:par>
                    <p:cTn presetID="10" presetClass="entr" presetSubtype="0" fill="hold" nodeType="withEffect">
                      <p:stCondLst>
                        <p:cond delay="750"/>
                      </p:stCondLst>
                      <p:childTnLst>
                        <p:set>
                          <p:cBhvr>
                            <p:cTn dur="1" fill="hold">
                              <p:stCondLst>
                                <p:cond delay="0"/>
                              </p:stCondLst>
                            </p:cTn>
                            <p:tgtEl>
                              <p:spTgt spid="328"/>
                            </p:tgtEl>
                            <p:attrNameLst>
                              <p:attrName>style.visibility</p:attrName>
                            </p:attrNameLst>
                          </p:cBhvr>
                          <p:to>
                            <p:strVal val="visible"/>
                          </p:to>
                        </p:set>
                        <p:animEffect transition="in" filter="fade">
                          <p:cBhvr>
                            <p:cTn dur="250"/>
                            <p:tgtEl>
                              <p:spTgt spid="328"/>
                            </p:tgtEl>
                          </p:cBhvr>
                        </p:animEffect>
                      </p:childTnLst>
                    </p:cTn>
                  </p:par>
                </p:tnLst>
              </p:tmpl>
            </p:tmplLst>
          </p:bldP>
          <p:bldP spid="328" grpId="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328"/>
                            </p:tgtEl>
                            <p:attrNameLst>
                              <p:attrName>ppt_x</p:attrName>
                              <p:attrName>ppt_y</p:attrName>
                            </p:attrNameLst>
                          </p:cBhvr>
                          <p:rCtr x="0" y="-1944"/>
                        </p:animMotion>
                      </p:childTnLst>
                    </p:cTn>
                  </p:par>
                </p:tnLst>
              </p:tmpl>
            </p:tmplLst>
          </p:bldP>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oelen #2">
    <p:spTree>
      <p:nvGrpSpPr>
        <p:cNvPr id="1" name=""/>
        <p:cNvGrpSpPr/>
        <p:nvPr/>
      </p:nvGrpSpPr>
      <p:grpSpPr>
        <a:xfrm>
          <a:off x="0" y="0"/>
          <a:ext cx="0" cy="0"/>
          <a:chOff x="0" y="0"/>
          <a:chExt cx="0" cy="0"/>
        </a:xfrm>
      </p:grpSpPr>
      <p:sp>
        <p:nvSpPr>
          <p:cNvPr id="17" name="Tijdelijke aanduiding voor tekst 43">
            <a:extLst>
              <a:ext uri="{FF2B5EF4-FFF2-40B4-BE49-F238E27FC236}">
                <a16:creationId xmlns:a16="http://schemas.microsoft.com/office/drawing/2014/main" id="{618B203C-5E57-85FC-05C2-092A56BE0F77}"/>
              </a:ext>
            </a:extLst>
          </p:cNvPr>
          <p:cNvSpPr>
            <a:spLocks noGrp="1"/>
          </p:cNvSpPr>
          <p:nvPr>
            <p:ph type="body" sz="quarter" idx="24" hasCustomPrompt="1"/>
          </p:nvPr>
        </p:nvSpPr>
        <p:spPr>
          <a:xfrm rot="397083">
            <a:off x="6003084" y="-99021"/>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marR="0" indent="0" algn="ctr" defTabSz="914400" rtl="0" eaLnBrk="1" fontAlgn="auto" latinLnBrk="0" hangingPunct="1">
              <a:lnSpc>
                <a:spcPct val="90000"/>
              </a:lnSpc>
              <a:spcBef>
                <a:spcPts val="600"/>
              </a:spcBef>
              <a:spcAft>
                <a:spcPts val="600"/>
              </a:spcAft>
              <a:buClr>
                <a:schemeClr val="tx1"/>
              </a:buClr>
              <a:buSzTx/>
              <a:buFont typeface="Arial" panose="020B0604020202020204" pitchFamily="34" charset="0"/>
              <a:buNone/>
              <a:tabLst/>
              <a:defRPr sz="2000">
                <a:solidFill>
                  <a:schemeClr val="bg1"/>
                </a:solidFill>
                <a:latin typeface="+mj-lt"/>
              </a:defRPr>
            </a:lvl1pPr>
          </a:lstStyle>
          <a:p>
            <a:pPr marL="0" marR="0" lvl="0" indent="0" algn="ctr" defTabSz="914400" rtl="0" eaLnBrk="1" fontAlgn="auto" latinLnBrk="0" hangingPunct="1">
              <a:lnSpc>
                <a:spcPct val="90000"/>
              </a:lnSpc>
              <a:spcBef>
                <a:spcPts val="600"/>
              </a:spcBef>
              <a:spcAft>
                <a:spcPts val="600"/>
              </a:spcAft>
              <a:buClr>
                <a:schemeClr val="tx1"/>
              </a:buClr>
              <a:buSzTx/>
              <a:buFont typeface="Arial" panose="020B0604020202020204" pitchFamily="34" charset="0"/>
              <a:buNone/>
              <a:tabLst/>
              <a:defRPr/>
            </a:pPr>
            <a:r>
              <a:rPr lang="nl-NL"/>
              <a:t> Plaats hier je doel</a:t>
            </a:r>
          </a:p>
        </p:txBody>
      </p:sp>
      <p:sp>
        <p:nvSpPr>
          <p:cNvPr id="9" name="Tijdelijke aanduiding voor tekst 56">
            <a:extLst>
              <a:ext uri="{FF2B5EF4-FFF2-40B4-BE49-F238E27FC236}">
                <a16:creationId xmlns:a16="http://schemas.microsoft.com/office/drawing/2014/main" id="{F7E03223-F08F-3FE9-E0FD-645A61957BB3}"/>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r>
              <a:rPr lang="nl-NL"/>
              <a:t> </a:t>
            </a:r>
          </a:p>
        </p:txBody>
      </p:sp>
      <p:sp>
        <p:nvSpPr>
          <p:cNvPr id="10" name="Tijdelijke aanduiding voor tekst 43">
            <a:extLst>
              <a:ext uri="{FF2B5EF4-FFF2-40B4-BE49-F238E27FC236}">
                <a16:creationId xmlns:a16="http://schemas.microsoft.com/office/drawing/2014/main" id="{5B79F649-2F86-96A7-E169-6BB2FCB01521}"/>
              </a:ext>
            </a:extLst>
          </p:cNvPr>
          <p:cNvSpPr>
            <a:spLocks noGrp="1"/>
          </p:cNvSpPr>
          <p:nvPr>
            <p:ph type="body" sz="quarter" idx="14" hasCustomPrompt="1"/>
          </p:nvPr>
        </p:nvSpPr>
        <p:spPr>
          <a:xfrm rot="21319715">
            <a:off x="4413926" y="1539442"/>
            <a:ext cx="3734602" cy="1564781"/>
          </a:xfrm>
          <a:prstGeom prst="roundRect">
            <a:avLst>
              <a:gd name="adj" fmla="val 45802"/>
            </a:avLst>
          </a:prstGeom>
          <a:solidFill>
            <a:srgbClr val="567B67"/>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a:t>Plaats hier je doel</a:t>
            </a:r>
          </a:p>
        </p:txBody>
      </p:sp>
      <p:sp>
        <p:nvSpPr>
          <p:cNvPr id="11" name="Tijdelijke aanduiding voor tekst 43">
            <a:extLst>
              <a:ext uri="{FF2B5EF4-FFF2-40B4-BE49-F238E27FC236}">
                <a16:creationId xmlns:a16="http://schemas.microsoft.com/office/drawing/2014/main" id="{A12D972D-DD0F-6CC3-5AE0-A4B44222B8C5}"/>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bg1">
              <a:lumMod val="75000"/>
            </a:schemeClr>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a:t>Plaats hier je doel</a:t>
            </a:r>
          </a:p>
        </p:txBody>
      </p:sp>
      <p:sp>
        <p:nvSpPr>
          <p:cNvPr id="12" name="Tijdelijke aanduiding voor tekst 43">
            <a:extLst>
              <a:ext uri="{FF2B5EF4-FFF2-40B4-BE49-F238E27FC236}">
                <a16:creationId xmlns:a16="http://schemas.microsoft.com/office/drawing/2014/main" id="{80316398-5384-B150-6C8E-346F1029D3CF}"/>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a:t>Plaats hier je doel</a:t>
            </a:r>
          </a:p>
        </p:txBody>
      </p:sp>
      <p:sp>
        <p:nvSpPr>
          <p:cNvPr id="13" name="Tijdelijke aanduiding voor tekst 59">
            <a:extLst>
              <a:ext uri="{FF2B5EF4-FFF2-40B4-BE49-F238E27FC236}">
                <a16:creationId xmlns:a16="http://schemas.microsoft.com/office/drawing/2014/main" id="{47DE2F21-3775-DF12-2426-9283C6E3A640}"/>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bg1"/>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r>
              <a:rPr lang="nl-NL"/>
              <a:t>Plaats hier je doel</a:t>
            </a:r>
          </a:p>
        </p:txBody>
      </p:sp>
      <p:sp>
        <p:nvSpPr>
          <p:cNvPr id="2" name="Titel 1">
            <a:extLst>
              <a:ext uri="{FF2B5EF4-FFF2-40B4-BE49-F238E27FC236}">
                <a16:creationId xmlns:a16="http://schemas.microsoft.com/office/drawing/2014/main" id="{74D0FAB4-4B77-F484-7E2C-D95E1790F104}"/>
              </a:ext>
            </a:extLst>
          </p:cNvPr>
          <p:cNvSpPr>
            <a:spLocks noGrp="1"/>
          </p:cNvSpPr>
          <p:nvPr>
            <p:ph type="title" hasCustomPrompt="1"/>
          </p:nvPr>
        </p:nvSpPr>
        <p:spPr>
          <a:xfrm>
            <a:off x="732032" y="1235907"/>
            <a:ext cx="3849635" cy="399600"/>
          </a:xfrm>
        </p:spPr>
        <p:txBody>
          <a:bodyPr/>
          <a:lstStyle/>
          <a:p>
            <a:r>
              <a:rPr lang="nl-NL"/>
              <a:t>Plaats hier je titel</a:t>
            </a:r>
          </a:p>
        </p:txBody>
      </p:sp>
      <p:sp>
        <p:nvSpPr>
          <p:cNvPr id="6" name="Rechthoek 5">
            <a:extLst>
              <a:ext uri="{FF2B5EF4-FFF2-40B4-BE49-F238E27FC236}">
                <a16:creationId xmlns:a16="http://schemas.microsoft.com/office/drawing/2014/main" id="{C50D0D3E-2308-C805-64D8-BDB93C6E0F78}"/>
              </a:ext>
            </a:extLst>
          </p:cNvPr>
          <p:cNvSpPr/>
          <p:nvPr userDrawn="1"/>
        </p:nvSpPr>
        <p:spPr>
          <a:xfrm>
            <a:off x="0" y="-425941"/>
            <a:ext cx="10547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Doelen #2</a:t>
            </a:r>
          </a:p>
        </p:txBody>
      </p:sp>
      <p:sp>
        <p:nvSpPr>
          <p:cNvPr id="16" name="Tijdelijke aanduiding voor tekst 58">
            <a:extLst>
              <a:ext uri="{FF2B5EF4-FFF2-40B4-BE49-F238E27FC236}">
                <a16:creationId xmlns:a16="http://schemas.microsoft.com/office/drawing/2014/main" id="{E5C5E794-7678-FA0A-6DF3-7D9779E9E16B}"/>
              </a:ext>
            </a:extLst>
          </p:cNvPr>
          <p:cNvSpPr>
            <a:spLocks noGrp="1"/>
          </p:cNvSpPr>
          <p:nvPr>
            <p:ph type="body" sz="quarter" idx="23" hasCustomPrompt="1"/>
          </p:nvPr>
        </p:nvSpPr>
        <p:spPr>
          <a:xfrm rot="20621535">
            <a:off x="3181823" y="1896836"/>
            <a:ext cx="1492519" cy="1892551"/>
          </a:xfrm>
          <a:blipFill>
            <a:blip r:embed="rId2">
              <a:extLst>
                <a:ext uri="{96DAC541-7B7A-43D3-8B79-37D633B846F1}">
                  <asvg:svgBlip xmlns:asvg="http://schemas.microsoft.com/office/drawing/2016/SVG/main" r:embed="rId3"/>
                </a:ext>
              </a:extLst>
            </a:blip>
            <a:srcRect/>
            <a:stretch>
              <a:fillRect t="7785" b="7785"/>
            </a:stretch>
          </a:blipFill>
        </p:spPr>
        <p:txBody>
          <a:bodyPr/>
          <a:lstStyle>
            <a:lvl1pPr marL="0" indent="0">
              <a:buNone/>
              <a:defRPr/>
            </a:lvl1pPr>
          </a:lstStyle>
          <a:p>
            <a:pPr lvl="0"/>
            <a:r>
              <a:rPr lang="nl-NL"/>
              <a:t>  </a:t>
            </a:r>
          </a:p>
        </p:txBody>
      </p:sp>
      <p:sp>
        <p:nvSpPr>
          <p:cNvPr id="14" name="Tijdelijke aanduiding voor tekst 43">
            <a:extLst>
              <a:ext uri="{FF2B5EF4-FFF2-40B4-BE49-F238E27FC236}">
                <a16:creationId xmlns:a16="http://schemas.microsoft.com/office/drawing/2014/main" id="{D248FD90-6F66-BB10-B0D9-C15015C753F3}"/>
              </a:ext>
            </a:extLst>
          </p:cNvPr>
          <p:cNvSpPr>
            <a:spLocks noGrp="1"/>
          </p:cNvSpPr>
          <p:nvPr>
            <p:ph type="body" sz="quarter" idx="22" hasCustomPrompt="1"/>
          </p:nvPr>
        </p:nvSpPr>
        <p:spPr>
          <a:xfrm rot="2867698">
            <a:off x="8490721" y="2241430"/>
            <a:ext cx="3734602" cy="1564781"/>
          </a:xfrm>
          <a:prstGeom prst="roundRect">
            <a:avLst>
              <a:gd name="adj" fmla="val 45802"/>
            </a:avLst>
          </a:prstGeom>
          <a:solidFill>
            <a:schemeClr val="bg1"/>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r>
              <a:rPr lang="nl-NL"/>
              <a:t>Plaats hier je doel</a:t>
            </a:r>
          </a:p>
        </p:txBody>
      </p:sp>
      <p:sp>
        <p:nvSpPr>
          <p:cNvPr id="40" name="Tijdelijke aanduiding voor tekst 39">
            <a:extLst>
              <a:ext uri="{FF2B5EF4-FFF2-40B4-BE49-F238E27FC236}">
                <a16:creationId xmlns:a16="http://schemas.microsoft.com/office/drawing/2014/main" id="{68813338-3A44-E4FB-99E0-4ED853C33E2C}"/>
              </a:ext>
            </a:extLst>
          </p:cNvPr>
          <p:cNvSpPr>
            <a:spLocks noGrp="1"/>
          </p:cNvSpPr>
          <p:nvPr>
            <p:ph type="body" sz="quarter" idx="28" hasCustomPrompt="1"/>
          </p:nvPr>
        </p:nvSpPr>
        <p:spPr>
          <a:xfrm>
            <a:off x="352425" y="0"/>
            <a:ext cx="11839575" cy="225425"/>
          </a:xfrm>
          <a:solidFill>
            <a:schemeClr val="accent6"/>
          </a:solidFill>
        </p:spPr>
        <p:txBody>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EBDECEAF-478A-9790-30E8-B9F5C7EB370F}"/>
              </a:ext>
            </a:extLst>
          </p:cNvPr>
          <p:cNvSpPr>
            <a:spLocks noGrp="1"/>
          </p:cNvSpPr>
          <p:nvPr>
            <p:ph type="dt" sz="half" idx="29"/>
          </p:nvPr>
        </p:nvSpPr>
        <p:spPr/>
        <p:txBody>
          <a:bodyPr/>
          <a:lstStyle/>
          <a:p>
            <a:pPr algn="ctr"/>
            <a:fld id="{F6EC64C8-031D-4213-9D9A-3A713F2ACEF6}"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2EDEB516-81E6-AD43-AA7C-84F427EAF514}"/>
              </a:ext>
            </a:extLst>
          </p:cNvPr>
          <p:cNvSpPr>
            <a:spLocks noGrp="1"/>
          </p:cNvSpPr>
          <p:nvPr>
            <p:ph type="ftr" sz="quarter" idx="30"/>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6A3834CB-23E9-8EDD-5AEA-D16D47564E05}"/>
              </a:ext>
            </a:extLst>
          </p:cNvPr>
          <p:cNvSpPr>
            <a:spLocks noGrp="1"/>
          </p:cNvSpPr>
          <p:nvPr>
            <p:ph type="sldNum" sz="quarter" idx="31"/>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43302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11"/>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12"/>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9"/>
                                            </p:tgtEl>
                                            <p:attrNameLst>
                                              <p:attrName>ppt_x</p:attrName>
                                              <p:attrName>ppt_y</p:attrName>
                                            </p:attrNameLst>
                                          </p:cBhvr>
                                          <p:rCtr x="-742" y="-648"/>
                                        </p:animMotion>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0"/>
                                      </p:stCondLst>
                                      <p:childTnLst>
                                        <p:animMotion origin="layout" path="M -0.01718 -0.00024 L -4.16667E-6 4.07407E-6 " pathEditMode="relative" rAng="0" ptsTypes="AA">
                                          <p:cBhvr>
                                            <p:cTn id="24" dur="500" fill="hold"/>
                                            <p:tgtEl>
                                              <p:spTgt spid="10"/>
                                            </p:tgtEl>
                                            <p:attrNameLst>
                                              <p:attrName>ppt_x</p:attrName>
                                              <p:attrName>ppt_y</p:attrName>
                                            </p:attrNameLst>
                                          </p:cBhvr>
                                          <p:rCtr x="859" y="0"/>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0"/>
                                      </p:stCondLst>
                                      <p:childTnLst>
                                        <p:animMotion origin="layout" path="M -0.01719 -0.00023 L 8.33333E-7 -2.22222E-6 " pathEditMode="relative" rAng="0" ptsTypes="AA">
                                          <p:cBhvr>
                                            <p:cTn id="34" dur="500" fill="hold"/>
                                            <p:tgtEl>
                                              <p:spTgt spid="14"/>
                                            </p:tgtEl>
                                            <p:attrNameLst>
                                              <p:attrName>ppt_x</p:attrName>
                                              <p:attrName>ppt_y</p:attrName>
                                            </p:attrNameLst>
                                          </p:cBhvr>
                                          <p:rCtr x="859" y="0"/>
                                        </p:animMotion>
                                      </p:childTnLst>
                                    </p:cTn>
                                  </p:par>
                                  <p:par>
                                    <p:cTn id="35" presetID="23" presetClass="entr" presetSubtype="16" fill="hold" grpId="0"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00" fill="hold"/>
                                            <p:tgtEl>
                                              <p:spTgt spid="16"/>
                                            </p:tgtEl>
                                            <p:attrNameLst>
                                              <p:attrName>ppt_w</p:attrName>
                                            </p:attrNameLst>
                                          </p:cBhvr>
                                          <p:tavLst>
                                            <p:tav tm="0">
                                              <p:val>
                                                <p:fltVal val="0"/>
                                              </p:val>
                                            </p:tav>
                                            <p:tav tm="100000">
                                              <p:val>
                                                <p:strVal val="#ppt_w"/>
                                              </p:val>
                                            </p:tav>
                                          </p:tavLst>
                                        </p:anim>
                                        <p:anim calcmode="lin" valueType="num">
                                          <p:cBhvr>
                                            <p:cTn id="38" dur="200" fill="hold"/>
                                            <p:tgtEl>
                                              <p:spTgt spid="16"/>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500"/>
                                      </p:stCondLst>
                                      <p:childTnLst>
                                        <p:animScale p14:bounceEnd="99000">
                                          <p:cBhvr>
                                            <p:cTn id="40" dur="1000" fill="hold"/>
                                            <p:tgtEl>
                                              <p:spTgt spid="16"/>
                                            </p:tgtEl>
                                          </p:cBhvr>
                                          <p:by x="110000" y="110000"/>
                                        </p:animScale>
                                      </p:childTnLst>
                                    </p:cTn>
                                  </p:par>
                                  <p:par>
                                    <p:cTn id="41" presetID="6" presetClass="emph" presetSubtype="0" accel="50000" decel="50000" fill="hold" grpId="2" nodeType="withEffect">
                                      <p:stCondLst>
                                        <p:cond delay="500"/>
                                      </p:stCondLst>
                                      <p:childTnLst>
                                        <p:animScale>
                                          <p:cBhvr>
                                            <p:cTn id="42" dur="250" fill="hold"/>
                                            <p:tgtEl>
                                              <p:spTgt spid="16"/>
                                            </p:tgtEl>
                                          </p:cBhvr>
                                          <p:by x="91000" y="91000"/>
                                        </p:animScale>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42" presetClass="path" presetSubtype="0" decel="100000" fill="hold" grpId="1" nodeType="withEffect">
                                      <p:stCondLst>
                                        <p:cond delay="0"/>
                                      </p:stCondLst>
                                      <p:childTnLst>
                                        <p:animMotion origin="layout" path="M 0.01667 -0.00047 L -2.70833E-6 2.96296E-6 " pathEditMode="relative" rAng="0" ptsTypes="AA">
                                          <p:cBhvr>
                                            <p:cTn id="47" dur="500" fill="hold"/>
                                            <p:tgtEl>
                                              <p:spTgt spid="17"/>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0"/>
                      </p:stCondLst>
                      <p:childTnLst>
                        <p:animMotion origin="layout" path="M 0.01667 -0.00047 L -2.70833E-6 2.96296E-6 " pathEditMode="relative" rAng="0" ptsTypes="AA">
                          <p:cBhvr>
                            <p:cTn dur="500" fill="hold"/>
                            <p:tgtEl>
                              <p:spTgt spid="17"/>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9"/>
                            </p:tgtEl>
                            <p:attrNameLst>
                              <p:attrName>ppt_x</p:attrName>
                              <p:attrName>ppt_y</p:attrName>
                            </p:attrNameLst>
                          </p:cBhvr>
                          <p:rCtr x="-742" y="-648"/>
                        </p:animMotion>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0"/>
                      </p:stCondLst>
                      <p:childTnLst>
                        <p:animMotion origin="layout" path="M -0.01718 -0.00024 L -4.16667E-6 4.07407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12"/>
                            </p:tgtEl>
                            <p:attrNameLst>
                              <p:attrName>ppt_x</p:attrName>
                              <p:attrName>ppt_y</p:attrName>
                            </p:attrNameLst>
                          </p:cBhvr>
                          <p:rCtr x="-833" y="23"/>
                        </p:animMotion>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bldP spid="16" grpId="0" animBg="1">
            <p:tmplLst>
              <p:tmpl>
                <p:tnLst>
                  <p:par>
                    <p:cTn presetID="23" presetClass="entr" presetSubtype="16"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14:presetBounceEnd="99000">
                      <p:stCondLst>
                        <p:cond delay="500"/>
                      </p:stCondLst>
                      <p:childTnLst>
                        <p:animScale p14:bounceEnd="99000">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500"/>
                      </p:stCondLst>
                      <p:childTnLst>
                        <p:animScale>
                          <p:cBhvr>
                            <p:cTn dur="250" fill="hold"/>
                            <p:tgtEl>
                              <p:spTgt spid="16"/>
                            </p:tgtEl>
                          </p:cBhvr>
                          <p:by x="91000" y="91000"/>
                        </p:animScale>
                      </p:childTnLst>
                    </p:cTn>
                  </p:par>
                </p:tnLst>
              </p:tmpl>
            </p:tmplLst>
          </p:bldP>
          <p:bldP spid="14" grpId="0" animBg="1">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0"/>
                      </p:stCondLst>
                      <p:childTnLst>
                        <p:animMotion origin="layout" path="M -0.01719 -0.00023 L 8.33333E-7 -2.22222E-6 " pathEditMode="relative" rAng="0" ptsTypes="AA">
                          <p:cBhvr>
                            <p:cTn dur="500" fill="hold"/>
                            <p:tgtEl>
                              <p:spTgt spid="14"/>
                            </p:tgtEl>
                            <p:attrNameLst>
                              <p:attrName>ppt_x</p:attrName>
                              <p:attrName>ppt_y</p:attrName>
                            </p:attrNameLst>
                          </p:cBhvr>
                          <p:rCtr x="859"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11"/>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12"/>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9"/>
                                            </p:tgtEl>
                                            <p:attrNameLst>
                                              <p:attrName>ppt_x</p:attrName>
                                              <p:attrName>ppt_y</p:attrName>
                                            </p:attrNameLst>
                                          </p:cBhvr>
                                          <p:rCtr x="-742" y="-648"/>
                                        </p:animMotion>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0"/>
                                      </p:stCondLst>
                                      <p:childTnLst>
                                        <p:animMotion origin="layout" path="M -0.01718 -0.00024 L -4.16667E-6 4.07407E-6 " pathEditMode="relative" rAng="0" ptsTypes="AA">
                                          <p:cBhvr>
                                            <p:cTn id="24" dur="500" fill="hold"/>
                                            <p:tgtEl>
                                              <p:spTgt spid="10"/>
                                            </p:tgtEl>
                                            <p:attrNameLst>
                                              <p:attrName>ppt_x</p:attrName>
                                              <p:attrName>ppt_y</p:attrName>
                                            </p:attrNameLst>
                                          </p:cBhvr>
                                          <p:rCtr x="859" y="0"/>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0"/>
                                      </p:stCondLst>
                                      <p:childTnLst>
                                        <p:animMotion origin="layout" path="M -0.01719 -0.00023 L 8.33333E-7 -2.22222E-6 " pathEditMode="relative" rAng="0" ptsTypes="AA">
                                          <p:cBhvr>
                                            <p:cTn id="34" dur="500" fill="hold"/>
                                            <p:tgtEl>
                                              <p:spTgt spid="14"/>
                                            </p:tgtEl>
                                            <p:attrNameLst>
                                              <p:attrName>ppt_x</p:attrName>
                                              <p:attrName>ppt_y</p:attrName>
                                            </p:attrNameLst>
                                          </p:cBhvr>
                                          <p:rCtr x="859" y="0"/>
                                        </p:animMotion>
                                      </p:childTnLst>
                                    </p:cTn>
                                  </p:par>
                                  <p:par>
                                    <p:cTn id="35" presetID="23" presetClass="entr" presetSubtype="16" fill="hold" grpId="0"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00" fill="hold"/>
                                            <p:tgtEl>
                                              <p:spTgt spid="16"/>
                                            </p:tgtEl>
                                            <p:attrNameLst>
                                              <p:attrName>ppt_w</p:attrName>
                                            </p:attrNameLst>
                                          </p:cBhvr>
                                          <p:tavLst>
                                            <p:tav tm="0">
                                              <p:val>
                                                <p:fltVal val="0"/>
                                              </p:val>
                                            </p:tav>
                                            <p:tav tm="100000">
                                              <p:val>
                                                <p:strVal val="#ppt_w"/>
                                              </p:val>
                                            </p:tav>
                                          </p:tavLst>
                                        </p:anim>
                                        <p:anim calcmode="lin" valueType="num">
                                          <p:cBhvr>
                                            <p:cTn id="38" dur="200" fill="hold"/>
                                            <p:tgtEl>
                                              <p:spTgt spid="16"/>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500"/>
                                      </p:stCondLst>
                                      <p:childTnLst>
                                        <p:animScale>
                                          <p:cBhvr>
                                            <p:cTn id="40" dur="1000" fill="hold"/>
                                            <p:tgtEl>
                                              <p:spTgt spid="16"/>
                                            </p:tgtEl>
                                          </p:cBhvr>
                                          <p:by x="110000" y="110000"/>
                                        </p:animScale>
                                      </p:childTnLst>
                                    </p:cTn>
                                  </p:par>
                                  <p:par>
                                    <p:cTn id="41" presetID="6" presetClass="emph" presetSubtype="0" accel="50000" decel="50000" fill="hold" grpId="2" nodeType="withEffect">
                                      <p:stCondLst>
                                        <p:cond delay="500"/>
                                      </p:stCondLst>
                                      <p:childTnLst>
                                        <p:animScale>
                                          <p:cBhvr>
                                            <p:cTn id="42" dur="250" fill="hold"/>
                                            <p:tgtEl>
                                              <p:spTgt spid="16"/>
                                            </p:tgtEl>
                                          </p:cBhvr>
                                          <p:by x="91000" y="91000"/>
                                        </p:animScale>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42" presetClass="path" presetSubtype="0" decel="100000" fill="hold" grpId="1" nodeType="withEffect">
                                      <p:stCondLst>
                                        <p:cond delay="0"/>
                                      </p:stCondLst>
                                      <p:childTnLst>
                                        <p:animMotion origin="layout" path="M 0.01667 -0.00047 L -2.70833E-6 2.96296E-6 " pathEditMode="relative" rAng="0" ptsTypes="AA">
                                          <p:cBhvr>
                                            <p:cTn id="47" dur="500" fill="hold"/>
                                            <p:tgtEl>
                                              <p:spTgt spid="17"/>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0"/>
                      </p:stCondLst>
                      <p:childTnLst>
                        <p:animMotion origin="layout" path="M 0.01667 -0.00047 L -2.70833E-6 2.96296E-6 " pathEditMode="relative" rAng="0" ptsTypes="AA">
                          <p:cBhvr>
                            <p:cTn dur="500" fill="hold"/>
                            <p:tgtEl>
                              <p:spTgt spid="17"/>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9"/>
                            </p:tgtEl>
                            <p:attrNameLst>
                              <p:attrName>ppt_x</p:attrName>
                              <p:attrName>ppt_y</p:attrName>
                            </p:attrNameLst>
                          </p:cBhvr>
                          <p:rCtr x="-742" y="-648"/>
                        </p:animMotion>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0"/>
                      </p:stCondLst>
                      <p:childTnLst>
                        <p:animMotion origin="layout" path="M -0.01718 -0.00024 L -4.16667E-6 4.07407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12"/>
                            </p:tgtEl>
                            <p:attrNameLst>
                              <p:attrName>ppt_x</p:attrName>
                              <p:attrName>ppt_y</p:attrName>
                            </p:attrNameLst>
                          </p:cBhvr>
                          <p:rCtr x="-833" y="23"/>
                        </p:animMotion>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bldP spid="16" grpId="0" animBg="1">
            <p:tmplLst>
              <p:tmpl>
                <p:tnLst>
                  <p:par>
                    <p:cTn presetID="23" presetClass="entr" presetSubtype="16"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stCondLst>
                        <p:cond delay="500"/>
                      </p:stCondLst>
                      <p:childTnLst>
                        <p:animScale>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500"/>
                      </p:stCondLst>
                      <p:childTnLst>
                        <p:animScale>
                          <p:cBhvr>
                            <p:cTn dur="250" fill="hold"/>
                            <p:tgtEl>
                              <p:spTgt spid="16"/>
                            </p:tgtEl>
                          </p:cBhvr>
                          <p:by x="91000" y="91000"/>
                        </p:animScale>
                      </p:childTnLst>
                    </p:cTn>
                  </p:par>
                </p:tnLst>
              </p:tmpl>
            </p:tmplLst>
          </p:bldP>
          <p:bldP spid="14" grpId="0" animBg="1">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0"/>
                      </p:stCondLst>
                      <p:childTnLst>
                        <p:animMotion origin="layout" path="M -0.01719 -0.00023 L 8.33333E-7 -2.22222E-6 " pathEditMode="relative" rAng="0" ptsTypes="AA">
                          <p:cBhvr>
                            <p:cTn dur="500" fill="hold"/>
                            <p:tgtEl>
                              <p:spTgt spid="14"/>
                            </p:tgtEl>
                            <p:attrNameLst>
                              <p:attrName>ppt_x</p:attrName>
                              <p:attrName>ppt_y</p:attrName>
                            </p:attrNameLst>
                          </p:cBhvr>
                          <p:rCtr x="859" y="0"/>
                        </p:animMotion>
                      </p:childTnLst>
                    </p:cTn>
                  </p:par>
                </p:tnLst>
              </p:tmpl>
            </p:tmplLst>
          </p:bldP>
        </p:bldLst>
      </p:timing>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ollen en taken #1">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CD2AB13-1C74-6FC3-ACAA-D6174AF6247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131" y="5244228"/>
            <a:ext cx="971550" cy="409575"/>
          </a:xfrm>
          <a:prstGeom prst="rect">
            <a:avLst/>
          </a:prstGeom>
        </p:spPr>
      </p:pic>
      <p:sp>
        <p:nvSpPr>
          <p:cNvPr id="2" name="Titel 1">
            <a:extLst>
              <a:ext uri="{FF2B5EF4-FFF2-40B4-BE49-F238E27FC236}">
                <a16:creationId xmlns:a16="http://schemas.microsoft.com/office/drawing/2014/main" id="{BD0A2F5F-4D9A-1719-2B80-1B135CBFD5D1}"/>
              </a:ext>
            </a:extLst>
          </p:cNvPr>
          <p:cNvSpPr>
            <a:spLocks noGrp="1"/>
          </p:cNvSpPr>
          <p:nvPr>
            <p:ph type="title" hasCustomPrompt="1"/>
          </p:nvPr>
        </p:nvSpPr>
        <p:spPr/>
        <p:txBody>
          <a:bodyPr/>
          <a:lstStyle/>
          <a:p>
            <a:r>
              <a:rPr lang="nl-NL"/>
              <a:t>Plaats hier je titel</a:t>
            </a:r>
          </a:p>
        </p:txBody>
      </p:sp>
      <p:sp>
        <p:nvSpPr>
          <p:cNvPr id="6" name="Rechthoek 5">
            <a:extLst>
              <a:ext uri="{FF2B5EF4-FFF2-40B4-BE49-F238E27FC236}">
                <a16:creationId xmlns:a16="http://schemas.microsoft.com/office/drawing/2014/main" id="{A680740E-D92B-65F9-F42A-3119941323FD}"/>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Rollen en taken #1</a:t>
            </a:r>
          </a:p>
        </p:txBody>
      </p:sp>
      <p:sp>
        <p:nvSpPr>
          <p:cNvPr id="7" name="Rechthoek: afgeronde hoeken 6">
            <a:extLst>
              <a:ext uri="{FF2B5EF4-FFF2-40B4-BE49-F238E27FC236}">
                <a16:creationId xmlns:a16="http://schemas.microsoft.com/office/drawing/2014/main" id="{536B92CD-F31D-D8AA-BADF-D463DD775D5F}"/>
              </a:ext>
            </a:extLst>
          </p:cNvPr>
          <p:cNvSpPr/>
          <p:nvPr userDrawn="1"/>
        </p:nvSpPr>
        <p:spPr>
          <a:xfrm>
            <a:off x="719999"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8" name="Tijdelijke aanduiding voor afbeelding 13">
            <a:extLst>
              <a:ext uri="{FF2B5EF4-FFF2-40B4-BE49-F238E27FC236}">
                <a16:creationId xmlns:a16="http://schemas.microsoft.com/office/drawing/2014/main" id="{4A786E6A-7EBA-E418-C736-FE2BF8A1E7B2}"/>
              </a:ext>
            </a:extLst>
          </p:cNvPr>
          <p:cNvSpPr>
            <a:spLocks noGrp="1"/>
          </p:cNvSpPr>
          <p:nvPr>
            <p:ph type="pic" sz="quarter" idx="13" hasCustomPrompt="1"/>
          </p:nvPr>
        </p:nvSpPr>
        <p:spPr>
          <a:xfrm>
            <a:off x="929566"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9" name="Rechthoek: afgeronde hoeken 8">
            <a:extLst>
              <a:ext uri="{FF2B5EF4-FFF2-40B4-BE49-F238E27FC236}">
                <a16:creationId xmlns:a16="http://schemas.microsoft.com/office/drawing/2014/main" id="{1F806CA9-0ED1-B2FF-F7DB-446AEF8025A8}"/>
              </a:ext>
            </a:extLst>
          </p:cNvPr>
          <p:cNvSpPr/>
          <p:nvPr userDrawn="1"/>
        </p:nvSpPr>
        <p:spPr>
          <a:xfrm>
            <a:off x="2517805"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0" name="Tijdelijke aanduiding voor afbeelding 13">
            <a:extLst>
              <a:ext uri="{FF2B5EF4-FFF2-40B4-BE49-F238E27FC236}">
                <a16:creationId xmlns:a16="http://schemas.microsoft.com/office/drawing/2014/main" id="{06A0640D-75F0-F176-E25D-9F809E0DF28A}"/>
              </a:ext>
            </a:extLst>
          </p:cNvPr>
          <p:cNvSpPr>
            <a:spLocks noGrp="1"/>
          </p:cNvSpPr>
          <p:nvPr>
            <p:ph type="pic" sz="quarter" idx="14" hasCustomPrompt="1"/>
          </p:nvPr>
        </p:nvSpPr>
        <p:spPr>
          <a:xfrm>
            <a:off x="2727372"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1" name="Rechthoek: afgeronde hoeken 10">
            <a:extLst>
              <a:ext uri="{FF2B5EF4-FFF2-40B4-BE49-F238E27FC236}">
                <a16:creationId xmlns:a16="http://schemas.microsoft.com/office/drawing/2014/main" id="{A8550880-9FF4-0D8E-4261-70EBE422EC38}"/>
              </a:ext>
            </a:extLst>
          </p:cNvPr>
          <p:cNvSpPr/>
          <p:nvPr userDrawn="1"/>
        </p:nvSpPr>
        <p:spPr>
          <a:xfrm>
            <a:off x="4353177"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2" name="Tijdelijke aanduiding voor afbeelding 13">
            <a:extLst>
              <a:ext uri="{FF2B5EF4-FFF2-40B4-BE49-F238E27FC236}">
                <a16:creationId xmlns:a16="http://schemas.microsoft.com/office/drawing/2014/main" id="{BD382A3F-3BCD-82A7-1972-19314650E328}"/>
              </a:ext>
            </a:extLst>
          </p:cNvPr>
          <p:cNvSpPr>
            <a:spLocks noGrp="1"/>
          </p:cNvSpPr>
          <p:nvPr>
            <p:ph type="pic" sz="quarter" idx="15" hasCustomPrompt="1"/>
          </p:nvPr>
        </p:nvSpPr>
        <p:spPr>
          <a:xfrm>
            <a:off x="4562744"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3" name="Rechthoek: afgeronde hoeken 12">
            <a:extLst>
              <a:ext uri="{FF2B5EF4-FFF2-40B4-BE49-F238E27FC236}">
                <a16:creationId xmlns:a16="http://schemas.microsoft.com/office/drawing/2014/main" id="{CC1540B7-7038-D8DB-13EE-A719D5C671BC}"/>
              </a:ext>
            </a:extLst>
          </p:cNvPr>
          <p:cNvSpPr/>
          <p:nvPr userDrawn="1"/>
        </p:nvSpPr>
        <p:spPr>
          <a:xfrm>
            <a:off x="6156918"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4" name="Tijdelijke aanduiding voor afbeelding 13">
            <a:extLst>
              <a:ext uri="{FF2B5EF4-FFF2-40B4-BE49-F238E27FC236}">
                <a16:creationId xmlns:a16="http://schemas.microsoft.com/office/drawing/2014/main" id="{DE3766BF-5725-AFFE-3F23-02662F3619F7}"/>
              </a:ext>
            </a:extLst>
          </p:cNvPr>
          <p:cNvSpPr>
            <a:spLocks noGrp="1"/>
          </p:cNvSpPr>
          <p:nvPr>
            <p:ph type="pic" sz="quarter" idx="16" hasCustomPrompt="1"/>
          </p:nvPr>
        </p:nvSpPr>
        <p:spPr>
          <a:xfrm>
            <a:off x="6366485"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5" name="Rechthoek: afgeronde hoeken 14">
            <a:extLst>
              <a:ext uri="{FF2B5EF4-FFF2-40B4-BE49-F238E27FC236}">
                <a16:creationId xmlns:a16="http://schemas.microsoft.com/office/drawing/2014/main" id="{EA670B7C-76DF-1928-6186-07F0F470C591}"/>
              </a:ext>
            </a:extLst>
          </p:cNvPr>
          <p:cNvSpPr/>
          <p:nvPr userDrawn="1"/>
        </p:nvSpPr>
        <p:spPr>
          <a:xfrm>
            <a:off x="7998226"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6" name="Tijdelijke aanduiding voor afbeelding 13">
            <a:extLst>
              <a:ext uri="{FF2B5EF4-FFF2-40B4-BE49-F238E27FC236}">
                <a16:creationId xmlns:a16="http://schemas.microsoft.com/office/drawing/2014/main" id="{13156C17-854E-641B-65F6-13C5BBAD80B0}"/>
              </a:ext>
            </a:extLst>
          </p:cNvPr>
          <p:cNvSpPr>
            <a:spLocks noGrp="1"/>
          </p:cNvSpPr>
          <p:nvPr>
            <p:ph type="pic" sz="quarter" idx="17" hasCustomPrompt="1"/>
          </p:nvPr>
        </p:nvSpPr>
        <p:spPr>
          <a:xfrm>
            <a:off x="8207793"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7" name="Rechthoek: afgeronde hoeken 16">
            <a:extLst>
              <a:ext uri="{FF2B5EF4-FFF2-40B4-BE49-F238E27FC236}">
                <a16:creationId xmlns:a16="http://schemas.microsoft.com/office/drawing/2014/main" id="{8BD2FF34-A9FC-818E-3933-5C0E85647995}"/>
              </a:ext>
            </a:extLst>
          </p:cNvPr>
          <p:cNvSpPr/>
          <p:nvPr userDrawn="1"/>
        </p:nvSpPr>
        <p:spPr>
          <a:xfrm>
            <a:off x="9801967"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8" name="Tijdelijke aanduiding voor afbeelding 13">
            <a:extLst>
              <a:ext uri="{FF2B5EF4-FFF2-40B4-BE49-F238E27FC236}">
                <a16:creationId xmlns:a16="http://schemas.microsoft.com/office/drawing/2014/main" id="{D805D603-B734-71BF-3ECF-60F9E58F40BD}"/>
              </a:ext>
            </a:extLst>
          </p:cNvPr>
          <p:cNvSpPr>
            <a:spLocks noGrp="1"/>
          </p:cNvSpPr>
          <p:nvPr>
            <p:ph type="pic" sz="quarter" idx="18" hasCustomPrompt="1"/>
          </p:nvPr>
        </p:nvSpPr>
        <p:spPr>
          <a:xfrm>
            <a:off x="10011534"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19" name="Graphic 18">
            <a:extLst>
              <a:ext uri="{FF2B5EF4-FFF2-40B4-BE49-F238E27FC236}">
                <a16:creationId xmlns:a16="http://schemas.microsoft.com/office/drawing/2014/main" id="{62EA72D1-4601-AC44-EF8C-510BE3E9C0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0703" y="471638"/>
            <a:ext cx="971550" cy="409575"/>
          </a:xfrm>
          <a:prstGeom prst="rect">
            <a:avLst/>
          </a:prstGeom>
        </p:spPr>
      </p:pic>
      <p:pic>
        <p:nvPicPr>
          <p:cNvPr id="20" name="Graphic 19">
            <a:extLst>
              <a:ext uri="{FF2B5EF4-FFF2-40B4-BE49-F238E27FC236}">
                <a16:creationId xmlns:a16="http://schemas.microsoft.com/office/drawing/2014/main" id="{4F1EC12E-05B7-19C8-ABFC-6875B0BEF90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0288" y="5463467"/>
            <a:ext cx="1949622" cy="514994"/>
          </a:xfrm>
          <a:prstGeom prst="rect">
            <a:avLst/>
          </a:prstGeom>
        </p:spPr>
      </p:pic>
      <p:sp>
        <p:nvSpPr>
          <p:cNvPr id="24" name="Tijdelijke aanduiding voor tekst 17">
            <a:extLst>
              <a:ext uri="{FF2B5EF4-FFF2-40B4-BE49-F238E27FC236}">
                <a16:creationId xmlns:a16="http://schemas.microsoft.com/office/drawing/2014/main" id="{5782B802-2AB2-354B-6D39-F7FF7F1327BA}"/>
              </a:ext>
            </a:extLst>
          </p:cNvPr>
          <p:cNvSpPr>
            <a:spLocks noGrp="1"/>
          </p:cNvSpPr>
          <p:nvPr>
            <p:ph type="body" sz="quarter" idx="19" hasCustomPrompt="1"/>
          </p:nvPr>
        </p:nvSpPr>
        <p:spPr>
          <a:xfrm>
            <a:off x="894170"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25" name="Tijdelijke aanduiding voor tekst 17">
            <a:extLst>
              <a:ext uri="{FF2B5EF4-FFF2-40B4-BE49-F238E27FC236}">
                <a16:creationId xmlns:a16="http://schemas.microsoft.com/office/drawing/2014/main" id="{D1627D59-729E-B858-B8F1-9825CE7F1478}"/>
              </a:ext>
            </a:extLst>
          </p:cNvPr>
          <p:cNvSpPr>
            <a:spLocks noGrp="1"/>
          </p:cNvSpPr>
          <p:nvPr>
            <p:ph type="body" sz="quarter" idx="20" hasCustomPrompt="1"/>
          </p:nvPr>
        </p:nvSpPr>
        <p:spPr>
          <a:xfrm>
            <a:off x="2727372"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26" name="Tijdelijke aanduiding voor tekst 17">
            <a:extLst>
              <a:ext uri="{FF2B5EF4-FFF2-40B4-BE49-F238E27FC236}">
                <a16:creationId xmlns:a16="http://schemas.microsoft.com/office/drawing/2014/main" id="{E2B74063-300A-8A79-FA82-D127177ADFF0}"/>
              </a:ext>
            </a:extLst>
          </p:cNvPr>
          <p:cNvSpPr>
            <a:spLocks noGrp="1"/>
          </p:cNvSpPr>
          <p:nvPr>
            <p:ph type="body" sz="quarter" idx="21" hasCustomPrompt="1"/>
          </p:nvPr>
        </p:nvSpPr>
        <p:spPr>
          <a:xfrm>
            <a:off x="4562744"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29" name="Tijdelijke aanduiding voor tekst 17">
            <a:extLst>
              <a:ext uri="{FF2B5EF4-FFF2-40B4-BE49-F238E27FC236}">
                <a16:creationId xmlns:a16="http://schemas.microsoft.com/office/drawing/2014/main" id="{7F97C56E-1738-1220-34B4-F3AC5C1330F5}"/>
              </a:ext>
            </a:extLst>
          </p:cNvPr>
          <p:cNvSpPr>
            <a:spLocks noGrp="1"/>
          </p:cNvSpPr>
          <p:nvPr>
            <p:ph type="body" sz="quarter" idx="22" hasCustomPrompt="1"/>
          </p:nvPr>
        </p:nvSpPr>
        <p:spPr>
          <a:xfrm>
            <a:off x="6366485"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30" name="Tijdelijke aanduiding voor tekst 17">
            <a:extLst>
              <a:ext uri="{FF2B5EF4-FFF2-40B4-BE49-F238E27FC236}">
                <a16:creationId xmlns:a16="http://schemas.microsoft.com/office/drawing/2014/main" id="{FF5DAE32-5AB5-14C9-69CE-B3568BE05C53}"/>
              </a:ext>
            </a:extLst>
          </p:cNvPr>
          <p:cNvSpPr>
            <a:spLocks noGrp="1"/>
          </p:cNvSpPr>
          <p:nvPr>
            <p:ph type="body" sz="quarter" idx="23" hasCustomPrompt="1"/>
          </p:nvPr>
        </p:nvSpPr>
        <p:spPr>
          <a:xfrm>
            <a:off x="8207793"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31" name="Tijdelijke aanduiding voor tekst 17">
            <a:extLst>
              <a:ext uri="{FF2B5EF4-FFF2-40B4-BE49-F238E27FC236}">
                <a16:creationId xmlns:a16="http://schemas.microsoft.com/office/drawing/2014/main" id="{B35E2EB5-774B-3B6A-8143-D94B5EF8AFF3}"/>
              </a:ext>
            </a:extLst>
          </p:cNvPr>
          <p:cNvSpPr>
            <a:spLocks noGrp="1"/>
          </p:cNvSpPr>
          <p:nvPr>
            <p:ph type="body" sz="quarter" idx="24" hasCustomPrompt="1"/>
          </p:nvPr>
        </p:nvSpPr>
        <p:spPr>
          <a:xfrm>
            <a:off x="10011534"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34" name="Tijdelijke aanduiding voor tekst 17">
            <a:extLst>
              <a:ext uri="{FF2B5EF4-FFF2-40B4-BE49-F238E27FC236}">
                <a16:creationId xmlns:a16="http://schemas.microsoft.com/office/drawing/2014/main" id="{E9B20717-4F78-ACB2-AD94-8999F6FBAE82}"/>
              </a:ext>
            </a:extLst>
          </p:cNvPr>
          <p:cNvSpPr>
            <a:spLocks noGrp="1"/>
          </p:cNvSpPr>
          <p:nvPr>
            <p:ph type="body" sz="quarter" idx="25" hasCustomPrompt="1"/>
          </p:nvPr>
        </p:nvSpPr>
        <p:spPr>
          <a:xfrm>
            <a:off x="894170"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5" name="Tijdelijke aanduiding voor tekst 17">
            <a:extLst>
              <a:ext uri="{FF2B5EF4-FFF2-40B4-BE49-F238E27FC236}">
                <a16:creationId xmlns:a16="http://schemas.microsoft.com/office/drawing/2014/main" id="{59D8F5D9-0D9D-111A-0DC1-53AC230693D9}"/>
              </a:ext>
            </a:extLst>
          </p:cNvPr>
          <p:cNvSpPr>
            <a:spLocks noGrp="1"/>
          </p:cNvSpPr>
          <p:nvPr>
            <p:ph type="body" sz="quarter" idx="26" hasCustomPrompt="1"/>
          </p:nvPr>
        </p:nvSpPr>
        <p:spPr>
          <a:xfrm>
            <a:off x="2727372"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6" name="Tijdelijke aanduiding voor tekst 17">
            <a:extLst>
              <a:ext uri="{FF2B5EF4-FFF2-40B4-BE49-F238E27FC236}">
                <a16:creationId xmlns:a16="http://schemas.microsoft.com/office/drawing/2014/main" id="{F266AB64-C54E-6E4D-E647-ED79DD3BCF77}"/>
              </a:ext>
            </a:extLst>
          </p:cNvPr>
          <p:cNvSpPr>
            <a:spLocks noGrp="1"/>
          </p:cNvSpPr>
          <p:nvPr>
            <p:ph type="body" sz="quarter" idx="27" hasCustomPrompt="1"/>
          </p:nvPr>
        </p:nvSpPr>
        <p:spPr>
          <a:xfrm>
            <a:off x="4562744"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7" name="Tijdelijke aanduiding voor tekst 17">
            <a:extLst>
              <a:ext uri="{FF2B5EF4-FFF2-40B4-BE49-F238E27FC236}">
                <a16:creationId xmlns:a16="http://schemas.microsoft.com/office/drawing/2014/main" id="{FC4F6A51-3064-9EC7-DA0D-9B61032D0A87}"/>
              </a:ext>
            </a:extLst>
          </p:cNvPr>
          <p:cNvSpPr>
            <a:spLocks noGrp="1"/>
          </p:cNvSpPr>
          <p:nvPr>
            <p:ph type="body" sz="quarter" idx="28" hasCustomPrompt="1"/>
          </p:nvPr>
        </p:nvSpPr>
        <p:spPr>
          <a:xfrm>
            <a:off x="6366485"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8" name="Tijdelijke aanduiding voor tekst 17">
            <a:extLst>
              <a:ext uri="{FF2B5EF4-FFF2-40B4-BE49-F238E27FC236}">
                <a16:creationId xmlns:a16="http://schemas.microsoft.com/office/drawing/2014/main" id="{8B1EC4CE-29EE-F039-1E39-7BA0F51F39FF}"/>
              </a:ext>
            </a:extLst>
          </p:cNvPr>
          <p:cNvSpPr>
            <a:spLocks noGrp="1"/>
          </p:cNvSpPr>
          <p:nvPr>
            <p:ph type="body" sz="quarter" idx="29" hasCustomPrompt="1"/>
          </p:nvPr>
        </p:nvSpPr>
        <p:spPr>
          <a:xfrm>
            <a:off x="8207793"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9" name="Tijdelijke aanduiding voor tekst 17">
            <a:extLst>
              <a:ext uri="{FF2B5EF4-FFF2-40B4-BE49-F238E27FC236}">
                <a16:creationId xmlns:a16="http://schemas.microsoft.com/office/drawing/2014/main" id="{A2DE91DA-3B80-22A6-5B86-83A06A002D5A}"/>
              </a:ext>
            </a:extLst>
          </p:cNvPr>
          <p:cNvSpPr>
            <a:spLocks noGrp="1"/>
          </p:cNvSpPr>
          <p:nvPr>
            <p:ph type="body" sz="quarter" idx="30" hasCustomPrompt="1"/>
          </p:nvPr>
        </p:nvSpPr>
        <p:spPr>
          <a:xfrm>
            <a:off x="10011534"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 name="Tijdelijke aanduiding voor datum 2">
            <a:extLst>
              <a:ext uri="{FF2B5EF4-FFF2-40B4-BE49-F238E27FC236}">
                <a16:creationId xmlns:a16="http://schemas.microsoft.com/office/drawing/2014/main" id="{278B758D-F3B1-B1AC-0F3B-7149E4B620C1}"/>
              </a:ext>
            </a:extLst>
          </p:cNvPr>
          <p:cNvSpPr>
            <a:spLocks noGrp="1"/>
          </p:cNvSpPr>
          <p:nvPr>
            <p:ph type="dt" sz="half" idx="31"/>
          </p:nvPr>
        </p:nvSpPr>
        <p:spPr/>
        <p:txBody>
          <a:bodyPr/>
          <a:lstStyle/>
          <a:p>
            <a:pPr algn="ctr"/>
            <a:fld id="{EFEA7960-8CC2-4B45-839A-F18C6EFFF24C}"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E90FE2D3-6D3B-9CA9-B108-FF5861FFF7BA}"/>
              </a:ext>
            </a:extLst>
          </p:cNvPr>
          <p:cNvSpPr>
            <a:spLocks noGrp="1"/>
          </p:cNvSpPr>
          <p:nvPr>
            <p:ph type="ftr" sz="quarter" idx="32"/>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6AD7E107-5438-51C3-E3F3-D6974BFCBF3A}"/>
              </a:ext>
            </a:extLst>
          </p:cNvPr>
          <p:cNvSpPr>
            <a:spLocks noGrp="1"/>
          </p:cNvSpPr>
          <p:nvPr>
            <p:ph type="sldNum" sz="quarter" idx="33"/>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4018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42" presetClass="path" presetSubtype="0" decel="100000" fill="hold" grpId="1" nodeType="withEffect">
                                      <p:stCondLst>
                                        <p:cond delay="0"/>
                                      </p:stCondLst>
                                      <p:childTnLst>
                                        <p:animMotion origin="layout" path="M 1.25E-6 0.03889 L 1.25E-6 1.11022E-16 " pathEditMode="relative" rAng="0" ptsTypes="AA">
                                          <p:cBhvr>
                                            <p:cTn id="9" dur="500" fill="hold"/>
                                            <p:tgtEl>
                                              <p:spTgt spid="24"/>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42" presetClass="path" presetSubtype="0" decel="100000" fill="hold" grpId="1" nodeType="withEffect">
                                      <p:stCondLst>
                                        <p:cond delay="250"/>
                                      </p:stCondLst>
                                      <p:childTnLst>
                                        <p:animMotion origin="layout" path="M 6.25E-7 0.03889 L 6.25E-7 1.11022E-16 " pathEditMode="relative" rAng="0" ptsTypes="AA">
                                          <p:cBhvr>
                                            <p:cTn id="14" dur="500" fill="hold"/>
                                            <p:tgtEl>
                                              <p:spTgt spid="25"/>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par>
                                    <p:cTn id="18" presetID="42" presetClass="path" presetSubtype="0" decel="100000" fill="hold" grpId="1" nodeType="withEffect">
                                      <p:stCondLst>
                                        <p:cond delay="500"/>
                                      </p:stCondLst>
                                      <p:childTnLst>
                                        <p:animMotion origin="layout" path="M -2.08333E-7 0.03889 L -2.08333E-7 1.11022E-16 " pathEditMode="relative" rAng="0" ptsTypes="AA">
                                          <p:cBhvr>
                                            <p:cTn id="19" dur="500" fill="hold"/>
                                            <p:tgtEl>
                                              <p:spTgt spid="26"/>
                                            </p:tgtEl>
                                            <p:attrNameLst>
                                              <p:attrName>ppt_x</p:attrName>
                                              <p:attrName>ppt_y</p:attrName>
                                            </p:attrNameLst>
                                          </p:cBhvr>
                                          <p:rCtr x="0" y="-1944"/>
                                        </p:animMotion>
                                      </p:childTnLst>
                                    </p:cTn>
                                  </p:par>
                                  <p:par>
                                    <p:cTn id="20" presetID="10" presetClass="entr" presetSubtype="0" fill="hold" grpId="0"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750"/>
                                      </p:stCondLst>
                                      <p:childTnLst>
                                        <p:animMotion origin="layout" path="M 3.125E-6 0.03889 L 3.125E-6 1.11022E-16 " pathEditMode="relative" rAng="0" ptsTypes="AA">
                                          <p:cBhvr>
                                            <p:cTn id="24" dur="50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par>
                                    <p:cTn id="28" presetID="42" presetClass="path" presetSubtype="0" decel="100000" fill="hold" grpId="1" nodeType="withEffect">
                                      <p:stCondLst>
                                        <p:cond delay="1000"/>
                                      </p:stCondLst>
                                      <p:childTnLst>
                                        <p:animMotion origin="layout" path="M 1.45833E-6 0.03889 L 1.45833E-6 1.11022E-16 " pathEditMode="relative" rAng="0" ptsTypes="AA">
                                          <p:cBhvr>
                                            <p:cTn id="29" dur="50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42" presetClass="path" presetSubtype="0" decel="100000" fill="hold" grpId="1" nodeType="withEffect">
                                      <p:stCondLst>
                                        <p:cond delay="1250"/>
                                      </p:stCondLst>
                                      <p:childTnLst>
                                        <p:animMotion origin="layout" path="M 4.79167E-6 0.03889 L 4.79167E-6 1.11022E-16 " pathEditMode="relative" rAng="0" ptsTypes="AA">
                                          <p:cBhvr>
                                            <p:cTn id="34" dur="500" fill="hold"/>
                                            <p:tgtEl>
                                              <p:spTgt spid="31"/>
                                            </p:tgtEl>
                                            <p:attrNameLst>
                                              <p:attrName>ppt_x</p:attrName>
                                              <p:attrName>ppt_y</p:attrName>
                                            </p:attrNameLst>
                                          </p:cBhvr>
                                          <p:rCtr x="0" y="-1944"/>
                                        </p:animMotion>
                                      </p:childTnLst>
                                    </p:cTn>
                                  </p:par>
                                  <p:par>
                                    <p:cTn id="35" presetID="2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200" fill="hold"/>
                                            <p:tgtEl>
                                              <p:spTgt spid="8"/>
                                            </p:tgtEl>
                                            <p:attrNameLst>
                                              <p:attrName>ppt_w</p:attrName>
                                            </p:attrNameLst>
                                          </p:cBhvr>
                                          <p:tavLst>
                                            <p:tav tm="0">
                                              <p:val>
                                                <p:fltVal val="0"/>
                                              </p:val>
                                            </p:tav>
                                            <p:tav tm="100000">
                                              <p:val>
                                                <p:strVal val="#ppt_w"/>
                                              </p:val>
                                            </p:tav>
                                          </p:tavLst>
                                        </p:anim>
                                        <p:anim calcmode="lin" valueType="num">
                                          <p:cBhvr>
                                            <p:cTn id="38" dur="200" fill="hold"/>
                                            <p:tgtEl>
                                              <p:spTgt spid="8"/>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0"/>
                                      </p:stCondLst>
                                      <p:childTnLst>
                                        <p:animScale p14:bounceEnd="99000">
                                          <p:cBhvr>
                                            <p:cTn id="40" dur="1000" fill="hold"/>
                                            <p:tgtEl>
                                              <p:spTgt spid="8"/>
                                            </p:tgtEl>
                                          </p:cBhvr>
                                          <p:by x="110000" y="110000"/>
                                        </p:animScale>
                                      </p:childTnLst>
                                    </p:cTn>
                                  </p:par>
                                  <p:par>
                                    <p:cTn id="41" presetID="6" presetClass="emph" presetSubtype="0" accel="50000" decel="50000" fill="hold" grpId="2" nodeType="withEffect">
                                      <p:stCondLst>
                                        <p:cond delay="0"/>
                                      </p:stCondLst>
                                      <p:childTnLst>
                                        <p:animScale>
                                          <p:cBhvr>
                                            <p:cTn id="42" dur="250" fill="hold"/>
                                            <p:tgtEl>
                                              <p:spTgt spid="8"/>
                                            </p:tgtEl>
                                          </p:cBhvr>
                                          <p:by x="91000" y="91000"/>
                                        </p:animScale>
                                      </p:childTnLst>
                                    </p:cTn>
                                  </p:par>
                                  <p:par>
                                    <p:cTn id="43" presetID="23" presetClass="entr" presetSubtype="16"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14:presetBounceEnd="99000">
                                      <p:stCondLst>
                                        <p:cond delay="250"/>
                                      </p:stCondLst>
                                      <p:childTnLst>
                                        <p:animScale p14:bounceEnd="99000">
                                          <p:cBhvr>
                                            <p:cTn id="48" dur="1000" fill="hold"/>
                                            <p:tgtEl>
                                              <p:spTgt spid="10"/>
                                            </p:tgtEl>
                                          </p:cBhvr>
                                          <p:by x="110000" y="110000"/>
                                        </p:animScale>
                                      </p:childTnLst>
                                    </p:cTn>
                                  </p:par>
                                  <p:par>
                                    <p:cTn id="49" presetID="6" presetClass="emph" presetSubtype="0" accel="50000" decel="50000" fill="hold" grpId="2" nodeType="withEffect">
                                      <p:stCondLst>
                                        <p:cond delay="250"/>
                                      </p:stCondLst>
                                      <p:childTnLst>
                                        <p:animScale>
                                          <p:cBhvr>
                                            <p:cTn id="50" dur="250" fill="hold"/>
                                            <p:tgtEl>
                                              <p:spTgt spid="10"/>
                                            </p:tgtEl>
                                          </p:cBhvr>
                                          <p:by x="91000" y="91000"/>
                                        </p:animScale>
                                      </p:childTnLst>
                                    </p:cTn>
                                  </p:par>
                                  <p:par>
                                    <p:cTn id="51" presetID="23" presetClass="entr" presetSubtype="16"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 fill="hold"/>
                                            <p:tgtEl>
                                              <p:spTgt spid="12"/>
                                            </p:tgtEl>
                                            <p:attrNameLst>
                                              <p:attrName>ppt_w</p:attrName>
                                            </p:attrNameLst>
                                          </p:cBhvr>
                                          <p:tavLst>
                                            <p:tav tm="0">
                                              <p:val>
                                                <p:fltVal val="0"/>
                                              </p:val>
                                            </p:tav>
                                            <p:tav tm="100000">
                                              <p:val>
                                                <p:strVal val="#ppt_w"/>
                                              </p:val>
                                            </p:tav>
                                          </p:tavLst>
                                        </p:anim>
                                        <p:anim calcmode="lin" valueType="num">
                                          <p:cBhvr>
                                            <p:cTn id="54" dur="2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14:presetBounceEnd="99000">
                                      <p:stCondLst>
                                        <p:cond delay="500"/>
                                      </p:stCondLst>
                                      <p:childTnLst>
                                        <p:animScale p14:bounceEnd="99000">
                                          <p:cBhvr>
                                            <p:cTn id="56" dur="1000" fill="hold"/>
                                            <p:tgtEl>
                                              <p:spTgt spid="12"/>
                                            </p:tgtEl>
                                          </p:cBhvr>
                                          <p:by x="110000" y="110000"/>
                                        </p:animScale>
                                      </p:childTnLst>
                                    </p:cTn>
                                  </p:par>
                                  <p:par>
                                    <p:cTn id="57" presetID="6" presetClass="emph" presetSubtype="0" accel="50000" decel="50000" fill="hold" grpId="2" nodeType="withEffect">
                                      <p:stCondLst>
                                        <p:cond delay="500"/>
                                      </p:stCondLst>
                                      <p:childTnLst>
                                        <p:animScale>
                                          <p:cBhvr>
                                            <p:cTn id="58" dur="250" fill="hold"/>
                                            <p:tgtEl>
                                              <p:spTgt spid="12"/>
                                            </p:tgtEl>
                                          </p:cBhvr>
                                          <p:by x="91000" y="91000"/>
                                        </p:animScale>
                                      </p:childTnLst>
                                    </p:cTn>
                                  </p:par>
                                  <p:par>
                                    <p:cTn id="59" presetID="23" presetClass="entr" presetSubtype="16" fill="hold" grpId="0" nodeType="withEffect">
                                      <p:stCondLst>
                                        <p:cond delay="75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14:presetBounceEnd="99000">
                                      <p:stCondLst>
                                        <p:cond delay="750"/>
                                      </p:stCondLst>
                                      <p:childTnLst>
                                        <p:animScale p14:bounceEnd="99000">
                                          <p:cBhvr>
                                            <p:cTn id="64" dur="1000" fill="hold"/>
                                            <p:tgtEl>
                                              <p:spTgt spid="14"/>
                                            </p:tgtEl>
                                          </p:cBhvr>
                                          <p:by x="110000" y="110000"/>
                                        </p:animScale>
                                      </p:childTnLst>
                                    </p:cTn>
                                  </p:par>
                                  <p:par>
                                    <p:cTn id="65" presetID="6" presetClass="emph" presetSubtype="0" accel="50000" decel="50000" fill="hold" grpId="2" nodeType="withEffect">
                                      <p:stCondLst>
                                        <p:cond delay="750"/>
                                      </p:stCondLst>
                                      <p:childTnLst>
                                        <p:animScale>
                                          <p:cBhvr>
                                            <p:cTn id="66" dur="250" fill="hold"/>
                                            <p:tgtEl>
                                              <p:spTgt spid="14"/>
                                            </p:tgtEl>
                                          </p:cBhvr>
                                          <p:by x="91000" y="91000"/>
                                        </p:animScale>
                                      </p:childTnLst>
                                    </p:cTn>
                                  </p:par>
                                  <p:par>
                                    <p:cTn id="67" presetID="23" presetClass="entr" presetSubtype="16" fill="hold" grpId="0"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00" fill="hold"/>
                                            <p:tgtEl>
                                              <p:spTgt spid="16"/>
                                            </p:tgtEl>
                                            <p:attrNameLst>
                                              <p:attrName>ppt_w</p:attrName>
                                            </p:attrNameLst>
                                          </p:cBhvr>
                                          <p:tavLst>
                                            <p:tav tm="0">
                                              <p:val>
                                                <p:fltVal val="0"/>
                                              </p:val>
                                            </p:tav>
                                            <p:tav tm="100000">
                                              <p:val>
                                                <p:strVal val="#ppt_w"/>
                                              </p:val>
                                            </p:tav>
                                          </p:tavLst>
                                        </p:anim>
                                        <p:anim calcmode="lin" valueType="num">
                                          <p:cBhvr>
                                            <p:cTn id="70" dur="200" fill="hold"/>
                                            <p:tgtEl>
                                              <p:spTgt spid="16"/>
                                            </p:tgtEl>
                                            <p:attrNameLst>
                                              <p:attrName>ppt_h</p:attrName>
                                            </p:attrNameLst>
                                          </p:cBhvr>
                                          <p:tavLst>
                                            <p:tav tm="0">
                                              <p:val>
                                                <p:fltVal val="0"/>
                                              </p:val>
                                            </p:tav>
                                            <p:tav tm="100000">
                                              <p:val>
                                                <p:strVal val="#ppt_h"/>
                                              </p:val>
                                            </p:tav>
                                          </p:tavLst>
                                        </p:anim>
                                      </p:childTnLst>
                                    </p:cTn>
                                  </p:par>
                                  <p:par>
                                    <p:cTn id="71" presetID="6" presetClass="emph" presetSubtype="0" fill="hold" grpId="1" nodeType="withEffect" p14:presetBounceEnd="99000">
                                      <p:stCondLst>
                                        <p:cond delay="1000"/>
                                      </p:stCondLst>
                                      <p:childTnLst>
                                        <p:animScale p14:bounceEnd="99000">
                                          <p:cBhvr>
                                            <p:cTn id="72" dur="1000" fill="hold"/>
                                            <p:tgtEl>
                                              <p:spTgt spid="16"/>
                                            </p:tgtEl>
                                          </p:cBhvr>
                                          <p:by x="110000" y="110000"/>
                                        </p:animScale>
                                      </p:childTnLst>
                                    </p:cTn>
                                  </p:par>
                                  <p:par>
                                    <p:cTn id="73" presetID="6" presetClass="emph" presetSubtype="0" accel="50000" decel="50000" fill="hold" grpId="2" nodeType="withEffect">
                                      <p:stCondLst>
                                        <p:cond delay="1000"/>
                                      </p:stCondLst>
                                      <p:childTnLst>
                                        <p:animScale>
                                          <p:cBhvr>
                                            <p:cTn id="74" dur="250" fill="hold"/>
                                            <p:tgtEl>
                                              <p:spTgt spid="16"/>
                                            </p:tgtEl>
                                          </p:cBhvr>
                                          <p:by x="91000" y="91000"/>
                                        </p:animScale>
                                      </p:childTnLst>
                                    </p:cTn>
                                  </p:par>
                                  <p:par>
                                    <p:cTn id="75" presetID="23" presetClass="entr" presetSubtype="16" fill="hold" grpId="0" nodeType="withEffect">
                                      <p:stCondLst>
                                        <p:cond delay="1250"/>
                                      </p:stCondLst>
                                      <p:childTnLst>
                                        <p:set>
                                          <p:cBhvr>
                                            <p:cTn id="76" dur="1" fill="hold">
                                              <p:stCondLst>
                                                <p:cond delay="0"/>
                                              </p:stCondLst>
                                            </p:cTn>
                                            <p:tgtEl>
                                              <p:spTgt spid="18"/>
                                            </p:tgtEl>
                                            <p:attrNameLst>
                                              <p:attrName>style.visibility</p:attrName>
                                            </p:attrNameLst>
                                          </p:cBhvr>
                                          <p:to>
                                            <p:strVal val="visible"/>
                                          </p:to>
                                        </p:set>
                                        <p:anim calcmode="lin" valueType="num">
                                          <p:cBhvr>
                                            <p:cTn id="77" dur="200" fill="hold"/>
                                            <p:tgtEl>
                                              <p:spTgt spid="18"/>
                                            </p:tgtEl>
                                            <p:attrNameLst>
                                              <p:attrName>ppt_w</p:attrName>
                                            </p:attrNameLst>
                                          </p:cBhvr>
                                          <p:tavLst>
                                            <p:tav tm="0">
                                              <p:val>
                                                <p:fltVal val="0"/>
                                              </p:val>
                                            </p:tav>
                                            <p:tav tm="100000">
                                              <p:val>
                                                <p:strVal val="#ppt_w"/>
                                              </p:val>
                                            </p:tav>
                                          </p:tavLst>
                                        </p:anim>
                                        <p:anim calcmode="lin" valueType="num">
                                          <p:cBhvr>
                                            <p:cTn id="78" dur="200" fill="hold"/>
                                            <p:tgtEl>
                                              <p:spTgt spid="18"/>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14:presetBounceEnd="99000">
                                      <p:stCondLst>
                                        <p:cond delay="1250"/>
                                      </p:stCondLst>
                                      <p:childTnLst>
                                        <p:animScale p14:bounceEnd="99000">
                                          <p:cBhvr>
                                            <p:cTn id="80" dur="1000" fill="hold"/>
                                            <p:tgtEl>
                                              <p:spTgt spid="18"/>
                                            </p:tgtEl>
                                          </p:cBhvr>
                                          <p:by x="110000" y="110000"/>
                                        </p:animScale>
                                      </p:childTnLst>
                                    </p:cTn>
                                  </p:par>
                                  <p:par>
                                    <p:cTn id="81" presetID="6" presetClass="emph" presetSubtype="0" accel="50000" decel="50000" fill="hold" grpId="2" nodeType="withEffect">
                                      <p:stCondLst>
                                        <p:cond delay="1250"/>
                                      </p:stCondLst>
                                      <p:childTnLst>
                                        <p:animScale>
                                          <p:cBhvr>
                                            <p:cTn id="82" dur="250" fill="hold"/>
                                            <p:tgtEl>
                                              <p:spTgt spid="18"/>
                                            </p:tgtEl>
                                          </p:cBhvr>
                                          <p:by x="91000" y="91000"/>
                                        </p:animScale>
                                      </p:childTnLst>
                                    </p:cTn>
                                  </p:par>
                                  <p:par>
                                    <p:cTn id="83" presetID="10"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42" presetClass="path" presetSubtype="0" decel="100000" fill="hold" grpId="1" nodeType="withEffect">
                                      <p:stCondLst>
                                        <p:cond delay="0"/>
                                      </p:stCondLst>
                                      <p:childTnLst>
                                        <p:animMotion origin="layout" path="M 1.25E-6 0.03889 L 1.25E-6 1.85185E-6 " pathEditMode="relative" rAng="0" ptsTypes="AA">
                                          <p:cBhvr>
                                            <p:cTn id="87" dur="500" fill="hold"/>
                                            <p:tgtEl>
                                              <p:spTgt spid="7"/>
                                            </p:tgtEl>
                                            <p:attrNameLst>
                                              <p:attrName>ppt_x</p:attrName>
                                              <p:attrName>ppt_y</p:attrName>
                                            </p:attrNameLst>
                                          </p:cBhvr>
                                          <p:rCtr x="0" y="-1944"/>
                                        </p:animMotion>
                                      </p:childTnLst>
                                    </p:cTn>
                                  </p:par>
                                  <p:par>
                                    <p:cTn id="88" presetID="10" presetClass="entr" presetSubtype="0" fill="hold" grpId="0" nodeType="with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42" presetClass="path" presetSubtype="0" decel="100000" fill="hold" grpId="1" nodeType="withEffect">
                                      <p:stCondLst>
                                        <p:cond delay="250"/>
                                      </p:stCondLst>
                                      <p:childTnLst>
                                        <p:animMotion origin="layout" path="M 1.25E-6 0.03889 L 1.25E-6 1.85185E-6 " pathEditMode="relative" rAng="0" ptsTypes="AA">
                                          <p:cBhvr>
                                            <p:cTn id="92" dur="500" fill="hold"/>
                                            <p:tgtEl>
                                              <p:spTgt spid="9"/>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250"/>
                                            <p:tgtEl>
                                              <p:spTgt spid="11"/>
                                            </p:tgtEl>
                                          </p:cBhvr>
                                        </p:animEffect>
                                      </p:childTnLst>
                                    </p:cTn>
                                  </p:par>
                                  <p:par>
                                    <p:cTn id="96" presetID="42" presetClass="path" presetSubtype="0" decel="100000" fill="hold" grpId="1" nodeType="withEffect">
                                      <p:stCondLst>
                                        <p:cond delay="500"/>
                                      </p:stCondLst>
                                      <p:childTnLst>
                                        <p:animMotion origin="layout" path="M 1.25E-6 0.03889 L 1.25E-6 1.85185E-6 " pathEditMode="relative" rAng="0" ptsTypes="AA">
                                          <p:cBhvr>
                                            <p:cTn id="97" dur="500" fill="hold"/>
                                            <p:tgtEl>
                                              <p:spTgt spid="11"/>
                                            </p:tgtEl>
                                            <p:attrNameLst>
                                              <p:attrName>ppt_x</p:attrName>
                                              <p:attrName>ppt_y</p:attrName>
                                            </p:attrNameLst>
                                          </p:cBhvr>
                                          <p:rCtr x="0" y="-1944"/>
                                        </p:animMotion>
                                      </p:childTnLst>
                                    </p:cTn>
                                  </p:par>
                                  <p:par>
                                    <p:cTn id="98" presetID="10" presetClass="entr" presetSubtype="0" fill="hold" grpId="0" nodeType="withEffect">
                                      <p:stCondLst>
                                        <p:cond delay="75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250"/>
                                            <p:tgtEl>
                                              <p:spTgt spid="13"/>
                                            </p:tgtEl>
                                          </p:cBhvr>
                                        </p:animEffect>
                                      </p:childTnLst>
                                    </p:cTn>
                                  </p:par>
                                  <p:par>
                                    <p:cTn id="101" presetID="42" presetClass="path" presetSubtype="0" decel="100000" fill="hold" grpId="1" nodeType="withEffect">
                                      <p:stCondLst>
                                        <p:cond delay="750"/>
                                      </p:stCondLst>
                                      <p:childTnLst>
                                        <p:animMotion origin="layout" path="M 1.25E-6 0.03889 L 1.25E-6 1.85185E-6 " pathEditMode="relative" rAng="0" ptsTypes="AA">
                                          <p:cBhvr>
                                            <p:cTn id="102" dur="500" fill="hold"/>
                                            <p:tgtEl>
                                              <p:spTgt spid="13"/>
                                            </p:tgtEl>
                                            <p:attrNameLst>
                                              <p:attrName>ppt_x</p:attrName>
                                              <p:attrName>ppt_y</p:attrName>
                                            </p:attrNameLst>
                                          </p:cBhvr>
                                          <p:rCtr x="0" y="-1944"/>
                                        </p:animMotion>
                                      </p:childTnLst>
                                    </p:cTn>
                                  </p:par>
                                  <p:par>
                                    <p:cTn id="103" presetID="10" presetClass="entr" presetSubtype="0" fill="hold" grpId="0" nodeType="withEffect">
                                      <p:stCondLst>
                                        <p:cond delay="10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50"/>
                                            <p:tgtEl>
                                              <p:spTgt spid="15"/>
                                            </p:tgtEl>
                                          </p:cBhvr>
                                        </p:animEffect>
                                      </p:childTnLst>
                                    </p:cTn>
                                  </p:par>
                                  <p:par>
                                    <p:cTn id="106" presetID="42" presetClass="path" presetSubtype="0" decel="100000" fill="hold" grpId="1" nodeType="withEffect">
                                      <p:stCondLst>
                                        <p:cond delay="1000"/>
                                      </p:stCondLst>
                                      <p:childTnLst>
                                        <p:animMotion origin="layout" path="M 1.25E-6 0.03889 L 1.25E-6 1.85185E-6 " pathEditMode="relative" rAng="0" ptsTypes="AA">
                                          <p:cBhvr>
                                            <p:cTn id="107" dur="500" fill="hold"/>
                                            <p:tgtEl>
                                              <p:spTgt spid="15"/>
                                            </p:tgtEl>
                                            <p:attrNameLst>
                                              <p:attrName>ppt_x</p:attrName>
                                              <p:attrName>ppt_y</p:attrName>
                                            </p:attrNameLst>
                                          </p:cBhvr>
                                          <p:rCtr x="0" y="-1944"/>
                                        </p:animMotion>
                                      </p:childTnLst>
                                    </p:cTn>
                                  </p:par>
                                  <p:par>
                                    <p:cTn id="108" presetID="10" presetClass="entr" presetSubtype="0" fill="hold" grpId="0" nodeType="withEffect">
                                      <p:stCondLst>
                                        <p:cond delay="125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50"/>
                                            <p:tgtEl>
                                              <p:spTgt spid="17"/>
                                            </p:tgtEl>
                                          </p:cBhvr>
                                        </p:animEffect>
                                      </p:childTnLst>
                                    </p:cTn>
                                  </p:par>
                                  <p:par>
                                    <p:cTn id="111" presetID="42" presetClass="path" presetSubtype="0" decel="100000" fill="hold" grpId="1" nodeType="withEffect">
                                      <p:stCondLst>
                                        <p:cond delay="1250"/>
                                      </p:stCondLst>
                                      <p:childTnLst>
                                        <p:animMotion origin="layout" path="M 1.25E-6 0.03889 L 1.25E-6 1.85185E-6 " pathEditMode="relative" rAng="0" ptsTypes="AA">
                                          <p:cBhvr>
                                            <p:cTn id="112" dur="500" fill="hold"/>
                                            <p:tgtEl>
                                              <p:spTgt spid="17"/>
                                            </p:tgtEl>
                                            <p:attrNameLst>
                                              <p:attrName>ppt_x</p:attrName>
                                              <p:attrName>ppt_y</p:attrName>
                                            </p:attrNameLst>
                                          </p:cBhvr>
                                          <p:rCtr x="0" y="-1944"/>
                                        </p:animMotion>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50"/>
                                            <p:tgtEl>
                                              <p:spTgt spid="34"/>
                                            </p:tgtEl>
                                          </p:cBhvr>
                                        </p:animEffect>
                                      </p:childTnLst>
                                    </p:cTn>
                                  </p:par>
                                  <p:par>
                                    <p:cTn id="116" presetID="42" presetClass="path" presetSubtype="0" decel="100000" fill="hold" grpId="1" nodeType="withEffect">
                                      <p:stCondLst>
                                        <p:cond delay="0"/>
                                      </p:stCondLst>
                                      <p:childTnLst>
                                        <p:animMotion origin="layout" path="M 1.25E-6 0.03889 L 1.25E-6 1.11022E-16 " pathEditMode="relative" rAng="0" ptsTypes="AA">
                                          <p:cBhvr>
                                            <p:cTn id="117" dur="500" fill="hold"/>
                                            <p:tgtEl>
                                              <p:spTgt spid="34"/>
                                            </p:tgtEl>
                                            <p:attrNameLst>
                                              <p:attrName>ppt_x</p:attrName>
                                              <p:attrName>ppt_y</p:attrName>
                                            </p:attrNameLst>
                                          </p:cBhvr>
                                          <p:rCtr x="0" y="-1944"/>
                                        </p:animMotion>
                                      </p:childTnLst>
                                    </p:cTn>
                                  </p:par>
                                  <p:par>
                                    <p:cTn id="118" presetID="10" presetClass="entr" presetSubtype="0" fill="hold" grpId="0" nodeType="withEffect">
                                      <p:stCondLst>
                                        <p:cond delay="25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250"/>
                                            <p:tgtEl>
                                              <p:spTgt spid="35"/>
                                            </p:tgtEl>
                                          </p:cBhvr>
                                        </p:animEffect>
                                      </p:childTnLst>
                                    </p:cTn>
                                  </p:par>
                                  <p:par>
                                    <p:cTn id="121" presetID="42" presetClass="path" presetSubtype="0" decel="100000" fill="hold" grpId="1" nodeType="withEffect">
                                      <p:stCondLst>
                                        <p:cond delay="250"/>
                                      </p:stCondLst>
                                      <p:childTnLst>
                                        <p:animMotion origin="layout" path="M 6.25E-7 0.03889 L 6.25E-7 1.11022E-16 " pathEditMode="relative" rAng="0" ptsTypes="AA">
                                          <p:cBhvr>
                                            <p:cTn id="122" dur="500" fill="hold"/>
                                            <p:tgtEl>
                                              <p:spTgt spid="35"/>
                                            </p:tgtEl>
                                            <p:attrNameLst>
                                              <p:attrName>ppt_x</p:attrName>
                                              <p:attrName>ppt_y</p:attrName>
                                            </p:attrNameLst>
                                          </p:cBhvr>
                                          <p:rCtr x="0" y="-1944"/>
                                        </p:animMotion>
                                      </p:childTnLst>
                                    </p:cTn>
                                  </p:par>
                                  <p:par>
                                    <p:cTn id="123" presetID="10" presetClass="entr" presetSubtype="0"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250"/>
                                            <p:tgtEl>
                                              <p:spTgt spid="36"/>
                                            </p:tgtEl>
                                          </p:cBhvr>
                                        </p:animEffect>
                                      </p:childTnLst>
                                    </p:cTn>
                                  </p:par>
                                  <p:par>
                                    <p:cTn id="126" presetID="42" presetClass="path" presetSubtype="0" decel="100000" fill="hold" grpId="1" nodeType="withEffect">
                                      <p:stCondLst>
                                        <p:cond delay="500"/>
                                      </p:stCondLst>
                                      <p:childTnLst>
                                        <p:animMotion origin="layout" path="M -2.08333E-7 0.03889 L -2.08333E-7 1.11022E-16 " pathEditMode="relative" rAng="0" ptsTypes="AA">
                                          <p:cBhvr>
                                            <p:cTn id="127" dur="500" fill="hold"/>
                                            <p:tgtEl>
                                              <p:spTgt spid="36"/>
                                            </p:tgtEl>
                                            <p:attrNameLst>
                                              <p:attrName>ppt_x</p:attrName>
                                              <p:attrName>ppt_y</p:attrName>
                                            </p:attrNameLst>
                                          </p:cBhvr>
                                          <p:rCtr x="0" y="-1944"/>
                                        </p:animMotion>
                                      </p:childTnLst>
                                    </p:cTn>
                                  </p:par>
                                  <p:par>
                                    <p:cTn id="128" presetID="10" presetClass="entr" presetSubtype="0" fill="hold" grpId="0" nodeType="withEffect">
                                      <p:stCondLst>
                                        <p:cond delay="75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250"/>
                                            <p:tgtEl>
                                              <p:spTgt spid="37"/>
                                            </p:tgtEl>
                                          </p:cBhvr>
                                        </p:animEffect>
                                      </p:childTnLst>
                                    </p:cTn>
                                  </p:par>
                                  <p:par>
                                    <p:cTn id="131" presetID="42" presetClass="path" presetSubtype="0" decel="100000" fill="hold" grpId="1" nodeType="withEffect">
                                      <p:stCondLst>
                                        <p:cond delay="750"/>
                                      </p:stCondLst>
                                      <p:childTnLst>
                                        <p:animMotion origin="layout" path="M 3.125E-6 0.03889 L 3.125E-6 1.11022E-16 " pathEditMode="relative" rAng="0" ptsTypes="AA">
                                          <p:cBhvr>
                                            <p:cTn id="132" dur="500" fill="hold"/>
                                            <p:tgtEl>
                                              <p:spTgt spid="37"/>
                                            </p:tgtEl>
                                            <p:attrNameLst>
                                              <p:attrName>ppt_x</p:attrName>
                                              <p:attrName>ppt_y</p:attrName>
                                            </p:attrNameLst>
                                          </p:cBhvr>
                                          <p:rCtr x="0" y="-1944"/>
                                        </p:animMotion>
                                      </p:childTnLst>
                                    </p:cTn>
                                  </p:par>
                                  <p:par>
                                    <p:cTn id="133" presetID="10" presetClass="entr" presetSubtype="0" fill="hold" grpId="0" nodeType="withEffect">
                                      <p:stCondLst>
                                        <p:cond delay="100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250"/>
                                            <p:tgtEl>
                                              <p:spTgt spid="38"/>
                                            </p:tgtEl>
                                          </p:cBhvr>
                                        </p:animEffect>
                                      </p:childTnLst>
                                    </p:cTn>
                                  </p:par>
                                  <p:par>
                                    <p:cTn id="136" presetID="42" presetClass="path" presetSubtype="0" decel="100000" fill="hold" grpId="1" nodeType="withEffect">
                                      <p:stCondLst>
                                        <p:cond delay="1000"/>
                                      </p:stCondLst>
                                      <p:childTnLst>
                                        <p:animMotion origin="layout" path="M 1.45833E-6 0.03889 L 1.45833E-6 1.11022E-16 " pathEditMode="relative" rAng="0" ptsTypes="AA">
                                          <p:cBhvr>
                                            <p:cTn id="137" dur="500" fill="hold"/>
                                            <p:tgtEl>
                                              <p:spTgt spid="38"/>
                                            </p:tgtEl>
                                            <p:attrNameLst>
                                              <p:attrName>ppt_x</p:attrName>
                                              <p:attrName>ppt_y</p:attrName>
                                            </p:attrNameLst>
                                          </p:cBhvr>
                                          <p:rCtr x="0" y="-1944"/>
                                        </p:animMotion>
                                      </p:childTnLst>
                                    </p:cTn>
                                  </p:par>
                                  <p:par>
                                    <p:cTn id="138" presetID="10" presetClass="entr" presetSubtype="0" fill="hold" grpId="0" nodeType="withEffect">
                                      <p:stCondLst>
                                        <p:cond delay="125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250"/>
                                            <p:tgtEl>
                                              <p:spTgt spid="39"/>
                                            </p:tgtEl>
                                          </p:cBhvr>
                                        </p:animEffect>
                                      </p:childTnLst>
                                    </p:cTn>
                                  </p:par>
                                  <p:par>
                                    <p:cTn id="141" presetID="42" presetClass="path" presetSubtype="0" decel="100000" fill="hold" grpId="1" nodeType="withEffect">
                                      <p:stCondLst>
                                        <p:cond delay="1250"/>
                                      </p:stCondLst>
                                      <p:childTnLst>
                                        <p:animMotion origin="layout" path="M 4.79167E-6 0.03889 L 4.79167E-6 1.11022E-16 " pathEditMode="relative" rAng="0" ptsTypes="AA">
                                          <p:cBhvr>
                                            <p:cTn id="142" dur="500" fill="hold"/>
                                            <p:tgtEl>
                                              <p:spTgt spid="3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8" grpId="2" animBg="1"/>
          <p:bldP spid="9" grpId="0" animBg="1"/>
          <p:bldP spid="9" grpId="1" animBg="1"/>
          <p:bldP spid="10" grpId="0" animBg="1"/>
          <p:bldP spid="10" grpId="1" animBg="1"/>
          <p:bldP spid="10" grpId="2" animBg="1"/>
          <p:bldP spid="11" grpId="0" animBg="1"/>
          <p:bldP spid="11" grpId="1" animBg="1"/>
          <p:bldP spid="12" grpId="0" animBg="1"/>
          <p:bldP spid="12" grpId="1" animBg="1"/>
          <p:bldP spid="12" grpId="2" animBg="1"/>
          <p:bldP spid="13" grpId="0" animBg="1"/>
          <p:bldP spid="13" grpId="1" animBg="1"/>
          <p:bldP spid="14" grpId="0" animBg="1"/>
          <p:bldP spid="14" grpId="1" animBg="1"/>
          <p:bldP spid="14" grpId="2" animBg="1"/>
          <p:bldP spid="15" grpId="0" animBg="1"/>
          <p:bldP spid="15" grpId="1" animBg="1"/>
          <p:bldP spid="16" grpId="0" animBg="1"/>
          <p:bldP spid="16" grpId="1" animBg="1"/>
          <p:bldP spid="16" grpId="2" animBg="1"/>
          <p:bldP spid="17" grpId="0" animBg="1"/>
          <p:bldP spid="17" grpId="1" animBg="1"/>
          <p:bldP spid="18" grpId="0" animBg="1"/>
          <p:bldP spid="18" grpId="1" animBg="1"/>
          <p:bldP spid="18" grpId="2" animBg="1"/>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24"/>
                            </p:tgtEl>
                            <p:attrNameLst>
                              <p:attrName>ppt_x</p:attrName>
                              <p:attrName>ppt_y</p:attrName>
                            </p:attrNameLst>
                          </p:cBhvr>
                          <p:rCtr x="0" y="-1944"/>
                        </p:animMotion>
                      </p:childTnLst>
                    </p:cTn>
                  </p:par>
                </p:tnLst>
              </p:tmpl>
            </p:tmplLst>
          </p:bldP>
          <p:bldP spid="25" grpId="0">
            <p:tmplLst>
              <p:tmpl>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25"/>
                            </p:tgtEl>
                            <p:attrNameLst>
                              <p:attrName>ppt_x</p:attrName>
                              <p:attrName>ppt_y</p:attrName>
                            </p:attrNameLst>
                          </p:cBhvr>
                          <p:rCtr x="0" y="-1944"/>
                        </p:animMotion>
                      </p:childTnLst>
                    </p:cTn>
                  </p:par>
                </p:tnLst>
              </p:tmpl>
            </p:tmplLst>
          </p:bldP>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26"/>
                            </p:tgtEl>
                            <p:attrNameLst>
                              <p:attrName>ppt_x</p:attrName>
                              <p:attrName>ppt_y</p:attrName>
                            </p:attrNameLst>
                          </p:cBhvr>
                          <p:rCtr x="0" y="-1944"/>
                        </p:animMotion>
                      </p:childTnLst>
                    </p:cTn>
                  </p:par>
                </p:tnLst>
              </p:tmpl>
            </p:tmplLst>
          </p:bldP>
          <p:bldP spid="29" grpId="0">
            <p:tmplLst>
              <p:tmpl>
                <p:tnLst>
                  <p:par>
                    <p:cTn presetID="10" presetClass="entr" presetSubtype="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29"/>
                            </p:tgtEl>
                            <p:attrNameLst>
                              <p:attrName>ppt_x</p:attrName>
                              <p:attrName>ppt_y</p:attrName>
                            </p:attrNameLst>
                          </p:cBhvr>
                          <p:rCtr x="0" y="-1944"/>
                        </p:animMotion>
                      </p:childTnLst>
                    </p:cTn>
                  </p:par>
                </p:tnLst>
              </p:tmpl>
            </p:tmplLst>
          </p:bldP>
          <p:bldP spid="30" grpId="0">
            <p:tmplLst>
              <p:tmpl>
                <p:tnLst>
                  <p:par>
                    <p:cTn presetID="10" presetClass="entr" presetSubtype="0" fill="hold" nodeType="withEffect">
                      <p:stCondLst>
                        <p:cond delay="100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0"/>
                            </p:tgtEl>
                            <p:attrNameLst>
                              <p:attrName>ppt_x</p:attrName>
                              <p:attrName>ppt_y</p:attrName>
                            </p:attrNameLst>
                          </p:cBhvr>
                          <p:rCtr x="0" y="-1944"/>
                        </p:animMotion>
                      </p:childTnLst>
                    </p:cTn>
                  </p:par>
                </p:tnLst>
              </p:tmpl>
            </p:tmplLst>
          </p:bldP>
          <p:bldP spid="31" grpId="0">
            <p:tmplLst>
              <p:tmpl>
                <p:tnLst>
                  <p:par>
                    <p:cTn presetID="10" presetClass="entr" presetSubtype="0" fill="hold" nodeType="withEffect">
                      <p:stCondLst>
                        <p:cond delay="125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1"/>
                            </p:tgtEl>
                            <p:attrNameLst>
                              <p:attrName>ppt_x</p:attrName>
                              <p:attrName>ppt_y</p:attrName>
                            </p:attrNameLst>
                          </p:cBhvr>
                          <p:rCtr x="0" y="-1944"/>
                        </p:animMotion>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34"/>
                            </p:tgtEl>
                            <p:attrNameLst>
                              <p:attrName>ppt_x</p:attrName>
                              <p:attrName>ppt_y</p:attrName>
                            </p:attrNameLst>
                          </p:cBhvr>
                          <p:rCtr x="0" y="-1944"/>
                        </p:animMotion>
                      </p:childTnLst>
                    </p:cTn>
                  </p:par>
                </p:tnLst>
              </p:tmpl>
            </p:tmplLst>
          </p:bldP>
          <p:bldP spid="35" grpId="0">
            <p:tmplLst>
              <p:tmpl>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250"/>
                            <p:tgtEl>
                              <p:spTgt spid="35"/>
                            </p:tgtEl>
                          </p:cBhvr>
                        </p:animEffect>
                      </p:childTnLst>
                    </p:cTn>
                  </p:par>
                </p:tnLst>
              </p:tmpl>
            </p:tmplLst>
          </p:bldP>
          <p:bldP spid="3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35"/>
                            </p:tgtEl>
                            <p:attrNameLst>
                              <p:attrName>ppt_x</p:attrName>
                              <p:attrName>ppt_y</p:attrName>
                            </p:attrNameLst>
                          </p:cBhvr>
                          <p:rCtr x="0" y="-1944"/>
                        </p:animMotion>
                      </p:childTnLst>
                    </p:cTn>
                  </p:par>
                </p:tnLst>
              </p:tmpl>
            </p:tmplLst>
          </p:bldP>
          <p:bldP spid="36" grpId="0">
            <p:tmplLst>
              <p:tmpl>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36"/>
                            </p:tgtEl>
                            <p:attrNameLst>
                              <p:attrName>ppt_x</p:attrName>
                              <p:attrName>ppt_y</p:attrName>
                            </p:attrNameLst>
                          </p:cBhvr>
                          <p:rCtr x="0" y="-1944"/>
                        </p:animMotion>
                      </p:childTnLst>
                    </p:cTn>
                  </p:par>
                </p:tnLst>
              </p:tmpl>
            </p:tmplLst>
          </p:bldP>
          <p:bldP spid="37" grpId="0">
            <p:tmplLst>
              <p:tmpl>
                <p:tnLst>
                  <p:par>
                    <p:cTn presetID="10" presetClass="entr" presetSubtype="0"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7"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37"/>
                            </p:tgtEl>
                            <p:attrNameLst>
                              <p:attrName>ppt_x</p:attrName>
                              <p:attrName>ppt_y</p:attrName>
                            </p:attrNameLst>
                          </p:cBhvr>
                          <p:rCtr x="0" y="-1944"/>
                        </p:animMotion>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38"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8"/>
                            </p:tgtEl>
                            <p:attrNameLst>
                              <p:attrName>ppt_x</p:attrName>
                              <p:attrName>ppt_y</p:attrName>
                            </p:attrNameLst>
                          </p:cBhvr>
                          <p:rCtr x="0" y="-1944"/>
                        </p:animMotion>
                      </p:childTnLst>
                    </p:cTn>
                  </p:par>
                </p:tnLst>
              </p:tmpl>
            </p:tmplLst>
          </p:bldP>
          <p:bldP spid="39" grpId="0">
            <p:tmplLst>
              <p:tmpl>
                <p:tnLst>
                  <p:par>
                    <p:cTn presetID="10" presetClass="entr" presetSubtype="0"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39"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9"/>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42" presetClass="path" presetSubtype="0" decel="100000" fill="hold" grpId="1" nodeType="withEffect">
                                      <p:stCondLst>
                                        <p:cond delay="0"/>
                                      </p:stCondLst>
                                      <p:childTnLst>
                                        <p:animMotion origin="layout" path="M 1.25E-6 0.03889 L 1.25E-6 1.11022E-16 " pathEditMode="relative" rAng="0" ptsTypes="AA">
                                          <p:cBhvr>
                                            <p:cTn id="9" dur="500" fill="hold"/>
                                            <p:tgtEl>
                                              <p:spTgt spid="24"/>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42" presetClass="path" presetSubtype="0" decel="100000" fill="hold" grpId="1" nodeType="withEffect">
                                      <p:stCondLst>
                                        <p:cond delay="250"/>
                                      </p:stCondLst>
                                      <p:childTnLst>
                                        <p:animMotion origin="layout" path="M 6.25E-7 0.03889 L 6.25E-7 1.11022E-16 " pathEditMode="relative" rAng="0" ptsTypes="AA">
                                          <p:cBhvr>
                                            <p:cTn id="14" dur="500" fill="hold"/>
                                            <p:tgtEl>
                                              <p:spTgt spid="25"/>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par>
                                    <p:cTn id="18" presetID="42" presetClass="path" presetSubtype="0" decel="100000" fill="hold" grpId="1" nodeType="withEffect">
                                      <p:stCondLst>
                                        <p:cond delay="500"/>
                                      </p:stCondLst>
                                      <p:childTnLst>
                                        <p:animMotion origin="layout" path="M -2.08333E-7 0.03889 L -2.08333E-7 1.11022E-16 " pathEditMode="relative" rAng="0" ptsTypes="AA">
                                          <p:cBhvr>
                                            <p:cTn id="19" dur="500" fill="hold"/>
                                            <p:tgtEl>
                                              <p:spTgt spid="26"/>
                                            </p:tgtEl>
                                            <p:attrNameLst>
                                              <p:attrName>ppt_x</p:attrName>
                                              <p:attrName>ppt_y</p:attrName>
                                            </p:attrNameLst>
                                          </p:cBhvr>
                                          <p:rCtr x="0" y="-1944"/>
                                        </p:animMotion>
                                      </p:childTnLst>
                                    </p:cTn>
                                  </p:par>
                                  <p:par>
                                    <p:cTn id="20" presetID="10" presetClass="entr" presetSubtype="0" fill="hold" grpId="0"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750"/>
                                      </p:stCondLst>
                                      <p:childTnLst>
                                        <p:animMotion origin="layout" path="M 3.125E-6 0.03889 L 3.125E-6 1.11022E-16 " pathEditMode="relative" rAng="0" ptsTypes="AA">
                                          <p:cBhvr>
                                            <p:cTn id="24" dur="50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par>
                                    <p:cTn id="28" presetID="42" presetClass="path" presetSubtype="0" decel="100000" fill="hold" grpId="1" nodeType="withEffect">
                                      <p:stCondLst>
                                        <p:cond delay="1000"/>
                                      </p:stCondLst>
                                      <p:childTnLst>
                                        <p:animMotion origin="layout" path="M 1.45833E-6 0.03889 L 1.45833E-6 1.11022E-16 " pathEditMode="relative" rAng="0" ptsTypes="AA">
                                          <p:cBhvr>
                                            <p:cTn id="29" dur="50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42" presetClass="path" presetSubtype="0" decel="100000" fill="hold" grpId="1" nodeType="withEffect">
                                      <p:stCondLst>
                                        <p:cond delay="1250"/>
                                      </p:stCondLst>
                                      <p:childTnLst>
                                        <p:animMotion origin="layout" path="M 4.79167E-6 0.03889 L 4.79167E-6 1.11022E-16 " pathEditMode="relative" rAng="0" ptsTypes="AA">
                                          <p:cBhvr>
                                            <p:cTn id="34" dur="500" fill="hold"/>
                                            <p:tgtEl>
                                              <p:spTgt spid="31"/>
                                            </p:tgtEl>
                                            <p:attrNameLst>
                                              <p:attrName>ppt_x</p:attrName>
                                              <p:attrName>ppt_y</p:attrName>
                                            </p:attrNameLst>
                                          </p:cBhvr>
                                          <p:rCtr x="0" y="-1944"/>
                                        </p:animMotion>
                                      </p:childTnLst>
                                    </p:cTn>
                                  </p:par>
                                  <p:par>
                                    <p:cTn id="35" presetID="2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200" fill="hold"/>
                                            <p:tgtEl>
                                              <p:spTgt spid="8"/>
                                            </p:tgtEl>
                                            <p:attrNameLst>
                                              <p:attrName>ppt_w</p:attrName>
                                            </p:attrNameLst>
                                          </p:cBhvr>
                                          <p:tavLst>
                                            <p:tav tm="0">
                                              <p:val>
                                                <p:fltVal val="0"/>
                                              </p:val>
                                            </p:tav>
                                            <p:tav tm="100000">
                                              <p:val>
                                                <p:strVal val="#ppt_w"/>
                                              </p:val>
                                            </p:tav>
                                          </p:tavLst>
                                        </p:anim>
                                        <p:anim calcmode="lin" valueType="num">
                                          <p:cBhvr>
                                            <p:cTn id="38" dur="200" fill="hold"/>
                                            <p:tgtEl>
                                              <p:spTgt spid="8"/>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0"/>
                                      </p:stCondLst>
                                      <p:childTnLst>
                                        <p:animScale>
                                          <p:cBhvr>
                                            <p:cTn id="40" dur="1000" fill="hold"/>
                                            <p:tgtEl>
                                              <p:spTgt spid="8"/>
                                            </p:tgtEl>
                                          </p:cBhvr>
                                          <p:by x="110000" y="110000"/>
                                        </p:animScale>
                                      </p:childTnLst>
                                    </p:cTn>
                                  </p:par>
                                  <p:par>
                                    <p:cTn id="41" presetID="6" presetClass="emph" presetSubtype="0" accel="50000" decel="50000" fill="hold" grpId="2" nodeType="withEffect">
                                      <p:stCondLst>
                                        <p:cond delay="0"/>
                                      </p:stCondLst>
                                      <p:childTnLst>
                                        <p:animScale>
                                          <p:cBhvr>
                                            <p:cTn id="42" dur="250" fill="hold"/>
                                            <p:tgtEl>
                                              <p:spTgt spid="8"/>
                                            </p:tgtEl>
                                          </p:cBhvr>
                                          <p:by x="91000" y="91000"/>
                                        </p:animScale>
                                      </p:childTnLst>
                                    </p:cTn>
                                  </p:par>
                                  <p:par>
                                    <p:cTn id="43" presetID="23" presetClass="entr" presetSubtype="16"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stCondLst>
                                        <p:cond delay="250"/>
                                      </p:stCondLst>
                                      <p:childTnLst>
                                        <p:animScale>
                                          <p:cBhvr>
                                            <p:cTn id="48" dur="1000" fill="hold"/>
                                            <p:tgtEl>
                                              <p:spTgt spid="10"/>
                                            </p:tgtEl>
                                          </p:cBhvr>
                                          <p:by x="110000" y="110000"/>
                                        </p:animScale>
                                      </p:childTnLst>
                                    </p:cTn>
                                  </p:par>
                                  <p:par>
                                    <p:cTn id="49" presetID="6" presetClass="emph" presetSubtype="0" accel="50000" decel="50000" fill="hold" grpId="2" nodeType="withEffect">
                                      <p:stCondLst>
                                        <p:cond delay="250"/>
                                      </p:stCondLst>
                                      <p:childTnLst>
                                        <p:animScale>
                                          <p:cBhvr>
                                            <p:cTn id="50" dur="250" fill="hold"/>
                                            <p:tgtEl>
                                              <p:spTgt spid="10"/>
                                            </p:tgtEl>
                                          </p:cBhvr>
                                          <p:by x="91000" y="91000"/>
                                        </p:animScale>
                                      </p:childTnLst>
                                    </p:cTn>
                                  </p:par>
                                  <p:par>
                                    <p:cTn id="51" presetID="23" presetClass="entr" presetSubtype="16"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 fill="hold"/>
                                            <p:tgtEl>
                                              <p:spTgt spid="12"/>
                                            </p:tgtEl>
                                            <p:attrNameLst>
                                              <p:attrName>ppt_w</p:attrName>
                                            </p:attrNameLst>
                                          </p:cBhvr>
                                          <p:tavLst>
                                            <p:tav tm="0">
                                              <p:val>
                                                <p:fltVal val="0"/>
                                              </p:val>
                                            </p:tav>
                                            <p:tav tm="100000">
                                              <p:val>
                                                <p:strVal val="#ppt_w"/>
                                              </p:val>
                                            </p:tav>
                                          </p:tavLst>
                                        </p:anim>
                                        <p:anim calcmode="lin" valueType="num">
                                          <p:cBhvr>
                                            <p:cTn id="54" dur="2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stCondLst>
                                        <p:cond delay="500"/>
                                      </p:stCondLst>
                                      <p:childTnLst>
                                        <p:animScale>
                                          <p:cBhvr>
                                            <p:cTn id="56" dur="1000" fill="hold"/>
                                            <p:tgtEl>
                                              <p:spTgt spid="12"/>
                                            </p:tgtEl>
                                          </p:cBhvr>
                                          <p:by x="110000" y="110000"/>
                                        </p:animScale>
                                      </p:childTnLst>
                                    </p:cTn>
                                  </p:par>
                                  <p:par>
                                    <p:cTn id="57" presetID="6" presetClass="emph" presetSubtype="0" accel="50000" decel="50000" fill="hold" grpId="2" nodeType="withEffect">
                                      <p:stCondLst>
                                        <p:cond delay="500"/>
                                      </p:stCondLst>
                                      <p:childTnLst>
                                        <p:animScale>
                                          <p:cBhvr>
                                            <p:cTn id="58" dur="250" fill="hold"/>
                                            <p:tgtEl>
                                              <p:spTgt spid="12"/>
                                            </p:tgtEl>
                                          </p:cBhvr>
                                          <p:by x="91000" y="91000"/>
                                        </p:animScale>
                                      </p:childTnLst>
                                    </p:cTn>
                                  </p:par>
                                  <p:par>
                                    <p:cTn id="59" presetID="23" presetClass="entr" presetSubtype="16" fill="hold" grpId="0" nodeType="withEffect">
                                      <p:stCondLst>
                                        <p:cond delay="75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stCondLst>
                                        <p:cond delay="750"/>
                                      </p:stCondLst>
                                      <p:childTnLst>
                                        <p:animScale>
                                          <p:cBhvr>
                                            <p:cTn id="64" dur="1000" fill="hold"/>
                                            <p:tgtEl>
                                              <p:spTgt spid="14"/>
                                            </p:tgtEl>
                                          </p:cBhvr>
                                          <p:by x="110000" y="110000"/>
                                        </p:animScale>
                                      </p:childTnLst>
                                    </p:cTn>
                                  </p:par>
                                  <p:par>
                                    <p:cTn id="65" presetID="6" presetClass="emph" presetSubtype="0" accel="50000" decel="50000" fill="hold" grpId="2" nodeType="withEffect">
                                      <p:stCondLst>
                                        <p:cond delay="750"/>
                                      </p:stCondLst>
                                      <p:childTnLst>
                                        <p:animScale>
                                          <p:cBhvr>
                                            <p:cTn id="66" dur="250" fill="hold"/>
                                            <p:tgtEl>
                                              <p:spTgt spid="14"/>
                                            </p:tgtEl>
                                          </p:cBhvr>
                                          <p:by x="91000" y="91000"/>
                                        </p:animScale>
                                      </p:childTnLst>
                                    </p:cTn>
                                  </p:par>
                                  <p:par>
                                    <p:cTn id="67" presetID="23" presetClass="entr" presetSubtype="16" fill="hold" grpId="0"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00" fill="hold"/>
                                            <p:tgtEl>
                                              <p:spTgt spid="16"/>
                                            </p:tgtEl>
                                            <p:attrNameLst>
                                              <p:attrName>ppt_w</p:attrName>
                                            </p:attrNameLst>
                                          </p:cBhvr>
                                          <p:tavLst>
                                            <p:tav tm="0">
                                              <p:val>
                                                <p:fltVal val="0"/>
                                              </p:val>
                                            </p:tav>
                                            <p:tav tm="100000">
                                              <p:val>
                                                <p:strVal val="#ppt_w"/>
                                              </p:val>
                                            </p:tav>
                                          </p:tavLst>
                                        </p:anim>
                                        <p:anim calcmode="lin" valueType="num">
                                          <p:cBhvr>
                                            <p:cTn id="70" dur="200" fill="hold"/>
                                            <p:tgtEl>
                                              <p:spTgt spid="16"/>
                                            </p:tgtEl>
                                            <p:attrNameLst>
                                              <p:attrName>ppt_h</p:attrName>
                                            </p:attrNameLst>
                                          </p:cBhvr>
                                          <p:tavLst>
                                            <p:tav tm="0">
                                              <p:val>
                                                <p:fltVal val="0"/>
                                              </p:val>
                                            </p:tav>
                                            <p:tav tm="100000">
                                              <p:val>
                                                <p:strVal val="#ppt_h"/>
                                              </p:val>
                                            </p:tav>
                                          </p:tavLst>
                                        </p:anim>
                                      </p:childTnLst>
                                    </p:cTn>
                                  </p:par>
                                  <p:par>
                                    <p:cTn id="71" presetID="6" presetClass="emph" presetSubtype="0" fill="hold" grpId="1" nodeType="withEffect">
                                      <p:stCondLst>
                                        <p:cond delay="1000"/>
                                      </p:stCondLst>
                                      <p:childTnLst>
                                        <p:animScale>
                                          <p:cBhvr>
                                            <p:cTn id="72" dur="1000" fill="hold"/>
                                            <p:tgtEl>
                                              <p:spTgt spid="16"/>
                                            </p:tgtEl>
                                          </p:cBhvr>
                                          <p:by x="110000" y="110000"/>
                                        </p:animScale>
                                      </p:childTnLst>
                                    </p:cTn>
                                  </p:par>
                                  <p:par>
                                    <p:cTn id="73" presetID="6" presetClass="emph" presetSubtype="0" accel="50000" decel="50000" fill="hold" grpId="2" nodeType="withEffect">
                                      <p:stCondLst>
                                        <p:cond delay="1000"/>
                                      </p:stCondLst>
                                      <p:childTnLst>
                                        <p:animScale>
                                          <p:cBhvr>
                                            <p:cTn id="74" dur="250" fill="hold"/>
                                            <p:tgtEl>
                                              <p:spTgt spid="16"/>
                                            </p:tgtEl>
                                          </p:cBhvr>
                                          <p:by x="91000" y="91000"/>
                                        </p:animScale>
                                      </p:childTnLst>
                                    </p:cTn>
                                  </p:par>
                                  <p:par>
                                    <p:cTn id="75" presetID="23" presetClass="entr" presetSubtype="16" fill="hold" grpId="0" nodeType="withEffect">
                                      <p:stCondLst>
                                        <p:cond delay="1250"/>
                                      </p:stCondLst>
                                      <p:childTnLst>
                                        <p:set>
                                          <p:cBhvr>
                                            <p:cTn id="76" dur="1" fill="hold">
                                              <p:stCondLst>
                                                <p:cond delay="0"/>
                                              </p:stCondLst>
                                            </p:cTn>
                                            <p:tgtEl>
                                              <p:spTgt spid="18"/>
                                            </p:tgtEl>
                                            <p:attrNameLst>
                                              <p:attrName>style.visibility</p:attrName>
                                            </p:attrNameLst>
                                          </p:cBhvr>
                                          <p:to>
                                            <p:strVal val="visible"/>
                                          </p:to>
                                        </p:set>
                                        <p:anim calcmode="lin" valueType="num">
                                          <p:cBhvr>
                                            <p:cTn id="77" dur="200" fill="hold"/>
                                            <p:tgtEl>
                                              <p:spTgt spid="18"/>
                                            </p:tgtEl>
                                            <p:attrNameLst>
                                              <p:attrName>ppt_w</p:attrName>
                                            </p:attrNameLst>
                                          </p:cBhvr>
                                          <p:tavLst>
                                            <p:tav tm="0">
                                              <p:val>
                                                <p:fltVal val="0"/>
                                              </p:val>
                                            </p:tav>
                                            <p:tav tm="100000">
                                              <p:val>
                                                <p:strVal val="#ppt_w"/>
                                              </p:val>
                                            </p:tav>
                                          </p:tavLst>
                                        </p:anim>
                                        <p:anim calcmode="lin" valueType="num">
                                          <p:cBhvr>
                                            <p:cTn id="78" dur="200" fill="hold"/>
                                            <p:tgtEl>
                                              <p:spTgt spid="18"/>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stCondLst>
                                        <p:cond delay="1250"/>
                                      </p:stCondLst>
                                      <p:childTnLst>
                                        <p:animScale>
                                          <p:cBhvr>
                                            <p:cTn id="80" dur="1000" fill="hold"/>
                                            <p:tgtEl>
                                              <p:spTgt spid="18"/>
                                            </p:tgtEl>
                                          </p:cBhvr>
                                          <p:by x="110000" y="110000"/>
                                        </p:animScale>
                                      </p:childTnLst>
                                    </p:cTn>
                                  </p:par>
                                  <p:par>
                                    <p:cTn id="81" presetID="6" presetClass="emph" presetSubtype="0" accel="50000" decel="50000" fill="hold" grpId="2" nodeType="withEffect">
                                      <p:stCondLst>
                                        <p:cond delay="1250"/>
                                      </p:stCondLst>
                                      <p:childTnLst>
                                        <p:animScale>
                                          <p:cBhvr>
                                            <p:cTn id="82" dur="250" fill="hold"/>
                                            <p:tgtEl>
                                              <p:spTgt spid="18"/>
                                            </p:tgtEl>
                                          </p:cBhvr>
                                          <p:by x="91000" y="91000"/>
                                        </p:animScale>
                                      </p:childTnLst>
                                    </p:cTn>
                                  </p:par>
                                  <p:par>
                                    <p:cTn id="83" presetID="10"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42" presetClass="path" presetSubtype="0" decel="100000" fill="hold" grpId="1" nodeType="withEffect">
                                      <p:stCondLst>
                                        <p:cond delay="0"/>
                                      </p:stCondLst>
                                      <p:childTnLst>
                                        <p:animMotion origin="layout" path="M 1.25E-6 0.03889 L 1.25E-6 1.85185E-6 " pathEditMode="relative" rAng="0" ptsTypes="AA">
                                          <p:cBhvr>
                                            <p:cTn id="87" dur="500" fill="hold"/>
                                            <p:tgtEl>
                                              <p:spTgt spid="7"/>
                                            </p:tgtEl>
                                            <p:attrNameLst>
                                              <p:attrName>ppt_x</p:attrName>
                                              <p:attrName>ppt_y</p:attrName>
                                            </p:attrNameLst>
                                          </p:cBhvr>
                                          <p:rCtr x="0" y="-1944"/>
                                        </p:animMotion>
                                      </p:childTnLst>
                                    </p:cTn>
                                  </p:par>
                                  <p:par>
                                    <p:cTn id="88" presetID="10" presetClass="entr" presetSubtype="0" fill="hold" grpId="0" nodeType="with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42" presetClass="path" presetSubtype="0" decel="100000" fill="hold" grpId="1" nodeType="withEffect">
                                      <p:stCondLst>
                                        <p:cond delay="250"/>
                                      </p:stCondLst>
                                      <p:childTnLst>
                                        <p:animMotion origin="layout" path="M 1.25E-6 0.03889 L 1.25E-6 1.85185E-6 " pathEditMode="relative" rAng="0" ptsTypes="AA">
                                          <p:cBhvr>
                                            <p:cTn id="92" dur="500" fill="hold"/>
                                            <p:tgtEl>
                                              <p:spTgt spid="9"/>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250"/>
                                            <p:tgtEl>
                                              <p:spTgt spid="11"/>
                                            </p:tgtEl>
                                          </p:cBhvr>
                                        </p:animEffect>
                                      </p:childTnLst>
                                    </p:cTn>
                                  </p:par>
                                  <p:par>
                                    <p:cTn id="96" presetID="42" presetClass="path" presetSubtype="0" decel="100000" fill="hold" grpId="1" nodeType="withEffect">
                                      <p:stCondLst>
                                        <p:cond delay="500"/>
                                      </p:stCondLst>
                                      <p:childTnLst>
                                        <p:animMotion origin="layout" path="M 1.25E-6 0.03889 L 1.25E-6 1.85185E-6 " pathEditMode="relative" rAng="0" ptsTypes="AA">
                                          <p:cBhvr>
                                            <p:cTn id="97" dur="500" fill="hold"/>
                                            <p:tgtEl>
                                              <p:spTgt spid="11"/>
                                            </p:tgtEl>
                                            <p:attrNameLst>
                                              <p:attrName>ppt_x</p:attrName>
                                              <p:attrName>ppt_y</p:attrName>
                                            </p:attrNameLst>
                                          </p:cBhvr>
                                          <p:rCtr x="0" y="-1944"/>
                                        </p:animMotion>
                                      </p:childTnLst>
                                    </p:cTn>
                                  </p:par>
                                  <p:par>
                                    <p:cTn id="98" presetID="10" presetClass="entr" presetSubtype="0" fill="hold" grpId="0" nodeType="withEffect">
                                      <p:stCondLst>
                                        <p:cond delay="75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250"/>
                                            <p:tgtEl>
                                              <p:spTgt spid="13"/>
                                            </p:tgtEl>
                                          </p:cBhvr>
                                        </p:animEffect>
                                      </p:childTnLst>
                                    </p:cTn>
                                  </p:par>
                                  <p:par>
                                    <p:cTn id="101" presetID="42" presetClass="path" presetSubtype="0" decel="100000" fill="hold" grpId="1" nodeType="withEffect">
                                      <p:stCondLst>
                                        <p:cond delay="750"/>
                                      </p:stCondLst>
                                      <p:childTnLst>
                                        <p:animMotion origin="layout" path="M 1.25E-6 0.03889 L 1.25E-6 1.85185E-6 " pathEditMode="relative" rAng="0" ptsTypes="AA">
                                          <p:cBhvr>
                                            <p:cTn id="102" dur="500" fill="hold"/>
                                            <p:tgtEl>
                                              <p:spTgt spid="13"/>
                                            </p:tgtEl>
                                            <p:attrNameLst>
                                              <p:attrName>ppt_x</p:attrName>
                                              <p:attrName>ppt_y</p:attrName>
                                            </p:attrNameLst>
                                          </p:cBhvr>
                                          <p:rCtr x="0" y="-1944"/>
                                        </p:animMotion>
                                      </p:childTnLst>
                                    </p:cTn>
                                  </p:par>
                                  <p:par>
                                    <p:cTn id="103" presetID="10" presetClass="entr" presetSubtype="0" fill="hold" grpId="0" nodeType="withEffect">
                                      <p:stCondLst>
                                        <p:cond delay="10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50"/>
                                            <p:tgtEl>
                                              <p:spTgt spid="15"/>
                                            </p:tgtEl>
                                          </p:cBhvr>
                                        </p:animEffect>
                                      </p:childTnLst>
                                    </p:cTn>
                                  </p:par>
                                  <p:par>
                                    <p:cTn id="106" presetID="42" presetClass="path" presetSubtype="0" decel="100000" fill="hold" grpId="1" nodeType="withEffect">
                                      <p:stCondLst>
                                        <p:cond delay="1000"/>
                                      </p:stCondLst>
                                      <p:childTnLst>
                                        <p:animMotion origin="layout" path="M 1.25E-6 0.03889 L 1.25E-6 1.85185E-6 " pathEditMode="relative" rAng="0" ptsTypes="AA">
                                          <p:cBhvr>
                                            <p:cTn id="107" dur="500" fill="hold"/>
                                            <p:tgtEl>
                                              <p:spTgt spid="15"/>
                                            </p:tgtEl>
                                            <p:attrNameLst>
                                              <p:attrName>ppt_x</p:attrName>
                                              <p:attrName>ppt_y</p:attrName>
                                            </p:attrNameLst>
                                          </p:cBhvr>
                                          <p:rCtr x="0" y="-1944"/>
                                        </p:animMotion>
                                      </p:childTnLst>
                                    </p:cTn>
                                  </p:par>
                                  <p:par>
                                    <p:cTn id="108" presetID="10" presetClass="entr" presetSubtype="0" fill="hold" grpId="0" nodeType="withEffect">
                                      <p:stCondLst>
                                        <p:cond delay="125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50"/>
                                            <p:tgtEl>
                                              <p:spTgt spid="17"/>
                                            </p:tgtEl>
                                          </p:cBhvr>
                                        </p:animEffect>
                                      </p:childTnLst>
                                    </p:cTn>
                                  </p:par>
                                  <p:par>
                                    <p:cTn id="111" presetID="42" presetClass="path" presetSubtype="0" decel="100000" fill="hold" grpId="1" nodeType="withEffect">
                                      <p:stCondLst>
                                        <p:cond delay="1250"/>
                                      </p:stCondLst>
                                      <p:childTnLst>
                                        <p:animMotion origin="layout" path="M 1.25E-6 0.03889 L 1.25E-6 1.85185E-6 " pathEditMode="relative" rAng="0" ptsTypes="AA">
                                          <p:cBhvr>
                                            <p:cTn id="112" dur="500" fill="hold"/>
                                            <p:tgtEl>
                                              <p:spTgt spid="17"/>
                                            </p:tgtEl>
                                            <p:attrNameLst>
                                              <p:attrName>ppt_x</p:attrName>
                                              <p:attrName>ppt_y</p:attrName>
                                            </p:attrNameLst>
                                          </p:cBhvr>
                                          <p:rCtr x="0" y="-1944"/>
                                        </p:animMotion>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50"/>
                                            <p:tgtEl>
                                              <p:spTgt spid="34"/>
                                            </p:tgtEl>
                                          </p:cBhvr>
                                        </p:animEffect>
                                      </p:childTnLst>
                                    </p:cTn>
                                  </p:par>
                                  <p:par>
                                    <p:cTn id="116" presetID="42" presetClass="path" presetSubtype="0" decel="100000" fill="hold" grpId="1" nodeType="withEffect">
                                      <p:stCondLst>
                                        <p:cond delay="0"/>
                                      </p:stCondLst>
                                      <p:childTnLst>
                                        <p:animMotion origin="layout" path="M 1.25E-6 0.03889 L 1.25E-6 1.11022E-16 " pathEditMode="relative" rAng="0" ptsTypes="AA">
                                          <p:cBhvr>
                                            <p:cTn id="117" dur="500" fill="hold"/>
                                            <p:tgtEl>
                                              <p:spTgt spid="34"/>
                                            </p:tgtEl>
                                            <p:attrNameLst>
                                              <p:attrName>ppt_x</p:attrName>
                                              <p:attrName>ppt_y</p:attrName>
                                            </p:attrNameLst>
                                          </p:cBhvr>
                                          <p:rCtr x="0" y="-1944"/>
                                        </p:animMotion>
                                      </p:childTnLst>
                                    </p:cTn>
                                  </p:par>
                                  <p:par>
                                    <p:cTn id="118" presetID="10" presetClass="entr" presetSubtype="0" fill="hold" grpId="0" nodeType="withEffect">
                                      <p:stCondLst>
                                        <p:cond delay="25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250"/>
                                            <p:tgtEl>
                                              <p:spTgt spid="35"/>
                                            </p:tgtEl>
                                          </p:cBhvr>
                                        </p:animEffect>
                                      </p:childTnLst>
                                    </p:cTn>
                                  </p:par>
                                  <p:par>
                                    <p:cTn id="121" presetID="42" presetClass="path" presetSubtype="0" decel="100000" fill="hold" grpId="1" nodeType="withEffect">
                                      <p:stCondLst>
                                        <p:cond delay="250"/>
                                      </p:stCondLst>
                                      <p:childTnLst>
                                        <p:animMotion origin="layout" path="M 6.25E-7 0.03889 L 6.25E-7 1.11022E-16 " pathEditMode="relative" rAng="0" ptsTypes="AA">
                                          <p:cBhvr>
                                            <p:cTn id="122" dur="500" fill="hold"/>
                                            <p:tgtEl>
                                              <p:spTgt spid="35"/>
                                            </p:tgtEl>
                                            <p:attrNameLst>
                                              <p:attrName>ppt_x</p:attrName>
                                              <p:attrName>ppt_y</p:attrName>
                                            </p:attrNameLst>
                                          </p:cBhvr>
                                          <p:rCtr x="0" y="-1944"/>
                                        </p:animMotion>
                                      </p:childTnLst>
                                    </p:cTn>
                                  </p:par>
                                  <p:par>
                                    <p:cTn id="123" presetID="10" presetClass="entr" presetSubtype="0"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250"/>
                                            <p:tgtEl>
                                              <p:spTgt spid="36"/>
                                            </p:tgtEl>
                                          </p:cBhvr>
                                        </p:animEffect>
                                      </p:childTnLst>
                                    </p:cTn>
                                  </p:par>
                                  <p:par>
                                    <p:cTn id="126" presetID="42" presetClass="path" presetSubtype="0" decel="100000" fill="hold" grpId="1" nodeType="withEffect">
                                      <p:stCondLst>
                                        <p:cond delay="500"/>
                                      </p:stCondLst>
                                      <p:childTnLst>
                                        <p:animMotion origin="layout" path="M -2.08333E-7 0.03889 L -2.08333E-7 1.11022E-16 " pathEditMode="relative" rAng="0" ptsTypes="AA">
                                          <p:cBhvr>
                                            <p:cTn id="127" dur="500" fill="hold"/>
                                            <p:tgtEl>
                                              <p:spTgt spid="36"/>
                                            </p:tgtEl>
                                            <p:attrNameLst>
                                              <p:attrName>ppt_x</p:attrName>
                                              <p:attrName>ppt_y</p:attrName>
                                            </p:attrNameLst>
                                          </p:cBhvr>
                                          <p:rCtr x="0" y="-1944"/>
                                        </p:animMotion>
                                      </p:childTnLst>
                                    </p:cTn>
                                  </p:par>
                                  <p:par>
                                    <p:cTn id="128" presetID="10" presetClass="entr" presetSubtype="0" fill="hold" grpId="0" nodeType="withEffect">
                                      <p:stCondLst>
                                        <p:cond delay="75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250"/>
                                            <p:tgtEl>
                                              <p:spTgt spid="37"/>
                                            </p:tgtEl>
                                          </p:cBhvr>
                                        </p:animEffect>
                                      </p:childTnLst>
                                    </p:cTn>
                                  </p:par>
                                  <p:par>
                                    <p:cTn id="131" presetID="42" presetClass="path" presetSubtype="0" decel="100000" fill="hold" grpId="1" nodeType="withEffect">
                                      <p:stCondLst>
                                        <p:cond delay="750"/>
                                      </p:stCondLst>
                                      <p:childTnLst>
                                        <p:animMotion origin="layout" path="M 3.125E-6 0.03889 L 3.125E-6 1.11022E-16 " pathEditMode="relative" rAng="0" ptsTypes="AA">
                                          <p:cBhvr>
                                            <p:cTn id="132" dur="500" fill="hold"/>
                                            <p:tgtEl>
                                              <p:spTgt spid="37"/>
                                            </p:tgtEl>
                                            <p:attrNameLst>
                                              <p:attrName>ppt_x</p:attrName>
                                              <p:attrName>ppt_y</p:attrName>
                                            </p:attrNameLst>
                                          </p:cBhvr>
                                          <p:rCtr x="0" y="-1944"/>
                                        </p:animMotion>
                                      </p:childTnLst>
                                    </p:cTn>
                                  </p:par>
                                  <p:par>
                                    <p:cTn id="133" presetID="10" presetClass="entr" presetSubtype="0" fill="hold" grpId="0" nodeType="withEffect">
                                      <p:stCondLst>
                                        <p:cond delay="100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250"/>
                                            <p:tgtEl>
                                              <p:spTgt spid="38"/>
                                            </p:tgtEl>
                                          </p:cBhvr>
                                        </p:animEffect>
                                      </p:childTnLst>
                                    </p:cTn>
                                  </p:par>
                                  <p:par>
                                    <p:cTn id="136" presetID="42" presetClass="path" presetSubtype="0" decel="100000" fill="hold" grpId="1" nodeType="withEffect">
                                      <p:stCondLst>
                                        <p:cond delay="1000"/>
                                      </p:stCondLst>
                                      <p:childTnLst>
                                        <p:animMotion origin="layout" path="M 1.45833E-6 0.03889 L 1.45833E-6 1.11022E-16 " pathEditMode="relative" rAng="0" ptsTypes="AA">
                                          <p:cBhvr>
                                            <p:cTn id="137" dur="500" fill="hold"/>
                                            <p:tgtEl>
                                              <p:spTgt spid="38"/>
                                            </p:tgtEl>
                                            <p:attrNameLst>
                                              <p:attrName>ppt_x</p:attrName>
                                              <p:attrName>ppt_y</p:attrName>
                                            </p:attrNameLst>
                                          </p:cBhvr>
                                          <p:rCtr x="0" y="-1944"/>
                                        </p:animMotion>
                                      </p:childTnLst>
                                    </p:cTn>
                                  </p:par>
                                  <p:par>
                                    <p:cTn id="138" presetID="10" presetClass="entr" presetSubtype="0" fill="hold" grpId="0" nodeType="withEffect">
                                      <p:stCondLst>
                                        <p:cond delay="125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250"/>
                                            <p:tgtEl>
                                              <p:spTgt spid="39"/>
                                            </p:tgtEl>
                                          </p:cBhvr>
                                        </p:animEffect>
                                      </p:childTnLst>
                                    </p:cTn>
                                  </p:par>
                                  <p:par>
                                    <p:cTn id="141" presetID="42" presetClass="path" presetSubtype="0" decel="100000" fill="hold" grpId="1" nodeType="withEffect">
                                      <p:stCondLst>
                                        <p:cond delay="1250"/>
                                      </p:stCondLst>
                                      <p:childTnLst>
                                        <p:animMotion origin="layout" path="M 4.79167E-6 0.03889 L 4.79167E-6 1.11022E-16 " pathEditMode="relative" rAng="0" ptsTypes="AA">
                                          <p:cBhvr>
                                            <p:cTn id="142" dur="500" fill="hold"/>
                                            <p:tgtEl>
                                              <p:spTgt spid="3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8" grpId="2" animBg="1"/>
          <p:bldP spid="9" grpId="0" animBg="1"/>
          <p:bldP spid="9" grpId="1" animBg="1"/>
          <p:bldP spid="10" grpId="0" animBg="1"/>
          <p:bldP spid="10" grpId="1" animBg="1"/>
          <p:bldP spid="10" grpId="2" animBg="1"/>
          <p:bldP spid="11" grpId="0" animBg="1"/>
          <p:bldP spid="11" grpId="1" animBg="1"/>
          <p:bldP spid="12" grpId="0" animBg="1"/>
          <p:bldP spid="12" grpId="1" animBg="1"/>
          <p:bldP spid="12" grpId="2" animBg="1"/>
          <p:bldP spid="13" grpId="0" animBg="1"/>
          <p:bldP spid="13" grpId="1" animBg="1"/>
          <p:bldP spid="14" grpId="0" animBg="1"/>
          <p:bldP spid="14" grpId="1" animBg="1"/>
          <p:bldP spid="14" grpId="2" animBg="1"/>
          <p:bldP spid="15" grpId="0" animBg="1"/>
          <p:bldP spid="15" grpId="1" animBg="1"/>
          <p:bldP spid="16" grpId="0" animBg="1"/>
          <p:bldP spid="16" grpId="1" animBg="1"/>
          <p:bldP spid="16" grpId="2" animBg="1"/>
          <p:bldP spid="17" grpId="0" animBg="1"/>
          <p:bldP spid="17" grpId="1" animBg="1"/>
          <p:bldP spid="18" grpId="0" animBg="1"/>
          <p:bldP spid="18" grpId="1" animBg="1"/>
          <p:bldP spid="18" grpId="2" animBg="1"/>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24"/>
                            </p:tgtEl>
                            <p:attrNameLst>
                              <p:attrName>ppt_x</p:attrName>
                              <p:attrName>ppt_y</p:attrName>
                            </p:attrNameLst>
                          </p:cBhvr>
                          <p:rCtr x="0" y="-1944"/>
                        </p:animMotion>
                      </p:childTnLst>
                    </p:cTn>
                  </p:par>
                </p:tnLst>
              </p:tmpl>
            </p:tmplLst>
          </p:bldP>
          <p:bldP spid="25" grpId="0">
            <p:tmplLst>
              <p:tmpl>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25"/>
                            </p:tgtEl>
                            <p:attrNameLst>
                              <p:attrName>ppt_x</p:attrName>
                              <p:attrName>ppt_y</p:attrName>
                            </p:attrNameLst>
                          </p:cBhvr>
                          <p:rCtr x="0" y="-1944"/>
                        </p:animMotion>
                      </p:childTnLst>
                    </p:cTn>
                  </p:par>
                </p:tnLst>
              </p:tmpl>
            </p:tmplLst>
          </p:bldP>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26"/>
                            </p:tgtEl>
                            <p:attrNameLst>
                              <p:attrName>ppt_x</p:attrName>
                              <p:attrName>ppt_y</p:attrName>
                            </p:attrNameLst>
                          </p:cBhvr>
                          <p:rCtr x="0" y="-1944"/>
                        </p:animMotion>
                      </p:childTnLst>
                    </p:cTn>
                  </p:par>
                </p:tnLst>
              </p:tmpl>
            </p:tmplLst>
          </p:bldP>
          <p:bldP spid="29" grpId="0">
            <p:tmplLst>
              <p:tmpl>
                <p:tnLst>
                  <p:par>
                    <p:cTn presetID="10" presetClass="entr" presetSubtype="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29"/>
                            </p:tgtEl>
                            <p:attrNameLst>
                              <p:attrName>ppt_x</p:attrName>
                              <p:attrName>ppt_y</p:attrName>
                            </p:attrNameLst>
                          </p:cBhvr>
                          <p:rCtr x="0" y="-1944"/>
                        </p:animMotion>
                      </p:childTnLst>
                    </p:cTn>
                  </p:par>
                </p:tnLst>
              </p:tmpl>
            </p:tmplLst>
          </p:bldP>
          <p:bldP spid="30" grpId="0">
            <p:tmplLst>
              <p:tmpl>
                <p:tnLst>
                  <p:par>
                    <p:cTn presetID="10" presetClass="entr" presetSubtype="0" fill="hold" nodeType="withEffect">
                      <p:stCondLst>
                        <p:cond delay="100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0"/>
                            </p:tgtEl>
                            <p:attrNameLst>
                              <p:attrName>ppt_x</p:attrName>
                              <p:attrName>ppt_y</p:attrName>
                            </p:attrNameLst>
                          </p:cBhvr>
                          <p:rCtr x="0" y="-1944"/>
                        </p:animMotion>
                      </p:childTnLst>
                    </p:cTn>
                  </p:par>
                </p:tnLst>
              </p:tmpl>
            </p:tmplLst>
          </p:bldP>
          <p:bldP spid="31" grpId="0">
            <p:tmplLst>
              <p:tmpl>
                <p:tnLst>
                  <p:par>
                    <p:cTn presetID="10" presetClass="entr" presetSubtype="0" fill="hold" nodeType="withEffect">
                      <p:stCondLst>
                        <p:cond delay="125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1"/>
                            </p:tgtEl>
                            <p:attrNameLst>
                              <p:attrName>ppt_x</p:attrName>
                              <p:attrName>ppt_y</p:attrName>
                            </p:attrNameLst>
                          </p:cBhvr>
                          <p:rCtr x="0" y="-1944"/>
                        </p:animMotion>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34"/>
                            </p:tgtEl>
                            <p:attrNameLst>
                              <p:attrName>ppt_x</p:attrName>
                              <p:attrName>ppt_y</p:attrName>
                            </p:attrNameLst>
                          </p:cBhvr>
                          <p:rCtr x="0" y="-1944"/>
                        </p:animMotion>
                      </p:childTnLst>
                    </p:cTn>
                  </p:par>
                </p:tnLst>
              </p:tmpl>
            </p:tmplLst>
          </p:bldP>
          <p:bldP spid="35" grpId="0">
            <p:tmplLst>
              <p:tmpl>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250"/>
                            <p:tgtEl>
                              <p:spTgt spid="35"/>
                            </p:tgtEl>
                          </p:cBhvr>
                        </p:animEffect>
                      </p:childTnLst>
                    </p:cTn>
                  </p:par>
                </p:tnLst>
              </p:tmpl>
            </p:tmplLst>
          </p:bldP>
          <p:bldP spid="3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35"/>
                            </p:tgtEl>
                            <p:attrNameLst>
                              <p:attrName>ppt_x</p:attrName>
                              <p:attrName>ppt_y</p:attrName>
                            </p:attrNameLst>
                          </p:cBhvr>
                          <p:rCtr x="0" y="-1944"/>
                        </p:animMotion>
                      </p:childTnLst>
                    </p:cTn>
                  </p:par>
                </p:tnLst>
              </p:tmpl>
            </p:tmplLst>
          </p:bldP>
          <p:bldP spid="36" grpId="0">
            <p:tmplLst>
              <p:tmpl>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36"/>
                            </p:tgtEl>
                            <p:attrNameLst>
                              <p:attrName>ppt_x</p:attrName>
                              <p:attrName>ppt_y</p:attrName>
                            </p:attrNameLst>
                          </p:cBhvr>
                          <p:rCtr x="0" y="-1944"/>
                        </p:animMotion>
                      </p:childTnLst>
                    </p:cTn>
                  </p:par>
                </p:tnLst>
              </p:tmpl>
            </p:tmplLst>
          </p:bldP>
          <p:bldP spid="37" grpId="0">
            <p:tmplLst>
              <p:tmpl>
                <p:tnLst>
                  <p:par>
                    <p:cTn presetID="10" presetClass="entr" presetSubtype="0"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7"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37"/>
                            </p:tgtEl>
                            <p:attrNameLst>
                              <p:attrName>ppt_x</p:attrName>
                              <p:attrName>ppt_y</p:attrName>
                            </p:attrNameLst>
                          </p:cBhvr>
                          <p:rCtr x="0" y="-1944"/>
                        </p:animMotion>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38"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8"/>
                            </p:tgtEl>
                            <p:attrNameLst>
                              <p:attrName>ppt_x</p:attrName>
                              <p:attrName>ppt_y</p:attrName>
                            </p:attrNameLst>
                          </p:cBhvr>
                          <p:rCtr x="0" y="-1944"/>
                        </p:animMotion>
                      </p:childTnLst>
                    </p:cTn>
                  </p:par>
                </p:tnLst>
              </p:tmpl>
            </p:tmplLst>
          </p:bldP>
          <p:bldP spid="39" grpId="0">
            <p:tmplLst>
              <p:tmpl>
                <p:tnLst>
                  <p:par>
                    <p:cTn presetID="10" presetClass="entr" presetSubtype="0"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39"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9"/>
                            </p:tgtEl>
                            <p:attrNameLst>
                              <p:attrName>ppt_x</p:attrName>
                              <p:attrName>ppt_y</p:attrName>
                            </p:attrNameLst>
                          </p:cBhvr>
                          <p:rCtr x="0" y="-1944"/>
                        </p:animMotion>
                      </p:childTnLst>
                    </p:cTn>
                  </p:par>
                </p:tnLst>
              </p:tmpl>
            </p:tmplLst>
          </p:bldP>
        </p:bld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ollen en tak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5F38-A2AC-5FB2-B469-16F518A449EB}"/>
              </a:ext>
            </a:extLst>
          </p:cNvPr>
          <p:cNvSpPr>
            <a:spLocks noGrp="1"/>
          </p:cNvSpPr>
          <p:nvPr>
            <p:ph type="title" hasCustomPrompt="1"/>
          </p:nvPr>
        </p:nvSpPr>
        <p:spPr/>
        <p:txBody>
          <a:bodyPr/>
          <a:lstStyle/>
          <a:p>
            <a:r>
              <a:rPr lang="nl-NL"/>
              <a:t>Plaats hier je titel</a:t>
            </a:r>
          </a:p>
        </p:txBody>
      </p:sp>
      <p:sp>
        <p:nvSpPr>
          <p:cNvPr id="6" name="Rechthoek 5">
            <a:extLst>
              <a:ext uri="{FF2B5EF4-FFF2-40B4-BE49-F238E27FC236}">
                <a16:creationId xmlns:a16="http://schemas.microsoft.com/office/drawing/2014/main" id="{6752170A-A587-4268-549C-26D4BCBB435B}"/>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Rollen en taken #2</a:t>
            </a:r>
          </a:p>
        </p:txBody>
      </p:sp>
      <p:sp>
        <p:nvSpPr>
          <p:cNvPr id="7" name="Tijdelijke aanduiding voor tekst 43">
            <a:extLst>
              <a:ext uri="{FF2B5EF4-FFF2-40B4-BE49-F238E27FC236}">
                <a16:creationId xmlns:a16="http://schemas.microsoft.com/office/drawing/2014/main" id="{AE3A7D4B-41C0-BC15-02EF-EFAA03E007D8}"/>
              </a:ext>
            </a:extLst>
          </p:cNvPr>
          <p:cNvSpPr>
            <a:spLocks noGrp="1"/>
          </p:cNvSpPr>
          <p:nvPr>
            <p:ph type="body" sz="quarter" idx="19" hasCustomPrompt="1"/>
          </p:nvPr>
        </p:nvSpPr>
        <p:spPr>
          <a:xfrm>
            <a:off x="696765" y="2263125"/>
            <a:ext cx="3556888" cy="1564215"/>
          </a:xfrm>
          <a:prstGeom prst="roundRect">
            <a:avLst>
              <a:gd name="adj" fmla="val 45802"/>
            </a:avLst>
          </a:prstGeom>
          <a:solidFill>
            <a:srgbClr val="9F3F7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8" name="Tijdelijke aanduiding voor tekst 43">
            <a:extLst>
              <a:ext uri="{FF2B5EF4-FFF2-40B4-BE49-F238E27FC236}">
                <a16:creationId xmlns:a16="http://schemas.microsoft.com/office/drawing/2014/main" id="{A39E56A3-CFD0-85EA-3700-B375B7200088}"/>
              </a:ext>
            </a:extLst>
          </p:cNvPr>
          <p:cNvSpPr>
            <a:spLocks noGrp="1"/>
          </p:cNvSpPr>
          <p:nvPr>
            <p:ph type="body" sz="quarter" idx="28" hasCustomPrompt="1"/>
          </p:nvPr>
        </p:nvSpPr>
        <p:spPr>
          <a:xfrm>
            <a:off x="696765" y="3986557"/>
            <a:ext cx="3556888" cy="1564215"/>
          </a:xfrm>
          <a:prstGeom prst="roundRect">
            <a:avLst>
              <a:gd name="adj" fmla="val 45802"/>
            </a:avLst>
          </a:prstGeom>
          <a:solidFill>
            <a:schemeClr val="accent1"/>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9" name="Tijdelijke aanduiding voor tekst 43">
            <a:extLst>
              <a:ext uri="{FF2B5EF4-FFF2-40B4-BE49-F238E27FC236}">
                <a16:creationId xmlns:a16="http://schemas.microsoft.com/office/drawing/2014/main" id="{B3228832-C29B-4C02-A21F-8DF0217F6819}"/>
              </a:ext>
            </a:extLst>
          </p:cNvPr>
          <p:cNvSpPr>
            <a:spLocks noGrp="1"/>
          </p:cNvSpPr>
          <p:nvPr>
            <p:ph type="body" sz="quarter" idx="29" hasCustomPrompt="1"/>
          </p:nvPr>
        </p:nvSpPr>
        <p:spPr>
          <a:xfrm>
            <a:off x="4303312" y="2263124"/>
            <a:ext cx="3556888" cy="1564215"/>
          </a:xfrm>
          <a:prstGeom prst="roundRect">
            <a:avLst>
              <a:gd name="adj" fmla="val 45802"/>
            </a:avLst>
          </a:prstGeom>
          <a:solidFill>
            <a:srgbClr val="397585"/>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0" name="Tijdelijke aanduiding voor tekst 43">
            <a:extLst>
              <a:ext uri="{FF2B5EF4-FFF2-40B4-BE49-F238E27FC236}">
                <a16:creationId xmlns:a16="http://schemas.microsoft.com/office/drawing/2014/main" id="{E318754C-7CE5-D9C1-2E7C-1B0472248911}"/>
              </a:ext>
            </a:extLst>
          </p:cNvPr>
          <p:cNvSpPr>
            <a:spLocks noGrp="1"/>
          </p:cNvSpPr>
          <p:nvPr>
            <p:ph type="body" sz="quarter" idx="30" hasCustomPrompt="1"/>
          </p:nvPr>
        </p:nvSpPr>
        <p:spPr>
          <a:xfrm>
            <a:off x="4303312" y="4007059"/>
            <a:ext cx="3556888" cy="1564215"/>
          </a:xfrm>
          <a:prstGeom prst="roundRect">
            <a:avLst>
              <a:gd name="adj" fmla="val 45802"/>
            </a:avLst>
          </a:prstGeom>
          <a:solidFill>
            <a:schemeClr val="bg1">
              <a:lumMod val="75000"/>
            </a:schemeClr>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1" name="Tijdelijke aanduiding voor tekst 43">
            <a:extLst>
              <a:ext uri="{FF2B5EF4-FFF2-40B4-BE49-F238E27FC236}">
                <a16:creationId xmlns:a16="http://schemas.microsoft.com/office/drawing/2014/main" id="{16002416-F23B-679E-5308-C07BF065BF33}"/>
              </a:ext>
            </a:extLst>
          </p:cNvPr>
          <p:cNvSpPr>
            <a:spLocks noGrp="1"/>
          </p:cNvSpPr>
          <p:nvPr>
            <p:ph type="body" sz="quarter" idx="31" hasCustomPrompt="1"/>
          </p:nvPr>
        </p:nvSpPr>
        <p:spPr>
          <a:xfrm>
            <a:off x="7914387" y="2263124"/>
            <a:ext cx="3556888" cy="1564215"/>
          </a:xfrm>
          <a:prstGeom prst="roundRect">
            <a:avLst>
              <a:gd name="adj" fmla="val 45802"/>
            </a:avLst>
          </a:prstGeom>
          <a:solidFill>
            <a:srgbClr val="567B67"/>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2" name="Tijdelijke aanduiding voor tekst 43">
            <a:extLst>
              <a:ext uri="{FF2B5EF4-FFF2-40B4-BE49-F238E27FC236}">
                <a16:creationId xmlns:a16="http://schemas.microsoft.com/office/drawing/2014/main" id="{D04C260E-FA77-144F-30D0-9081F4C3FB9E}"/>
              </a:ext>
            </a:extLst>
          </p:cNvPr>
          <p:cNvSpPr>
            <a:spLocks noGrp="1"/>
          </p:cNvSpPr>
          <p:nvPr>
            <p:ph type="body" sz="quarter" idx="32" hasCustomPrompt="1"/>
          </p:nvPr>
        </p:nvSpPr>
        <p:spPr>
          <a:xfrm>
            <a:off x="7914387" y="4007059"/>
            <a:ext cx="3556888" cy="1564215"/>
          </a:xfrm>
          <a:prstGeom prst="roundRect">
            <a:avLst>
              <a:gd name="adj" fmla="val 45802"/>
            </a:avLst>
          </a:prstGeom>
          <a:solidFill>
            <a:schemeClr val="accent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3" name="Tijdelijke aanduiding voor tekst 17">
            <a:extLst>
              <a:ext uri="{FF2B5EF4-FFF2-40B4-BE49-F238E27FC236}">
                <a16:creationId xmlns:a16="http://schemas.microsoft.com/office/drawing/2014/main" id="{F84F3D4A-DAF3-A489-8923-5D59477C0837}"/>
              </a:ext>
            </a:extLst>
          </p:cNvPr>
          <p:cNvSpPr>
            <a:spLocks noGrp="1"/>
          </p:cNvSpPr>
          <p:nvPr>
            <p:ph type="body" sz="quarter" idx="25" hasCustomPrompt="1"/>
          </p:nvPr>
        </p:nvSpPr>
        <p:spPr>
          <a:xfrm>
            <a:off x="1930154"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4" name="Tijdelijke aanduiding voor tekst 17">
            <a:extLst>
              <a:ext uri="{FF2B5EF4-FFF2-40B4-BE49-F238E27FC236}">
                <a16:creationId xmlns:a16="http://schemas.microsoft.com/office/drawing/2014/main" id="{EE2B9360-B2B2-1CCE-26C3-EFBA4961D910}"/>
              </a:ext>
            </a:extLst>
          </p:cNvPr>
          <p:cNvSpPr>
            <a:spLocks noGrp="1"/>
          </p:cNvSpPr>
          <p:nvPr>
            <p:ph type="body" sz="quarter" idx="33" hasCustomPrompt="1"/>
          </p:nvPr>
        </p:nvSpPr>
        <p:spPr>
          <a:xfrm>
            <a:off x="5536701"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5" name="Tijdelijke aanduiding voor tekst 17">
            <a:extLst>
              <a:ext uri="{FF2B5EF4-FFF2-40B4-BE49-F238E27FC236}">
                <a16:creationId xmlns:a16="http://schemas.microsoft.com/office/drawing/2014/main" id="{9FCB2AAF-E663-61C4-A7DB-B4CC18DD69B0}"/>
              </a:ext>
            </a:extLst>
          </p:cNvPr>
          <p:cNvSpPr>
            <a:spLocks noGrp="1"/>
          </p:cNvSpPr>
          <p:nvPr>
            <p:ph type="body" sz="quarter" idx="34" hasCustomPrompt="1"/>
          </p:nvPr>
        </p:nvSpPr>
        <p:spPr>
          <a:xfrm>
            <a:off x="9147776"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6" name="Tijdelijke aanduiding voor tekst 17">
            <a:extLst>
              <a:ext uri="{FF2B5EF4-FFF2-40B4-BE49-F238E27FC236}">
                <a16:creationId xmlns:a16="http://schemas.microsoft.com/office/drawing/2014/main" id="{7D7DE424-640B-FD7B-5E5A-0D40FB16A2DD}"/>
              </a:ext>
            </a:extLst>
          </p:cNvPr>
          <p:cNvSpPr>
            <a:spLocks noGrp="1"/>
          </p:cNvSpPr>
          <p:nvPr>
            <p:ph type="body" sz="quarter" idx="35" hasCustomPrompt="1"/>
          </p:nvPr>
        </p:nvSpPr>
        <p:spPr>
          <a:xfrm>
            <a:off x="1930154"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7" name="Tijdelijke aanduiding voor tekst 17">
            <a:extLst>
              <a:ext uri="{FF2B5EF4-FFF2-40B4-BE49-F238E27FC236}">
                <a16:creationId xmlns:a16="http://schemas.microsoft.com/office/drawing/2014/main" id="{10A83DB8-37D9-205E-3A85-1D1D8038A08E}"/>
              </a:ext>
            </a:extLst>
          </p:cNvPr>
          <p:cNvSpPr>
            <a:spLocks noGrp="1"/>
          </p:cNvSpPr>
          <p:nvPr>
            <p:ph type="body" sz="quarter" idx="36" hasCustomPrompt="1"/>
          </p:nvPr>
        </p:nvSpPr>
        <p:spPr>
          <a:xfrm>
            <a:off x="5536701"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8" name="Tijdelijke aanduiding voor tekst 17">
            <a:extLst>
              <a:ext uri="{FF2B5EF4-FFF2-40B4-BE49-F238E27FC236}">
                <a16:creationId xmlns:a16="http://schemas.microsoft.com/office/drawing/2014/main" id="{86209ACE-9033-6E22-7D67-D2FAED3C7714}"/>
              </a:ext>
            </a:extLst>
          </p:cNvPr>
          <p:cNvSpPr>
            <a:spLocks noGrp="1"/>
          </p:cNvSpPr>
          <p:nvPr>
            <p:ph type="body" sz="quarter" idx="37" hasCustomPrompt="1"/>
          </p:nvPr>
        </p:nvSpPr>
        <p:spPr>
          <a:xfrm>
            <a:off x="9147776"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3" name="Tijdelijke aanduiding voor datum 2">
            <a:extLst>
              <a:ext uri="{FF2B5EF4-FFF2-40B4-BE49-F238E27FC236}">
                <a16:creationId xmlns:a16="http://schemas.microsoft.com/office/drawing/2014/main" id="{B6D6CE15-3C40-CAC3-4AFC-25C10A670940}"/>
              </a:ext>
            </a:extLst>
          </p:cNvPr>
          <p:cNvSpPr>
            <a:spLocks noGrp="1"/>
          </p:cNvSpPr>
          <p:nvPr>
            <p:ph type="dt" sz="half" idx="38"/>
          </p:nvPr>
        </p:nvSpPr>
        <p:spPr/>
        <p:txBody>
          <a:bodyPr/>
          <a:lstStyle/>
          <a:p>
            <a:pPr algn="ctr"/>
            <a:fld id="{C0BD0926-5E3A-446F-B406-A03096C823A1}"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E2CB8B3C-B082-389A-034B-3D1796F03194}"/>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43D738E8-699C-A85E-101D-1867F25A16C4}"/>
              </a:ext>
            </a:extLst>
          </p:cNvPr>
          <p:cNvSpPr>
            <a:spLocks noGrp="1"/>
          </p:cNvSpPr>
          <p:nvPr>
            <p:ph type="sldNum" sz="quarter" idx="40"/>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29101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0.01667 -0.00046 L -4.79167E-6 -1.48148E-6 " pathEditMode="relative" rAng="0" ptsTypes="AA">
                                      <p:cBhvr>
                                        <p:cTn id="9" dur="500" fill="hold"/>
                                        <p:tgtEl>
                                          <p:spTgt spid="7"/>
                                        </p:tgtEl>
                                        <p:attrNameLst>
                                          <p:attrName>ppt_x</p:attrName>
                                          <p:attrName>ppt_y</p:attrName>
                                        </p:attrNameLst>
                                      </p:cBhvr>
                                      <p:rCtr x="-833" y="23"/>
                                    </p:animMotion>
                                  </p:childTnLst>
                                </p:cTn>
                              </p:par>
                              <p:par>
                                <p:cTn id="10" presetID="10"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grpId="1" nodeType="withEffect">
                                  <p:stCondLst>
                                    <p:cond delay="250"/>
                                  </p:stCondLst>
                                  <p:childTnLst>
                                    <p:animMotion origin="layout" path="M -4.79167E-6 0.03889 L -4.79167E-6 -7.40741E-7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grpId="1" nodeType="withEffect">
                                  <p:stCondLst>
                                    <p:cond delay="750"/>
                                  </p:stCondLst>
                                  <p:childTnLst>
                                    <p:animMotion origin="layout" path="M 0.01666 -0.00046 L 2.29167E-6 -3.7037E-7 " pathEditMode="relative" rAng="0" ptsTypes="AA">
                                      <p:cBhvr>
                                        <p:cTn id="19" dur="500" fill="hold"/>
                                        <p:tgtEl>
                                          <p:spTgt spid="8"/>
                                        </p:tgtEl>
                                        <p:attrNameLst>
                                          <p:attrName>ppt_x</p:attrName>
                                          <p:attrName>ppt_y</p:attrName>
                                        </p:attrNameLst>
                                      </p:cBhvr>
                                      <p:rCtr x="-833" y="23"/>
                                    </p:animMotion>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42" presetClass="path" presetSubtype="0" decel="100000" fill="hold" grpId="1" nodeType="withEffect">
                                  <p:stCondLst>
                                    <p:cond delay="1000"/>
                                  </p:stCondLst>
                                  <p:childTnLst>
                                    <p:animMotion origin="layout" path="M -4.79167E-6 0.03889 L -4.79167E-6 -7.40741E-7 " pathEditMode="relative" rAng="0" ptsTypes="AA">
                                      <p:cBhvr>
                                        <p:cTn id="24" dur="500" fill="hold"/>
                                        <p:tgtEl>
                                          <p:spTgt spid="16"/>
                                        </p:tgtEl>
                                        <p:attrNameLst>
                                          <p:attrName>ppt_x</p:attrName>
                                          <p:attrName>ppt_y</p:attrName>
                                        </p:attrNameLst>
                                      </p:cBhvr>
                                      <p:rCtr x="0" y="-1944"/>
                                    </p:animMotion>
                                  </p:childTnLst>
                                </p:cTn>
                              </p:par>
                              <p:par>
                                <p:cTn id="25" presetID="10" presetClass="entr" presetSubtype="0"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decel="100000" fill="hold" grpId="1" nodeType="withEffect">
                                  <p:stCondLst>
                                    <p:cond delay="250"/>
                                  </p:stCondLst>
                                  <p:childTnLst>
                                    <p:animMotion origin="layout" path="M 0.01666 -0.00046 L 1.875E-6 -1.48148E-6 " pathEditMode="relative" rAng="0" ptsTypes="AA">
                                      <p:cBhvr>
                                        <p:cTn id="29" dur="500" fill="hold"/>
                                        <p:tgtEl>
                                          <p:spTgt spid="9"/>
                                        </p:tgtEl>
                                        <p:attrNameLst>
                                          <p:attrName>ppt_x</p:attrName>
                                          <p:attrName>ppt_y</p:attrName>
                                        </p:attrNameLst>
                                      </p:cBhvr>
                                      <p:rCtr x="-833" y="23"/>
                                    </p:animMotion>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500"/>
                                  </p:stCondLst>
                                  <p:childTnLst>
                                    <p:animMotion origin="layout" path="M 1.875E-6 0.03889 L 1.875E-6 -7.40741E-7 " pathEditMode="relative" rAng="0" ptsTypes="AA">
                                      <p:cBhvr>
                                        <p:cTn id="34" dur="500" fill="hold"/>
                                        <p:tgtEl>
                                          <p:spTgt spid="14"/>
                                        </p:tgtEl>
                                        <p:attrNameLst>
                                          <p:attrName>ppt_x</p:attrName>
                                          <p:attrName>ppt_y</p:attrName>
                                        </p:attrNameLst>
                                      </p:cBhvr>
                                      <p:rCtr x="0" y="-1944"/>
                                    </p:animMotion>
                                  </p:childTnLst>
                                </p:cTn>
                              </p:par>
                              <p:par>
                                <p:cTn id="35" presetID="10" presetClass="entr" presetSubtype="0"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42" presetClass="path" presetSubtype="0" decel="100000" fill="hold" grpId="1" nodeType="withEffect">
                                  <p:stCondLst>
                                    <p:cond delay="1000"/>
                                  </p:stCondLst>
                                  <p:childTnLst>
                                    <p:animMotion origin="layout" path="M 0.01666 -0.00046 L 1.875E-6 1.85185E-6 " pathEditMode="relative" rAng="0" ptsTypes="AA">
                                      <p:cBhvr>
                                        <p:cTn id="39" dur="500" fill="hold"/>
                                        <p:tgtEl>
                                          <p:spTgt spid="10"/>
                                        </p:tgtEl>
                                        <p:attrNameLst>
                                          <p:attrName>ppt_x</p:attrName>
                                          <p:attrName>ppt_y</p:attrName>
                                        </p:attrNameLst>
                                      </p:cBhvr>
                                      <p:rCtr x="-833" y="23"/>
                                    </p:animMotion>
                                  </p:childTnLst>
                                </p:cTn>
                              </p:par>
                              <p:par>
                                <p:cTn id="40" presetID="10" presetClass="entr" presetSubtype="0" fill="hold" grpId="0" nodeType="withEffect">
                                  <p:stCondLst>
                                    <p:cond delay="1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42" presetClass="path" presetSubtype="0" decel="100000" fill="hold" grpId="1" nodeType="withEffect">
                                  <p:stCondLst>
                                    <p:cond delay="1250"/>
                                  </p:stCondLst>
                                  <p:childTnLst>
                                    <p:animMotion origin="layout" path="M 1.875E-6 0.03889 L 1.875E-6 -7.40741E-7 " pathEditMode="relative" rAng="0" ptsTypes="AA">
                                      <p:cBhvr>
                                        <p:cTn id="44" dur="500" fill="hold"/>
                                        <p:tgtEl>
                                          <p:spTgt spid="17"/>
                                        </p:tgtEl>
                                        <p:attrNameLst>
                                          <p:attrName>ppt_x</p:attrName>
                                          <p:attrName>ppt_y</p:attrName>
                                        </p:attrNameLst>
                                      </p:cBhvr>
                                      <p:rCtr x="0" y="-1944"/>
                                    </p:animMotion>
                                  </p:childTnLst>
                                </p:cTn>
                              </p:par>
                              <p:par>
                                <p:cTn id="45" presetID="10" presetClass="entr" presetSubtype="0" fill="hold" grpId="0" nodeType="withEffect">
                                  <p:stCondLst>
                                    <p:cond delay="5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42" presetClass="path" presetSubtype="0" decel="100000" fill="hold" grpId="1" nodeType="withEffect">
                                  <p:stCondLst>
                                    <p:cond delay="500"/>
                                  </p:stCondLst>
                                  <p:childTnLst>
                                    <p:animMotion origin="layout" path="M 0.01667 -0.00046 L -1.875E-6 -1.48148E-6 " pathEditMode="relative" rAng="0" ptsTypes="AA">
                                      <p:cBhvr>
                                        <p:cTn id="49" dur="500" fill="hold"/>
                                        <p:tgtEl>
                                          <p:spTgt spid="11"/>
                                        </p:tgtEl>
                                        <p:attrNameLst>
                                          <p:attrName>ppt_x</p:attrName>
                                          <p:attrName>ppt_y</p:attrName>
                                        </p:attrNameLst>
                                      </p:cBhvr>
                                      <p:rCtr x="-833" y="23"/>
                                    </p:animMotion>
                                  </p:childTnLst>
                                </p:cTn>
                              </p:par>
                              <p:par>
                                <p:cTn id="50" presetID="10" presetClass="entr" presetSubtype="0" fill="hold" grpId="0" nodeType="withEffect">
                                  <p:stCondLst>
                                    <p:cond delay="75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42" presetClass="path" presetSubtype="0" decel="100000" fill="hold" grpId="1" nodeType="withEffect">
                                  <p:stCondLst>
                                    <p:cond delay="750"/>
                                  </p:stCondLst>
                                  <p:childTnLst>
                                    <p:animMotion origin="layout" path="M -1.875E-6 0.03889 L -1.875E-6 -7.40741E-7 " pathEditMode="relative" rAng="0" ptsTypes="AA">
                                      <p:cBhvr>
                                        <p:cTn id="54" dur="500" fill="hold"/>
                                        <p:tgtEl>
                                          <p:spTgt spid="15"/>
                                        </p:tgtEl>
                                        <p:attrNameLst>
                                          <p:attrName>ppt_x</p:attrName>
                                          <p:attrName>ppt_y</p:attrName>
                                        </p:attrNameLst>
                                      </p:cBhvr>
                                      <p:rCtr x="0" y="-1944"/>
                                    </p:animMotion>
                                  </p:childTnLst>
                                </p:cTn>
                              </p:par>
                              <p:par>
                                <p:cTn id="55" presetID="10" presetClass="entr" presetSubtype="0" fill="hold" grpId="0" nodeType="withEffect">
                                  <p:stCondLst>
                                    <p:cond delay="125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250"/>
                                  </p:stCondLst>
                                  <p:childTnLst>
                                    <p:animMotion origin="layout" path="M 0.01667 -0.00046 L -1.875E-6 1.85185E-6 " pathEditMode="relative" rAng="0" ptsTypes="AA">
                                      <p:cBhvr>
                                        <p:cTn id="59" dur="500" fill="hold"/>
                                        <p:tgtEl>
                                          <p:spTgt spid="12"/>
                                        </p:tgtEl>
                                        <p:attrNameLst>
                                          <p:attrName>ppt_x</p:attrName>
                                          <p:attrName>ppt_y</p:attrName>
                                        </p:attrNameLst>
                                      </p:cBhvr>
                                      <p:rCtr x="-833" y="23"/>
                                    </p:animMotion>
                                  </p:childTnLst>
                                </p:cTn>
                              </p:par>
                              <p:par>
                                <p:cTn id="60" presetID="10" presetClass="entr" presetSubtype="0" fill="hold" grpId="0" nodeType="withEffect">
                                  <p:stCondLst>
                                    <p:cond delay="1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50"/>
                                        <p:tgtEl>
                                          <p:spTgt spid="18"/>
                                        </p:tgtEl>
                                      </p:cBhvr>
                                    </p:animEffect>
                                  </p:childTnLst>
                                </p:cTn>
                              </p:par>
                              <p:par>
                                <p:cTn id="63" presetID="42" presetClass="path" presetSubtype="0" decel="100000" fill="hold" grpId="1" nodeType="withEffect">
                                  <p:stCondLst>
                                    <p:cond delay="1500"/>
                                  </p:stCondLst>
                                  <p:childTnLst>
                                    <p:animMotion origin="layout" path="M -1.875E-6 0.03889 L -1.875E-6 -7.40741E-7 " pathEditMode="relative" rAng="0" ptsTypes="AA">
                                      <p:cBhvr>
                                        <p:cTn id="64"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0"/>
                  </p:stCondLst>
                  <p:childTnLst>
                    <p:animMotion origin="layout" path="M 0.01667 -0.00046 L -4.791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6 -0.00046 L 2.29167E-6 -3.7037E-7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250"/>
                  </p:stCondLst>
                  <p:childTnLst>
                    <p:animMotion origin="layout" path="M 0.01666 -0.00046 L 1.875E-6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6 -0.00046 L 1.875E-6 1.85185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500"/>
                  </p:stCondLst>
                  <p:childTnLst>
                    <p:animMotion origin="layout" path="M 0.01667 -0.00046 L -1.875E-6 -1.48148E-6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667 -0.00046 L -1.875E-6 1.85185E-6 " pathEditMode="relative" rAng="0" ptsTypes="AA">
                      <p:cBhvr>
                        <p:cTn dur="500" fill="hold"/>
                        <p:tgtEl>
                          <p:spTgt spid="12"/>
                        </p:tgtEl>
                        <p:attrNameLst>
                          <p:attrName>ppt_x</p:attrName>
                          <p:attrName>ppt_y</p:attrName>
                        </p:attrNameLst>
                      </p:cBhvr>
                      <p:rCtr x="-833" y="23"/>
                    </p:animMotion>
                  </p:childTnLst>
                </p:cTn>
              </p:par>
            </p:tnLst>
          </p:tmpl>
        </p:tmplLst>
      </p:bldP>
      <p:bldP spid="13" grpId="0">
        <p:tmplLst>
          <p:tmpl>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p:tmplLst>
          <p:tmpl>
            <p:tnLst>
              <p:par>
                <p:cTn presetID="42" presetClass="path" presetSubtype="0" decel="100000" fill="hold" nodeType="withEffect">
                  <p:stCondLst>
                    <p:cond delay="250"/>
                  </p:stCondLst>
                  <p:childTnLst>
                    <p:animMotion origin="layout" path="M -4.79167E-6 0.03889 L -4.79167E-6 -7.40741E-7 " pathEditMode="relative" rAng="0" ptsTypes="AA">
                      <p:cBhvr>
                        <p:cTn dur="500" fill="hold"/>
                        <p:tgtEl>
                          <p:spTgt spid="13"/>
                        </p:tgtEl>
                        <p:attrNameLst>
                          <p:attrName>ppt_x</p:attrName>
                          <p:attrName>ppt_y</p:attrName>
                        </p:attrNameLst>
                      </p:cBhvr>
                      <p:rCtr x="0" y="-1944"/>
                    </p:animMotion>
                  </p:childTnLst>
                </p:cTn>
              </p:par>
            </p:tnLst>
          </p:tmpl>
        </p:tmplLst>
      </p:bldP>
      <p:bldP spid="14" grpId="0">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p:tmplLst>
          <p:tmpl>
            <p:tnLst>
              <p:par>
                <p:cTn presetID="42" presetClass="path" presetSubtype="0" decel="100000" fill="hold" nodeType="withEffect">
                  <p:stCondLst>
                    <p:cond delay="500"/>
                  </p:stCondLst>
                  <p:childTnLst>
                    <p:animMotion origin="layout" path="M 1.875E-6 0.03889 L 1.875E-6 -7.40741E-7 " pathEditMode="relative" rAng="0" ptsTypes="AA">
                      <p:cBhvr>
                        <p:cTn dur="500" fill="hold"/>
                        <p:tgtEl>
                          <p:spTgt spid="14"/>
                        </p:tgtEl>
                        <p:attrNameLst>
                          <p:attrName>ppt_x</p:attrName>
                          <p:attrName>ppt_y</p:attrName>
                        </p:attrNameLst>
                      </p:cBhvr>
                      <p:rCtr x="0" y="-1944"/>
                    </p:animMotion>
                  </p:childTnLst>
                </p:cTn>
              </p:par>
            </p:tnLst>
          </p:tmpl>
        </p:tmplLst>
      </p:bldP>
      <p:bldP spid="15" grpId="0">
        <p:tmplLst>
          <p:tmpl>
            <p:tnLst>
              <p:par>
                <p:cTn presetID="10" presetClass="entr" presetSubtype="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p:tmplLst>
          <p:tmpl>
            <p:tnLst>
              <p:par>
                <p:cTn presetID="42" presetClass="path" presetSubtype="0" decel="100000" fill="hold" nodeType="withEffect">
                  <p:stCondLst>
                    <p:cond delay="750"/>
                  </p:stCondLst>
                  <p:childTnLst>
                    <p:animMotion origin="layout" path="M -1.875E-6 0.03889 L -1.875E-6 -7.40741E-7 " pathEditMode="relative" rAng="0" ptsTypes="AA">
                      <p:cBhvr>
                        <p:cTn dur="500" fill="hold"/>
                        <p:tgtEl>
                          <p:spTgt spid="15"/>
                        </p:tgtEl>
                        <p:attrNameLst>
                          <p:attrName>ppt_x</p:attrName>
                          <p:attrName>ppt_y</p:attrName>
                        </p:attrNameLst>
                      </p:cBhvr>
                      <p:rCtr x="0" y="-1944"/>
                    </p:animMotion>
                  </p:childTnLst>
                </p:cTn>
              </p:par>
            </p:tnLst>
          </p:tmpl>
        </p:tmplLst>
      </p:bldP>
      <p:bldP spid="16" grpId="0">
        <p:tmplLst>
          <p:tmpl>
            <p:tnLst>
              <p:par>
                <p:cTn presetID="10" presetClass="entr" presetSubtype="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p:tmplLst>
          <p:tmpl>
            <p:tnLst>
              <p:par>
                <p:cTn presetID="42" presetClass="path" presetSubtype="0" decel="100000" fill="hold" nodeType="withEffect">
                  <p:stCondLst>
                    <p:cond delay="1000"/>
                  </p:stCondLst>
                  <p:childTnLst>
                    <p:animMotion origin="layout" path="M -4.79167E-6 0.03889 L -4.79167E-6 -7.40741E-7 " pathEditMode="relative" rAng="0" ptsTypes="AA">
                      <p:cBhvr>
                        <p:cTn dur="500" fill="hold"/>
                        <p:tgtEl>
                          <p:spTgt spid="16"/>
                        </p:tgtEl>
                        <p:attrNameLst>
                          <p:attrName>ppt_x</p:attrName>
                          <p:attrName>ppt_y</p:attrName>
                        </p:attrNameLst>
                      </p:cBhvr>
                      <p:rCtr x="0" y="-1944"/>
                    </p:animMotion>
                  </p:childTnLst>
                </p:cTn>
              </p:par>
            </p:tnLst>
          </p:tmpl>
        </p:tmplLst>
      </p:bldP>
      <p:bldP spid="17" grpId="0">
        <p:tmplLst>
          <p:tmpl>
            <p:tnLst>
              <p:par>
                <p:cTn presetID="10" presetClass="entr" presetSubtype="0" fill="hold" nodeType="withEffect">
                  <p:stCondLst>
                    <p:cond delay="125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p:tmplLst>
          <p:tmpl>
            <p:tnLst>
              <p:par>
                <p:cTn presetID="42" presetClass="path" presetSubtype="0" decel="100000" fill="hold" nodeType="withEffect">
                  <p:stCondLst>
                    <p:cond delay="1250"/>
                  </p:stCondLst>
                  <p:childTnLst>
                    <p:animMotion origin="layout" path="M 1.875E-6 0.03889 L 1.875E-6 -7.40741E-7 " pathEditMode="relative" rAng="0" ptsTypes="AA">
                      <p:cBhvr>
                        <p:cTn dur="500" fill="hold"/>
                        <p:tgtEl>
                          <p:spTgt spid="17"/>
                        </p:tgtEl>
                        <p:attrNameLst>
                          <p:attrName>ppt_x</p:attrName>
                          <p:attrName>ppt_y</p:attrName>
                        </p:attrNameLst>
                      </p:cBhvr>
                      <p:rCtr x="0" y="-1944"/>
                    </p:animMotion>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42" presetClass="path" presetSubtype="0" decel="100000" fill="hold" nodeType="withEffect">
                  <p:stCondLst>
                    <p:cond delay="1500"/>
                  </p:stCondLst>
                  <p:childTnLst>
                    <p:animMotion origin="layout" path="M -1.875E-6 0.03889 L -1.875E-6 -7.40741E-7 " pathEditMode="relative" rAng="0" ptsTypes="AA">
                      <p:cBhvr>
                        <p:cTn dur="500" fill="hold"/>
                        <p:tgtEl>
                          <p:spTgt spid="18"/>
                        </p:tgtEl>
                        <p:attrNameLst>
                          <p:attrName>ppt_x</p:attrName>
                          <p:attrName>ppt_y</p:attrName>
                        </p:attrNameLst>
                      </p:cBhvr>
                      <p:rCtr x="0" y="-1944"/>
                    </p:animMotion>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jdspad #1">
    <p:bg>
      <p:bgPr>
        <a:solidFill>
          <a:schemeClr val="accent6"/>
        </a:solidFill>
        <a:effectLst/>
      </p:bgPr>
    </p:bg>
    <p:spTree>
      <p:nvGrpSpPr>
        <p:cNvPr id="1" name=""/>
        <p:cNvGrpSpPr/>
        <p:nvPr/>
      </p:nvGrpSpPr>
      <p:grpSpPr>
        <a:xfrm>
          <a:off x="0" y="0"/>
          <a:ext cx="0" cy="0"/>
          <a:chOff x="0" y="0"/>
          <a:chExt cx="0" cy="0"/>
        </a:xfrm>
      </p:grpSpPr>
      <p:sp>
        <p:nvSpPr>
          <p:cNvPr id="13" name="Vrije vorm: vorm 12">
            <a:extLst>
              <a:ext uri="{FF2B5EF4-FFF2-40B4-BE49-F238E27FC236}">
                <a16:creationId xmlns:a16="http://schemas.microsoft.com/office/drawing/2014/main" id="{0836E99F-5EAF-D4B3-7275-59C467F8F16E}"/>
              </a:ext>
            </a:extLst>
          </p:cNvPr>
          <p:cNvSpPr/>
          <p:nvPr userDrawn="1"/>
        </p:nvSpPr>
        <p:spPr>
          <a:xfrm>
            <a:off x="0" y="-1"/>
            <a:ext cx="12192000" cy="6879673"/>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7" name="Tijdelijke aanduiding voor tekst 49">
            <a:extLst>
              <a:ext uri="{FF2B5EF4-FFF2-40B4-BE49-F238E27FC236}">
                <a16:creationId xmlns:a16="http://schemas.microsoft.com/office/drawing/2014/main" id="{3F41C3AF-5991-862B-4533-F980A90B1D57}"/>
              </a:ext>
            </a:extLst>
          </p:cNvPr>
          <p:cNvSpPr>
            <a:spLocks noGrp="1"/>
          </p:cNvSpPr>
          <p:nvPr>
            <p:ph type="body" sz="quarter" idx="17" hasCustomPrompt="1"/>
          </p:nvPr>
        </p:nvSpPr>
        <p:spPr>
          <a:xfrm>
            <a:off x="4036209" y="5030709"/>
            <a:ext cx="7866691" cy="1593709"/>
          </a:xfrm>
          <a:custGeom>
            <a:avLst/>
            <a:gdLst>
              <a:gd name="connsiteX0" fmla="*/ 729951 w 7866691"/>
              <a:gd name="connsiteY0" fmla="*/ 0 h 1593709"/>
              <a:gd name="connsiteX1" fmla="*/ 7866691 w 7866691"/>
              <a:gd name="connsiteY1" fmla="*/ 0 h 1593709"/>
              <a:gd name="connsiteX2" fmla="*/ 7866691 w 7866691"/>
              <a:gd name="connsiteY2" fmla="*/ 1280250 h 1593709"/>
              <a:gd name="connsiteX3" fmla="*/ 7667533 w 7866691"/>
              <a:gd name="connsiteY3" fmla="*/ 1580710 h 1593709"/>
              <a:gd name="connsiteX4" fmla="*/ 7625656 w 7866691"/>
              <a:gd name="connsiteY4" fmla="*/ 1593709 h 1593709"/>
              <a:gd name="connsiteX5" fmla="*/ 729951 w 7866691"/>
              <a:gd name="connsiteY5" fmla="*/ 1593709 h 1593709"/>
              <a:gd name="connsiteX6" fmla="*/ 0 w 7866691"/>
              <a:gd name="connsiteY6" fmla="*/ 863758 h 1593709"/>
              <a:gd name="connsiteX7" fmla="*/ 0 w 7866691"/>
              <a:gd name="connsiteY7" fmla="*/ 729951 h 1593709"/>
              <a:gd name="connsiteX8" fmla="*/ 729951 w 7866691"/>
              <a:gd name="connsiteY8"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6691" h="1593709">
                <a:moveTo>
                  <a:pt x="729951" y="0"/>
                </a:moveTo>
                <a:lnTo>
                  <a:pt x="7866691" y="0"/>
                </a:lnTo>
                <a:lnTo>
                  <a:pt x="7866691" y="1280250"/>
                </a:lnTo>
                <a:cubicBezTo>
                  <a:pt x="7866691" y="1415319"/>
                  <a:pt x="7784570" y="1531208"/>
                  <a:pt x="7667533" y="1580710"/>
                </a:cubicBezTo>
                <a:lnTo>
                  <a:pt x="7625656" y="1593709"/>
                </a:lnTo>
                <a:lnTo>
                  <a:pt x="729951" y="1593709"/>
                </a:lnTo>
                <a:cubicBezTo>
                  <a:pt x="326810" y="1593709"/>
                  <a:pt x="0" y="1266899"/>
                  <a:pt x="0" y="863758"/>
                </a:cubicBezTo>
                <a:lnTo>
                  <a:pt x="0" y="729951"/>
                </a:lnTo>
                <a:cubicBezTo>
                  <a:pt x="0" y="326810"/>
                  <a:pt x="326810" y="0"/>
                  <a:pt x="729951" y="0"/>
                </a:cubicBezTo>
                <a:close/>
              </a:path>
            </a:pathLst>
          </a:custGeom>
          <a:solidFill>
            <a:srgbClr val="567B67"/>
          </a:solidFill>
        </p:spPr>
        <p:txBody>
          <a:bodyPr wrap="square" lIns="1692000" rIns="3564000" anchor="ctr" anchorCtr="0">
            <a:noAutofit/>
            <a:scene3d>
              <a:camera prst="orthographicFront">
                <a:rot lat="0" lon="0" rev="0"/>
              </a:camera>
              <a:lightRig rig="threePt" dir="t"/>
            </a:scene3d>
          </a:bodyPr>
          <a:lstStyle>
            <a:lvl1pPr marL="0" indent="0" algn="l">
              <a:buNone/>
              <a:defRPr sz="1400">
                <a:solidFill>
                  <a:schemeClr val="bg1"/>
                </a:solidFill>
                <a:latin typeface="+mj-lt"/>
              </a:defRPr>
            </a:lvl1pPr>
          </a:lstStyle>
          <a:p>
            <a:pPr lvl="0"/>
            <a:r>
              <a:rPr lang="nl-NL"/>
              <a:t>1999 - </a:t>
            </a:r>
            <a:r>
              <a:rPr lang="nl-NL" err="1"/>
              <a:t>Lorem</a:t>
            </a:r>
            <a:r>
              <a:rPr lang="nl-NL"/>
              <a:t> </a:t>
            </a:r>
            <a:r>
              <a:rPr lang="nl-NL" err="1"/>
              <a:t>ipsum</a:t>
            </a:r>
            <a:endParaRPr lang="nl-NL"/>
          </a:p>
        </p:txBody>
      </p:sp>
      <p:sp>
        <p:nvSpPr>
          <p:cNvPr id="8" name="Tijdelijke aanduiding voor tekst 51">
            <a:extLst>
              <a:ext uri="{FF2B5EF4-FFF2-40B4-BE49-F238E27FC236}">
                <a16:creationId xmlns:a16="http://schemas.microsoft.com/office/drawing/2014/main" id="{50EA9AD6-A56C-9155-9E17-BCB6023365A4}"/>
              </a:ext>
            </a:extLst>
          </p:cNvPr>
          <p:cNvSpPr>
            <a:spLocks noGrp="1"/>
          </p:cNvSpPr>
          <p:nvPr>
            <p:ph type="body" sz="quarter" idx="14" hasCustomPrompt="1"/>
          </p:nvPr>
        </p:nvSpPr>
        <p:spPr>
          <a:xfrm>
            <a:off x="6726040" y="318411"/>
            <a:ext cx="5177559" cy="1564781"/>
          </a:xfrm>
          <a:custGeom>
            <a:avLst/>
            <a:gdLst>
              <a:gd name="connsiteX0" fmla="*/ 716701 w 5177559"/>
              <a:gd name="connsiteY0" fmla="*/ 0 h 1564781"/>
              <a:gd name="connsiteX1" fmla="*/ 5061881 w 5177559"/>
              <a:gd name="connsiteY1" fmla="*/ 0 h 1564781"/>
              <a:gd name="connsiteX2" fmla="*/ 5082051 w 5177559"/>
              <a:gd name="connsiteY2" fmla="*/ 16642 h 1564781"/>
              <a:gd name="connsiteX3" fmla="*/ 5177559 w 5177559"/>
              <a:gd name="connsiteY3" fmla="*/ 247219 h 1564781"/>
              <a:gd name="connsiteX4" fmla="*/ 5177559 w 5177559"/>
              <a:gd name="connsiteY4" fmla="*/ 1564781 h 1564781"/>
              <a:gd name="connsiteX5" fmla="*/ 716701 w 5177559"/>
              <a:gd name="connsiteY5" fmla="*/ 1564781 h 1564781"/>
              <a:gd name="connsiteX6" fmla="*/ 0 w 5177559"/>
              <a:gd name="connsiteY6" fmla="*/ 848080 h 1564781"/>
              <a:gd name="connsiteX7" fmla="*/ 0 w 5177559"/>
              <a:gd name="connsiteY7" fmla="*/ 716701 h 1564781"/>
              <a:gd name="connsiteX8" fmla="*/ 716701 w 5177559"/>
              <a:gd name="connsiteY8" fmla="*/ 0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559" h="1564781">
                <a:moveTo>
                  <a:pt x="716701" y="0"/>
                </a:moveTo>
                <a:lnTo>
                  <a:pt x="5061881" y="0"/>
                </a:lnTo>
                <a:lnTo>
                  <a:pt x="5082051" y="16642"/>
                </a:lnTo>
                <a:cubicBezTo>
                  <a:pt x="5141061" y="75652"/>
                  <a:pt x="5177559" y="157173"/>
                  <a:pt x="5177559" y="247219"/>
                </a:cubicBezTo>
                <a:lnTo>
                  <a:pt x="5177559" y="1564781"/>
                </a:lnTo>
                <a:lnTo>
                  <a:pt x="716701" y="1564781"/>
                </a:lnTo>
                <a:cubicBezTo>
                  <a:pt x="320878" y="1564781"/>
                  <a:pt x="0" y="1243903"/>
                  <a:pt x="0" y="848080"/>
                </a:cubicBezTo>
                <a:lnTo>
                  <a:pt x="0" y="716701"/>
                </a:lnTo>
                <a:cubicBezTo>
                  <a:pt x="0" y="320878"/>
                  <a:pt x="320878" y="0"/>
                  <a:pt x="716701" y="0"/>
                </a:cubicBezTo>
                <a:close/>
              </a:path>
            </a:pathLst>
          </a:custGeom>
          <a:solidFill>
            <a:schemeClr val="accent5"/>
          </a:solidFill>
        </p:spPr>
        <p:txBody>
          <a:bodyPr wrap="square" lIns="1692000" rIns="0" anchor="ctr" anchorCtr="0">
            <a:noAutofit/>
            <a:scene3d>
              <a:camera prst="orthographicFront">
                <a:rot lat="0" lon="0" rev="0"/>
              </a:camera>
              <a:lightRig rig="threePt" dir="t"/>
            </a:scene3d>
          </a:bodyPr>
          <a:lstStyle>
            <a:lvl1pPr marL="0" indent="0" algn="l">
              <a:buNone/>
              <a:defRPr sz="1400">
                <a:latin typeface="+mj-lt"/>
              </a:defRPr>
            </a:lvl1pPr>
          </a:lstStyle>
          <a:p>
            <a:pPr lvl="0"/>
            <a:r>
              <a:rPr lang="nl-NL"/>
              <a:t>2023 - </a:t>
            </a:r>
            <a:r>
              <a:rPr lang="nl-NL" err="1"/>
              <a:t>Lorem</a:t>
            </a:r>
            <a:r>
              <a:rPr lang="nl-NL"/>
              <a:t> </a:t>
            </a:r>
            <a:r>
              <a:rPr lang="nl-NL" err="1"/>
              <a:t>ipsum</a:t>
            </a:r>
            <a:endParaRPr lang="nl-NL"/>
          </a:p>
        </p:txBody>
      </p:sp>
      <p:sp>
        <p:nvSpPr>
          <p:cNvPr id="9" name="Tijdelijke aanduiding voor tekst 44">
            <a:extLst>
              <a:ext uri="{FF2B5EF4-FFF2-40B4-BE49-F238E27FC236}">
                <a16:creationId xmlns:a16="http://schemas.microsoft.com/office/drawing/2014/main" id="{527438A4-EA24-875A-241D-2B07C8D836FC}"/>
              </a:ext>
            </a:extLst>
          </p:cNvPr>
          <p:cNvSpPr>
            <a:spLocks noGrp="1"/>
          </p:cNvSpPr>
          <p:nvPr>
            <p:ph type="body" sz="quarter" idx="15" hasCustomPrompt="1"/>
          </p:nvPr>
        </p:nvSpPr>
        <p:spPr>
          <a:xfrm>
            <a:off x="5771354" y="1882762"/>
            <a:ext cx="6133786" cy="1593709"/>
          </a:xfrm>
          <a:custGeom>
            <a:avLst/>
            <a:gdLst>
              <a:gd name="connsiteX0" fmla="*/ 729951 w 6122114"/>
              <a:gd name="connsiteY0" fmla="*/ 0 h 1593709"/>
              <a:gd name="connsiteX1" fmla="*/ 6122114 w 6122114"/>
              <a:gd name="connsiteY1" fmla="*/ 0 h 1593709"/>
              <a:gd name="connsiteX2" fmla="*/ 6122114 w 6122114"/>
              <a:gd name="connsiteY2" fmla="*/ 1593709 h 1593709"/>
              <a:gd name="connsiteX3" fmla="*/ 729951 w 6122114"/>
              <a:gd name="connsiteY3" fmla="*/ 1593709 h 1593709"/>
              <a:gd name="connsiteX4" fmla="*/ 0 w 6122114"/>
              <a:gd name="connsiteY4" fmla="*/ 863758 h 1593709"/>
              <a:gd name="connsiteX5" fmla="*/ 0 w 6122114"/>
              <a:gd name="connsiteY5" fmla="*/ 729951 h 1593709"/>
              <a:gd name="connsiteX6" fmla="*/ 729951 w 6122114"/>
              <a:gd name="connsiteY6"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114" h="1593709">
                <a:moveTo>
                  <a:pt x="729951" y="0"/>
                </a:moveTo>
                <a:lnTo>
                  <a:pt x="6122114" y="0"/>
                </a:lnTo>
                <a:lnTo>
                  <a:pt x="6122114" y="1593709"/>
                </a:lnTo>
                <a:lnTo>
                  <a:pt x="729951" y="1593709"/>
                </a:lnTo>
                <a:cubicBezTo>
                  <a:pt x="326810" y="1593709"/>
                  <a:pt x="0" y="1266899"/>
                  <a:pt x="0" y="863758"/>
                </a:cubicBezTo>
                <a:lnTo>
                  <a:pt x="0" y="729951"/>
                </a:lnTo>
                <a:cubicBezTo>
                  <a:pt x="0" y="326810"/>
                  <a:pt x="326810" y="0"/>
                  <a:pt x="729951" y="0"/>
                </a:cubicBezTo>
                <a:close/>
              </a:path>
            </a:pathLst>
          </a:custGeom>
          <a:solidFill>
            <a:schemeClr val="accent4"/>
          </a:solidFill>
        </p:spPr>
        <p:txBody>
          <a:bodyPr wrap="square" lIns="1692000" rIns="0" anchor="ctr" anchorCtr="0">
            <a:noAutofit/>
            <a:scene3d>
              <a:camera prst="orthographicFront">
                <a:rot lat="0" lon="0" rev="0"/>
              </a:camera>
              <a:lightRig rig="threePt" dir="t"/>
            </a:scene3d>
          </a:bodyPr>
          <a:lstStyle>
            <a:lvl1pPr marL="0" indent="0" algn="l">
              <a:buNone/>
              <a:defRPr sz="1400">
                <a:solidFill>
                  <a:schemeClr val="bg1"/>
                </a:solidFill>
                <a:latin typeface="+mj-lt"/>
              </a:defRPr>
            </a:lvl1pPr>
          </a:lstStyle>
          <a:p>
            <a:pPr lvl="0"/>
            <a:r>
              <a:rPr lang="nl-NL"/>
              <a:t>2013 - </a:t>
            </a:r>
            <a:r>
              <a:rPr lang="nl-NL" err="1"/>
              <a:t>Lorem</a:t>
            </a:r>
            <a:r>
              <a:rPr lang="nl-NL"/>
              <a:t> </a:t>
            </a:r>
            <a:r>
              <a:rPr lang="nl-NL" err="1"/>
              <a:t>ipsum</a:t>
            </a:r>
            <a:r>
              <a:rPr lang="nl-NL"/>
              <a:t> </a:t>
            </a:r>
          </a:p>
        </p:txBody>
      </p:sp>
      <p:sp>
        <p:nvSpPr>
          <p:cNvPr id="10" name="Tijdelijke aanduiding voor tekst 46">
            <a:extLst>
              <a:ext uri="{FF2B5EF4-FFF2-40B4-BE49-F238E27FC236}">
                <a16:creationId xmlns:a16="http://schemas.microsoft.com/office/drawing/2014/main" id="{885DE7C2-ED80-7151-CC05-2CF0AE99DC27}"/>
              </a:ext>
            </a:extLst>
          </p:cNvPr>
          <p:cNvSpPr>
            <a:spLocks noGrp="1"/>
          </p:cNvSpPr>
          <p:nvPr>
            <p:ph type="body" sz="quarter" idx="16" hasCustomPrompt="1"/>
          </p:nvPr>
        </p:nvSpPr>
        <p:spPr>
          <a:xfrm>
            <a:off x="4962988" y="3474436"/>
            <a:ext cx="6939911" cy="1556273"/>
          </a:xfrm>
          <a:custGeom>
            <a:avLst/>
            <a:gdLst>
              <a:gd name="connsiteX0" fmla="*/ 712804 w 6928239"/>
              <a:gd name="connsiteY0" fmla="*/ 0 h 1556273"/>
              <a:gd name="connsiteX1" fmla="*/ 6928239 w 6928239"/>
              <a:gd name="connsiteY1" fmla="*/ 0 h 1556273"/>
              <a:gd name="connsiteX2" fmla="*/ 6928239 w 6928239"/>
              <a:gd name="connsiteY2" fmla="*/ 1556273 h 1556273"/>
              <a:gd name="connsiteX3" fmla="*/ 712804 w 6928239"/>
              <a:gd name="connsiteY3" fmla="*/ 1556273 h 1556273"/>
              <a:gd name="connsiteX4" fmla="*/ 0 w 6928239"/>
              <a:gd name="connsiteY4" fmla="*/ 843469 h 1556273"/>
              <a:gd name="connsiteX5" fmla="*/ 0 w 6928239"/>
              <a:gd name="connsiteY5" fmla="*/ 712804 h 1556273"/>
              <a:gd name="connsiteX6" fmla="*/ 712804 w 6928239"/>
              <a:gd name="connsiteY6" fmla="*/ 0 h 155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8239" h="1556273">
                <a:moveTo>
                  <a:pt x="712804" y="0"/>
                </a:moveTo>
                <a:lnTo>
                  <a:pt x="6928239" y="0"/>
                </a:lnTo>
                <a:lnTo>
                  <a:pt x="6928239" y="1556273"/>
                </a:lnTo>
                <a:lnTo>
                  <a:pt x="712804" y="1556273"/>
                </a:lnTo>
                <a:cubicBezTo>
                  <a:pt x="319133" y="1556273"/>
                  <a:pt x="0" y="1237140"/>
                  <a:pt x="0" y="843469"/>
                </a:cubicBezTo>
                <a:lnTo>
                  <a:pt x="0" y="712804"/>
                </a:lnTo>
                <a:cubicBezTo>
                  <a:pt x="0" y="319133"/>
                  <a:pt x="319133" y="0"/>
                  <a:pt x="712804" y="0"/>
                </a:cubicBezTo>
                <a:close/>
              </a:path>
            </a:pathLst>
          </a:custGeom>
          <a:solidFill>
            <a:schemeClr val="accent1"/>
          </a:solidFill>
        </p:spPr>
        <p:txBody>
          <a:bodyPr wrap="square" lIns="1692000" rIns="144000" anchor="ctr" anchorCtr="0">
            <a:noAutofit/>
            <a:scene3d>
              <a:camera prst="orthographicFront">
                <a:rot lat="0" lon="0" rev="0"/>
              </a:camera>
              <a:lightRig rig="threePt" dir="t"/>
            </a:scene3d>
          </a:bodyPr>
          <a:lstStyle>
            <a:lvl1pPr marL="0" indent="0" algn="l">
              <a:buNone/>
              <a:defRPr sz="1400">
                <a:solidFill>
                  <a:schemeClr val="tx1"/>
                </a:solidFill>
                <a:latin typeface="+mj-lt"/>
              </a:defRPr>
            </a:lvl1pPr>
          </a:lstStyle>
          <a:p>
            <a:pPr lvl="0"/>
            <a:r>
              <a:rPr lang="nl-NL"/>
              <a:t>2007 - </a:t>
            </a:r>
            <a:r>
              <a:rPr lang="nl-NL" err="1"/>
              <a:t>Lorem</a:t>
            </a:r>
            <a:r>
              <a:rPr lang="nl-NL"/>
              <a:t> </a:t>
            </a:r>
            <a:r>
              <a:rPr lang="nl-NL" err="1"/>
              <a:t>ipsum</a:t>
            </a:r>
            <a:endParaRPr lang="nl-NL"/>
          </a:p>
        </p:txBody>
      </p:sp>
      <p:sp>
        <p:nvSpPr>
          <p:cNvPr id="12" name="Tijdelijke aanduiding voor tekst 58">
            <a:extLst>
              <a:ext uri="{FF2B5EF4-FFF2-40B4-BE49-F238E27FC236}">
                <a16:creationId xmlns:a16="http://schemas.microsoft.com/office/drawing/2014/main" id="{B9EE3FA2-4906-1C8E-CC9C-5702EDFDAFC5}"/>
              </a:ext>
            </a:extLst>
          </p:cNvPr>
          <p:cNvSpPr>
            <a:spLocks noGrp="1"/>
          </p:cNvSpPr>
          <p:nvPr>
            <p:ph type="body" sz="quarter" idx="22" hasCustomPrompt="1"/>
          </p:nvPr>
        </p:nvSpPr>
        <p:spPr>
          <a:xfrm>
            <a:off x="5108618" y="297790"/>
            <a:ext cx="2658466" cy="3371001"/>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9BC2E168-DA70-BD08-3185-92236716F1AA}"/>
              </a:ext>
            </a:extLst>
          </p:cNvPr>
          <p:cNvSpPr>
            <a:spLocks noGrp="1"/>
          </p:cNvSpPr>
          <p:nvPr>
            <p:ph type="title" hasCustomPrompt="1"/>
          </p:nvPr>
        </p:nvSpPr>
        <p:spPr>
          <a:xfrm>
            <a:off x="732032" y="2771462"/>
            <a:ext cx="4009301" cy="1397621"/>
          </a:xfrm>
        </p:spPr>
        <p:txBody>
          <a:bodyPr/>
          <a:lstStyle>
            <a:lvl1pPr>
              <a:defRPr sz="4800"/>
            </a:lvl1pPr>
          </a:lstStyle>
          <a:p>
            <a:r>
              <a:rPr lang="nl-NL"/>
              <a:t>Plaats hier je titel</a:t>
            </a:r>
          </a:p>
        </p:txBody>
      </p:sp>
      <p:sp>
        <p:nvSpPr>
          <p:cNvPr id="6" name="Rechthoek 5">
            <a:extLst>
              <a:ext uri="{FF2B5EF4-FFF2-40B4-BE49-F238E27FC236}">
                <a16:creationId xmlns:a16="http://schemas.microsoft.com/office/drawing/2014/main" id="{8848AEE0-F478-0F1F-EFAE-6F633A51AB8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Tijdspad #1</a:t>
            </a:r>
          </a:p>
        </p:txBody>
      </p:sp>
      <p:sp>
        <p:nvSpPr>
          <p:cNvPr id="3" name="Tijdelijke aanduiding voor datum 2">
            <a:extLst>
              <a:ext uri="{FF2B5EF4-FFF2-40B4-BE49-F238E27FC236}">
                <a16:creationId xmlns:a16="http://schemas.microsoft.com/office/drawing/2014/main" id="{B7E2374B-7FF1-91E2-5757-B4FBFB583AF5}"/>
              </a:ext>
            </a:extLst>
          </p:cNvPr>
          <p:cNvSpPr>
            <a:spLocks noGrp="1"/>
          </p:cNvSpPr>
          <p:nvPr>
            <p:ph type="dt" sz="half" idx="23"/>
          </p:nvPr>
        </p:nvSpPr>
        <p:spPr/>
        <p:txBody>
          <a:bodyPr/>
          <a:lstStyle/>
          <a:p>
            <a:pPr algn="ctr"/>
            <a:fld id="{D6F5D33D-E755-4C57-8EA4-7E1A7BA35569}"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8C557384-D064-0036-14A2-939238BE55C5}"/>
              </a:ext>
            </a:extLst>
          </p:cNvPr>
          <p:cNvSpPr>
            <a:spLocks noGrp="1"/>
          </p:cNvSpPr>
          <p:nvPr>
            <p:ph type="ftr" sz="quarter" idx="24"/>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F0B2ABC1-6DF9-EF9D-8869-634C3F443739}"/>
              </a:ext>
            </a:extLst>
          </p:cNvPr>
          <p:cNvSpPr>
            <a:spLocks noGrp="1"/>
          </p:cNvSpPr>
          <p:nvPr>
            <p:ph type="sldNum" sz="quarter" idx="25"/>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1700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750"/>
                                      </p:stCondLst>
                                      <p:childTnLst>
                                        <p:animMotion origin="layout" path="M 0.01667 -0.00047 L -2.29167E-6 3.33333E-6 " pathEditMode="relative" rAng="0" ptsTypes="AA">
                                          <p:cBhvr>
                                            <p:cTn id="9" dur="500" fill="hold"/>
                                            <p:tgtEl>
                                              <p:spTgt spid="8"/>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1000"/>
                                      </p:stCondLst>
                                      <p:childTnLst>
                                        <p:animMotion origin="layout" path="M 0.01667 -0.00046 L 2.08333E-7 -7.40741E-7 " pathEditMode="relative" rAng="0" ptsTypes="AA">
                                          <p:cBhvr>
                                            <p:cTn id="14" dur="500" fill="hold"/>
                                            <p:tgtEl>
                                              <p:spTgt spid="9"/>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1250"/>
                                      </p:stCondLst>
                                      <p:childTnLst>
                                        <p:animMotion origin="layout" path="M 0.01666 -0.00046 L 3.33333E-6 1.11111E-6 " pathEditMode="relative" rAng="0" ptsTypes="AA">
                                          <p:cBhvr>
                                            <p:cTn id="19" dur="500" fill="hold"/>
                                            <p:tgtEl>
                                              <p:spTgt spid="10"/>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1500"/>
                                      </p:stCondLst>
                                      <p:childTnLst>
                                        <p:animMotion origin="layout" path="M 0.01666 -0.00046 L 4.16667E-6 1.48148E-6 " pathEditMode="relative" rAng="0" ptsTypes="AA">
                                          <p:cBhvr>
                                            <p:cTn id="24" dur="500" fill="hold"/>
                                            <p:tgtEl>
                                              <p:spTgt spid="7"/>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 fill="hold"/>
                                            <p:tgtEl>
                                              <p:spTgt spid="12"/>
                                            </p:tgtEl>
                                            <p:attrNameLst>
                                              <p:attrName>ppt_w</p:attrName>
                                            </p:attrNameLst>
                                          </p:cBhvr>
                                          <p:tavLst>
                                            <p:tav tm="0">
                                              <p:val>
                                                <p:fltVal val="0"/>
                                              </p:val>
                                            </p:tav>
                                            <p:tav tm="100000">
                                              <p:val>
                                                <p:strVal val="#ppt_w"/>
                                              </p:val>
                                            </p:tav>
                                          </p:tavLst>
                                        </p:anim>
                                        <p:anim calcmode="lin" valueType="num">
                                          <p:cBhvr>
                                            <p:cTn id="28" dur="200" fill="hold"/>
                                            <p:tgtEl>
                                              <p:spTgt spid="1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750"/>
                                      </p:stCondLst>
                                      <p:childTnLst>
                                        <p:animScale p14:bounceEnd="99000">
                                          <p:cBhvr>
                                            <p:cTn id="30" dur="1000" fill="hold"/>
                                            <p:tgtEl>
                                              <p:spTgt spid="1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150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1500"/>
                      </p:stCondLst>
                      <p:childTnLst>
                        <p:animMotion origin="layout" path="M 0.01666 -0.00046 L 4.166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7 -0.00047 L -2.29167E-6 3.33333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10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1000"/>
                      </p:stCondLst>
                      <p:childTnLst>
                        <p:animMotion origin="layout" path="M 0.01667 -0.00046 L 2.08333E-7 -7.40741E-7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250"/>
                      </p:stCondLst>
                      <p:childTnLst>
                        <p:animMotion origin="layout" path="M 0.01666 -0.00046 L 3.33333E-6 1.11111E-6 " pathEditMode="relative" rAng="0" ptsTypes="AA">
                          <p:cBhvr>
                            <p:cTn dur="500" fill="hold"/>
                            <p:tgtEl>
                              <p:spTgt spid="10"/>
                            </p:tgtEl>
                            <p:attrNameLst>
                              <p:attrName>ppt_x</p:attrName>
                              <p:attrName>ppt_y</p:attrName>
                            </p:attrNameLst>
                          </p:cBhvr>
                          <p:rCtr x="-833" y="23"/>
                        </p:animMotion>
                      </p:childTnLst>
                    </p:cTn>
                  </p:par>
                </p:tnLst>
              </p:tmpl>
            </p:tmplLst>
          </p:bldP>
          <p:bldP spid="12" grpId="0" animBg="1">
            <p:tmplLst>
              <p:tmpl>
                <p:tnLst>
                  <p:par>
                    <p:cTn presetID="23" presetClass="entr" presetSubtype="16" fill="hold" nodeType="withEffect">
                      <p:stCondLst>
                        <p:cond delay="175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75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750"/>
                      </p:stCondLst>
                      <p:childTnLst>
                        <p:animScale>
                          <p:cBhvr>
                            <p:cTn dur="250" fill="hold"/>
                            <p:tgtEl>
                              <p:spTgt spid="12"/>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750"/>
                                      </p:stCondLst>
                                      <p:childTnLst>
                                        <p:animMotion origin="layout" path="M 0.01667 -0.00047 L -2.29167E-6 3.33333E-6 " pathEditMode="relative" rAng="0" ptsTypes="AA">
                                          <p:cBhvr>
                                            <p:cTn id="9" dur="500" fill="hold"/>
                                            <p:tgtEl>
                                              <p:spTgt spid="8"/>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1000"/>
                                      </p:stCondLst>
                                      <p:childTnLst>
                                        <p:animMotion origin="layout" path="M 0.01667 -0.00046 L 2.08333E-7 -7.40741E-7 " pathEditMode="relative" rAng="0" ptsTypes="AA">
                                          <p:cBhvr>
                                            <p:cTn id="14" dur="500" fill="hold"/>
                                            <p:tgtEl>
                                              <p:spTgt spid="9"/>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1250"/>
                                      </p:stCondLst>
                                      <p:childTnLst>
                                        <p:animMotion origin="layout" path="M 0.01666 -0.00046 L 3.33333E-6 1.11111E-6 " pathEditMode="relative" rAng="0" ptsTypes="AA">
                                          <p:cBhvr>
                                            <p:cTn id="19" dur="500" fill="hold"/>
                                            <p:tgtEl>
                                              <p:spTgt spid="10"/>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1500"/>
                                      </p:stCondLst>
                                      <p:childTnLst>
                                        <p:animMotion origin="layout" path="M 0.01666 -0.00046 L 4.16667E-6 1.48148E-6 " pathEditMode="relative" rAng="0" ptsTypes="AA">
                                          <p:cBhvr>
                                            <p:cTn id="24" dur="500" fill="hold"/>
                                            <p:tgtEl>
                                              <p:spTgt spid="7"/>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 fill="hold"/>
                                            <p:tgtEl>
                                              <p:spTgt spid="12"/>
                                            </p:tgtEl>
                                            <p:attrNameLst>
                                              <p:attrName>ppt_w</p:attrName>
                                            </p:attrNameLst>
                                          </p:cBhvr>
                                          <p:tavLst>
                                            <p:tav tm="0">
                                              <p:val>
                                                <p:fltVal val="0"/>
                                              </p:val>
                                            </p:tav>
                                            <p:tav tm="100000">
                                              <p:val>
                                                <p:strVal val="#ppt_w"/>
                                              </p:val>
                                            </p:tav>
                                          </p:tavLst>
                                        </p:anim>
                                        <p:anim calcmode="lin" valueType="num">
                                          <p:cBhvr>
                                            <p:cTn id="28" dur="200" fill="hold"/>
                                            <p:tgtEl>
                                              <p:spTgt spid="1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750"/>
                                      </p:stCondLst>
                                      <p:childTnLst>
                                        <p:animScale>
                                          <p:cBhvr>
                                            <p:cTn id="30" dur="1000" fill="hold"/>
                                            <p:tgtEl>
                                              <p:spTgt spid="1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150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1500"/>
                      </p:stCondLst>
                      <p:childTnLst>
                        <p:animMotion origin="layout" path="M 0.01666 -0.00046 L 4.166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7 -0.00047 L -2.29167E-6 3.33333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10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1000"/>
                      </p:stCondLst>
                      <p:childTnLst>
                        <p:animMotion origin="layout" path="M 0.01667 -0.00046 L 2.08333E-7 -7.40741E-7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250"/>
                      </p:stCondLst>
                      <p:childTnLst>
                        <p:animMotion origin="layout" path="M 0.01666 -0.00046 L 3.33333E-6 1.11111E-6 " pathEditMode="relative" rAng="0" ptsTypes="AA">
                          <p:cBhvr>
                            <p:cTn dur="500" fill="hold"/>
                            <p:tgtEl>
                              <p:spTgt spid="10"/>
                            </p:tgtEl>
                            <p:attrNameLst>
                              <p:attrName>ppt_x</p:attrName>
                              <p:attrName>ppt_y</p:attrName>
                            </p:attrNameLst>
                          </p:cBhvr>
                          <p:rCtr x="-833" y="23"/>
                        </p:animMotion>
                      </p:childTnLst>
                    </p:cTn>
                  </p:par>
                </p:tnLst>
              </p:tmpl>
            </p:tmplLst>
          </p:bldP>
          <p:bldP spid="12" grpId="0" animBg="1">
            <p:tmplLst>
              <p:tmpl>
                <p:tnLst>
                  <p:par>
                    <p:cTn presetID="23" presetClass="entr" presetSubtype="16" fill="hold" nodeType="withEffect">
                      <p:stCondLst>
                        <p:cond delay="175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75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750"/>
                      </p:stCondLst>
                      <p:childTnLst>
                        <p:animScale>
                          <p:cBhvr>
                            <p:cTn dur="250" fill="hold"/>
                            <p:tgtEl>
                              <p:spTgt spid="12"/>
                            </p:tgtEl>
                          </p:cBhvr>
                          <p:by x="91000" y="91000"/>
                        </p:animScale>
                      </p:childTnLst>
                    </p:cTn>
                  </p:par>
                </p:tnLst>
              </p:tmpl>
            </p:tmplLst>
          </p:bldP>
        </p:bldLst>
      </p:timing>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jdspad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FBF4A08-27E6-6BF1-EF58-4D6BA568E8B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7506"/>
          <a:stretch/>
        </p:blipFill>
        <p:spPr>
          <a:xfrm>
            <a:off x="300038" y="3609406"/>
            <a:ext cx="11591925" cy="3248594"/>
          </a:xfrm>
          <a:prstGeom prst="rect">
            <a:avLst/>
          </a:prstGeom>
        </p:spPr>
      </p:pic>
      <p:sp>
        <p:nvSpPr>
          <p:cNvPr id="6" name="Rechthoek 5">
            <a:extLst>
              <a:ext uri="{FF2B5EF4-FFF2-40B4-BE49-F238E27FC236}">
                <a16:creationId xmlns:a16="http://schemas.microsoft.com/office/drawing/2014/main" id="{8848AEE0-F478-0F1F-EFAE-6F633A51AB8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Tijdspad #2</a:t>
            </a:r>
          </a:p>
        </p:txBody>
      </p:sp>
      <p:sp>
        <p:nvSpPr>
          <p:cNvPr id="11" name="Vrije vorm: vorm 10">
            <a:extLst>
              <a:ext uri="{FF2B5EF4-FFF2-40B4-BE49-F238E27FC236}">
                <a16:creationId xmlns:a16="http://schemas.microsoft.com/office/drawing/2014/main" id="{4DB6DA9E-5802-B608-8657-B306000A766E}"/>
              </a:ext>
            </a:extLst>
          </p:cNvPr>
          <p:cNvSpPr/>
          <p:nvPr userDrawn="1"/>
        </p:nvSpPr>
        <p:spPr>
          <a:xfrm>
            <a:off x="0" y="-968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5" name="Titel 14">
            <a:extLst>
              <a:ext uri="{FF2B5EF4-FFF2-40B4-BE49-F238E27FC236}">
                <a16:creationId xmlns:a16="http://schemas.microsoft.com/office/drawing/2014/main" id="{73B72D45-17E6-8B8F-CCB5-E84574104E1B}"/>
              </a:ext>
            </a:extLst>
          </p:cNvPr>
          <p:cNvSpPr>
            <a:spLocks noGrp="1"/>
          </p:cNvSpPr>
          <p:nvPr>
            <p:ph type="title" hasCustomPrompt="1"/>
          </p:nvPr>
        </p:nvSpPr>
        <p:spPr/>
        <p:txBody>
          <a:bodyPr/>
          <a:lstStyle/>
          <a:p>
            <a:r>
              <a:rPr lang="nl-NL"/>
              <a:t>Plaats hier je titel</a:t>
            </a:r>
          </a:p>
        </p:txBody>
      </p:sp>
      <p:pic>
        <p:nvPicPr>
          <p:cNvPr id="16" name="Graphic 15">
            <a:extLst>
              <a:ext uri="{FF2B5EF4-FFF2-40B4-BE49-F238E27FC236}">
                <a16:creationId xmlns:a16="http://schemas.microsoft.com/office/drawing/2014/main" id="{BB4F2FFC-B64F-C1E5-A829-590A70CDAF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32" y="4321979"/>
            <a:ext cx="696069" cy="745204"/>
          </a:xfrm>
          <a:prstGeom prst="rect">
            <a:avLst/>
          </a:prstGeom>
        </p:spPr>
      </p:pic>
      <p:pic>
        <p:nvPicPr>
          <p:cNvPr id="50" name="Graphic 49">
            <a:extLst>
              <a:ext uri="{FF2B5EF4-FFF2-40B4-BE49-F238E27FC236}">
                <a16:creationId xmlns:a16="http://schemas.microsoft.com/office/drawing/2014/main" id="{66B14BAC-898A-1510-B221-661717C92DA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090246" y="3787901"/>
            <a:ext cx="678180" cy="772550"/>
          </a:xfrm>
          <a:prstGeom prst="rect">
            <a:avLst/>
          </a:prstGeom>
        </p:spPr>
      </p:pic>
      <p:pic>
        <p:nvPicPr>
          <p:cNvPr id="58" name="Graphic 57">
            <a:extLst>
              <a:ext uri="{FF2B5EF4-FFF2-40B4-BE49-F238E27FC236}">
                <a16:creationId xmlns:a16="http://schemas.microsoft.com/office/drawing/2014/main" id="{0910A8A5-3C3A-297C-2F64-AAA88655D8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13949" y="3926359"/>
            <a:ext cx="529421" cy="1020292"/>
          </a:xfrm>
          <a:prstGeom prst="rect">
            <a:avLst/>
          </a:prstGeom>
        </p:spPr>
      </p:pic>
      <p:cxnSp>
        <p:nvCxnSpPr>
          <p:cNvPr id="60" name="Rechte verbindingslijn 59">
            <a:extLst>
              <a:ext uri="{FF2B5EF4-FFF2-40B4-BE49-F238E27FC236}">
                <a16:creationId xmlns:a16="http://schemas.microsoft.com/office/drawing/2014/main" id="{4686E4D5-EE8E-B166-9227-8F90DE98EED7}"/>
              </a:ext>
            </a:extLst>
          </p:cNvPr>
          <p:cNvCxnSpPr>
            <a:cxnSpLocks/>
          </p:cNvCxnSpPr>
          <p:nvPr userDrawn="1"/>
        </p:nvCxnSpPr>
        <p:spPr>
          <a:xfrm>
            <a:off x="2499360" y="2947003"/>
            <a:ext cx="0" cy="1086893"/>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30D45232-4B58-C32E-99EB-ADB8BF66729A}"/>
              </a:ext>
            </a:extLst>
          </p:cNvPr>
          <p:cNvCxnSpPr>
            <a:cxnSpLocks/>
          </p:cNvCxnSpPr>
          <p:nvPr userDrawn="1"/>
        </p:nvCxnSpPr>
        <p:spPr>
          <a:xfrm>
            <a:off x="4019536" y="3502446"/>
            <a:ext cx="0" cy="1306621"/>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1BB40D2F-CD69-31A2-F7CF-18075BCE10DA}"/>
              </a:ext>
            </a:extLst>
          </p:cNvPr>
          <p:cNvCxnSpPr>
            <a:cxnSpLocks/>
          </p:cNvCxnSpPr>
          <p:nvPr userDrawn="1"/>
        </p:nvCxnSpPr>
        <p:spPr>
          <a:xfrm>
            <a:off x="5581228" y="210610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D0E8DFB1-B7FA-FD34-A1DF-1A9F710DB109}"/>
              </a:ext>
            </a:extLst>
          </p:cNvPr>
          <p:cNvCxnSpPr>
            <a:cxnSpLocks/>
          </p:cNvCxnSpPr>
          <p:nvPr userDrawn="1"/>
        </p:nvCxnSpPr>
        <p:spPr>
          <a:xfrm>
            <a:off x="7186508" y="3530503"/>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F43E4AE6-28C5-4C73-39F1-579CA44124EC}"/>
              </a:ext>
            </a:extLst>
          </p:cNvPr>
          <p:cNvCxnSpPr>
            <a:cxnSpLocks/>
          </p:cNvCxnSpPr>
          <p:nvPr userDrawn="1"/>
        </p:nvCxnSpPr>
        <p:spPr>
          <a:xfrm>
            <a:off x="8921278" y="451709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A6339FCA-605C-88A2-E285-D54292D869B4}"/>
              </a:ext>
            </a:extLst>
          </p:cNvPr>
          <p:cNvCxnSpPr>
            <a:cxnSpLocks/>
          </p:cNvCxnSpPr>
          <p:nvPr userDrawn="1"/>
        </p:nvCxnSpPr>
        <p:spPr>
          <a:xfrm>
            <a:off x="10520723" y="326485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sp>
        <p:nvSpPr>
          <p:cNvPr id="70" name="Tijdelijke aanduiding voor tekst 17">
            <a:extLst>
              <a:ext uri="{FF2B5EF4-FFF2-40B4-BE49-F238E27FC236}">
                <a16:creationId xmlns:a16="http://schemas.microsoft.com/office/drawing/2014/main" id="{795EEA3A-20DF-9657-8EE8-2BE4986FC4EB}"/>
              </a:ext>
            </a:extLst>
          </p:cNvPr>
          <p:cNvSpPr>
            <a:spLocks noGrp="1"/>
          </p:cNvSpPr>
          <p:nvPr>
            <p:ph type="body" sz="quarter" idx="19" hasCustomPrompt="1"/>
          </p:nvPr>
        </p:nvSpPr>
        <p:spPr>
          <a:xfrm>
            <a:off x="1283329" y="2503893"/>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lIns="108000" tIns="72000" rIns="0" bIns="72000" anchor="t" anchorCtr="0">
            <a:spAutoFit/>
          </a:bodyPr>
          <a:lstStyle>
            <a:lvl1pPr marL="0" indent="0" algn="ctr">
              <a:spcBef>
                <a:spcPts val="0"/>
              </a:spcBef>
              <a:spcAft>
                <a:spcPts val="0"/>
              </a:spcAft>
              <a:buNone/>
              <a:defRPr sz="1100">
                <a:solidFill>
                  <a:schemeClr val="bg1"/>
                </a:solidFill>
                <a:latin typeface="+mn-lt"/>
              </a:defRPr>
            </a:lvl1pPr>
          </a:lstStyle>
          <a:p>
            <a:pPr lvl="0"/>
            <a:r>
              <a:rPr lang="nl-NL"/>
              <a:t>1995</a:t>
            </a:r>
            <a:br>
              <a:rPr lang="nl-NL"/>
            </a:br>
            <a:r>
              <a:rPr lang="nl-NL" err="1"/>
              <a:t>Lorem</a:t>
            </a:r>
            <a:r>
              <a:rPr lang="nl-NL"/>
              <a:t> </a:t>
            </a:r>
            <a:r>
              <a:rPr lang="nl-NL" err="1"/>
              <a:t>ipsum</a:t>
            </a:r>
            <a:r>
              <a:rPr lang="nl-NL"/>
              <a:t> </a:t>
            </a:r>
          </a:p>
        </p:txBody>
      </p:sp>
      <p:sp>
        <p:nvSpPr>
          <p:cNvPr id="71" name="Tijdelijke aanduiding voor tekst 17">
            <a:extLst>
              <a:ext uri="{FF2B5EF4-FFF2-40B4-BE49-F238E27FC236}">
                <a16:creationId xmlns:a16="http://schemas.microsoft.com/office/drawing/2014/main" id="{A00D0620-4C32-F6EF-0CD8-96F9823B33A6}"/>
              </a:ext>
            </a:extLst>
          </p:cNvPr>
          <p:cNvSpPr>
            <a:spLocks noGrp="1"/>
          </p:cNvSpPr>
          <p:nvPr>
            <p:ph type="body" sz="quarter" idx="20" hasCustomPrompt="1"/>
          </p:nvPr>
        </p:nvSpPr>
        <p:spPr>
          <a:xfrm>
            <a:off x="2810716" y="3092372"/>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indent="0" algn="ctr">
              <a:spcBef>
                <a:spcPts val="0"/>
              </a:spcBef>
              <a:spcAft>
                <a:spcPts val="0"/>
              </a:spcAft>
              <a:buNone/>
              <a:defRPr lang="nl-NL" sz="1100" dirty="0">
                <a:solidFill>
                  <a:schemeClr val="bg1"/>
                </a:solidFill>
              </a:defRPr>
            </a:lvl1pPr>
          </a:lstStyle>
          <a:p>
            <a:pPr lvl="0"/>
            <a:r>
              <a:rPr lang="nl-NL"/>
              <a:t>2007</a:t>
            </a:r>
            <a:br>
              <a:rPr lang="nl-NL"/>
            </a:br>
            <a:r>
              <a:rPr lang="nl-NL" err="1"/>
              <a:t>Lorem</a:t>
            </a:r>
            <a:r>
              <a:rPr lang="nl-NL"/>
              <a:t> </a:t>
            </a:r>
            <a:r>
              <a:rPr lang="nl-NL" err="1"/>
              <a:t>ipsum</a:t>
            </a:r>
            <a:r>
              <a:rPr lang="nl-NL"/>
              <a:t> </a:t>
            </a:r>
          </a:p>
        </p:txBody>
      </p:sp>
      <p:sp>
        <p:nvSpPr>
          <p:cNvPr id="75" name="Tijdelijke aanduiding voor tekst 17">
            <a:extLst>
              <a:ext uri="{FF2B5EF4-FFF2-40B4-BE49-F238E27FC236}">
                <a16:creationId xmlns:a16="http://schemas.microsoft.com/office/drawing/2014/main" id="{85D75092-A493-6273-C21D-B33280B84C89}"/>
              </a:ext>
            </a:extLst>
          </p:cNvPr>
          <p:cNvSpPr>
            <a:spLocks noGrp="1"/>
          </p:cNvSpPr>
          <p:nvPr>
            <p:ph type="body" sz="quarter" idx="21" hasCustomPrompt="1"/>
          </p:nvPr>
        </p:nvSpPr>
        <p:spPr>
          <a:xfrm>
            <a:off x="4372405" y="1935425"/>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a:t>2013</a:t>
            </a:r>
            <a:br>
              <a:rPr lang="nl-NL"/>
            </a:br>
            <a:r>
              <a:rPr lang="nl-NL" err="1"/>
              <a:t>Lorem</a:t>
            </a:r>
            <a:r>
              <a:rPr lang="nl-NL"/>
              <a:t> </a:t>
            </a:r>
            <a:r>
              <a:rPr lang="nl-NL" err="1"/>
              <a:t>ipsum</a:t>
            </a:r>
            <a:r>
              <a:rPr lang="nl-NL"/>
              <a:t> </a:t>
            </a:r>
          </a:p>
        </p:txBody>
      </p:sp>
      <p:sp>
        <p:nvSpPr>
          <p:cNvPr id="76" name="Tijdelijke aanduiding voor tekst 17">
            <a:extLst>
              <a:ext uri="{FF2B5EF4-FFF2-40B4-BE49-F238E27FC236}">
                <a16:creationId xmlns:a16="http://schemas.microsoft.com/office/drawing/2014/main" id="{7BE19800-96E8-DA43-FBD9-888A4D2504A6}"/>
              </a:ext>
            </a:extLst>
          </p:cNvPr>
          <p:cNvSpPr>
            <a:spLocks noGrp="1"/>
          </p:cNvSpPr>
          <p:nvPr>
            <p:ph type="body" sz="quarter" idx="22" hasCustomPrompt="1"/>
          </p:nvPr>
        </p:nvSpPr>
        <p:spPr>
          <a:xfrm>
            <a:off x="5968453" y="3455597"/>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a:t>2019</a:t>
            </a:r>
            <a:br>
              <a:rPr lang="nl-NL"/>
            </a:br>
            <a:r>
              <a:rPr lang="nl-NL" err="1"/>
              <a:t>Lorem</a:t>
            </a:r>
            <a:r>
              <a:rPr lang="nl-NL"/>
              <a:t> </a:t>
            </a:r>
            <a:r>
              <a:rPr lang="nl-NL" err="1"/>
              <a:t>ipsum</a:t>
            </a:r>
            <a:r>
              <a:rPr lang="nl-NL"/>
              <a:t> </a:t>
            </a:r>
          </a:p>
        </p:txBody>
      </p:sp>
      <p:sp>
        <p:nvSpPr>
          <p:cNvPr id="77" name="Tijdelijke aanduiding voor tekst 17">
            <a:extLst>
              <a:ext uri="{FF2B5EF4-FFF2-40B4-BE49-F238E27FC236}">
                <a16:creationId xmlns:a16="http://schemas.microsoft.com/office/drawing/2014/main" id="{0FD0CDCB-1EF3-0F41-73E6-7EDE1D0B2556}"/>
              </a:ext>
            </a:extLst>
          </p:cNvPr>
          <p:cNvSpPr>
            <a:spLocks noGrp="1"/>
          </p:cNvSpPr>
          <p:nvPr>
            <p:ph type="body" sz="quarter" idx="23" hasCustomPrompt="1"/>
          </p:nvPr>
        </p:nvSpPr>
        <p:spPr>
          <a:xfrm>
            <a:off x="7703386" y="4436505"/>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a:t>2021</a:t>
            </a:r>
            <a:br>
              <a:rPr lang="nl-NL"/>
            </a:br>
            <a:r>
              <a:rPr lang="nl-NL" err="1"/>
              <a:t>Lorem</a:t>
            </a:r>
            <a:r>
              <a:rPr lang="nl-NL"/>
              <a:t> </a:t>
            </a:r>
            <a:r>
              <a:rPr lang="nl-NL" err="1"/>
              <a:t>ipsum</a:t>
            </a:r>
            <a:r>
              <a:rPr lang="nl-NL"/>
              <a:t> </a:t>
            </a:r>
          </a:p>
        </p:txBody>
      </p:sp>
      <p:sp>
        <p:nvSpPr>
          <p:cNvPr id="78" name="Tijdelijke aanduiding voor tekst 17">
            <a:extLst>
              <a:ext uri="{FF2B5EF4-FFF2-40B4-BE49-F238E27FC236}">
                <a16:creationId xmlns:a16="http://schemas.microsoft.com/office/drawing/2014/main" id="{A8DDCCD1-76D2-6D5A-A9D2-B39ADA68B957}"/>
              </a:ext>
            </a:extLst>
          </p:cNvPr>
          <p:cNvSpPr>
            <a:spLocks noGrp="1"/>
          </p:cNvSpPr>
          <p:nvPr>
            <p:ph type="body" sz="quarter" idx="24" hasCustomPrompt="1"/>
          </p:nvPr>
        </p:nvSpPr>
        <p:spPr>
          <a:xfrm>
            <a:off x="9302349" y="3164229"/>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a:t>2023</a:t>
            </a:r>
            <a:br>
              <a:rPr lang="nl-NL"/>
            </a:br>
            <a:r>
              <a:rPr lang="nl-NL" err="1"/>
              <a:t>Lorem</a:t>
            </a:r>
            <a:r>
              <a:rPr lang="nl-NL"/>
              <a:t> </a:t>
            </a:r>
            <a:r>
              <a:rPr lang="nl-NL" err="1"/>
              <a:t>ipsum</a:t>
            </a:r>
            <a:r>
              <a:rPr lang="nl-NL"/>
              <a:t> </a:t>
            </a:r>
          </a:p>
        </p:txBody>
      </p:sp>
      <p:sp>
        <p:nvSpPr>
          <p:cNvPr id="79" name="Vrije vorm: vorm 78">
            <a:extLst>
              <a:ext uri="{FF2B5EF4-FFF2-40B4-BE49-F238E27FC236}">
                <a16:creationId xmlns:a16="http://schemas.microsoft.com/office/drawing/2014/main" id="{A812F4A7-5072-055F-EB89-5A912C1E037B}"/>
              </a:ext>
            </a:extLst>
          </p:cNvPr>
          <p:cNvSpPr/>
          <p:nvPr userDrawn="1"/>
        </p:nvSpPr>
        <p:spPr>
          <a:xfrm>
            <a:off x="8376742" y="2276256"/>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E3D72C6E-A838-A1C5-88B1-D92C4E4541F9}"/>
              </a:ext>
            </a:extLst>
          </p:cNvPr>
          <p:cNvSpPr/>
          <p:nvPr userDrawn="1"/>
        </p:nvSpPr>
        <p:spPr>
          <a:xfrm>
            <a:off x="5804362" y="645219"/>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EB7DA8F7-7DE2-A32C-1A8A-EB1EDD232A1E}"/>
              </a:ext>
            </a:extLst>
          </p:cNvPr>
          <p:cNvSpPr>
            <a:spLocks noGrp="1"/>
          </p:cNvSpPr>
          <p:nvPr>
            <p:ph type="dt" sz="half" idx="25"/>
          </p:nvPr>
        </p:nvSpPr>
        <p:spPr/>
        <p:txBody>
          <a:bodyPr/>
          <a:lstStyle/>
          <a:p>
            <a:pPr algn="ctr"/>
            <a:fld id="{A5C8793E-9BBE-4A93-B312-BF9BC00517B2}" type="datetime4">
              <a:rPr lang="nl-NL" smtClean="0"/>
              <a:t>4 februari 2025</a:t>
            </a:fld>
            <a:endParaRPr lang="nl-NL"/>
          </a:p>
        </p:txBody>
      </p:sp>
      <p:sp>
        <p:nvSpPr>
          <p:cNvPr id="3" name="Tijdelijke aanduiding voor voettekst 2">
            <a:extLst>
              <a:ext uri="{FF2B5EF4-FFF2-40B4-BE49-F238E27FC236}">
                <a16:creationId xmlns:a16="http://schemas.microsoft.com/office/drawing/2014/main" id="{535561AA-516E-FD81-1098-5292E581EFF2}"/>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p>
        </p:txBody>
      </p:sp>
      <p:sp>
        <p:nvSpPr>
          <p:cNvPr id="4" name="Tijdelijke aanduiding voor dianummer 3">
            <a:extLst>
              <a:ext uri="{FF2B5EF4-FFF2-40B4-BE49-F238E27FC236}">
                <a16:creationId xmlns:a16="http://schemas.microsoft.com/office/drawing/2014/main" id="{CD0A1B8D-A95B-ED79-2232-B5CBEBEBF51B}"/>
              </a:ext>
            </a:extLst>
          </p:cNvPr>
          <p:cNvSpPr>
            <a:spLocks noGrp="1"/>
          </p:cNvSpPr>
          <p:nvPr>
            <p:ph type="sldNum" sz="quarter" idx="27"/>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70459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22" presetClass="entr" presetSubtype="4" fill="hold"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125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150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175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250"/>
                                            <p:tgtEl>
                                              <p:spTgt spid="70"/>
                                            </p:tgtEl>
                                          </p:cBhvr>
                                        </p:animEffect>
                                      </p:childTnLst>
                                    </p:cTn>
                                  </p:par>
                                  <p:par>
                                    <p:cTn id="29" presetID="42" presetClass="path" presetSubtype="0" decel="100000" fill="hold" grpId="1" nodeType="withEffect">
                                      <p:stCondLst>
                                        <p:cond delay="500"/>
                                      </p:stCondLst>
                                      <p:childTnLst>
                                        <p:animMotion origin="layout" path="M 0.01667 -0.00046 L 6.25E-7 -4.44444E-6 " pathEditMode="relative" rAng="0" ptsTypes="AA">
                                          <p:cBhvr>
                                            <p:cTn id="30" dur="500" fill="hold"/>
                                            <p:tgtEl>
                                              <p:spTgt spid="70"/>
                                            </p:tgtEl>
                                            <p:attrNameLst>
                                              <p:attrName>ppt_x</p:attrName>
                                              <p:attrName>ppt_y</p:attrName>
                                            </p:attrNameLst>
                                          </p:cBhvr>
                                          <p:rCtr x="-833" y="23"/>
                                        </p:animMotion>
                                      </p:childTnLst>
                                    </p:cTn>
                                  </p:par>
                                  <p:par>
                                    <p:cTn id="31" presetID="10" presetClass="entr" presetSubtype="0" fill="hold" grpId="0" nodeType="withEffect">
                                      <p:stCondLst>
                                        <p:cond delay="75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250"/>
                                            <p:tgtEl>
                                              <p:spTgt spid="71"/>
                                            </p:tgtEl>
                                          </p:cBhvr>
                                        </p:animEffect>
                                      </p:childTnLst>
                                    </p:cTn>
                                  </p:par>
                                  <p:par>
                                    <p:cTn id="34" presetID="42" presetClass="path" presetSubtype="0" decel="100000" fill="hold" grpId="1" nodeType="withEffect">
                                      <p:stCondLst>
                                        <p:cond delay="750"/>
                                      </p:stCondLst>
                                      <p:childTnLst>
                                        <p:animMotion origin="layout" path="M 0.01667 -0.00046 L 0 -4.07407E-6 " pathEditMode="relative" rAng="0" ptsTypes="AA">
                                          <p:cBhvr>
                                            <p:cTn id="35" dur="500" fill="hold"/>
                                            <p:tgtEl>
                                              <p:spTgt spid="71"/>
                                            </p:tgtEl>
                                            <p:attrNameLst>
                                              <p:attrName>ppt_x</p:attrName>
                                              <p:attrName>ppt_y</p:attrName>
                                            </p:attrNameLst>
                                          </p:cBhvr>
                                          <p:rCtr x="-833" y="23"/>
                                        </p:animMotion>
                                      </p:childTnLst>
                                    </p:cTn>
                                  </p:par>
                                  <p:par>
                                    <p:cTn id="36" presetID="10" presetClass="entr" presetSubtype="0" fill="hold" grpId="0" nodeType="withEffect">
                                      <p:stCondLst>
                                        <p:cond delay="125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250"/>
                                            <p:tgtEl>
                                              <p:spTgt spid="75"/>
                                            </p:tgtEl>
                                          </p:cBhvr>
                                        </p:animEffect>
                                      </p:childTnLst>
                                    </p:cTn>
                                  </p:par>
                                  <p:par>
                                    <p:cTn id="39" presetID="42" presetClass="path" presetSubtype="0" decel="100000" fill="hold" grpId="1" nodeType="withEffect">
                                      <p:stCondLst>
                                        <p:cond delay="1250"/>
                                      </p:stCondLst>
                                      <p:childTnLst>
                                        <p:animMotion origin="layout" path="M 0.01667 -0.00046 L -4.79167E-6 -4.07407E-6 " pathEditMode="relative" rAng="0" ptsTypes="AA">
                                          <p:cBhvr>
                                            <p:cTn id="40" dur="500" fill="hold"/>
                                            <p:tgtEl>
                                              <p:spTgt spid="75"/>
                                            </p:tgtEl>
                                            <p:attrNameLst>
                                              <p:attrName>ppt_x</p:attrName>
                                              <p:attrName>ppt_y</p:attrName>
                                            </p:attrNameLst>
                                          </p:cBhvr>
                                          <p:rCtr x="-833" y="23"/>
                                        </p:animMotion>
                                      </p:childTnLst>
                                    </p:cTn>
                                  </p:par>
                                  <p:par>
                                    <p:cTn id="41" presetID="10" presetClass="entr" presetSubtype="0" fill="hold" grpId="0" nodeType="withEffect">
                                      <p:stCondLst>
                                        <p:cond delay="150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par>
                                    <p:cTn id="44" presetID="42" presetClass="path" presetSubtype="0" decel="100000" fill="hold" grpId="1" nodeType="withEffect">
                                      <p:stCondLst>
                                        <p:cond delay="1500"/>
                                      </p:stCondLst>
                                      <p:childTnLst>
                                        <p:animMotion origin="layout" path="M 0.01667 -0.00046 L -4.375E-6 -3.33333E-6 " pathEditMode="relative" rAng="0" ptsTypes="AA">
                                          <p:cBhvr>
                                            <p:cTn id="45" dur="500" fill="hold"/>
                                            <p:tgtEl>
                                              <p:spTgt spid="76"/>
                                            </p:tgtEl>
                                            <p:attrNameLst>
                                              <p:attrName>ppt_x</p:attrName>
                                              <p:attrName>ppt_y</p:attrName>
                                            </p:attrNameLst>
                                          </p:cBhvr>
                                          <p:rCtr x="-833" y="23"/>
                                        </p:animMotion>
                                      </p:childTnLst>
                                    </p:cTn>
                                  </p:par>
                                  <p:par>
                                    <p:cTn id="46" presetID="10" presetClass="entr" presetSubtype="0" fill="hold" grpId="0" nodeType="withEffect">
                                      <p:stCondLst>
                                        <p:cond delay="175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250"/>
                                            <p:tgtEl>
                                              <p:spTgt spid="77"/>
                                            </p:tgtEl>
                                          </p:cBhvr>
                                        </p:animEffect>
                                      </p:childTnLst>
                                    </p:cTn>
                                  </p:par>
                                  <p:par>
                                    <p:cTn id="49" presetID="42" presetClass="path" presetSubtype="0" decel="100000" fill="hold" grpId="1" nodeType="withEffect">
                                      <p:stCondLst>
                                        <p:cond delay="1750"/>
                                      </p:stCondLst>
                                      <p:childTnLst>
                                        <p:animMotion origin="layout" path="M 0.01667 -0.00046 L -2.08333E-6 1.11111E-6 " pathEditMode="relative" rAng="0" ptsTypes="AA">
                                          <p:cBhvr>
                                            <p:cTn id="50" dur="500" fill="hold"/>
                                            <p:tgtEl>
                                              <p:spTgt spid="77"/>
                                            </p:tgtEl>
                                            <p:attrNameLst>
                                              <p:attrName>ppt_x</p:attrName>
                                              <p:attrName>ppt_y</p:attrName>
                                            </p:attrNameLst>
                                          </p:cBhvr>
                                          <p:rCtr x="-833" y="23"/>
                                        </p:animMotion>
                                      </p:childTnLst>
                                    </p:cTn>
                                  </p:par>
                                  <p:par>
                                    <p:cTn id="51" presetID="10" presetClass="entr" presetSubtype="0" fill="hold" grpId="0" nodeType="withEffect">
                                      <p:stCondLst>
                                        <p:cond delay="200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250"/>
                                            <p:tgtEl>
                                              <p:spTgt spid="78"/>
                                            </p:tgtEl>
                                          </p:cBhvr>
                                        </p:animEffect>
                                      </p:childTnLst>
                                    </p:cTn>
                                  </p:par>
                                  <p:par>
                                    <p:cTn id="54" presetID="42" presetClass="path" presetSubtype="0" decel="100000" fill="hold" grpId="1" nodeType="withEffect">
                                      <p:stCondLst>
                                        <p:cond delay="2000"/>
                                      </p:stCondLst>
                                      <p:childTnLst>
                                        <p:animMotion origin="layout" path="M 0.01667 -0.00046 L -1.875E-6 -7.40741E-7 " pathEditMode="relative" rAng="0" ptsTypes="AA">
                                          <p:cBhvr>
                                            <p:cTn id="55" dur="500" fill="hold"/>
                                            <p:tgtEl>
                                              <p:spTgt spid="78"/>
                                            </p:tgtEl>
                                            <p:attrNameLst>
                                              <p:attrName>ppt_x</p:attrName>
                                              <p:attrName>ppt_y</p:attrName>
                                            </p:attrNameLst>
                                          </p:cBhvr>
                                          <p:rCtr x="-833" y="23"/>
                                        </p:animMotion>
                                      </p:childTnLst>
                                    </p:cTn>
                                  </p:par>
                                  <p:par>
                                    <p:cTn id="56" presetID="2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200" fill="hold"/>
                                            <p:tgtEl>
                                              <p:spTgt spid="16"/>
                                            </p:tgtEl>
                                            <p:attrNameLst>
                                              <p:attrName>ppt_w</p:attrName>
                                            </p:attrNameLst>
                                          </p:cBhvr>
                                          <p:tavLst>
                                            <p:tav tm="0">
                                              <p:val>
                                                <p:fltVal val="0"/>
                                              </p:val>
                                            </p:tav>
                                            <p:tav tm="100000">
                                              <p:val>
                                                <p:strVal val="#ppt_w"/>
                                              </p:val>
                                            </p:tav>
                                          </p:tavLst>
                                        </p:anim>
                                        <p:anim calcmode="lin" valueType="num">
                                          <p:cBhvr>
                                            <p:cTn id="59" dur="200" fill="hold"/>
                                            <p:tgtEl>
                                              <p:spTgt spid="16"/>
                                            </p:tgtEl>
                                            <p:attrNameLst>
                                              <p:attrName>ppt_h</p:attrName>
                                            </p:attrNameLst>
                                          </p:cBhvr>
                                          <p:tavLst>
                                            <p:tav tm="0">
                                              <p:val>
                                                <p:fltVal val="0"/>
                                              </p:val>
                                            </p:tav>
                                            <p:tav tm="100000">
                                              <p:val>
                                                <p:strVal val="#ppt_h"/>
                                              </p:val>
                                            </p:tav>
                                          </p:tavLst>
                                        </p:anim>
                                      </p:childTnLst>
                                    </p:cTn>
                                  </p:par>
                                  <p:par>
                                    <p:cTn id="60" presetID="6" presetClass="emph" presetSubtype="0" fill="hold" nodeType="withEffect" p14:presetBounceEnd="99000">
                                      <p:stCondLst>
                                        <p:cond delay="0"/>
                                      </p:stCondLst>
                                      <p:childTnLst>
                                        <p:animScale p14:bounceEnd="99000">
                                          <p:cBhvr>
                                            <p:cTn id="61" dur="1000" fill="hold"/>
                                            <p:tgtEl>
                                              <p:spTgt spid="16"/>
                                            </p:tgtEl>
                                          </p:cBhvr>
                                          <p:by x="110000" y="110000"/>
                                        </p:animScale>
                                      </p:childTnLst>
                                    </p:cTn>
                                  </p:par>
                                  <p:par>
                                    <p:cTn id="62" presetID="6" presetClass="emph" presetSubtype="0" accel="50000" decel="50000" fill="hold" nodeType="withEffect">
                                      <p:stCondLst>
                                        <p:cond delay="0"/>
                                      </p:stCondLst>
                                      <p:childTnLst>
                                        <p:animScale>
                                          <p:cBhvr>
                                            <p:cTn id="63" dur="250" fill="hold"/>
                                            <p:tgtEl>
                                              <p:spTgt spid="16"/>
                                            </p:tgtEl>
                                          </p:cBhvr>
                                          <p:by x="91000" y="91000"/>
                                        </p:animScale>
                                      </p:childTnLst>
                                    </p:cTn>
                                  </p:par>
                                  <p:par>
                                    <p:cTn id="64" presetID="23" presetClass="entr" presetSubtype="16" fill="hold" nodeType="withEffect">
                                      <p:stCondLst>
                                        <p:cond delay="750"/>
                                      </p:stCondLst>
                                      <p:childTnLst>
                                        <p:set>
                                          <p:cBhvr>
                                            <p:cTn id="65" dur="1" fill="hold">
                                              <p:stCondLst>
                                                <p:cond delay="0"/>
                                              </p:stCondLst>
                                            </p:cTn>
                                            <p:tgtEl>
                                              <p:spTgt spid="50"/>
                                            </p:tgtEl>
                                            <p:attrNameLst>
                                              <p:attrName>style.visibility</p:attrName>
                                            </p:attrNameLst>
                                          </p:cBhvr>
                                          <p:to>
                                            <p:strVal val="visible"/>
                                          </p:to>
                                        </p:set>
                                        <p:anim calcmode="lin" valueType="num">
                                          <p:cBhvr>
                                            <p:cTn id="66" dur="200" fill="hold"/>
                                            <p:tgtEl>
                                              <p:spTgt spid="50"/>
                                            </p:tgtEl>
                                            <p:attrNameLst>
                                              <p:attrName>ppt_w</p:attrName>
                                            </p:attrNameLst>
                                          </p:cBhvr>
                                          <p:tavLst>
                                            <p:tav tm="0">
                                              <p:val>
                                                <p:fltVal val="0"/>
                                              </p:val>
                                            </p:tav>
                                            <p:tav tm="100000">
                                              <p:val>
                                                <p:strVal val="#ppt_w"/>
                                              </p:val>
                                            </p:tav>
                                          </p:tavLst>
                                        </p:anim>
                                        <p:anim calcmode="lin" valueType="num">
                                          <p:cBhvr>
                                            <p:cTn id="67" dur="200" fill="hold"/>
                                            <p:tgtEl>
                                              <p:spTgt spid="50"/>
                                            </p:tgtEl>
                                            <p:attrNameLst>
                                              <p:attrName>ppt_h</p:attrName>
                                            </p:attrNameLst>
                                          </p:cBhvr>
                                          <p:tavLst>
                                            <p:tav tm="0">
                                              <p:val>
                                                <p:fltVal val="0"/>
                                              </p:val>
                                            </p:tav>
                                            <p:tav tm="100000">
                                              <p:val>
                                                <p:strVal val="#ppt_h"/>
                                              </p:val>
                                            </p:tav>
                                          </p:tavLst>
                                        </p:anim>
                                      </p:childTnLst>
                                    </p:cTn>
                                  </p:par>
                                  <p:par>
                                    <p:cTn id="68" presetID="6" presetClass="emph" presetSubtype="0" fill="hold" nodeType="withEffect" p14:presetBounceEnd="99000">
                                      <p:stCondLst>
                                        <p:cond delay="750"/>
                                      </p:stCondLst>
                                      <p:childTnLst>
                                        <p:animScale p14:bounceEnd="99000">
                                          <p:cBhvr>
                                            <p:cTn id="69" dur="1000" fill="hold"/>
                                            <p:tgtEl>
                                              <p:spTgt spid="50"/>
                                            </p:tgtEl>
                                          </p:cBhvr>
                                          <p:by x="110000" y="110000"/>
                                        </p:animScale>
                                      </p:childTnLst>
                                    </p:cTn>
                                  </p:par>
                                  <p:par>
                                    <p:cTn id="70" presetID="6" presetClass="emph" presetSubtype="0" accel="50000" decel="50000" fill="hold" nodeType="withEffect">
                                      <p:stCondLst>
                                        <p:cond delay="750"/>
                                      </p:stCondLst>
                                      <p:childTnLst>
                                        <p:animScale>
                                          <p:cBhvr>
                                            <p:cTn id="71" dur="250" fill="hold"/>
                                            <p:tgtEl>
                                              <p:spTgt spid="50"/>
                                            </p:tgtEl>
                                          </p:cBhvr>
                                          <p:by x="91000" y="91000"/>
                                        </p:animScale>
                                      </p:childTnLst>
                                    </p:cTn>
                                  </p:par>
                                  <p:par>
                                    <p:cTn id="72" presetID="23" presetClass="entr" presetSubtype="16" fill="hold" nodeType="withEffect">
                                      <p:stCondLst>
                                        <p:cond delay="2000"/>
                                      </p:stCondLst>
                                      <p:childTnLst>
                                        <p:set>
                                          <p:cBhvr>
                                            <p:cTn id="73" dur="1" fill="hold">
                                              <p:stCondLst>
                                                <p:cond delay="0"/>
                                              </p:stCondLst>
                                            </p:cTn>
                                            <p:tgtEl>
                                              <p:spTgt spid="58"/>
                                            </p:tgtEl>
                                            <p:attrNameLst>
                                              <p:attrName>style.visibility</p:attrName>
                                            </p:attrNameLst>
                                          </p:cBhvr>
                                          <p:to>
                                            <p:strVal val="visible"/>
                                          </p:to>
                                        </p:set>
                                        <p:anim calcmode="lin" valueType="num">
                                          <p:cBhvr>
                                            <p:cTn id="74" dur="200" fill="hold"/>
                                            <p:tgtEl>
                                              <p:spTgt spid="58"/>
                                            </p:tgtEl>
                                            <p:attrNameLst>
                                              <p:attrName>ppt_w</p:attrName>
                                            </p:attrNameLst>
                                          </p:cBhvr>
                                          <p:tavLst>
                                            <p:tav tm="0">
                                              <p:val>
                                                <p:fltVal val="0"/>
                                              </p:val>
                                            </p:tav>
                                            <p:tav tm="100000">
                                              <p:val>
                                                <p:strVal val="#ppt_w"/>
                                              </p:val>
                                            </p:tav>
                                          </p:tavLst>
                                        </p:anim>
                                        <p:anim calcmode="lin" valueType="num">
                                          <p:cBhvr>
                                            <p:cTn id="75" dur="200" fill="hold"/>
                                            <p:tgtEl>
                                              <p:spTgt spid="58"/>
                                            </p:tgtEl>
                                            <p:attrNameLst>
                                              <p:attrName>ppt_h</p:attrName>
                                            </p:attrNameLst>
                                          </p:cBhvr>
                                          <p:tavLst>
                                            <p:tav tm="0">
                                              <p:val>
                                                <p:fltVal val="0"/>
                                              </p:val>
                                            </p:tav>
                                            <p:tav tm="100000">
                                              <p:val>
                                                <p:strVal val="#ppt_h"/>
                                              </p:val>
                                            </p:tav>
                                          </p:tavLst>
                                        </p:anim>
                                      </p:childTnLst>
                                    </p:cTn>
                                  </p:par>
                                  <p:par>
                                    <p:cTn id="76" presetID="6" presetClass="emph" presetSubtype="0" fill="hold" nodeType="withEffect" p14:presetBounceEnd="99000">
                                      <p:stCondLst>
                                        <p:cond delay="2000"/>
                                      </p:stCondLst>
                                      <p:childTnLst>
                                        <p:animScale p14:bounceEnd="99000">
                                          <p:cBhvr>
                                            <p:cTn id="77" dur="1000" fill="hold"/>
                                            <p:tgtEl>
                                              <p:spTgt spid="58"/>
                                            </p:tgtEl>
                                          </p:cBhvr>
                                          <p:by x="110000" y="110000"/>
                                        </p:animScale>
                                      </p:childTnLst>
                                    </p:cTn>
                                  </p:par>
                                  <p:par>
                                    <p:cTn id="78" presetID="6" presetClass="emph" presetSubtype="0" accel="50000" decel="50000" fill="hold" nodeType="withEffect">
                                      <p:stCondLst>
                                        <p:cond delay="2000"/>
                                      </p:stCondLst>
                                      <p:childTnLst>
                                        <p:animScale>
                                          <p:cBhvr>
                                            <p:cTn id="79" dur="250" fill="hold"/>
                                            <p:tgtEl>
                                              <p:spTgt spid="58"/>
                                            </p:tgtEl>
                                          </p:cBhvr>
                                          <p:by x="91000" y="91000"/>
                                        </p:animScale>
                                      </p:childTnLst>
                                    </p:cTn>
                                  </p:par>
                                  <p:par>
                                    <p:cTn id="80" presetID="35" presetClass="path" presetSubtype="0" repeatCount="indefinite" accel="6000" decel="6000" autoRev="1" fill="hold" grpId="0" nodeType="withEffect">
                                      <p:stCondLst>
                                        <p:cond delay="500"/>
                                      </p:stCondLst>
                                      <p:childTnLst>
                                        <p:animMotion origin="layout" path="M -2.5E-6 -3.7037E-7 L -0.25 -3.7037E-7 " pathEditMode="relative" rAng="0" ptsTypes="AA">
                                          <p:cBhvr>
                                            <p:cTn id="81" dur="48250" fill="hold"/>
                                            <p:tgtEl>
                                              <p:spTgt spid="79"/>
                                            </p:tgtEl>
                                            <p:attrNameLst>
                                              <p:attrName>ppt_x</p:attrName>
                                              <p:attrName>ppt_y</p:attrName>
                                            </p:attrNameLst>
                                          </p:cBhvr>
                                          <p:rCtr x="-12500" y="0"/>
                                        </p:animMotion>
                                      </p:childTnLst>
                                    </p:cTn>
                                  </p:par>
                                  <p:par>
                                    <p:cTn id="82" presetID="63" presetClass="path" presetSubtype="0" repeatCount="indefinite" accel="6000" decel="6000" autoRev="1" fill="hold" grpId="0" nodeType="withEffect">
                                      <p:stCondLst>
                                        <p:cond delay="1800"/>
                                      </p:stCondLst>
                                      <p:childTnLst>
                                        <p:animMotion origin="layout" path="M -1.875E-6 -3.7037E-7 L 0.25 -3.7037E-7 " pathEditMode="relative" rAng="0" ptsTypes="AA">
                                          <p:cBhvr>
                                            <p:cTn id="83" dur="48250" fill="hold"/>
                                            <p:tgtEl>
                                              <p:spTgt spid="8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tmplLst>
              <p:tmpl>
                <p:tnLst>
                  <p:par>
                    <p:cTn presetID="10" presetClass="entr" presetSubtype="0" fill="hold" nodeType="withEffect">
                      <p:stCondLst>
                        <p:cond delay="500"/>
                      </p:stCondLst>
                      <p:childTnLst>
                        <p:set>
                          <p:cBhvr>
                            <p:cTn dur="1" fill="hold">
                              <p:stCondLst>
                                <p:cond delay="0"/>
                              </p:stCondLst>
                            </p:cTn>
                            <p:tgtEl>
                              <p:spTgt spid="70"/>
                            </p:tgtEl>
                            <p:attrNameLst>
                              <p:attrName>style.visibility</p:attrName>
                            </p:attrNameLst>
                          </p:cBhvr>
                          <p:to>
                            <p:strVal val="visible"/>
                          </p:to>
                        </p:set>
                        <p:animEffect transition="in" filter="fade">
                          <p:cBhvr>
                            <p:cTn dur="250"/>
                            <p:tgtEl>
                              <p:spTgt spid="70"/>
                            </p:tgtEl>
                          </p:cBhvr>
                        </p:animEffect>
                      </p:childTnLst>
                    </p:cTn>
                  </p:par>
                </p:tnLst>
              </p:tmpl>
            </p:tmplLst>
          </p:bldP>
          <p:bldP spid="70" grpId="1" animBg="1">
            <p:tmplLst>
              <p:tmpl>
                <p:tnLst>
                  <p:par>
                    <p:cTn presetID="42" presetClass="path" presetSubtype="0" decel="100000" fill="hold" nodeType="withEffect">
                      <p:stCondLst>
                        <p:cond delay="500"/>
                      </p:stCondLst>
                      <p:childTnLst>
                        <p:animMotion origin="layout" path="M 0.01667 -0.00046 L 6.25E-7 -4.44444E-6 " pathEditMode="relative" rAng="0" ptsTypes="AA">
                          <p:cBhvr>
                            <p:cTn dur="500" fill="hold"/>
                            <p:tgtEl>
                              <p:spTgt spid="70"/>
                            </p:tgtEl>
                            <p:attrNameLst>
                              <p:attrName>ppt_x</p:attrName>
                              <p:attrName>ppt_y</p:attrName>
                            </p:attrNameLst>
                          </p:cBhvr>
                          <p:rCtr x="-833" y="23"/>
                        </p:animMotion>
                      </p:childTnLst>
                    </p:cTn>
                  </p:par>
                </p:tnLst>
              </p:tmpl>
            </p:tmplLst>
          </p:bldP>
          <p:bldP spid="71" grpId="0" animBg="1">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P spid="71" grpId="1" animBg="1">
            <p:tmplLst>
              <p:tmpl>
                <p:tnLst>
                  <p:par>
                    <p:cTn presetID="42" presetClass="path" presetSubtype="0" decel="100000" fill="hold" nodeType="withEffect">
                      <p:stCondLst>
                        <p:cond delay="750"/>
                      </p:stCondLst>
                      <p:childTnLst>
                        <p:animMotion origin="layout" path="M 0.01667 -0.00046 L 0 -4.07407E-6 " pathEditMode="relative" rAng="0" ptsTypes="AA">
                          <p:cBhvr>
                            <p:cTn dur="500" fill="hold"/>
                            <p:tgtEl>
                              <p:spTgt spid="71"/>
                            </p:tgtEl>
                            <p:attrNameLst>
                              <p:attrName>ppt_x</p:attrName>
                              <p:attrName>ppt_y</p:attrName>
                            </p:attrNameLst>
                          </p:cBhvr>
                          <p:rCtr x="-833" y="23"/>
                        </p:animMotion>
                      </p:childTnLst>
                    </p:cTn>
                  </p:par>
                </p:tnLst>
              </p:tmpl>
            </p:tmplLst>
          </p:bldP>
          <p:bldP spid="75" grpId="0" animBg="1">
            <p:tmplLst>
              <p:tmpl>
                <p:tnLst>
                  <p:par>
                    <p:cTn presetID="10" presetClass="entr" presetSubtype="0" fill="hold" nodeType="withEffect">
                      <p:stCondLst>
                        <p:cond delay="1250"/>
                      </p:stCondLst>
                      <p:childTnLst>
                        <p:set>
                          <p:cBhvr>
                            <p:cTn dur="1" fill="hold">
                              <p:stCondLst>
                                <p:cond delay="0"/>
                              </p:stCondLst>
                            </p:cTn>
                            <p:tgtEl>
                              <p:spTgt spid="75"/>
                            </p:tgtEl>
                            <p:attrNameLst>
                              <p:attrName>style.visibility</p:attrName>
                            </p:attrNameLst>
                          </p:cBhvr>
                          <p:to>
                            <p:strVal val="visible"/>
                          </p:to>
                        </p:set>
                        <p:animEffect transition="in" filter="fade">
                          <p:cBhvr>
                            <p:cTn dur="250"/>
                            <p:tgtEl>
                              <p:spTgt spid="75"/>
                            </p:tgtEl>
                          </p:cBhvr>
                        </p:animEffect>
                      </p:childTnLst>
                    </p:cTn>
                  </p:par>
                </p:tnLst>
              </p:tmpl>
            </p:tmplLst>
          </p:bldP>
          <p:bldP spid="75" grpId="1" animBg="1">
            <p:tmplLst>
              <p:tmpl>
                <p:tnLst>
                  <p:par>
                    <p:cTn presetID="42" presetClass="path" presetSubtype="0" decel="100000" fill="hold" nodeType="withEffect">
                      <p:stCondLst>
                        <p:cond delay="1250"/>
                      </p:stCondLst>
                      <p:childTnLst>
                        <p:animMotion origin="layout" path="M 0.01667 -0.00046 L -4.79167E-6 -4.07407E-6 " pathEditMode="relative" rAng="0" ptsTypes="AA">
                          <p:cBhvr>
                            <p:cTn dur="500" fill="hold"/>
                            <p:tgtEl>
                              <p:spTgt spid="75"/>
                            </p:tgtEl>
                            <p:attrNameLst>
                              <p:attrName>ppt_x</p:attrName>
                              <p:attrName>ppt_y</p:attrName>
                            </p:attrNameLst>
                          </p:cBhvr>
                          <p:rCtr x="-833" y="23"/>
                        </p:animMotion>
                      </p:childTnLst>
                    </p:cTn>
                  </p:par>
                </p:tnLst>
              </p:tmpl>
            </p:tmplLst>
          </p:bldP>
          <p:bldP spid="76" grpId="0" animBg="1">
            <p:tmplLst>
              <p:tmpl>
                <p:tnLst>
                  <p:par>
                    <p:cTn presetID="10" presetClass="entr" presetSubtype="0" fill="hold" nodeType="withEffect">
                      <p:stCondLst>
                        <p:cond delay="1500"/>
                      </p:stCondLst>
                      <p:childTnLst>
                        <p:set>
                          <p:cBhvr>
                            <p:cTn dur="1" fill="hold">
                              <p:stCondLst>
                                <p:cond delay="0"/>
                              </p:stCondLst>
                            </p:cTn>
                            <p:tgtEl>
                              <p:spTgt spid="76"/>
                            </p:tgtEl>
                            <p:attrNameLst>
                              <p:attrName>style.visibility</p:attrName>
                            </p:attrNameLst>
                          </p:cBhvr>
                          <p:to>
                            <p:strVal val="visible"/>
                          </p:to>
                        </p:set>
                        <p:animEffect transition="in" filter="fade">
                          <p:cBhvr>
                            <p:cTn dur="250"/>
                            <p:tgtEl>
                              <p:spTgt spid="76"/>
                            </p:tgtEl>
                          </p:cBhvr>
                        </p:animEffect>
                      </p:childTnLst>
                    </p:cTn>
                  </p:par>
                </p:tnLst>
              </p:tmpl>
            </p:tmplLst>
          </p:bldP>
          <p:bldP spid="76" grpId="1" animBg="1">
            <p:tmplLst>
              <p:tmpl>
                <p:tnLst>
                  <p:par>
                    <p:cTn presetID="42" presetClass="path" presetSubtype="0" decel="100000" fill="hold" nodeType="withEffect">
                      <p:stCondLst>
                        <p:cond delay="1500"/>
                      </p:stCondLst>
                      <p:childTnLst>
                        <p:animMotion origin="layout" path="M 0.01667 -0.00046 L -4.375E-6 -3.33333E-6 " pathEditMode="relative" rAng="0" ptsTypes="AA">
                          <p:cBhvr>
                            <p:cTn dur="500" fill="hold"/>
                            <p:tgtEl>
                              <p:spTgt spid="76"/>
                            </p:tgtEl>
                            <p:attrNameLst>
                              <p:attrName>ppt_x</p:attrName>
                              <p:attrName>ppt_y</p:attrName>
                            </p:attrNameLst>
                          </p:cBhvr>
                          <p:rCtr x="-833" y="23"/>
                        </p:animMotion>
                      </p:childTnLst>
                    </p:cTn>
                  </p:par>
                </p:tnLst>
              </p:tmpl>
            </p:tmplLst>
          </p:bldP>
          <p:bldP spid="77" grpId="0" animBg="1">
            <p:tmplLst>
              <p:tmpl>
                <p:tnLst>
                  <p:par>
                    <p:cTn presetID="10" presetClass="entr" presetSubtype="0" fill="hold" nodeType="withEffect">
                      <p:stCondLst>
                        <p:cond delay="1750"/>
                      </p:stCondLst>
                      <p:childTnLst>
                        <p:set>
                          <p:cBhvr>
                            <p:cTn dur="1" fill="hold">
                              <p:stCondLst>
                                <p:cond delay="0"/>
                              </p:stCondLst>
                            </p:cTn>
                            <p:tgtEl>
                              <p:spTgt spid="77"/>
                            </p:tgtEl>
                            <p:attrNameLst>
                              <p:attrName>style.visibility</p:attrName>
                            </p:attrNameLst>
                          </p:cBhvr>
                          <p:to>
                            <p:strVal val="visible"/>
                          </p:to>
                        </p:set>
                        <p:animEffect transition="in" filter="fade">
                          <p:cBhvr>
                            <p:cTn dur="250"/>
                            <p:tgtEl>
                              <p:spTgt spid="77"/>
                            </p:tgtEl>
                          </p:cBhvr>
                        </p:animEffect>
                      </p:childTnLst>
                    </p:cTn>
                  </p:par>
                </p:tnLst>
              </p:tmpl>
            </p:tmplLst>
          </p:bldP>
          <p:bldP spid="77" grpId="1" animBg="1">
            <p:tmplLst>
              <p:tmpl>
                <p:tnLst>
                  <p:par>
                    <p:cTn presetID="42" presetClass="path" presetSubtype="0" decel="100000" fill="hold" nodeType="withEffect">
                      <p:stCondLst>
                        <p:cond delay="1750"/>
                      </p:stCondLst>
                      <p:childTnLst>
                        <p:animMotion origin="layout" path="M 0.01667 -0.00046 L -2.08333E-6 1.11111E-6 " pathEditMode="relative" rAng="0" ptsTypes="AA">
                          <p:cBhvr>
                            <p:cTn dur="500" fill="hold"/>
                            <p:tgtEl>
                              <p:spTgt spid="77"/>
                            </p:tgtEl>
                            <p:attrNameLst>
                              <p:attrName>ppt_x</p:attrName>
                              <p:attrName>ppt_y</p:attrName>
                            </p:attrNameLst>
                          </p:cBhvr>
                          <p:rCtr x="-833" y="23"/>
                        </p:animMotion>
                      </p:childTnLst>
                    </p:cTn>
                  </p:par>
                </p:tnLst>
              </p:tmpl>
            </p:tmplLst>
          </p:bldP>
          <p:bldP spid="78" grpId="0" animBg="1">
            <p:tmplLst>
              <p:tmpl>
                <p:tnLst>
                  <p:par>
                    <p:cTn presetID="10" presetClass="entr" presetSubtype="0" fill="hold" nodeType="withEffect">
                      <p:stCondLst>
                        <p:cond delay="2000"/>
                      </p:stCondLst>
                      <p:childTnLst>
                        <p:set>
                          <p:cBhvr>
                            <p:cTn dur="1" fill="hold">
                              <p:stCondLst>
                                <p:cond delay="0"/>
                              </p:stCondLst>
                            </p:cTn>
                            <p:tgtEl>
                              <p:spTgt spid="78"/>
                            </p:tgtEl>
                            <p:attrNameLst>
                              <p:attrName>style.visibility</p:attrName>
                            </p:attrNameLst>
                          </p:cBhvr>
                          <p:to>
                            <p:strVal val="visible"/>
                          </p:to>
                        </p:set>
                        <p:animEffect transition="in" filter="fade">
                          <p:cBhvr>
                            <p:cTn dur="250"/>
                            <p:tgtEl>
                              <p:spTgt spid="78"/>
                            </p:tgtEl>
                          </p:cBhvr>
                        </p:animEffect>
                      </p:childTnLst>
                    </p:cTn>
                  </p:par>
                </p:tnLst>
              </p:tmpl>
            </p:tmplLst>
          </p:bldP>
          <p:bldP spid="78" grpId="1" animBg="1">
            <p:tmplLst>
              <p:tmpl>
                <p:tnLst>
                  <p:par>
                    <p:cTn presetID="42" presetClass="path" presetSubtype="0" decel="100000" fill="hold" nodeType="withEffect">
                      <p:stCondLst>
                        <p:cond delay="2000"/>
                      </p:stCondLst>
                      <p:childTnLst>
                        <p:animMotion origin="layout" path="M 0.01667 -0.00046 L -1.875E-6 -7.40741E-7 " pathEditMode="relative" rAng="0" ptsTypes="AA">
                          <p:cBhvr>
                            <p:cTn dur="500" fill="hold"/>
                            <p:tgtEl>
                              <p:spTgt spid="78"/>
                            </p:tgtEl>
                            <p:attrNameLst>
                              <p:attrName>ppt_x</p:attrName>
                              <p:attrName>ppt_y</p:attrName>
                            </p:attrNameLst>
                          </p:cBhvr>
                          <p:rCtr x="-833" y="23"/>
                        </p:animMotion>
                      </p:childTnLst>
                    </p:cTn>
                  </p:par>
                </p:tnLst>
              </p:tmpl>
            </p:tmplLst>
          </p:bldP>
          <p:bldP spid="79" grpId="0" animBg="1"/>
          <p:bldP spid="8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22" presetClass="entr" presetSubtype="4" fill="hold"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125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150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175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250"/>
                                            <p:tgtEl>
                                              <p:spTgt spid="70"/>
                                            </p:tgtEl>
                                          </p:cBhvr>
                                        </p:animEffect>
                                      </p:childTnLst>
                                    </p:cTn>
                                  </p:par>
                                  <p:par>
                                    <p:cTn id="29" presetID="42" presetClass="path" presetSubtype="0" decel="100000" fill="hold" grpId="1" nodeType="withEffect">
                                      <p:stCondLst>
                                        <p:cond delay="500"/>
                                      </p:stCondLst>
                                      <p:childTnLst>
                                        <p:animMotion origin="layout" path="M 0.01667 -0.00046 L 6.25E-7 -4.44444E-6 " pathEditMode="relative" rAng="0" ptsTypes="AA">
                                          <p:cBhvr>
                                            <p:cTn id="30" dur="500" fill="hold"/>
                                            <p:tgtEl>
                                              <p:spTgt spid="70"/>
                                            </p:tgtEl>
                                            <p:attrNameLst>
                                              <p:attrName>ppt_x</p:attrName>
                                              <p:attrName>ppt_y</p:attrName>
                                            </p:attrNameLst>
                                          </p:cBhvr>
                                          <p:rCtr x="-833" y="23"/>
                                        </p:animMotion>
                                      </p:childTnLst>
                                    </p:cTn>
                                  </p:par>
                                  <p:par>
                                    <p:cTn id="31" presetID="10" presetClass="entr" presetSubtype="0" fill="hold" grpId="0" nodeType="withEffect">
                                      <p:stCondLst>
                                        <p:cond delay="75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250"/>
                                            <p:tgtEl>
                                              <p:spTgt spid="71"/>
                                            </p:tgtEl>
                                          </p:cBhvr>
                                        </p:animEffect>
                                      </p:childTnLst>
                                    </p:cTn>
                                  </p:par>
                                  <p:par>
                                    <p:cTn id="34" presetID="42" presetClass="path" presetSubtype="0" decel="100000" fill="hold" grpId="1" nodeType="withEffect">
                                      <p:stCondLst>
                                        <p:cond delay="750"/>
                                      </p:stCondLst>
                                      <p:childTnLst>
                                        <p:animMotion origin="layout" path="M 0.01667 -0.00046 L 0 -4.07407E-6 " pathEditMode="relative" rAng="0" ptsTypes="AA">
                                          <p:cBhvr>
                                            <p:cTn id="35" dur="500" fill="hold"/>
                                            <p:tgtEl>
                                              <p:spTgt spid="71"/>
                                            </p:tgtEl>
                                            <p:attrNameLst>
                                              <p:attrName>ppt_x</p:attrName>
                                              <p:attrName>ppt_y</p:attrName>
                                            </p:attrNameLst>
                                          </p:cBhvr>
                                          <p:rCtr x="-833" y="23"/>
                                        </p:animMotion>
                                      </p:childTnLst>
                                    </p:cTn>
                                  </p:par>
                                  <p:par>
                                    <p:cTn id="36" presetID="10" presetClass="entr" presetSubtype="0" fill="hold" grpId="0" nodeType="withEffect">
                                      <p:stCondLst>
                                        <p:cond delay="125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250"/>
                                            <p:tgtEl>
                                              <p:spTgt spid="75"/>
                                            </p:tgtEl>
                                          </p:cBhvr>
                                        </p:animEffect>
                                      </p:childTnLst>
                                    </p:cTn>
                                  </p:par>
                                  <p:par>
                                    <p:cTn id="39" presetID="42" presetClass="path" presetSubtype="0" decel="100000" fill="hold" grpId="1" nodeType="withEffect">
                                      <p:stCondLst>
                                        <p:cond delay="1250"/>
                                      </p:stCondLst>
                                      <p:childTnLst>
                                        <p:animMotion origin="layout" path="M 0.01667 -0.00046 L -4.79167E-6 -4.07407E-6 " pathEditMode="relative" rAng="0" ptsTypes="AA">
                                          <p:cBhvr>
                                            <p:cTn id="40" dur="500" fill="hold"/>
                                            <p:tgtEl>
                                              <p:spTgt spid="75"/>
                                            </p:tgtEl>
                                            <p:attrNameLst>
                                              <p:attrName>ppt_x</p:attrName>
                                              <p:attrName>ppt_y</p:attrName>
                                            </p:attrNameLst>
                                          </p:cBhvr>
                                          <p:rCtr x="-833" y="23"/>
                                        </p:animMotion>
                                      </p:childTnLst>
                                    </p:cTn>
                                  </p:par>
                                  <p:par>
                                    <p:cTn id="41" presetID="10" presetClass="entr" presetSubtype="0" fill="hold" grpId="0" nodeType="withEffect">
                                      <p:stCondLst>
                                        <p:cond delay="150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par>
                                    <p:cTn id="44" presetID="42" presetClass="path" presetSubtype="0" decel="100000" fill="hold" grpId="1" nodeType="withEffect">
                                      <p:stCondLst>
                                        <p:cond delay="1500"/>
                                      </p:stCondLst>
                                      <p:childTnLst>
                                        <p:animMotion origin="layout" path="M 0.01667 -0.00046 L -4.375E-6 -3.33333E-6 " pathEditMode="relative" rAng="0" ptsTypes="AA">
                                          <p:cBhvr>
                                            <p:cTn id="45" dur="500" fill="hold"/>
                                            <p:tgtEl>
                                              <p:spTgt spid="76"/>
                                            </p:tgtEl>
                                            <p:attrNameLst>
                                              <p:attrName>ppt_x</p:attrName>
                                              <p:attrName>ppt_y</p:attrName>
                                            </p:attrNameLst>
                                          </p:cBhvr>
                                          <p:rCtr x="-833" y="23"/>
                                        </p:animMotion>
                                      </p:childTnLst>
                                    </p:cTn>
                                  </p:par>
                                  <p:par>
                                    <p:cTn id="46" presetID="10" presetClass="entr" presetSubtype="0" fill="hold" grpId="0" nodeType="withEffect">
                                      <p:stCondLst>
                                        <p:cond delay="175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250"/>
                                            <p:tgtEl>
                                              <p:spTgt spid="77"/>
                                            </p:tgtEl>
                                          </p:cBhvr>
                                        </p:animEffect>
                                      </p:childTnLst>
                                    </p:cTn>
                                  </p:par>
                                  <p:par>
                                    <p:cTn id="49" presetID="42" presetClass="path" presetSubtype="0" decel="100000" fill="hold" grpId="1" nodeType="withEffect">
                                      <p:stCondLst>
                                        <p:cond delay="1750"/>
                                      </p:stCondLst>
                                      <p:childTnLst>
                                        <p:animMotion origin="layout" path="M 0.01667 -0.00046 L -2.08333E-6 1.11111E-6 " pathEditMode="relative" rAng="0" ptsTypes="AA">
                                          <p:cBhvr>
                                            <p:cTn id="50" dur="500" fill="hold"/>
                                            <p:tgtEl>
                                              <p:spTgt spid="77"/>
                                            </p:tgtEl>
                                            <p:attrNameLst>
                                              <p:attrName>ppt_x</p:attrName>
                                              <p:attrName>ppt_y</p:attrName>
                                            </p:attrNameLst>
                                          </p:cBhvr>
                                          <p:rCtr x="-833" y="23"/>
                                        </p:animMotion>
                                      </p:childTnLst>
                                    </p:cTn>
                                  </p:par>
                                  <p:par>
                                    <p:cTn id="51" presetID="10" presetClass="entr" presetSubtype="0" fill="hold" grpId="0" nodeType="withEffect">
                                      <p:stCondLst>
                                        <p:cond delay="200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250"/>
                                            <p:tgtEl>
                                              <p:spTgt spid="78"/>
                                            </p:tgtEl>
                                          </p:cBhvr>
                                        </p:animEffect>
                                      </p:childTnLst>
                                    </p:cTn>
                                  </p:par>
                                  <p:par>
                                    <p:cTn id="54" presetID="42" presetClass="path" presetSubtype="0" decel="100000" fill="hold" grpId="1" nodeType="withEffect">
                                      <p:stCondLst>
                                        <p:cond delay="2000"/>
                                      </p:stCondLst>
                                      <p:childTnLst>
                                        <p:animMotion origin="layout" path="M 0.01667 -0.00046 L -1.875E-6 -7.40741E-7 " pathEditMode="relative" rAng="0" ptsTypes="AA">
                                          <p:cBhvr>
                                            <p:cTn id="55" dur="500" fill="hold"/>
                                            <p:tgtEl>
                                              <p:spTgt spid="78"/>
                                            </p:tgtEl>
                                            <p:attrNameLst>
                                              <p:attrName>ppt_x</p:attrName>
                                              <p:attrName>ppt_y</p:attrName>
                                            </p:attrNameLst>
                                          </p:cBhvr>
                                          <p:rCtr x="-833" y="23"/>
                                        </p:animMotion>
                                      </p:childTnLst>
                                    </p:cTn>
                                  </p:par>
                                  <p:par>
                                    <p:cTn id="56" presetID="2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200" fill="hold"/>
                                            <p:tgtEl>
                                              <p:spTgt spid="16"/>
                                            </p:tgtEl>
                                            <p:attrNameLst>
                                              <p:attrName>ppt_w</p:attrName>
                                            </p:attrNameLst>
                                          </p:cBhvr>
                                          <p:tavLst>
                                            <p:tav tm="0">
                                              <p:val>
                                                <p:fltVal val="0"/>
                                              </p:val>
                                            </p:tav>
                                            <p:tav tm="100000">
                                              <p:val>
                                                <p:strVal val="#ppt_w"/>
                                              </p:val>
                                            </p:tav>
                                          </p:tavLst>
                                        </p:anim>
                                        <p:anim calcmode="lin" valueType="num">
                                          <p:cBhvr>
                                            <p:cTn id="59" dur="200" fill="hold"/>
                                            <p:tgtEl>
                                              <p:spTgt spid="16"/>
                                            </p:tgtEl>
                                            <p:attrNameLst>
                                              <p:attrName>ppt_h</p:attrName>
                                            </p:attrNameLst>
                                          </p:cBhvr>
                                          <p:tavLst>
                                            <p:tav tm="0">
                                              <p:val>
                                                <p:fltVal val="0"/>
                                              </p:val>
                                            </p:tav>
                                            <p:tav tm="100000">
                                              <p:val>
                                                <p:strVal val="#ppt_h"/>
                                              </p:val>
                                            </p:tav>
                                          </p:tavLst>
                                        </p:anim>
                                      </p:childTnLst>
                                    </p:cTn>
                                  </p:par>
                                  <p:par>
                                    <p:cTn id="60" presetID="6" presetClass="emph" presetSubtype="0" fill="hold" nodeType="withEffect">
                                      <p:stCondLst>
                                        <p:cond delay="0"/>
                                      </p:stCondLst>
                                      <p:childTnLst>
                                        <p:animScale>
                                          <p:cBhvr>
                                            <p:cTn id="61" dur="1000" fill="hold"/>
                                            <p:tgtEl>
                                              <p:spTgt spid="16"/>
                                            </p:tgtEl>
                                          </p:cBhvr>
                                          <p:by x="110000" y="110000"/>
                                        </p:animScale>
                                      </p:childTnLst>
                                    </p:cTn>
                                  </p:par>
                                  <p:par>
                                    <p:cTn id="62" presetID="6" presetClass="emph" presetSubtype="0" accel="50000" decel="50000" fill="hold" nodeType="withEffect">
                                      <p:stCondLst>
                                        <p:cond delay="0"/>
                                      </p:stCondLst>
                                      <p:childTnLst>
                                        <p:animScale>
                                          <p:cBhvr>
                                            <p:cTn id="63" dur="250" fill="hold"/>
                                            <p:tgtEl>
                                              <p:spTgt spid="16"/>
                                            </p:tgtEl>
                                          </p:cBhvr>
                                          <p:by x="91000" y="91000"/>
                                        </p:animScale>
                                      </p:childTnLst>
                                    </p:cTn>
                                  </p:par>
                                  <p:par>
                                    <p:cTn id="64" presetID="23" presetClass="entr" presetSubtype="16" fill="hold" nodeType="withEffect">
                                      <p:stCondLst>
                                        <p:cond delay="750"/>
                                      </p:stCondLst>
                                      <p:childTnLst>
                                        <p:set>
                                          <p:cBhvr>
                                            <p:cTn id="65" dur="1" fill="hold">
                                              <p:stCondLst>
                                                <p:cond delay="0"/>
                                              </p:stCondLst>
                                            </p:cTn>
                                            <p:tgtEl>
                                              <p:spTgt spid="50"/>
                                            </p:tgtEl>
                                            <p:attrNameLst>
                                              <p:attrName>style.visibility</p:attrName>
                                            </p:attrNameLst>
                                          </p:cBhvr>
                                          <p:to>
                                            <p:strVal val="visible"/>
                                          </p:to>
                                        </p:set>
                                        <p:anim calcmode="lin" valueType="num">
                                          <p:cBhvr>
                                            <p:cTn id="66" dur="200" fill="hold"/>
                                            <p:tgtEl>
                                              <p:spTgt spid="50"/>
                                            </p:tgtEl>
                                            <p:attrNameLst>
                                              <p:attrName>ppt_w</p:attrName>
                                            </p:attrNameLst>
                                          </p:cBhvr>
                                          <p:tavLst>
                                            <p:tav tm="0">
                                              <p:val>
                                                <p:fltVal val="0"/>
                                              </p:val>
                                            </p:tav>
                                            <p:tav tm="100000">
                                              <p:val>
                                                <p:strVal val="#ppt_w"/>
                                              </p:val>
                                            </p:tav>
                                          </p:tavLst>
                                        </p:anim>
                                        <p:anim calcmode="lin" valueType="num">
                                          <p:cBhvr>
                                            <p:cTn id="67" dur="200" fill="hold"/>
                                            <p:tgtEl>
                                              <p:spTgt spid="50"/>
                                            </p:tgtEl>
                                            <p:attrNameLst>
                                              <p:attrName>ppt_h</p:attrName>
                                            </p:attrNameLst>
                                          </p:cBhvr>
                                          <p:tavLst>
                                            <p:tav tm="0">
                                              <p:val>
                                                <p:fltVal val="0"/>
                                              </p:val>
                                            </p:tav>
                                            <p:tav tm="100000">
                                              <p:val>
                                                <p:strVal val="#ppt_h"/>
                                              </p:val>
                                            </p:tav>
                                          </p:tavLst>
                                        </p:anim>
                                      </p:childTnLst>
                                    </p:cTn>
                                  </p:par>
                                  <p:par>
                                    <p:cTn id="68" presetID="6" presetClass="emph" presetSubtype="0" fill="hold" nodeType="withEffect">
                                      <p:stCondLst>
                                        <p:cond delay="750"/>
                                      </p:stCondLst>
                                      <p:childTnLst>
                                        <p:animScale>
                                          <p:cBhvr>
                                            <p:cTn id="69" dur="1000" fill="hold"/>
                                            <p:tgtEl>
                                              <p:spTgt spid="50"/>
                                            </p:tgtEl>
                                          </p:cBhvr>
                                          <p:by x="110000" y="110000"/>
                                        </p:animScale>
                                      </p:childTnLst>
                                    </p:cTn>
                                  </p:par>
                                  <p:par>
                                    <p:cTn id="70" presetID="6" presetClass="emph" presetSubtype="0" accel="50000" decel="50000" fill="hold" nodeType="withEffect">
                                      <p:stCondLst>
                                        <p:cond delay="750"/>
                                      </p:stCondLst>
                                      <p:childTnLst>
                                        <p:animScale>
                                          <p:cBhvr>
                                            <p:cTn id="71" dur="250" fill="hold"/>
                                            <p:tgtEl>
                                              <p:spTgt spid="50"/>
                                            </p:tgtEl>
                                          </p:cBhvr>
                                          <p:by x="91000" y="91000"/>
                                        </p:animScale>
                                      </p:childTnLst>
                                    </p:cTn>
                                  </p:par>
                                  <p:par>
                                    <p:cTn id="72" presetID="23" presetClass="entr" presetSubtype="16" fill="hold" nodeType="withEffect">
                                      <p:stCondLst>
                                        <p:cond delay="2000"/>
                                      </p:stCondLst>
                                      <p:childTnLst>
                                        <p:set>
                                          <p:cBhvr>
                                            <p:cTn id="73" dur="1" fill="hold">
                                              <p:stCondLst>
                                                <p:cond delay="0"/>
                                              </p:stCondLst>
                                            </p:cTn>
                                            <p:tgtEl>
                                              <p:spTgt spid="58"/>
                                            </p:tgtEl>
                                            <p:attrNameLst>
                                              <p:attrName>style.visibility</p:attrName>
                                            </p:attrNameLst>
                                          </p:cBhvr>
                                          <p:to>
                                            <p:strVal val="visible"/>
                                          </p:to>
                                        </p:set>
                                        <p:anim calcmode="lin" valueType="num">
                                          <p:cBhvr>
                                            <p:cTn id="74" dur="200" fill="hold"/>
                                            <p:tgtEl>
                                              <p:spTgt spid="58"/>
                                            </p:tgtEl>
                                            <p:attrNameLst>
                                              <p:attrName>ppt_w</p:attrName>
                                            </p:attrNameLst>
                                          </p:cBhvr>
                                          <p:tavLst>
                                            <p:tav tm="0">
                                              <p:val>
                                                <p:fltVal val="0"/>
                                              </p:val>
                                            </p:tav>
                                            <p:tav tm="100000">
                                              <p:val>
                                                <p:strVal val="#ppt_w"/>
                                              </p:val>
                                            </p:tav>
                                          </p:tavLst>
                                        </p:anim>
                                        <p:anim calcmode="lin" valueType="num">
                                          <p:cBhvr>
                                            <p:cTn id="75" dur="200" fill="hold"/>
                                            <p:tgtEl>
                                              <p:spTgt spid="58"/>
                                            </p:tgtEl>
                                            <p:attrNameLst>
                                              <p:attrName>ppt_h</p:attrName>
                                            </p:attrNameLst>
                                          </p:cBhvr>
                                          <p:tavLst>
                                            <p:tav tm="0">
                                              <p:val>
                                                <p:fltVal val="0"/>
                                              </p:val>
                                            </p:tav>
                                            <p:tav tm="100000">
                                              <p:val>
                                                <p:strVal val="#ppt_h"/>
                                              </p:val>
                                            </p:tav>
                                          </p:tavLst>
                                        </p:anim>
                                      </p:childTnLst>
                                    </p:cTn>
                                  </p:par>
                                  <p:par>
                                    <p:cTn id="76" presetID="6" presetClass="emph" presetSubtype="0" fill="hold" nodeType="withEffect">
                                      <p:stCondLst>
                                        <p:cond delay="2000"/>
                                      </p:stCondLst>
                                      <p:childTnLst>
                                        <p:animScale>
                                          <p:cBhvr>
                                            <p:cTn id="77" dur="1000" fill="hold"/>
                                            <p:tgtEl>
                                              <p:spTgt spid="58"/>
                                            </p:tgtEl>
                                          </p:cBhvr>
                                          <p:by x="110000" y="110000"/>
                                        </p:animScale>
                                      </p:childTnLst>
                                    </p:cTn>
                                  </p:par>
                                  <p:par>
                                    <p:cTn id="78" presetID="6" presetClass="emph" presetSubtype="0" accel="50000" decel="50000" fill="hold" nodeType="withEffect">
                                      <p:stCondLst>
                                        <p:cond delay="2000"/>
                                      </p:stCondLst>
                                      <p:childTnLst>
                                        <p:animScale>
                                          <p:cBhvr>
                                            <p:cTn id="79" dur="250" fill="hold"/>
                                            <p:tgtEl>
                                              <p:spTgt spid="58"/>
                                            </p:tgtEl>
                                          </p:cBhvr>
                                          <p:by x="91000" y="91000"/>
                                        </p:animScale>
                                      </p:childTnLst>
                                    </p:cTn>
                                  </p:par>
                                  <p:par>
                                    <p:cTn id="80" presetID="35" presetClass="path" presetSubtype="0" repeatCount="indefinite" accel="6000" decel="6000" autoRev="1" fill="hold" grpId="0" nodeType="withEffect">
                                      <p:stCondLst>
                                        <p:cond delay="500"/>
                                      </p:stCondLst>
                                      <p:childTnLst>
                                        <p:animMotion origin="layout" path="M -2.5E-6 -3.7037E-7 L -0.25 -3.7037E-7 " pathEditMode="relative" rAng="0" ptsTypes="AA">
                                          <p:cBhvr>
                                            <p:cTn id="81" dur="48250" fill="hold"/>
                                            <p:tgtEl>
                                              <p:spTgt spid="79"/>
                                            </p:tgtEl>
                                            <p:attrNameLst>
                                              <p:attrName>ppt_x</p:attrName>
                                              <p:attrName>ppt_y</p:attrName>
                                            </p:attrNameLst>
                                          </p:cBhvr>
                                          <p:rCtr x="-12500" y="0"/>
                                        </p:animMotion>
                                      </p:childTnLst>
                                    </p:cTn>
                                  </p:par>
                                  <p:par>
                                    <p:cTn id="82" presetID="63" presetClass="path" presetSubtype="0" repeatCount="indefinite" accel="6000" decel="6000" autoRev="1" fill="hold" grpId="0" nodeType="withEffect">
                                      <p:stCondLst>
                                        <p:cond delay="1800"/>
                                      </p:stCondLst>
                                      <p:childTnLst>
                                        <p:animMotion origin="layout" path="M -1.875E-6 -3.7037E-7 L 0.25 -3.7037E-7 " pathEditMode="relative" rAng="0" ptsTypes="AA">
                                          <p:cBhvr>
                                            <p:cTn id="83" dur="48250" fill="hold"/>
                                            <p:tgtEl>
                                              <p:spTgt spid="8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tmplLst>
              <p:tmpl>
                <p:tnLst>
                  <p:par>
                    <p:cTn presetID="10" presetClass="entr" presetSubtype="0" fill="hold" nodeType="withEffect">
                      <p:stCondLst>
                        <p:cond delay="500"/>
                      </p:stCondLst>
                      <p:childTnLst>
                        <p:set>
                          <p:cBhvr>
                            <p:cTn dur="1" fill="hold">
                              <p:stCondLst>
                                <p:cond delay="0"/>
                              </p:stCondLst>
                            </p:cTn>
                            <p:tgtEl>
                              <p:spTgt spid="70"/>
                            </p:tgtEl>
                            <p:attrNameLst>
                              <p:attrName>style.visibility</p:attrName>
                            </p:attrNameLst>
                          </p:cBhvr>
                          <p:to>
                            <p:strVal val="visible"/>
                          </p:to>
                        </p:set>
                        <p:animEffect transition="in" filter="fade">
                          <p:cBhvr>
                            <p:cTn dur="250"/>
                            <p:tgtEl>
                              <p:spTgt spid="70"/>
                            </p:tgtEl>
                          </p:cBhvr>
                        </p:animEffect>
                      </p:childTnLst>
                    </p:cTn>
                  </p:par>
                </p:tnLst>
              </p:tmpl>
            </p:tmplLst>
          </p:bldP>
          <p:bldP spid="70" grpId="1" animBg="1">
            <p:tmplLst>
              <p:tmpl>
                <p:tnLst>
                  <p:par>
                    <p:cTn presetID="42" presetClass="path" presetSubtype="0" decel="100000" fill="hold" nodeType="withEffect">
                      <p:stCondLst>
                        <p:cond delay="500"/>
                      </p:stCondLst>
                      <p:childTnLst>
                        <p:animMotion origin="layout" path="M 0.01667 -0.00046 L 6.25E-7 -4.44444E-6 " pathEditMode="relative" rAng="0" ptsTypes="AA">
                          <p:cBhvr>
                            <p:cTn dur="500" fill="hold"/>
                            <p:tgtEl>
                              <p:spTgt spid="70"/>
                            </p:tgtEl>
                            <p:attrNameLst>
                              <p:attrName>ppt_x</p:attrName>
                              <p:attrName>ppt_y</p:attrName>
                            </p:attrNameLst>
                          </p:cBhvr>
                          <p:rCtr x="-833" y="23"/>
                        </p:animMotion>
                      </p:childTnLst>
                    </p:cTn>
                  </p:par>
                </p:tnLst>
              </p:tmpl>
            </p:tmplLst>
          </p:bldP>
          <p:bldP spid="71" grpId="0" animBg="1">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P spid="71" grpId="1" animBg="1">
            <p:tmplLst>
              <p:tmpl>
                <p:tnLst>
                  <p:par>
                    <p:cTn presetID="42" presetClass="path" presetSubtype="0" decel="100000" fill="hold" nodeType="withEffect">
                      <p:stCondLst>
                        <p:cond delay="750"/>
                      </p:stCondLst>
                      <p:childTnLst>
                        <p:animMotion origin="layout" path="M 0.01667 -0.00046 L 0 -4.07407E-6 " pathEditMode="relative" rAng="0" ptsTypes="AA">
                          <p:cBhvr>
                            <p:cTn dur="500" fill="hold"/>
                            <p:tgtEl>
                              <p:spTgt spid="71"/>
                            </p:tgtEl>
                            <p:attrNameLst>
                              <p:attrName>ppt_x</p:attrName>
                              <p:attrName>ppt_y</p:attrName>
                            </p:attrNameLst>
                          </p:cBhvr>
                          <p:rCtr x="-833" y="23"/>
                        </p:animMotion>
                      </p:childTnLst>
                    </p:cTn>
                  </p:par>
                </p:tnLst>
              </p:tmpl>
            </p:tmplLst>
          </p:bldP>
          <p:bldP spid="75" grpId="0" animBg="1">
            <p:tmplLst>
              <p:tmpl>
                <p:tnLst>
                  <p:par>
                    <p:cTn presetID="10" presetClass="entr" presetSubtype="0" fill="hold" nodeType="withEffect">
                      <p:stCondLst>
                        <p:cond delay="1250"/>
                      </p:stCondLst>
                      <p:childTnLst>
                        <p:set>
                          <p:cBhvr>
                            <p:cTn dur="1" fill="hold">
                              <p:stCondLst>
                                <p:cond delay="0"/>
                              </p:stCondLst>
                            </p:cTn>
                            <p:tgtEl>
                              <p:spTgt spid="75"/>
                            </p:tgtEl>
                            <p:attrNameLst>
                              <p:attrName>style.visibility</p:attrName>
                            </p:attrNameLst>
                          </p:cBhvr>
                          <p:to>
                            <p:strVal val="visible"/>
                          </p:to>
                        </p:set>
                        <p:animEffect transition="in" filter="fade">
                          <p:cBhvr>
                            <p:cTn dur="250"/>
                            <p:tgtEl>
                              <p:spTgt spid="75"/>
                            </p:tgtEl>
                          </p:cBhvr>
                        </p:animEffect>
                      </p:childTnLst>
                    </p:cTn>
                  </p:par>
                </p:tnLst>
              </p:tmpl>
            </p:tmplLst>
          </p:bldP>
          <p:bldP spid="75" grpId="1" animBg="1">
            <p:tmplLst>
              <p:tmpl>
                <p:tnLst>
                  <p:par>
                    <p:cTn presetID="42" presetClass="path" presetSubtype="0" decel="100000" fill="hold" nodeType="withEffect">
                      <p:stCondLst>
                        <p:cond delay="1250"/>
                      </p:stCondLst>
                      <p:childTnLst>
                        <p:animMotion origin="layout" path="M 0.01667 -0.00046 L -4.79167E-6 -4.07407E-6 " pathEditMode="relative" rAng="0" ptsTypes="AA">
                          <p:cBhvr>
                            <p:cTn dur="500" fill="hold"/>
                            <p:tgtEl>
                              <p:spTgt spid="75"/>
                            </p:tgtEl>
                            <p:attrNameLst>
                              <p:attrName>ppt_x</p:attrName>
                              <p:attrName>ppt_y</p:attrName>
                            </p:attrNameLst>
                          </p:cBhvr>
                          <p:rCtr x="-833" y="23"/>
                        </p:animMotion>
                      </p:childTnLst>
                    </p:cTn>
                  </p:par>
                </p:tnLst>
              </p:tmpl>
            </p:tmplLst>
          </p:bldP>
          <p:bldP spid="76" grpId="0" animBg="1">
            <p:tmplLst>
              <p:tmpl>
                <p:tnLst>
                  <p:par>
                    <p:cTn presetID="10" presetClass="entr" presetSubtype="0" fill="hold" nodeType="withEffect">
                      <p:stCondLst>
                        <p:cond delay="1500"/>
                      </p:stCondLst>
                      <p:childTnLst>
                        <p:set>
                          <p:cBhvr>
                            <p:cTn dur="1" fill="hold">
                              <p:stCondLst>
                                <p:cond delay="0"/>
                              </p:stCondLst>
                            </p:cTn>
                            <p:tgtEl>
                              <p:spTgt spid="76"/>
                            </p:tgtEl>
                            <p:attrNameLst>
                              <p:attrName>style.visibility</p:attrName>
                            </p:attrNameLst>
                          </p:cBhvr>
                          <p:to>
                            <p:strVal val="visible"/>
                          </p:to>
                        </p:set>
                        <p:animEffect transition="in" filter="fade">
                          <p:cBhvr>
                            <p:cTn dur="250"/>
                            <p:tgtEl>
                              <p:spTgt spid="76"/>
                            </p:tgtEl>
                          </p:cBhvr>
                        </p:animEffect>
                      </p:childTnLst>
                    </p:cTn>
                  </p:par>
                </p:tnLst>
              </p:tmpl>
            </p:tmplLst>
          </p:bldP>
          <p:bldP spid="76" grpId="1" animBg="1">
            <p:tmplLst>
              <p:tmpl>
                <p:tnLst>
                  <p:par>
                    <p:cTn presetID="42" presetClass="path" presetSubtype="0" decel="100000" fill="hold" nodeType="withEffect">
                      <p:stCondLst>
                        <p:cond delay="1500"/>
                      </p:stCondLst>
                      <p:childTnLst>
                        <p:animMotion origin="layout" path="M 0.01667 -0.00046 L -4.375E-6 -3.33333E-6 " pathEditMode="relative" rAng="0" ptsTypes="AA">
                          <p:cBhvr>
                            <p:cTn dur="500" fill="hold"/>
                            <p:tgtEl>
                              <p:spTgt spid="76"/>
                            </p:tgtEl>
                            <p:attrNameLst>
                              <p:attrName>ppt_x</p:attrName>
                              <p:attrName>ppt_y</p:attrName>
                            </p:attrNameLst>
                          </p:cBhvr>
                          <p:rCtr x="-833" y="23"/>
                        </p:animMotion>
                      </p:childTnLst>
                    </p:cTn>
                  </p:par>
                </p:tnLst>
              </p:tmpl>
            </p:tmplLst>
          </p:bldP>
          <p:bldP spid="77" grpId="0" animBg="1">
            <p:tmplLst>
              <p:tmpl>
                <p:tnLst>
                  <p:par>
                    <p:cTn presetID="10" presetClass="entr" presetSubtype="0" fill="hold" nodeType="withEffect">
                      <p:stCondLst>
                        <p:cond delay="1750"/>
                      </p:stCondLst>
                      <p:childTnLst>
                        <p:set>
                          <p:cBhvr>
                            <p:cTn dur="1" fill="hold">
                              <p:stCondLst>
                                <p:cond delay="0"/>
                              </p:stCondLst>
                            </p:cTn>
                            <p:tgtEl>
                              <p:spTgt spid="77"/>
                            </p:tgtEl>
                            <p:attrNameLst>
                              <p:attrName>style.visibility</p:attrName>
                            </p:attrNameLst>
                          </p:cBhvr>
                          <p:to>
                            <p:strVal val="visible"/>
                          </p:to>
                        </p:set>
                        <p:animEffect transition="in" filter="fade">
                          <p:cBhvr>
                            <p:cTn dur="250"/>
                            <p:tgtEl>
                              <p:spTgt spid="77"/>
                            </p:tgtEl>
                          </p:cBhvr>
                        </p:animEffect>
                      </p:childTnLst>
                    </p:cTn>
                  </p:par>
                </p:tnLst>
              </p:tmpl>
            </p:tmplLst>
          </p:bldP>
          <p:bldP spid="77" grpId="1" animBg="1">
            <p:tmplLst>
              <p:tmpl>
                <p:tnLst>
                  <p:par>
                    <p:cTn presetID="42" presetClass="path" presetSubtype="0" decel="100000" fill="hold" nodeType="withEffect">
                      <p:stCondLst>
                        <p:cond delay="1750"/>
                      </p:stCondLst>
                      <p:childTnLst>
                        <p:animMotion origin="layout" path="M 0.01667 -0.00046 L -2.08333E-6 1.11111E-6 " pathEditMode="relative" rAng="0" ptsTypes="AA">
                          <p:cBhvr>
                            <p:cTn dur="500" fill="hold"/>
                            <p:tgtEl>
                              <p:spTgt spid="77"/>
                            </p:tgtEl>
                            <p:attrNameLst>
                              <p:attrName>ppt_x</p:attrName>
                              <p:attrName>ppt_y</p:attrName>
                            </p:attrNameLst>
                          </p:cBhvr>
                          <p:rCtr x="-833" y="23"/>
                        </p:animMotion>
                      </p:childTnLst>
                    </p:cTn>
                  </p:par>
                </p:tnLst>
              </p:tmpl>
            </p:tmplLst>
          </p:bldP>
          <p:bldP spid="78" grpId="0" animBg="1">
            <p:tmplLst>
              <p:tmpl>
                <p:tnLst>
                  <p:par>
                    <p:cTn presetID="10" presetClass="entr" presetSubtype="0" fill="hold" nodeType="withEffect">
                      <p:stCondLst>
                        <p:cond delay="2000"/>
                      </p:stCondLst>
                      <p:childTnLst>
                        <p:set>
                          <p:cBhvr>
                            <p:cTn dur="1" fill="hold">
                              <p:stCondLst>
                                <p:cond delay="0"/>
                              </p:stCondLst>
                            </p:cTn>
                            <p:tgtEl>
                              <p:spTgt spid="78"/>
                            </p:tgtEl>
                            <p:attrNameLst>
                              <p:attrName>style.visibility</p:attrName>
                            </p:attrNameLst>
                          </p:cBhvr>
                          <p:to>
                            <p:strVal val="visible"/>
                          </p:to>
                        </p:set>
                        <p:animEffect transition="in" filter="fade">
                          <p:cBhvr>
                            <p:cTn dur="250"/>
                            <p:tgtEl>
                              <p:spTgt spid="78"/>
                            </p:tgtEl>
                          </p:cBhvr>
                        </p:animEffect>
                      </p:childTnLst>
                    </p:cTn>
                  </p:par>
                </p:tnLst>
              </p:tmpl>
            </p:tmplLst>
          </p:bldP>
          <p:bldP spid="78" grpId="1" animBg="1">
            <p:tmplLst>
              <p:tmpl>
                <p:tnLst>
                  <p:par>
                    <p:cTn presetID="42" presetClass="path" presetSubtype="0" decel="100000" fill="hold" nodeType="withEffect">
                      <p:stCondLst>
                        <p:cond delay="2000"/>
                      </p:stCondLst>
                      <p:childTnLst>
                        <p:animMotion origin="layout" path="M 0.01667 -0.00046 L -1.875E-6 -7.40741E-7 " pathEditMode="relative" rAng="0" ptsTypes="AA">
                          <p:cBhvr>
                            <p:cTn dur="500" fill="hold"/>
                            <p:tgtEl>
                              <p:spTgt spid="78"/>
                            </p:tgtEl>
                            <p:attrNameLst>
                              <p:attrName>ppt_x</p:attrName>
                              <p:attrName>ppt_y</p:attrName>
                            </p:attrNameLst>
                          </p:cBhvr>
                          <p:rCtr x="-833" y="23"/>
                        </p:animMotion>
                      </p:childTnLst>
                    </p:cTn>
                  </p:par>
                </p:tnLst>
              </p:tmpl>
            </p:tmplLst>
          </p:bldP>
          <p:bldP spid="79" grpId="0" animBg="1"/>
          <p:bldP spid="80" grpId="0" animBg="1"/>
        </p:bld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jdspad #3">
    <p:bg>
      <p:bgPr>
        <a:solidFill>
          <a:srgbClr val="FFFFFF"/>
        </a:solidFill>
        <a:effectLst/>
      </p:bgPr>
    </p:bg>
    <p:spTree>
      <p:nvGrpSpPr>
        <p:cNvPr id="1" name=""/>
        <p:cNvGrpSpPr/>
        <p:nvPr/>
      </p:nvGrpSpPr>
      <p:grpSpPr>
        <a:xfrm>
          <a:off x="0" y="0"/>
          <a:ext cx="0" cy="0"/>
          <a:chOff x="0" y="0"/>
          <a:chExt cx="0" cy="0"/>
        </a:xfrm>
      </p:grpSpPr>
      <p:sp>
        <p:nvSpPr>
          <p:cNvPr id="7" name="Tijdelijke aanduiding voor tekst 43">
            <a:extLst>
              <a:ext uri="{FF2B5EF4-FFF2-40B4-BE49-F238E27FC236}">
                <a16:creationId xmlns:a16="http://schemas.microsoft.com/office/drawing/2014/main" id="{6D704FC7-20F6-FE6D-DB65-46231801F9DD}"/>
              </a:ext>
            </a:extLst>
          </p:cNvPr>
          <p:cNvSpPr>
            <a:spLocks noGrp="1"/>
          </p:cNvSpPr>
          <p:nvPr>
            <p:ph type="body" sz="quarter" idx="29" hasCustomPrompt="1"/>
          </p:nvPr>
        </p:nvSpPr>
        <p:spPr>
          <a:xfrm>
            <a:off x="3962060" y="5384261"/>
            <a:ext cx="7168102" cy="959389"/>
          </a:xfrm>
          <a:prstGeom prst="roundRect">
            <a:avLst>
              <a:gd name="adj" fmla="val 50000"/>
            </a:avLst>
          </a:prstGeom>
          <a:solidFill>
            <a:srgbClr val="397585"/>
          </a:solidFill>
        </p:spPr>
        <p:txBody>
          <a:bodyPr lIns="108000" tIns="144000" rIns="108000" bIns="144000" anchor="ctr" anchorCtr="1">
            <a:scene3d>
              <a:camera prst="orthographicFront">
                <a:rot lat="0" lon="0" rev="0"/>
              </a:camera>
              <a:lightRig rig="threePt" dir="t"/>
            </a:scene3d>
          </a:bodyPr>
          <a:lstStyle>
            <a:lvl1pPr marL="0" indent="0" algn="l">
              <a:buNone/>
              <a:defRPr sz="1200" baseline="0">
                <a:solidFill>
                  <a:schemeClr val="bg1"/>
                </a:solidFill>
                <a:latin typeface="+mj-lt"/>
              </a:defRPr>
            </a:lvl1pPr>
          </a:lstStyle>
          <a:p>
            <a:pPr lvl="0"/>
            <a:r>
              <a:rPr lang="nl-NL"/>
              <a:t>1995 - </a:t>
            </a:r>
            <a:r>
              <a:rPr lang="nl-NL" err="1"/>
              <a:t>Lorem</a:t>
            </a:r>
            <a:r>
              <a:rPr lang="nl-NL"/>
              <a:t> </a:t>
            </a:r>
            <a:r>
              <a:rPr lang="nl-NL" err="1"/>
              <a:t>ipsum</a:t>
            </a:r>
            <a:r>
              <a:rPr lang="nl-NL"/>
              <a:t> </a:t>
            </a:r>
          </a:p>
        </p:txBody>
      </p:sp>
      <p:sp>
        <p:nvSpPr>
          <p:cNvPr id="8" name="Tijdelijke aanduiding voor tekst 43">
            <a:extLst>
              <a:ext uri="{FF2B5EF4-FFF2-40B4-BE49-F238E27FC236}">
                <a16:creationId xmlns:a16="http://schemas.microsoft.com/office/drawing/2014/main" id="{B0FFE8E1-5912-1E91-D57E-54FC17BA1AEC}"/>
              </a:ext>
            </a:extLst>
          </p:cNvPr>
          <p:cNvSpPr>
            <a:spLocks noGrp="1"/>
          </p:cNvSpPr>
          <p:nvPr>
            <p:ph type="body" sz="quarter" idx="30" hasCustomPrompt="1"/>
          </p:nvPr>
        </p:nvSpPr>
        <p:spPr>
          <a:xfrm>
            <a:off x="4583694" y="4424872"/>
            <a:ext cx="5924834" cy="959389"/>
          </a:xfrm>
          <a:prstGeom prst="roundRect">
            <a:avLst>
              <a:gd name="adj" fmla="val 50000"/>
            </a:avLst>
          </a:prstGeom>
          <a:solidFill>
            <a:schemeClr val="accent1"/>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a:t>2007 - </a:t>
            </a:r>
            <a:r>
              <a:rPr lang="nl-NL" err="1"/>
              <a:t>Lorem</a:t>
            </a:r>
            <a:r>
              <a:rPr lang="nl-NL"/>
              <a:t> </a:t>
            </a:r>
            <a:r>
              <a:rPr lang="nl-NL" err="1"/>
              <a:t>ipsum</a:t>
            </a:r>
            <a:r>
              <a:rPr lang="nl-NL"/>
              <a:t> </a:t>
            </a:r>
          </a:p>
        </p:txBody>
      </p:sp>
      <p:sp>
        <p:nvSpPr>
          <p:cNvPr id="9" name="Tijdelijke aanduiding voor tekst 43">
            <a:extLst>
              <a:ext uri="{FF2B5EF4-FFF2-40B4-BE49-F238E27FC236}">
                <a16:creationId xmlns:a16="http://schemas.microsoft.com/office/drawing/2014/main" id="{8E4D32D2-5915-0A03-E24E-B3516BC8D0DB}"/>
              </a:ext>
            </a:extLst>
          </p:cNvPr>
          <p:cNvSpPr>
            <a:spLocks noGrp="1"/>
          </p:cNvSpPr>
          <p:nvPr>
            <p:ph type="body" sz="quarter" idx="31" hasCustomPrompt="1"/>
          </p:nvPr>
        </p:nvSpPr>
        <p:spPr>
          <a:xfrm>
            <a:off x="5338921" y="3465483"/>
            <a:ext cx="4414381" cy="959389"/>
          </a:xfrm>
          <a:prstGeom prst="roundRect">
            <a:avLst>
              <a:gd name="adj" fmla="val 50000"/>
            </a:avLst>
          </a:prstGeom>
          <a:solidFill>
            <a:schemeClr val="accent3"/>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a:t>2013 - </a:t>
            </a:r>
            <a:r>
              <a:rPr lang="nl-NL" err="1"/>
              <a:t>Lorem</a:t>
            </a:r>
            <a:r>
              <a:rPr lang="nl-NL"/>
              <a:t> </a:t>
            </a:r>
            <a:r>
              <a:rPr lang="nl-NL" err="1"/>
              <a:t>ipsum</a:t>
            </a:r>
            <a:r>
              <a:rPr lang="nl-NL"/>
              <a:t> </a:t>
            </a:r>
          </a:p>
        </p:txBody>
      </p:sp>
      <p:sp>
        <p:nvSpPr>
          <p:cNvPr id="10" name="Tijdelijke aanduiding voor tekst 43">
            <a:extLst>
              <a:ext uri="{FF2B5EF4-FFF2-40B4-BE49-F238E27FC236}">
                <a16:creationId xmlns:a16="http://schemas.microsoft.com/office/drawing/2014/main" id="{B25D5081-9F79-6D48-9E66-242B3971EEF4}"/>
              </a:ext>
            </a:extLst>
          </p:cNvPr>
          <p:cNvSpPr>
            <a:spLocks noGrp="1"/>
          </p:cNvSpPr>
          <p:nvPr>
            <p:ph type="body" sz="quarter" idx="32" hasCustomPrompt="1"/>
          </p:nvPr>
        </p:nvSpPr>
        <p:spPr>
          <a:xfrm>
            <a:off x="5927897" y="2506094"/>
            <a:ext cx="3236428" cy="959389"/>
          </a:xfrm>
          <a:prstGeom prst="roundRect">
            <a:avLst>
              <a:gd name="adj" fmla="val 50000"/>
            </a:avLst>
          </a:prstGeom>
          <a:solidFill>
            <a:srgbClr val="567B67"/>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a:t>2019 - </a:t>
            </a:r>
            <a:r>
              <a:rPr lang="nl-NL" err="1"/>
              <a:t>Lorem</a:t>
            </a:r>
            <a:r>
              <a:rPr lang="nl-NL"/>
              <a:t> </a:t>
            </a:r>
            <a:r>
              <a:rPr lang="nl-NL" err="1"/>
              <a:t>ipsum</a:t>
            </a:r>
            <a:r>
              <a:rPr lang="nl-NL"/>
              <a:t> </a:t>
            </a:r>
          </a:p>
        </p:txBody>
      </p:sp>
      <p:sp>
        <p:nvSpPr>
          <p:cNvPr id="11" name="Tijdelijke aanduiding voor tekst 43">
            <a:extLst>
              <a:ext uri="{FF2B5EF4-FFF2-40B4-BE49-F238E27FC236}">
                <a16:creationId xmlns:a16="http://schemas.microsoft.com/office/drawing/2014/main" id="{071EE5E7-BCBC-A08F-9061-FC8D3B284417}"/>
              </a:ext>
            </a:extLst>
          </p:cNvPr>
          <p:cNvSpPr>
            <a:spLocks noGrp="1"/>
          </p:cNvSpPr>
          <p:nvPr>
            <p:ph type="body" sz="quarter" idx="33" hasCustomPrompt="1"/>
          </p:nvPr>
        </p:nvSpPr>
        <p:spPr>
          <a:xfrm>
            <a:off x="6401879" y="1549102"/>
            <a:ext cx="2288464" cy="959389"/>
          </a:xfrm>
          <a:prstGeom prst="roundRect">
            <a:avLst>
              <a:gd name="adj" fmla="val 50000"/>
            </a:avLst>
          </a:prstGeom>
          <a:solidFill>
            <a:schemeClr val="accent5"/>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accent2"/>
                </a:solidFill>
                <a:latin typeface="+mj-lt"/>
              </a:defRPr>
            </a:lvl1pPr>
          </a:lstStyle>
          <a:p>
            <a:pPr lvl="0"/>
            <a:r>
              <a:rPr lang="nl-NL"/>
              <a:t>2023 - </a:t>
            </a:r>
            <a:r>
              <a:rPr lang="nl-NL" err="1"/>
              <a:t>Lorem</a:t>
            </a:r>
            <a:r>
              <a:rPr lang="nl-NL"/>
              <a:t> </a:t>
            </a:r>
            <a:r>
              <a:rPr lang="nl-NL" err="1"/>
              <a:t>ipsum</a:t>
            </a:r>
            <a:r>
              <a:rPr lang="nl-NL"/>
              <a:t> </a:t>
            </a:r>
          </a:p>
        </p:txBody>
      </p:sp>
      <p:sp>
        <p:nvSpPr>
          <p:cNvPr id="2" name="Titel 1">
            <a:extLst>
              <a:ext uri="{FF2B5EF4-FFF2-40B4-BE49-F238E27FC236}">
                <a16:creationId xmlns:a16="http://schemas.microsoft.com/office/drawing/2014/main" id="{AC8EAFF7-0C8A-8903-49EF-67712260FCD9}"/>
              </a:ext>
            </a:extLst>
          </p:cNvPr>
          <p:cNvSpPr>
            <a:spLocks noGrp="1"/>
          </p:cNvSpPr>
          <p:nvPr>
            <p:ph type="title" hasCustomPrompt="1"/>
          </p:nvPr>
        </p:nvSpPr>
        <p:spPr>
          <a:xfrm>
            <a:off x="732033" y="1235907"/>
            <a:ext cx="5363968" cy="399600"/>
          </a:xfrm>
        </p:spPr>
        <p:txBody>
          <a:bodyPr/>
          <a:lstStyle/>
          <a:p>
            <a:r>
              <a:rPr lang="nl-NL"/>
              <a:t>Plaats hier je titel</a:t>
            </a:r>
          </a:p>
        </p:txBody>
      </p:sp>
      <p:sp>
        <p:nvSpPr>
          <p:cNvPr id="6" name="Rechthoek 5">
            <a:extLst>
              <a:ext uri="{FF2B5EF4-FFF2-40B4-BE49-F238E27FC236}">
                <a16:creationId xmlns:a16="http://schemas.microsoft.com/office/drawing/2014/main" id="{33DD0212-AC06-9DFE-F4D9-6325BCE9B25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Tijdspad #3</a:t>
            </a:r>
          </a:p>
        </p:txBody>
      </p:sp>
      <p:pic>
        <p:nvPicPr>
          <p:cNvPr id="12" name="Graphic 11">
            <a:extLst>
              <a:ext uri="{FF2B5EF4-FFF2-40B4-BE49-F238E27FC236}">
                <a16:creationId xmlns:a16="http://schemas.microsoft.com/office/drawing/2014/main" id="{6E859470-52A5-5E1D-76E6-8626DF44D2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6551" y="236079"/>
            <a:ext cx="1119119" cy="1308647"/>
          </a:xfrm>
          <a:prstGeom prst="rect">
            <a:avLst/>
          </a:prstGeom>
        </p:spPr>
      </p:pic>
      <p:sp>
        <p:nvSpPr>
          <p:cNvPr id="13" name="Vrije vorm: vorm 12">
            <a:extLst>
              <a:ext uri="{FF2B5EF4-FFF2-40B4-BE49-F238E27FC236}">
                <a16:creationId xmlns:a16="http://schemas.microsoft.com/office/drawing/2014/main" id="{496EDAA2-E093-ACC1-A99F-988DB6F86AF0}"/>
              </a:ext>
            </a:extLst>
          </p:cNvPr>
          <p:cNvSpPr/>
          <p:nvPr userDrawn="1"/>
        </p:nvSpPr>
        <p:spPr>
          <a:xfrm>
            <a:off x="0" y="-968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3" name="Tijdelijke aanduiding voor datum 2">
            <a:extLst>
              <a:ext uri="{FF2B5EF4-FFF2-40B4-BE49-F238E27FC236}">
                <a16:creationId xmlns:a16="http://schemas.microsoft.com/office/drawing/2014/main" id="{56DFDD1E-8BA4-92E3-0623-687ADD70D61A}"/>
              </a:ext>
            </a:extLst>
          </p:cNvPr>
          <p:cNvSpPr>
            <a:spLocks noGrp="1"/>
          </p:cNvSpPr>
          <p:nvPr>
            <p:ph type="dt" sz="half" idx="34"/>
          </p:nvPr>
        </p:nvSpPr>
        <p:spPr/>
        <p:txBody>
          <a:bodyPr/>
          <a:lstStyle/>
          <a:p>
            <a:pPr algn="ctr"/>
            <a:fld id="{39A568E0-4157-43E6-AFA4-52D8B3D5AA2B}"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3F150C40-A065-3925-A9A2-48B59726D6DE}"/>
              </a:ext>
            </a:extLst>
          </p:cNvPr>
          <p:cNvSpPr>
            <a:spLocks noGrp="1"/>
          </p:cNvSpPr>
          <p:nvPr>
            <p:ph type="ftr" sz="quarter" idx="35"/>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13BEA440-482A-CE51-FF61-22DAECCF7E2C}"/>
              </a:ext>
            </a:extLst>
          </p:cNvPr>
          <p:cNvSpPr>
            <a:spLocks noGrp="1"/>
          </p:cNvSpPr>
          <p:nvPr>
            <p:ph type="sldNum" sz="quarter" idx="36"/>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76464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250"/>
                                      </p:stCondLst>
                                      <p:childTnLst>
                                        <p:animMotion origin="layout" path="M 0.01667 -0.00046 L -2.08333E-7 -2.59259E-6 " pathEditMode="relative" rAng="0" ptsTypes="AA">
                                          <p:cBhvr>
                                            <p:cTn id="9" dur="500" fill="hold"/>
                                            <p:tgtEl>
                                              <p:spTgt spid="7"/>
                                            </p:tgtEl>
                                            <p:attrNameLst>
                                              <p:attrName>ppt_x</p:attrName>
                                              <p:attrName>ppt_y</p:attrName>
                                            </p:attrNameLst>
                                          </p:cBhvr>
                                          <p:rCtr x="-83300" y="230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500"/>
                                      </p:stCondLst>
                                      <p:childTnLst>
                                        <p:animMotion origin="layout" path="M 0.01667 -0.00047 L -2.08333E-7 3.7037E-6 " pathEditMode="relative" rAng="0" ptsTypes="AA">
                                          <p:cBhvr>
                                            <p:cTn id="14" dur="500" fill="hold"/>
                                            <p:tgtEl>
                                              <p:spTgt spid="8"/>
                                            </p:tgtEl>
                                            <p:attrNameLst>
                                              <p:attrName>ppt_x</p:attrName>
                                              <p:attrName>ppt_y</p:attrName>
                                            </p:attrNameLst>
                                          </p:cBhvr>
                                          <p:rCtr x="-83300" y="2300"/>
                                        </p:animMotion>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750"/>
                                      </p:stCondLst>
                                      <p:childTnLst>
                                        <p:animMotion origin="layout" path="M 0.01667 -0.00046 L -2.08333E-7 -1.48148E-6 " pathEditMode="relative" rAng="0" ptsTypes="AA">
                                          <p:cBhvr>
                                            <p:cTn id="19" dur="500" fill="hold"/>
                                            <p:tgtEl>
                                              <p:spTgt spid="9"/>
                                            </p:tgtEl>
                                            <p:attrNameLst>
                                              <p:attrName>ppt_x</p:attrName>
                                              <p:attrName>ppt_y</p:attrName>
                                            </p:attrNameLst>
                                          </p:cBhvr>
                                          <p:rCtr x="-83300" y="2300"/>
                                        </p:animMotion>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1000"/>
                                      </p:stCondLst>
                                      <p:childTnLst>
                                        <p:animMotion origin="layout" path="M 0.01667 -0.00047 L -2.08333E-7 3.33333E-6 " pathEditMode="relative" rAng="0" ptsTypes="AA">
                                          <p:cBhvr>
                                            <p:cTn id="24" dur="500" fill="hold"/>
                                            <p:tgtEl>
                                              <p:spTgt spid="10"/>
                                            </p:tgtEl>
                                            <p:attrNameLst>
                                              <p:attrName>ppt_x</p:attrName>
                                              <p:attrName>ppt_y</p:attrName>
                                            </p:attrNameLst>
                                          </p:cBhvr>
                                          <p:rCtr x="-83300" y="2300"/>
                                        </p:animMotion>
                                      </p:childTnLst>
                                    </p:cTn>
                                  </p:par>
                                  <p:par>
                                    <p:cTn id="25" presetID="10" presetClass="entr" presetSubtype="0"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decel="100000" fill="hold" grpId="1" nodeType="withEffect">
                                      <p:stCondLst>
                                        <p:cond delay="1250"/>
                                      </p:stCondLst>
                                      <p:childTnLst>
                                        <p:animMotion origin="layout" path="M 0.01667 -0.00046 L -2.08333E-7 -3.33333E-6 " pathEditMode="relative" rAng="0" ptsTypes="AA">
                                          <p:cBhvr>
                                            <p:cTn id="29" dur="500" fill="hold"/>
                                            <p:tgtEl>
                                              <p:spTgt spid="11"/>
                                            </p:tgtEl>
                                            <p:attrNameLst>
                                              <p:attrName>ppt_x</p:attrName>
                                              <p:attrName>ppt_y</p:attrName>
                                            </p:attrNameLst>
                                          </p:cBhvr>
                                          <p:rCtr x="-83300" y="2300"/>
                                        </p:animMotion>
                                      </p:childTnLst>
                                    </p:cTn>
                                  </p:par>
                                  <p:par>
                                    <p:cTn id="30" presetID="23" presetClass="entr" presetSubtype="16"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 fill="hold"/>
                                            <p:tgtEl>
                                              <p:spTgt spid="12"/>
                                            </p:tgtEl>
                                            <p:attrNameLst>
                                              <p:attrName>ppt_w</p:attrName>
                                            </p:attrNameLst>
                                          </p:cBhvr>
                                          <p:tavLst>
                                            <p:tav tm="0">
                                              <p:val>
                                                <p:fltVal val="0"/>
                                              </p:val>
                                            </p:tav>
                                            <p:tav tm="100000">
                                              <p:val>
                                                <p:strVal val="#ppt_w"/>
                                              </p:val>
                                            </p:tav>
                                          </p:tavLst>
                                        </p:anim>
                                        <p:anim calcmode="lin" valueType="num">
                                          <p:cBhvr>
                                            <p:cTn id="33" dur="200" fill="hold"/>
                                            <p:tgtEl>
                                              <p:spTgt spid="12"/>
                                            </p:tgtEl>
                                            <p:attrNameLst>
                                              <p:attrName>ppt_h</p:attrName>
                                            </p:attrNameLst>
                                          </p:cBhvr>
                                          <p:tavLst>
                                            <p:tav tm="0">
                                              <p:val>
                                                <p:fltVal val="0"/>
                                              </p:val>
                                            </p:tav>
                                            <p:tav tm="100000">
                                              <p:val>
                                                <p:strVal val="#ppt_h"/>
                                              </p:val>
                                            </p:tav>
                                          </p:tavLst>
                                        </p:anim>
                                      </p:childTnLst>
                                    </p:cTn>
                                  </p:par>
                                  <p:par>
                                    <p:cTn id="34" presetID="6" presetClass="emph" presetSubtype="0" fill="hold" nodeType="withEffect" p14:presetBounceEnd="99000">
                                      <p:stCondLst>
                                        <p:cond delay="1500"/>
                                      </p:stCondLst>
                                      <p:childTnLst>
                                        <p:animScale p14:bounceEnd="99000">
                                          <p:cBhvr>
                                            <p:cTn id="35" dur="1000" fill="hold"/>
                                            <p:tgtEl>
                                              <p:spTgt spid="12"/>
                                            </p:tgtEl>
                                          </p:cBhvr>
                                          <p:by x="110000" y="110000"/>
                                        </p:animScale>
                                      </p:childTnLst>
                                    </p:cTn>
                                  </p:par>
                                  <p:par>
                                    <p:cTn id="36" presetID="6" presetClass="emph" presetSubtype="0" accel="50000" decel="50000" fill="hold" nodeType="withEffect">
                                      <p:stCondLst>
                                        <p:cond delay="1500"/>
                                      </p:stCondLst>
                                      <p:childTnLst>
                                        <p:animScale>
                                          <p:cBhvr>
                                            <p:cTn id="37"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250"/>
                      </p:stCondLst>
                      <p:childTnLst>
                        <p:animMotion origin="layout" path="M 0.01667 -0.00046 L -2.08333E-7 -2.59259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500"/>
                      </p:stCondLst>
                      <p:childTnLst>
                        <p:animMotion origin="layout" path="M 0.01667 -0.00047 L -2.08333E-7 3.7037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750"/>
                      </p:stCondLst>
                      <p:childTnLst>
                        <p:animMotion origin="layout" path="M 0.01667 -0.00046 L -2.08333E-7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7 -0.00047 L -2.08333E-7 3.33333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250"/>
                      </p:stCondLst>
                      <p:childTnLst>
                        <p:animMotion origin="layout" path="M 0.01667 -0.00046 L -2.08333E-7 -3.33333E-6 " pathEditMode="relative" rAng="0" ptsTypes="AA">
                          <p:cBhvr>
                            <p:cTn dur="500" fill="hold"/>
                            <p:tgtEl>
                              <p:spTgt spid="11"/>
                            </p:tgtEl>
                            <p:attrNameLst>
                              <p:attrName>ppt_x</p:attrName>
                              <p:attrName>ppt_y</p:attrName>
                            </p:attrNameLst>
                          </p:cBhvr>
                          <p:rCtr x="-833" y="23"/>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250"/>
                                      </p:stCondLst>
                                      <p:childTnLst>
                                        <p:animMotion origin="layout" path="M 0.01667 -0.00046 L -2.08333E-7 -2.59259E-6 " pathEditMode="relative" rAng="0" ptsTypes="AA">
                                          <p:cBhvr>
                                            <p:cTn id="9" dur="500" fill="hold"/>
                                            <p:tgtEl>
                                              <p:spTgt spid="7"/>
                                            </p:tgtEl>
                                            <p:attrNameLst>
                                              <p:attrName>ppt_x</p:attrName>
                                              <p:attrName>ppt_y</p:attrName>
                                            </p:attrNameLst>
                                          </p:cBhvr>
                                          <p:rCtr x="-83300" y="230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500"/>
                                      </p:stCondLst>
                                      <p:childTnLst>
                                        <p:animMotion origin="layout" path="M 0.01667 -0.00047 L -2.08333E-7 3.7037E-6 " pathEditMode="relative" rAng="0" ptsTypes="AA">
                                          <p:cBhvr>
                                            <p:cTn id="14" dur="500" fill="hold"/>
                                            <p:tgtEl>
                                              <p:spTgt spid="8"/>
                                            </p:tgtEl>
                                            <p:attrNameLst>
                                              <p:attrName>ppt_x</p:attrName>
                                              <p:attrName>ppt_y</p:attrName>
                                            </p:attrNameLst>
                                          </p:cBhvr>
                                          <p:rCtr x="-83300" y="2300"/>
                                        </p:animMotion>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750"/>
                                      </p:stCondLst>
                                      <p:childTnLst>
                                        <p:animMotion origin="layout" path="M 0.01667 -0.00046 L -2.08333E-7 -1.48148E-6 " pathEditMode="relative" rAng="0" ptsTypes="AA">
                                          <p:cBhvr>
                                            <p:cTn id="19" dur="500" fill="hold"/>
                                            <p:tgtEl>
                                              <p:spTgt spid="9"/>
                                            </p:tgtEl>
                                            <p:attrNameLst>
                                              <p:attrName>ppt_x</p:attrName>
                                              <p:attrName>ppt_y</p:attrName>
                                            </p:attrNameLst>
                                          </p:cBhvr>
                                          <p:rCtr x="-83300" y="2300"/>
                                        </p:animMotion>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1000"/>
                                      </p:stCondLst>
                                      <p:childTnLst>
                                        <p:animMotion origin="layout" path="M 0.01667 -0.00047 L -2.08333E-7 3.33333E-6 " pathEditMode="relative" rAng="0" ptsTypes="AA">
                                          <p:cBhvr>
                                            <p:cTn id="24" dur="500" fill="hold"/>
                                            <p:tgtEl>
                                              <p:spTgt spid="10"/>
                                            </p:tgtEl>
                                            <p:attrNameLst>
                                              <p:attrName>ppt_x</p:attrName>
                                              <p:attrName>ppt_y</p:attrName>
                                            </p:attrNameLst>
                                          </p:cBhvr>
                                          <p:rCtr x="-83300" y="2300"/>
                                        </p:animMotion>
                                      </p:childTnLst>
                                    </p:cTn>
                                  </p:par>
                                  <p:par>
                                    <p:cTn id="25" presetID="10" presetClass="entr" presetSubtype="0"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decel="100000" fill="hold" grpId="1" nodeType="withEffect">
                                      <p:stCondLst>
                                        <p:cond delay="1250"/>
                                      </p:stCondLst>
                                      <p:childTnLst>
                                        <p:animMotion origin="layout" path="M 0.01667 -0.00046 L -2.08333E-7 -3.33333E-6 " pathEditMode="relative" rAng="0" ptsTypes="AA">
                                          <p:cBhvr>
                                            <p:cTn id="29" dur="500" fill="hold"/>
                                            <p:tgtEl>
                                              <p:spTgt spid="11"/>
                                            </p:tgtEl>
                                            <p:attrNameLst>
                                              <p:attrName>ppt_x</p:attrName>
                                              <p:attrName>ppt_y</p:attrName>
                                            </p:attrNameLst>
                                          </p:cBhvr>
                                          <p:rCtr x="-83300" y="2300"/>
                                        </p:animMotion>
                                      </p:childTnLst>
                                    </p:cTn>
                                  </p:par>
                                  <p:par>
                                    <p:cTn id="30" presetID="23" presetClass="entr" presetSubtype="16"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 fill="hold"/>
                                            <p:tgtEl>
                                              <p:spTgt spid="12"/>
                                            </p:tgtEl>
                                            <p:attrNameLst>
                                              <p:attrName>ppt_w</p:attrName>
                                            </p:attrNameLst>
                                          </p:cBhvr>
                                          <p:tavLst>
                                            <p:tav tm="0">
                                              <p:val>
                                                <p:fltVal val="0"/>
                                              </p:val>
                                            </p:tav>
                                            <p:tav tm="100000">
                                              <p:val>
                                                <p:strVal val="#ppt_w"/>
                                              </p:val>
                                            </p:tav>
                                          </p:tavLst>
                                        </p:anim>
                                        <p:anim calcmode="lin" valueType="num">
                                          <p:cBhvr>
                                            <p:cTn id="33" dur="200" fill="hold"/>
                                            <p:tgtEl>
                                              <p:spTgt spid="12"/>
                                            </p:tgtEl>
                                            <p:attrNameLst>
                                              <p:attrName>ppt_h</p:attrName>
                                            </p:attrNameLst>
                                          </p:cBhvr>
                                          <p:tavLst>
                                            <p:tav tm="0">
                                              <p:val>
                                                <p:fltVal val="0"/>
                                              </p:val>
                                            </p:tav>
                                            <p:tav tm="100000">
                                              <p:val>
                                                <p:strVal val="#ppt_h"/>
                                              </p:val>
                                            </p:tav>
                                          </p:tavLst>
                                        </p:anim>
                                      </p:childTnLst>
                                    </p:cTn>
                                  </p:par>
                                  <p:par>
                                    <p:cTn id="34" presetID="6" presetClass="emph" presetSubtype="0" fill="hold" nodeType="withEffect">
                                      <p:stCondLst>
                                        <p:cond delay="1500"/>
                                      </p:stCondLst>
                                      <p:childTnLst>
                                        <p:animScale>
                                          <p:cBhvr>
                                            <p:cTn id="35" dur="1000" fill="hold"/>
                                            <p:tgtEl>
                                              <p:spTgt spid="12"/>
                                            </p:tgtEl>
                                          </p:cBhvr>
                                          <p:by x="110000" y="110000"/>
                                        </p:animScale>
                                      </p:childTnLst>
                                    </p:cTn>
                                  </p:par>
                                  <p:par>
                                    <p:cTn id="36" presetID="6" presetClass="emph" presetSubtype="0" accel="50000" decel="50000" fill="hold" nodeType="withEffect">
                                      <p:stCondLst>
                                        <p:cond delay="1500"/>
                                      </p:stCondLst>
                                      <p:childTnLst>
                                        <p:animScale>
                                          <p:cBhvr>
                                            <p:cTn id="37"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250"/>
                      </p:stCondLst>
                      <p:childTnLst>
                        <p:animMotion origin="layout" path="M 0.01667 -0.00046 L -2.08333E-7 -2.59259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500"/>
                      </p:stCondLst>
                      <p:childTnLst>
                        <p:animMotion origin="layout" path="M 0.01667 -0.00047 L -2.08333E-7 3.7037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750"/>
                      </p:stCondLst>
                      <p:childTnLst>
                        <p:animMotion origin="layout" path="M 0.01667 -0.00046 L -2.08333E-7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7 -0.00047 L -2.08333E-7 3.33333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250"/>
                      </p:stCondLst>
                      <p:childTnLst>
                        <p:animMotion origin="layout" path="M 0.01667 -0.00046 L -2.08333E-7 -3.33333E-6 " pathEditMode="relative" rAng="0" ptsTypes="AA">
                          <p:cBhvr>
                            <p:cTn dur="500" fill="hold"/>
                            <p:tgtEl>
                              <p:spTgt spid="11"/>
                            </p:tgtEl>
                            <p:attrNameLst>
                              <p:attrName>ppt_x</p:attrName>
                              <p:attrName>ppt_y</p:attrName>
                            </p:attrNameLst>
                          </p:cBhvr>
                          <p:rCtr x="-833" y="23"/>
                        </p:animMotion>
                      </p:childTnLst>
                    </p:cTn>
                  </p:par>
                </p:tnLst>
              </p:tmpl>
            </p:tmplLst>
          </p:bldP>
        </p:bldLst>
      </p:timing>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ockup abeelding #1">
    <p:bg>
      <p:bgPr>
        <a:solidFill>
          <a:schemeClr val="accent5"/>
        </a:solidFill>
        <a:effectLst/>
      </p:bgPr>
    </p:bg>
    <p:spTree>
      <p:nvGrpSpPr>
        <p:cNvPr id="1" name=""/>
        <p:cNvGrpSpPr/>
        <p:nvPr/>
      </p:nvGrpSpPr>
      <p:grpSpPr>
        <a:xfrm>
          <a:off x="0" y="0"/>
          <a:ext cx="0" cy="0"/>
          <a:chOff x="0" y="0"/>
          <a:chExt cx="0" cy="0"/>
        </a:xfrm>
      </p:grpSpPr>
      <p:grpSp>
        <p:nvGrpSpPr>
          <p:cNvPr id="9" name="Graphic 31">
            <a:extLst>
              <a:ext uri="{FF2B5EF4-FFF2-40B4-BE49-F238E27FC236}">
                <a16:creationId xmlns:a16="http://schemas.microsoft.com/office/drawing/2014/main" id="{77C5CB8E-FC33-DDBB-2CF1-660ECADB3AA9}"/>
              </a:ext>
            </a:extLst>
          </p:cNvPr>
          <p:cNvGrpSpPr/>
          <p:nvPr/>
        </p:nvGrpSpPr>
        <p:grpSpPr>
          <a:xfrm>
            <a:off x="900897" y="1430886"/>
            <a:ext cx="1281744" cy="1281744"/>
            <a:chOff x="900897" y="1430886"/>
            <a:chExt cx="1281744" cy="1281744"/>
          </a:xfrm>
          <a:solidFill>
            <a:srgbClr val="FCBE5B"/>
          </a:solidFill>
        </p:grpSpPr>
        <p:sp>
          <p:nvSpPr>
            <p:cNvPr id="10" name="Vrije vorm: vorm 9">
              <a:extLst>
                <a:ext uri="{FF2B5EF4-FFF2-40B4-BE49-F238E27FC236}">
                  <a16:creationId xmlns:a16="http://schemas.microsoft.com/office/drawing/2014/main" id="{EF7AE4A3-09FD-7382-8BAC-6BEF2B3A62F6}"/>
                </a:ext>
              </a:extLst>
            </p:cNvPr>
            <p:cNvSpPr/>
            <p:nvPr/>
          </p:nvSpPr>
          <p:spPr>
            <a:xfrm>
              <a:off x="1141020" y="1671009"/>
              <a:ext cx="801498" cy="801498"/>
            </a:xfrm>
            <a:custGeom>
              <a:avLst/>
              <a:gdLst>
                <a:gd name="connsiteX0" fmla="*/ 801499 w 801498"/>
                <a:gd name="connsiteY0" fmla="*/ 400749 h 801498"/>
                <a:gd name="connsiteX1" fmla="*/ 400749 w 801498"/>
                <a:gd name="connsiteY1" fmla="*/ 801499 h 801498"/>
                <a:gd name="connsiteX2" fmla="*/ 0 w 801498"/>
                <a:gd name="connsiteY2" fmla="*/ 400749 h 801498"/>
                <a:gd name="connsiteX3" fmla="*/ 400749 w 801498"/>
                <a:gd name="connsiteY3" fmla="*/ 0 h 801498"/>
                <a:gd name="connsiteX4" fmla="*/ 801499 w 801498"/>
                <a:gd name="connsiteY4" fmla="*/ 400749 h 80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8" h="801498">
                  <a:moveTo>
                    <a:pt x="801499" y="400749"/>
                  </a:moveTo>
                  <a:cubicBezTo>
                    <a:pt x="801499" y="622077"/>
                    <a:pt x="622077" y="801499"/>
                    <a:pt x="400749" y="801499"/>
                  </a:cubicBezTo>
                  <a:cubicBezTo>
                    <a:pt x="179422" y="801499"/>
                    <a:pt x="0" y="622077"/>
                    <a:pt x="0" y="400749"/>
                  </a:cubicBezTo>
                  <a:cubicBezTo>
                    <a:pt x="0" y="179422"/>
                    <a:pt x="179422" y="0"/>
                    <a:pt x="400749" y="0"/>
                  </a:cubicBezTo>
                  <a:cubicBezTo>
                    <a:pt x="622077" y="0"/>
                    <a:pt x="801499" y="179422"/>
                    <a:pt x="801499" y="400749"/>
                  </a:cubicBezTo>
                  <a:close/>
                </a:path>
              </a:pathLst>
            </a:custGeom>
            <a:solidFill>
              <a:srgbClr val="FCBE5B"/>
            </a:solidFill>
            <a:ln w="524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F4E9C0C-DB19-684F-13E2-066381B32F3F}"/>
                </a:ext>
              </a:extLst>
            </p:cNvPr>
            <p:cNvSpPr/>
            <p:nvPr/>
          </p:nvSpPr>
          <p:spPr>
            <a:xfrm>
              <a:off x="900897" y="1925136"/>
              <a:ext cx="164206" cy="37589"/>
            </a:xfrm>
            <a:custGeom>
              <a:avLst/>
              <a:gdLst>
                <a:gd name="connsiteX0" fmla="*/ 164206 w 164206"/>
                <a:gd name="connsiteY0" fmla="*/ 37590 h 37589"/>
                <a:gd name="connsiteX1" fmla="*/ 0 w 164206"/>
                <a:gd name="connsiteY1" fmla="*/ 0 h 37589"/>
              </a:gdLst>
              <a:ahLst/>
              <a:cxnLst>
                <a:cxn ang="0">
                  <a:pos x="connsiteX0" y="connsiteY0"/>
                </a:cxn>
                <a:cxn ang="0">
                  <a:pos x="connsiteX1" y="connsiteY1"/>
                </a:cxn>
              </a:cxnLst>
              <a:rect l="l" t="t" r="r" b="b"/>
              <a:pathLst>
                <a:path w="164206" h="37589">
                  <a:moveTo>
                    <a:pt x="164206" y="37590"/>
                  </a:moveTo>
                  <a:lnTo>
                    <a:pt x="0" y="0"/>
                  </a:lnTo>
                </a:path>
              </a:pathLst>
            </a:custGeom>
            <a:ln w="20978" cap="rnd">
              <a:solidFill>
                <a:srgbClr val="FCBE5B"/>
              </a:solidFill>
              <a:prstDash val="solid"/>
              <a:round/>
            </a:ln>
          </p:spPr>
          <p:txBody>
            <a:bodyPr rtlCol="0" anchor="ctr"/>
            <a:lstStyle/>
            <a:p>
              <a:endParaRPr lang="nl-NL"/>
            </a:p>
          </p:txBody>
        </p:sp>
        <p:sp>
          <p:nvSpPr>
            <p:cNvPr id="12" name="Vrije vorm: vorm 11">
              <a:extLst>
                <a:ext uri="{FF2B5EF4-FFF2-40B4-BE49-F238E27FC236}">
                  <a16:creationId xmlns:a16="http://schemas.microsoft.com/office/drawing/2014/main" id="{30D03D07-330C-CFA6-8096-7B7F1A60A904}"/>
                </a:ext>
              </a:extLst>
            </p:cNvPr>
            <p:cNvSpPr/>
            <p:nvPr/>
          </p:nvSpPr>
          <p:spPr>
            <a:xfrm>
              <a:off x="1192298" y="1514911"/>
              <a:ext cx="89552" cy="142726"/>
            </a:xfrm>
            <a:custGeom>
              <a:avLst/>
              <a:gdLst>
                <a:gd name="connsiteX0" fmla="*/ 89553 w 89552"/>
                <a:gd name="connsiteY0" fmla="*/ 142726 h 142726"/>
                <a:gd name="connsiteX1" fmla="*/ 0 w 89552"/>
                <a:gd name="connsiteY1" fmla="*/ 0 h 142726"/>
              </a:gdLst>
              <a:ahLst/>
              <a:cxnLst>
                <a:cxn ang="0">
                  <a:pos x="connsiteX0" y="connsiteY0"/>
                </a:cxn>
                <a:cxn ang="0">
                  <a:pos x="connsiteX1" y="connsiteY1"/>
                </a:cxn>
              </a:cxnLst>
              <a:rect l="l" t="t" r="r" b="b"/>
              <a:pathLst>
                <a:path w="89552" h="142726">
                  <a:moveTo>
                    <a:pt x="89553" y="142726"/>
                  </a:moveTo>
                  <a:lnTo>
                    <a:pt x="0" y="0"/>
                  </a:lnTo>
                </a:path>
              </a:pathLst>
            </a:custGeom>
            <a:ln w="20978" cap="rnd">
              <a:solidFill>
                <a:srgbClr val="FCBE5B"/>
              </a:solidFill>
              <a:prstDash val="solid"/>
              <a:round/>
            </a:ln>
          </p:spPr>
          <p:txBody>
            <a:bodyPr rtlCol="0" anchor="ctr"/>
            <a:lstStyle/>
            <a:p>
              <a:endParaRPr lang="nl-NL"/>
            </a:p>
          </p:txBody>
        </p:sp>
        <p:sp>
          <p:nvSpPr>
            <p:cNvPr id="13" name="Vrije vorm: vorm 12">
              <a:extLst>
                <a:ext uri="{FF2B5EF4-FFF2-40B4-BE49-F238E27FC236}">
                  <a16:creationId xmlns:a16="http://schemas.microsoft.com/office/drawing/2014/main" id="{05D58562-D43A-F74B-062D-43FD8230146F}"/>
                </a:ext>
              </a:extLst>
            </p:cNvPr>
            <p:cNvSpPr/>
            <p:nvPr/>
          </p:nvSpPr>
          <p:spPr>
            <a:xfrm>
              <a:off x="1650801" y="1430886"/>
              <a:ext cx="37589" cy="164206"/>
            </a:xfrm>
            <a:custGeom>
              <a:avLst/>
              <a:gdLst>
                <a:gd name="connsiteX0" fmla="*/ 0 w 37589"/>
                <a:gd name="connsiteY0" fmla="*/ 164206 h 164206"/>
                <a:gd name="connsiteX1" fmla="*/ 37590 w 37589"/>
                <a:gd name="connsiteY1" fmla="*/ 0 h 164206"/>
              </a:gdLst>
              <a:ahLst/>
              <a:cxnLst>
                <a:cxn ang="0">
                  <a:pos x="connsiteX0" y="connsiteY0"/>
                </a:cxn>
                <a:cxn ang="0">
                  <a:pos x="connsiteX1" y="connsiteY1"/>
                </a:cxn>
              </a:cxnLst>
              <a:rect l="l" t="t" r="r" b="b"/>
              <a:pathLst>
                <a:path w="37589" h="164206">
                  <a:moveTo>
                    <a:pt x="0" y="164206"/>
                  </a:moveTo>
                  <a:lnTo>
                    <a:pt x="37590" y="0"/>
                  </a:lnTo>
                </a:path>
              </a:pathLst>
            </a:custGeom>
            <a:ln w="20978" cap="rnd">
              <a:solidFill>
                <a:srgbClr val="FCBE5B"/>
              </a:solidFill>
              <a:prstDash val="solid"/>
              <a:round/>
            </a:ln>
          </p:spPr>
          <p:txBody>
            <a:bodyPr rtlCol="0" anchor="ctr"/>
            <a:lstStyle/>
            <a:p>
              <a:endParaRPr lang="nl-NL"/>
            </a:p>
          </p:txBody>
        </p:sp>
        <p:sp>
          <p:nvSpPr>
            <p:cNvPr id="14" name="Vrije vorm: vorm 13">
              <a:extLst>
                <a:ext uri="{FF2B5EF4-FFF2-40B4-BE49-F238E27FC236}">
                  <a16:creationId xmlns:a16="http://schemas.microsoft.com/office/drawing/2014/main" id="{E8A17033-2E14-2341-1893-8F31C89EEC36}"/>
                </a:ext>
              </a:extLst>
            </p:cNvPr>
            <p:cNvSpPr/>
            <p:nvPr/>
          </p:nvSpPr>
          <p:spPr>
            <a:xfrm>
              <a:off x="1955944" y="1722287"/>
              <a:ext cx="142673" cy="89552"/>
            </a:xfrm>
            <a:custGeom>
              <a:avLst/>
              <a:gdLst>
                <a:gd name="connsiteX0" fmla="*/ 0 w 142673"/>
                <a:gd name="connsiteY0" fmla="*/ 89553 h 89552"/>
                <a:gd name="connsiteX1" fmla="*/ 142673 w 142673"/>
                <a:gd name="connsiteY1" fmla="*/ 0 h 89552"/>
              </a:gdLst>
              <a:ahLst/>
              <a:cxnLst>
                <a:cxn ang="0">
                  <a:pos x="connsiteX0" y="connsiteY0"/>
                </a:cxn>
                <a:cxn ang="0">
                  <a:pos x="connsiteX1" y="connsiteY1"/>
                </a:cxn>
              </a:cxnLst>
              <a:rect l="l" t="t" r="r" b="b"/>
              <a:pathLst>
                <a:path w="142673" h="89552">
                  <a:moveTo>
                    <a:pt x="0" y="89553"/>
                  </a:moveTo>
                  <a:lnTo>
                    <a:pt x="142673" y="0"/>
                  </a:lnTo>
                </a:path>
              </a:pathLst>
            </a:custGeom>
            <a:ln w="20978" cap="rnd">
              <a:solidFill>
                <a:srgbClr val="FCBE5B"/>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172C8DCC-DD60-DF5B-24A1-1871E73EBEB1}"/>
                </a:ext>
              </a:extLst>
            </p:cNvPr>
            <p:cNvSpPr/>
            <p:nvPr/>
          </p:nvSpPr>
          <p:spPr>
            <a:xfrm>
              <a:off x="2018436" y="2180790"/>
              <a:ext cx="164206" cy="37589"/>
            </a:xfrm>
            <a:custGeom>
              <a:avLst/>
              <a:gdLst>
                <a:gd name="connsiteX0" fmla="*/ 0 w 164206"/>
                <a:gd name="connsiteY0" fmla="*/ 0 h 37589"/>
                <a:gd name="connsiteX1" fmla="*/ 164206 w 164206"/>
                <a:gd name="connsiteY1" fmla="*/ 37590 h 37589"/>
              </a:gdLst>
              <a:ahLst/>
              <a:cxnLst>
                <a:cxn ang="0">
                  <a:pos x="connsiteX0" y="connsiteY0"/>
                </a:cxn>
                <a:cxn ang="0">
                  <a:pos x="connsiteX1" y="connsiteY1"/>
                </a:cxn>
              </a:cxnLst>
              <a:rect l="l" t="t" r="r" b="b"/>
              <a:pathLst>
                <a:path w="164206" h="37589">
                  <a:moveTo>
                    <a:pt x="0" y="0"/>
                  </a:moveTo>
                  <a:lnTo>
                    <a:pt x="164206" y="37590"/>
                  </a:lnTo>
                </a:path>
              </a:pathLst>
            </a:custGeom>
            <a:ln w="20978" cap="rnd">
              <a:solidFill>
                <a:srgbClr val="FCBE5B"/>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A60CA009-C890-BED5-6BAB-92F2CFE01D59}"/>
                </a:ext>
              </a:extLst>
            </p:cNvPr>
            <p:cNvSpPr/>
            <p:nvPr/>
          </p:nvSpPr>
          <p:spPr>
            <a:xfrm>
              <a:off x="1801740" y="2485933"/>
              <a:ext cx="89552" cy="142673"/>
            </a:xfrm>
            <a:custGeom>
              <a:avLst/>
              <a:gdLst>
                <a:gd name="connsiteX0" fmla="*/ 0 w 89552"/>
                <a:gd name="connsiteY0" fmla="*/ 0 h 142673"/>
                <a:gd name="connsiteX1" fmla="*/ 89553 w 89552"/>
                <a:gd name="connsiteY1" fmla="*/ 142673 h 142673"/>
              </a:gdLst>
              <a:ahLst/>
              <a:cxnLst>
                <a:cxn ang="0">
                  <a:pos x="connsiteX0" y="connsiteY0"/>
                </a:cxn>
                <a:cxn ang="0">
                  <a:pos x="connsiteX1" y="connsiteY1"/>
                </a:cxn>
              </a:cxnLst>
              <a:rect l="l" t="t" r="r" b="b"/>
              <a:pathLst>
                <a:path w="89552" h="142673">
                  <a:moveTo>
                    <a:pt x="0" y="0"/>
                  </a:moveTo>
                  <a:lnTo>
                    <a:pt x="89553" y="142673"/>
                  </a:lnTo>
                </a:path>
              </a:pathLst>
            </a:custGeom>
            <a:ln w="20978" cap="rnd">
              <a:solidFill>
                <a:srgbClr val="FCBE5B"/>
              </a:solidFill>
              <a:prstDash val="solid"/>
              <a:round/>
            </a:ln>
          </p:spPr>
          <p:txBody>
            <a:bodyPr rtlCol="0" anchor="ctr"/>
            <a:lstStyle/>
            <a:p>
              <a:endParaRPr lang="nl-NL"/>
            </a:p>
          </p:txBody>
        </p:sp>
        <p:sp>
          <p:nvSpPr>
            <p:cNvPr id="18" name="Vrije vorm: vorm 17">
              <a:extLst>
                <a:ext uri="{FF2B5EF4-FFF2-40B4-BE49-F238E27FC236}">
                  <a16:creationId xmlns:a16="http://schemas.microsoft.com/office/drawing/2014/main" id="{EF688F75-D644-65F2-D886-95A202F2A517}"/>
                </a:ext>
              </a:extLst>
            </p:cNvPr>
            <p:cNvSpPr/>
            <p:nvPr/>
          </p:nvSpPr>
          <p:spPr>
            <a:xfrm>
              <a:off x="1395147" y="2548425"/>
              <a:ext cx="37589" cy="164206"/>
            </a:xfrm>
            <a:custGeom>
              <a:avLst/>
              <a:gdLst>
                <a:gd name="connsiteX0" fmla="*/ 37590 w 37589"/>
                <a:gd name="connsiteY0" fmla="*/ 0 h 164206"/>
                <a:gd name="connsiteX1" fmla="*/ 0 w 37589"/>
                <a:gd name="connsiteY1" fmla="*/ 164206 h 164206"/>
              </a:gdLst>
              <a:ahLst/>
              <a:cxnLst>
                <a:cxn ang="0">
                  <a:pos x="connsiteX0" y="connsiteY0"/>
                </a:cxn>
                <a:cxn ang="0">
                  <a:pos x="connsiteX1" y="connsiteY1"/>
                </a:cxn>
              </a:cxnLst>
              <a:rect l="l" t="t" r="r" b="b"/>
              <a:pathLst>
                <a:path w="37589" h="164206">
                  <a:moveTo>
                    <a:pt x="37590" y="0"/>
                  </a:moveTo>
                  <a:lnTo>
                    <a:pt x="0" y="164206"/>
                  </a:lnTo>
                </a:path>
              </a:pathLst>
            </a:custGeom>
            <a:ln w="20978" cap="rnd">
              <a:solidFill>
                <a:srgbClr val="FCBE5B"/>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D89F2A76-3C23-570B-8A37-AA67DF748014}"/>
                </a:ext>
              </a:extLst>
            </p:cNvPr>
            <p:cNvSpPr/>
            <p:nvPr/>
          </p:nvSpPr>
          <p:spPr>
            <a:xfrm>
              <a:off x="984922" y="2331729"/>
              <a:ext cx="142726" cy="89552"/>
            </a:xfrm>
            <a:custGeom>
              <a:avLst/>
              <a:gdLst>
                <a:gd name="connsiteX0" fmla="*/ 142726 w 142726"/>
                <a:gd name="connsiteY0" fmla="*/ 0 h 89552"/>
                <a:gd name="connsiteX1" fmla="*/ 0 w 142726"/>
                <a:gd name="connsiteY1" fmla="*/ 89553 h 89552"/>
              </a:gdLst>
              <a:ahLst/>
              <a:cxnLst>
                <a:cxn ang="0">
                  <a:pos x="connsiteX0" y="connsiteY0"/>
                </a:cxn>
                <a:cxn ang="0">
                  <a:pos x="connsiteX1" y="connsiteY1"/>
                </a:cxn>
              </a:cxnLst>
              <a:rect l="l" t="t" r="r" b="b"/>
              <a:pathLst>
                <a:path w="142726" h="89552">
                  <a:moveTo>
                    <a:pt x="142726" y="0"/>
                  </a:moveTo>
                  <a:lnTo>
                    <a:pt x="0" y="89553"/>
                  </a:lnTo>
                </a:path>
              </a:pathLst>
            </a:custGeom>
            <a:ln w="20978" cap="rnd">
              <a:solidFill>
                <a:srgbClr val="FCBE5B"/>
              </a:solidFill>
              <a:prstDash val="solid"/>
              <a:round/>
            </a:ln>
          </p:spPr>
          <p:txBody>
            <a:bodyPr rtlCol="0" anchor="ctr"/>
            <a:lstStyle/>
            <a:p>
              <a:endParaRPr lang="nl-NL"/>
            </a:p>
          </p:txBody>
        </p:sp>
      </p:grpSp>
      <p:pic>
        <p:nvPicPr>
          <p:cNvPr id="59" name="Graphic 58">
            <a:extLst>
              <a:ext uri="{FF2B5EF4-FFF2-40B4-BE49-F238E27FC236}">
                <a16:creationId xmlns:a16="http://schemas.microsoft.com/office/drawing/2014/main" id="{68A6F4C2-AB9C-75F3-97DC-9C1DE821122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58639"/>
          <a:stretch/>
        </p:blipFill>
        <p:spPr>
          <a:xfrm>
            <a:off x="2801785" y="3284929"/>
            <a:ext cx="9090178" cy="3312721"/>
          </a:xfrm>
          <a:prstGeom prst="rect">
            <a:avLst/>
          </a:prstGeom>
        </p:spPr>
      </p:pic>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#1</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6095998" y="1235907"/>
            <a:ext cx="5375639" cy="392868"/>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grpSp>
        <p:nvGrpSpPr>
          <p:cNvPr id="5" name="Groep 4">
            <a:extLst>
              <a:ext uri="{FF2B5EF4-FFF2-40B4-BE49-F238E27FC236}">
                <a16:creationId xmlns:a16="http://schemas.microsoft.com/office/drawing/2014/main" id="{0AAC29F1-268A-C39C-5A64-DEDA59CD3FD6}"/>
              </a:ext>
            </a:extLst>
          </p:cNvPr>
          <p:cNvGrpSpPr/>
          <p:nvPr userDrawn="1"/>
        </p:nvGrpSpPr>
        <p:grpSpPr>
          <a:xfrm>
            <a:off x="2072177" y="446788"/>
            <a:ext cx="4023823" cy="6346918"/>
            <a:chOff x="2072177" y="446788"/>
            <a:chExt cx="4023823" cy="6346918"/>
          </a:xfrm>
        </p:grpSpPr>
        <p:pic>
          <p:nvPicPr>
            <p:cNvPr id="25" name="Afbeelding 24" descr="Afbeelding met tekst, schermopname, Mobiel apparaat, Mobiele telefoon&#10;&#10;Automatisch gegenereerde beschrijving">
              <a:extLst>
                <a:ext uri="{FF2B5EF4-FFF2-40B4-BE49-F238E27FC236}">
                  <a16:creationId xmlns:a16="http://schemas.microsoft.com/office/drawing/2014/main" id="{27B9848E-2359-20CE-BCFC-72A175DA91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72177" y="446788"/>
              <a:ext cx="4023823" cy="6346918"/>
            </a:xfrm>
            <a:prstGeom prst="rect">
              <a:avLst/>
            </a:prstGeom>
          </p:spPr>
        </p:pic>
        <p:sp>
          <p:nvSpPr>
            <p:cNvPr id="26" name="Vrije vorm: vorm 25">
              <a:extLst>
                <a:ext uri="{FF2B5EF4-FFF2-40B4-BE49-F238E27FC236}">
                  <a16:creationId xmlns:a16="http://schemas.microsoft.com/office/drawing/2014/main" id="{250EB16E-CD81-2F66-08CD-E77740E578C8}"/>
                </a:ext>
              </a:extLst>
            </p:cNvPr>
            <p:cNvSpPr/>
            <p:nvPr userDrawn="1"/>
          </p:nvSpPr>
          <p:spPr>
            <a:xfrm>
              <a:off x="2801785"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grpSp>
      <p:sp>
        <p:nvSpPr>
          <p:cNvPr id="30" name="Tijdelijke aanduiding voor afbeelding 29">
            <a:extLst>
              <a:ext uri="{FF2B5EF4-FFF2-40B4-BE49-F238E27FC236}">
                <a16:creationId xmlns:a16="http://schemas.microsoft.com/office/drawing/2014/main" id="{33EF0DA1-C281-A55F-A228-A093A7787F28}"/>
              </a:ext>
            </a:extLst>
          </p:cNvPr>
          <p:cNvSpPr>
            <a:spLocks noGrp="1"/>
          </p:cNvSpPr>
          <p:nvPr>
            <p:ph type="pic" sz="quarter" idx="13" hasCustomPrompt="1"/>
          </p:nvPr>
        </p:nvSpPr>
        <p:spPr>
          <a:xfrm>
            <a:off x="2801785" y="729207"/>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36" name="Graphic 35">
            <a:extLst>
              <a:ext uri="{FF2B5EF4-FFF2-40B4-BE49-F238E27FC236}">
                <a16:creationId xmlns:a16="http://schemas.microsoft.com/office/drawing/2014/main" id="{BFAF0F33-975C-D537-6BF7-A3D2D424128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828" y="2290293"/>
            <a:ext cx="1949622" cy="514994"/>
          </a:xfrm>
          <a:prstGeom prst="rect">
            <a:avLst/>
          </a:prstGeom>
        </p:spPr>
      </p:pic>
      <p:pic>
        <p:nvPicPr>
          <p:cNvPr id="43" name="Graphic 42">
            <a:extLst>
              <a:ext uri="{FF2B5EF4-FFF2-40B4-BE49-F238E27FC236}">
                <a16:creationId xmlns:a16="http://schemas.microsoft.com/office/drawing/2014/main" id="{607D4B1D-3BBA-3944-2CC6-44325ECE23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1291" y="1989138"/>
            <a:ext cx="1190630" cy="1862570"/>
          </a:xfrm>
          <a:prstGeom prst="rect">
            <a:avLst/>
          </a:prstGeom>
        </p:spPr>
      </p:pic>
      <p:sp>
        <p:nvSpPr>
          <p:cNvPr id="20" name="Vrije vorm: vorm 19">
            <a:extLst>
              <a:ext uri="{FF2B5EF4-FFF2-40B4-BE49-F238E27FC236}">
                <a16:creationId xmlns:a16="http://schemas.microsoft.com/office/drawing/2014/main" id="{2A6B1391-DF70-9EAF-E1F0-9D23860EE6F7}"/>
              </a:ext>
            </a:extLst>
          </p:cNvPr>
          <p:cNvSpPr/>
          <p:nvPr userDrawn="1"/>
        </p:nvSpPr>
        <p:spPr>
          <a:xfrm>
            <a:off x="561802" y="3926661"/>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F42DD1C-306C-EB1D-EC47-69D3B01C3F95}"/>
              </a:ext>
            </a:extLst>
          </p:cNvPr>
          <p:cNvSpPr/>
          <p:nvPr userDrawn="1"/>
        </p:nvSpPr>
        <p:spPr>
          <a:xfrm>
            <a:off x="9257275" y="498373"/>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48041DAA-2900-0AA5-072F-279EA7032F1F}"/>
              </a:ext>
            </a:extLst>
          </p:cNvPr>
          <p:cNvSpPr>
            <a:spLocks noGrp="1"/>
          </p:cNvSpPr>
          <p:nvPr>
            <p:ph type="dt" sz="half" idx="14"/>
          </p:nvPr>
        </p:nvSpPr>
        <p:spPr/>
        <p:txBody>
          <a:bodyPr/>
          <a:lstStyle/>
          <a:p>
            <a:pPr algn="ctr"/>
            <a:fld id="{121F061C-DCB1-4A72-BBB4-E25FE1579999}" type="datetime4">
              <a:rPr lang="nl-NL" smtClean="0"/>
              <a:t>4 februari 2025</a:t>
            </a:fld>
            <a:endParaRPr lang="nl-NL"/>
          </a:p>
        </p:txBody>
      </p:sp>
      <p:sp>
        <p:nvSpPr>
          <p:cNvPr id="3" name="Tijdelijke aanduiding voor voettekst 2">
            <a:extLst>
              <a:ext uri="{FF2B5EF4-FFF2-40B4-BE49-F238E27FC236}">
                <a16:creationId xmlns:a16="http://schemas.microsoft.com/office/drawing/2014/main" id="{F755F2E4-CD4E-96FC-41EB-5A7587718998}"/>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p>
        </p:txBody>
      </p:sp>
      <p:sp>
        <p:nvSpPr>
          <p:cNvPr id="4" name="Tijdelijke aanduiding voor dianummer 3">
            <a:extLst>
              <a:ext uri="{FF2B5EF4-FFF2-40B4-BE49-F238E27FC236}">
                <a16:creationId xmlns:a16="http://schemas.microsoft.com/office/drawing/2014/main" id="{2F28AAB0-6F30-2139-0B4F-BF157F284A23}"/>
              </a:ext>
            </a:extLst>
          </p:cNvPr>
          <p:cNvSpPr>
            <a:spLocks noGrp="1"/>
          </p:cNvSpPr>
          <p:nvPr>
            <p:ph type="sldNum" sz="quarter" idx="16"/>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29837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23" presetClass="entr" presetSubtype="16"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 fill="hold"/>
                                            <p:tgtEl>
                                              <p:spTgt spid="9"/>
                                            </p:tgtEl>
                                            <p:attrNameLst>
                                              <p:attrName>ppt_w</p:attrName>
                                            </p:attrNameLst>
                                          </p:cBhvr>
                                          <p:tavLst>
                                            <p:tav tm="0">
                                              <p:val>
                                                <p:fltVal val="0"/>
                                              </p:val>
                                            </p:tav>
                                            <p:tav tm="100000">
                                              <p:val>
                                                <p:strVal val="#ppt_w"/>
                                              </p:val>
                                            </p:tav>
                                          </p:tavLst>
                                        </p:anim>
                                        <p:anim calcmode="lin" valueType="num">
                                          <p:cBhvr>
                                            <p:cTn id="18" dur="200" fill="hold"/>
                                            <p:tgtEl>
                                              <p:spTgt spid="9"/>
                                            </p:tgtEl>
                                            <p:attrNameLst>
                                              <p:attrName>ppt_h</p:attrName>
                                            </p:attrNameLst>
                                          </p:cBhvr>
                                          <p:tavLst>
                                            <p:tav tm="0">
                                              <p:val>
                                                <p:fltVal val="0"/>
                                              </p:val>
                                            </p:tav>
                                            <p:tav tm="100000">
                                              <p:val>
                                                <p:strVal val="#ppt_h"/>
                                              </p:val>
                                            </p:tav>
                                          </p:tavLst>
                                        </p:anim>
                                      </p:childTnLst>
                                    </p:cTn>
                                  </p:par>
                                  <p:par>
                                    <p:cTn id="19" presetID="6" presetClass="emph" presetSubtype="0" fill="hold" nodeType="withEffect" p14:presetBounceEnd="99000">
                                      <p:stCondLst>
                                        <p:cond delay="750"/>
                                      </p:stCondLst>
                                      <p:childTnLst>
                                        <p:animScale p14:bounceEnd="99000">
                                          <p:cBhvr>
                                            <p:cTn id="20" dur="1000" fill="hold"/>
                                            <p:tgtEl>
                                              <p:spTgt spid="9"/>
                                            </p:tgtEl>
                                          </p:cBhvr>
                                          <p:by x="110000" y="110000"/>
                                        </p:animScale>
                                      </p:childTnLst>
                                    </p:cTn>
                                  </p:par>
                                  <p:par>
                                    <p:cTn id="21" presetID="6" presetClass="emph" presetSubtype="0" accel="50000" decel="50000" fill="hold" nodeType="withEffect">
                                      <p:stCondLst>
                                        <p:cond delay="750"/>
                                      </p:stCondLst>
                                      <p:childTnLst>
                                        <p:animScale>
                                          <p:cBhvr>
                                            <p:cTn id="22" dur="250" fill="hold"/>
                                            <p:tgtEl>
                                              <p:spTgt spid="9"/>
                                            </p:tgtEl>
                                          </p:cBhvr>
                                          <p:by x="91000" y="91000"/>
                                        </p:animScale>
                                      </p:childTnLst>
                                    </p:cTn>
                                  </p:par>
                                  <p:par>
                                    <p:cTn id="23" presetID="23" presetClass="entr" presetSubtype="16"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00" fill="hold"/>
                                            <p:tgtEl>
                                              <p:spTgt spid="43"/>
                                            </p:tgtEl>
                                            <p:attrNameLst>
                                              <p:attrName>ppt_w</p:attrName>
                                            </p:attrNameLst>
                                          </p:cBhvr>
                                          <p:tavLst>
                                            <p:tav tm="0">
                                              <p:val>
                                                <p:fltVal val="0"/>
                                              </p:val>
                                            </p:tav>
                                            <p:tav tm="100000">
                                              <p:val>
                                                <p:strVal val="#ppt_w"/>
                                              </p:val>
                                            </p:tav>
                                          </p:tavLst>
                                        </p:anim>
                                        <p:anim calcmode="lin" valueType="num">
                                          <p:cBhvr>
                                            <p:cTn id="26" dur="200" fill="hold"/>
                                            <p:tgtEl>
                                              <p:spTgt spid="43"/>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1000"/>
                                      </p:stCondLst>
                                      <p:childTnLst>
                                        <p:animScale p14:bounceEnd="99000">
                                          <p:cBhvr>
                                            <p:cTn id="28" dur="1000" fill="hold"/>
                                            <p:tgtEl>
                                              <p:spTgt spid="43"/>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43"/>
                                            </p:tgtEl>
                                          </p:cBhvr>
                                          <p:by x="91000" y="91000"/>
                                        </p:animScale>
                                      </p:childTnLst>
                                    </p:cTn>
                                  </p:par>
                                  <p:par>
                                    <p:cTn id="31"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2" dur="48250" fill="hold"/>
                                            <p:tgtEl>
                                              <p:spTgt spid="22"/>
                                            </p:tgtEl>
                                            <p:attrNameLst>
                                              <p:attrName>ppt_x</p:attrName>
                                              <p:attrName>ppt_y</p:attrName>
                                            </p:attrNameLst>
                                          </p:cBhvr>
                                          <p:rCtr x="-12500" y="0"/>
                                        </p:animMotion>
                                      </p:childTnLst>
                                    </p:cTn>
                                  </p:par>
                                  <p:par>
                                    <p:cTn id="33"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4" dur="48250" fill="hold"/>
                                            <p:tgtEl>
                                              <p:spTgt spid="20"/>
                                            </p:tgtEl>
                                            <p:attrNameLst>
                                              <p:attrName>ppt_x</p:attrName>
                                              <p:attrName>ppt_y</p:attrName>
                                            </p:attrNameLst>
                                          </p:cBhvr>
                                          <p:rCtr x="12500" y="0"/>
                                        </p:animMotion>
                                      </p:childTnLst>
                                    </p:cTn>
                                  </p:par>
                                  <p:par>
                                    <p:cTn id="35"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36" dur="2000" fill="hold"/>
                                            <p:tgtEl>
                                              <p:spTgt spid="36"/>
                                            </p:tgtEl>
                                            <p:attrNameLst>
                                              <p:attrName>ppt_x</p:attrName>
                                              <p:attrName>ppt_y</p:attrName>
                                            </p:attrNameLst>
                                          </p:cBhvr>
                                          <p:rCtr x="0" y="579"/>
                                        </p:animMotion>
                                      </p:childTnLst>
                                    </p:cTn>
                                  </p:par>
                                  <p:par>
                                    <p:cTn id="37" presetID="6" presetClass="emph" presetSubtype="0" repeatCount="indefinite" autoRev="1" fill="hold" nodeType="withEffect">
                                      <p:stCondLst>
                                        <p:cond delay="1800"/>
                                      </p:stCondLst>
                                      <p:childTnLst>
                                        <p:animScale>
                                          <p:cBhvr>
                                            <p:cTn id="38"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23" presetClass="entr" presetSubtype="16"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 fill="hold"/>
                                            <p:tgtEl>
                                              <p:spTgt spid="9"/>
                                            </p:tgtEl>
                                            <p:attrNameLst>
                                              <p:attrName>ppt_w</p:attrName>
                                            </p:attrNameLst>
                                          </p:cBhvr>
                                          <p:tavLst>
                                            <p:tav tm="0">
                                              <p:val>
                                                <p:fltVal val="0"/>
                                              </p:val>
                                            </p:tav>
                                            <p:tav tm="100000">
                                              <p:val>
                                                <p:strVal val="#ppt_w"/>
                                              </p:val>
                                            </p:tav>
                                          </p:tavLst>
                                        </p:anim>
                                        <p:anim calcmode="lin" valueType="num">
                                          <p:cBhvr>
                                            <p:cTn id="18" dur="200" fill="hold"/>
                                            <p:tgtEl>
                                              <p:spTgt spid="9"/>
                                            </p:tgtEl>
                                            <p:attrNameLst>
                                              <p:attrName>ppt_h</p:attrName>
                                            </p:attrNameLst>
                                          </p:cBhvr>
                                          <p:tavLst>
                                            <p:tav tm="0">
                                              <p:val>
                                                <p:fltVal val="0"/>
                                              </p:val>
                                            </p:tav>
                                            <p:tav tm="100000">
                                              <p:val>
                                                <p:strVal val="#ppt_h"/>
                                              </p:val>
                                            </p:tav>
                                          </p:tavLst>
                                        </p:anim>
                                      </p:childTnLst>
                                    </p:cTn>
                                  </p:par>
                                  <p:par>
                                    <p:cTn id="19" presetID="6" presetClass="emph" presetSubtype="0" fill="hold" nodeType="withEffect">
                                      <p:stCondLst>
                                        <p:cond delay="750"/>
                                      </p:stCondLst>
                                      <p:childTnLst>
                                        <p:animScale>
                                          <p:cBhvr>
                                            <p:cTn id="20" dur="1000" fill="hold"/>
                                            <p:tgtEl>
                                              <p:spTgt spid="9"/>
                                            </p:tgtEl>
                                          </p:cBhvr>
                                          <p:by x="110000" y="110000"/>
                                        </p:animScale>
                                      </p:childTnLst>
                                    </p:cTn>
                                  </p:par>
                                  <p:par>
                                    <p:cTn id="21" presetID="6" presetClass="emph" presetSubtype="0" accel="50000" decel="50000" fill="hold" nodeType="withEffect">
                                      <p:stCondLst>
                                        <p:cond delay="750"/>
                                      </p:stCondLst>
                                      <p:childTnLst>
                                        <p:animScale>
                                          <p:cBhvr>
                                            <p:cTn id="22" dur="250" fill="hold"/>
                                            <p:tgtEl>
                                              <p:spTgt spid="9"/>
                                            </p:tgtEl>
                                          </p:cBhvr>
                                          <p:by x="91000" y="91000"/>
                                        </p:animScale>
                                      </p:childTnLst>
                                    </p:cTn>
                                  </p:par>
                                  <p:par>
                                    <p:cTn id="23" presetID="23" presetClass="entr" presetSubtype="16"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00" fill="hold"/>
                                            <p:tgtEl>
                                              <p:spTgt spid="43"/>
                                            </p:tgtEl>
                                            <p:attrNameLst>
                                              <p:attrName>ppt_w</p:attrName>
                                            </p:attrNameLst>
                                          </p:cBhvr>
                                          <p:tavLst>
                                            <p:tav tm="0">
                                              <p:val>
                                                <p:fltVal val="0"/>
                                              </p:val>
                                            </p:tav>
                                            <p:tav tm="100000">
                                              <p:val>
                                                <p:strVal val="#ppt_w"/>
                                              </p:val>
                                            </p:tav>
                                          </p:tavLst>
                                        </p:anim>
                                        <p:anim calcmode="lin" valueType="num">
                                          <p:cBhvr>
                                            <p:cTn id="26" dur="200" fill="hold"/>
                                            <p:tgtEl>
                                              <p:spTgt spid="43"/>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1000"/>
                                      </p:stCondLst>
                                      <p:childTnLst>
                                        <p:animScale>
                                          <p:cBhvr>
                                            <p:cTn id="28" dur="1000" fill="hold"/>
                                            <p:tgtEl>
                                              <p:spTgt spid="43"/>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43"/>
                                            </p:tgtEl>
                                          </p:cBhvr>
                                          <p:by x="91000" y="91000"/>
                                        </p:animScale>
                                      </p:childTnLst>
                                    </p:cTn>
                                  </p:par>
                                  <p:par>
                                    <p:cTn id="31"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2" dur="48250" fill="hold"/>
                                            <p:tgtEl>
                                              <p:spTgt spid="22"/>
                                            </p:tgtEl>
                                            <p:attrNameLst>
                                              <p:attrName>ppt_x</p:attrName>
                                              <p:attrName>ppt_y</p:attrName>
                                            </p:attrNameLst>
                                          </p:cBhvr>
                                          <p:rCtr x="-12500" y="0"/>
                                        </p:animMotion>
                                      </p:childTnLst>
                                    </p:cTn>
                                  </p:par>
                                  <p:par>
                                    <p:cTn id="33"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4" dur="48250" fill="hold"/>
                                            <p:tgtEl>
                                              <p:spTgt spid="20"/>
                                            </p:tgtEl>
                                            <p:attrNameLst>
                                              <p:attrName>ppt_x</p:attrName>
                                              <p:attrName>ppt_y</p:attrName>
                                            </p:attrNameLst>
                                          </p:cBhvr>
                                          <p:rCtr x="12500" y="0"/>
                                        </p:animMotion>
                                      </p:childTnLst>
                                    </p:cTn>
                                  </p:par>
                                  <p:par>
                                    <p:cTn id="35"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36" dur="2000" fill="hold"/>
                                            <p:tgtEl>
                                              <p:spTgt spid="36"/>
                                            </p:tgtEl>
                                            <p:attrNameLst>
                                              <p:attrName>ppt_x</p:attrName>
                                              <p:attrName>ppt_y</p:attrName>
                                            </p:attrNameLst>
                                          </p:cBhvr>
                                          <p:rCtr x="0" y="579"/>
                                        </p:animMotion>
                                      </p:childTnLst>
                                    </p:cTn>
                                  </p:par>
                                  <p:par>
                                    <p:cTn id="37" presetID="6" presetClass="emph" presetSubtype="0" repeatCount="indefinite" autoRev="1" fill="hold" nodeType="withEffect">
                                      <p:stCondLst>
                                        <p:cond delay="1800"/>
                                      </p:stCondLst>
                                      <p:childTnLst>
                                        <p:animScale>
                                          <p:cBhvr>
                                            <p:cTn id="38"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2" grpId="0" animBg="1"/>
        </p:bldLst>
      </p:timing>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517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endParaRPr lang="nl-NL"/>
          </a:p>
        </p:txBody>
      </p:sp>
      <p:sp>
        <p:nvSpPr>
          <p:cNvPr id="3" name="Tijdelijke aanduiding voor voettekst 2">
            <a:extLst>
              <a:ext uri="{FF2B5EF4-FFF2-40B4-BE49-F238E27FC236}">
                <a16:creationId xmlns:a16="http://schemas.microsoft.com/office/drawing/2014/main" id="{F867C8C4-846D-4731-B087-4005C798F9AF}"/>
              </a:ext>
            </a:extLst>
          </p:cNvPr>
          <p:cNvSpPr>
            <a:spLocks noGrp="1"/>
          </p:cNvSpPr>
          <p:nvPr>
            <p:ph type="ftr" sz="quarter" idx="19"/>
          </p:nvPr>
        </p:nvSpPr>
        <p:spPr/>
        <p:txBody>
          <a:bodyPr/>
          <a:lstStyle/>
          <a:p>
            <a:r>
              <a:rPr lang="nl-NL"/>
              <a:t>Ace </a:t>
            </a:r>
            <a:r>
              <a:rPr lang="nl-NL" err="1"/>
              <a:t>Yourself</a:t>
            </a:r>
            <a:endParaRPr lang="nl-NL"/>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nl-NL" smtClean="0"/>
              <a:pPr/>
              <a:t>‹#›</a:t>
            </a:fld>
            <a:endParaRPr lang="nl-NL"/>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989138"/>
            <a:ext cx="10752136" cy="3563937"/>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p:nvPr>
        </p:nvSpPr>
        <p:spPr>
          <a:xfrm>
            <a:off x="732032" y="1235907"/>
            <a:ext cx="10739243" cy="392868"/>
          </a:xfrm>
        </p:spPr>
        <p:txBody>
          <a:bodyPr/>
          <a:lstStyle/>
          <a:p>
            <a:r>
              <a:rPr lang="nl-NL"/>
              <a:t>Klik om stijl te bewerken</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390283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ockup abeelding #2">
    <p:bg>
      <p:bgPr>
        <a:solidFill>
          <a:schemeClr val="accent5"/>
        </a:solidFill>
        <a:effectLst/>
      </p:bgPr>
    </p:bg>
    <p:spTree>
      <p:nvGrpSpPr>
        <p:cNvPr id="1" name=""/>
        <p:cNvGrpSpPr/>
        <p:nvPr/>
      </p:nvGrpSpPr>
      <p:grpSpPr>
        <a:xfrm>
          <a:off x="0" y="0"/>
          <a:ext cx="0" cy="0"/>
          <a:chOff x="0" y="0"/>
          <a:chExt cx="0" cy="0"/>
        </a:xfrm>
      </p:grpSpPr>
      <p:pic>
        <p:nvPicPr>
          <p:cNvPr id="10" name="Afbeelding 6">
            <a:extLst>
              <a:ext uri="{FF2B5EF4-FFF2-40B4-BE49-F238E27FC236}">
                <a16:creationId xmlns:a16="http://schemas.microsoft.com/office/drawing/2014/main" id="{7D3A777B-6BB2-CA88-655B-3D5EBBAD1C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097"/>
          <a:stretch/>
        </p:blipFill>
        <p:spPr>
          <a:xfrm>
            <a:off x="4350345" y="1037259"/>
            <a:ext cx="7541618" cy="4985562"/>
          </a:xfrm>
          <a:prstGeom prst="rect">
            <a:avLst/>
          </a:prstGeom>
        </p:spPr>
      </p:pic>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5411883" y="1430356"/>
            <a:ext cx="6480080" cy="3856751"/>
          </a:xfrm>
          <a:prstGeom prst="rect">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FontTx/>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#2</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3843131" cy="751442"/>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6" name="Vrije vorm: vorm 15">
            <a:extLst>
              <a:ext uri="{FF2B5EF4-FFF2-40B4-BE49-F238E27FC236}">
                <a16:creationId xmlns:a16="http://schemas.microsoft.com/office/drawing/2014/main" id="{74A8C6B4-BFC8-A114-AD18-E851E5055F01}"/>
              </a:ext>
            </a:extLst>
          </p:cNvPr>
          <p:cNvSpPr/>
          <p:nvPr/>
        </p:nvSpPr>
        <p:spPr>
          <a:xfrm>
            <a:off x="870060" y="322411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pic>
        <p:nvPicPr>
          <p:cNvPr id="90" name="Graphic 89">
            <a:extLst>
              <a:ext uri="{FF2B5EF4-FFF2-40B4-BE49-F238E27FC236}">
                <a16:creationId xmlns:a16="http://schemas.microsoft.com/office/drawing/2014/main" id="{889468D0-6D33-485E-8C4D-4E9CDCEDC1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2186" y="5399095"/>
            <a:ext cx="971550" cy="409575"/>
          </a:xfrm>
          <a:prstGeom prst="rect">
            <a:avLst/>
          </a:prstGeom>
        </p:spPr>
      </p:pic>
      <p:sp>
        <p:nvSpPr>
          <p:cNvPr id="91" name="Vrije vorm: vorm 90">
            <a:extLst>
              <a:ext uri="{FF2B5EF4-FFF2-40B4-BE49-F238E27FC236}">
                <a16:creationId xmlns:a16="http://schemas.microsoft.com/office/drawing/2014/main" id="{E7B1B774-2123-70DA-C37A-1166F6F7B13D}"/>
              </a:ext>
            </a:extLst>
          </p:cNvPr>
          <p:cNvSpPr/>
          <p:nvPr userDrawn="1"/>
        </p:nvSpPr>
        <p:spPr>
          <a:xfrm>
            <a:off x="3340610" y="208851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3CFE7049-6759-A907-182B-641D4F2FE347}"/>
              </a:ext>
            </a:extLst>
          </p:cNvPr>
          <p:cNvGrpSpPr/>
          <p:nvPr/>
        </p:nvGrpSpPr>
        <p:grpSpPr>
          <a:xfrm>
            <a:off x="1428554" y="2501543"/>
            <a:ext cx="2570570" cy="2695891"/>
            <a:chOff x="-2342925" y="2418237"/>
            <a:chExt cx="2333825" cy="2447604"/>
          </a:xfrm>
        </p:grpSpPr>
        <p:sp>
          <p:nvSpPr>
            <p:cNvPr id="18" name="Vrije vorm: vorm 17">
              <a:extLst>
                <a:ext uri="{FF2B5EF4-FFF2-40B4-BE49-F238E27FC236}">
                  <a16:creationId xmlns:a16="http://schemas.microsoft.com/office/drawing/2014/main" id="{9D4F72FE-D65B-9072-0868-FD88ECF6401A}"/>
                </a:ext>
              </a:extLst>
            </p:cNvPr>
            <p:cNvSpPr/>
            <p:nvPr/>
          </p:nvSpPr>
          <p:spPr>
            <a:xfrm>
              <a:off x="-2342925" y="256587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grpSp>
          <p:nvGrpSpPr>
            <p:cNvPr id="19" name="Graphic 11">
              <a:extLst>
                <a:ext uri="{FF2B5EF4-FFF2-40B4-BE49-F238E27FC236}">
                  <a16:creationId xmlns:a16="http://schemas.microsoft.com/office/drawing/2014/main" id="{AF263C32-0DD8-52C3-D2EB-6CB192A993C7}"/>
                </a:ext>
              </a:extLst>
            </p:cNvPr>
            <p:cNvGrpSpPr/>
            <p:nvPr/>
          </p:nvGrpSpPr>
          <p:grpSpPr>
            <a:xfrm>
              <a:off x="-2101753" y="2418237"/>
              <a:ext cx="2092652" cy="2447604"/>
              <a:chOff x="-2101753" y="2418237"/>
              <a:chExt cx="2092652" cy="2447604"/>
            </a:xfrm>
          </p:grpSpPr>
          <p:sp>
            <p:nvSpPr>
              <p:cNvPr id="20" name="Vrije vorm: vorm 19">
                <a:extLst>
                  <a:ext uri="{FF2B5EF4-FFF2-40B4-BE49-F238E27FC236}">
                    <a16:creationId xmlns:a16="http://schemas.microsoft.com/office/drawing/2014/main" id="{0929E88D-F0D6-9388-3A12-985ADF3968A9}"/>
                  </a:ext>
                </a:extLst>
              </p:cNvPr>
              <p:cNvSpPr/>
              <p:nvPr/>
            </p:nvSpPr>
            <p:spPr>
              <a:xfrm>
                <a:off x="-2023098" y="2418273"/>
                <a:ext cx="1611229" cy="869911"/>
              </a:xfrm>
              <a:custGeom>
                <a:avLst/>
                <a:gdLst>
                  <a:gd name="connsiteX0" fmla="*/ 300 w 1611229"/>
                  <a:gd name="connsiteY0" fmla="*/ 868158 h 869911"/>
                  <a:gd name="connsiteX1" fmla="*/ 405 w 1611229"/>
                  <a:gd name="connsiteY1" fmla="*/ 773824 h 869911"/>
                  <a:gd name="connsiteX2" fmla="*/ 10977 w 1611229"/>
                  <a:gd name="connsiteY2" fmla="*/ 671207 h 869911"/>
                  <a:gd name="connsiteX3" fmla="*/ 42729 w 1611229"/>
                  <a:gd name="connsiteY3" fmla="*/ 545297 h 869911"/>
                  <a:gd name="connsiteX4" fmla="*/ 121275 w 1611229"/>
                  <a:gd name="connsiteY4" fmla="*/ 379952 h 869911"/>
                  <a:gd name="connsiteX5" fmla="*/ 204409 w 1611229"/>
                  <a:gd name="connsiteY5" fmla="*/ 269054 h 869911"/>
                  <a:gd name="connsiteX6" fmla="*/ 345722 w 1611229"/>
                  <a:gd name="connsiteY6" fmla="*/ 144059 h 869911"/>
                  <a:gd name="connsiteX7" fmla="*/ 460279 w 1611229"/>
                  <a:gd name="connsiteY7" fmla="*/ 77597 h 869911"/>
                  <a:gd name="connsiteX8" fmla="*/ 595458 w 1611229"/>
                  <a:gd name="connsiteY8" fmla="*/ 27909 h 869911"/>
                  <a:gd name="connsiteX9" fmla="*/ 728732 w 1611229"/>
                  <a:gd name="connsiteY9" fmla="*/ 4158 h 869911"/>
                  <a:gd name="connsiteX10" fmla="*/ 765279 w 1611229"/>
                  <a:gd name="connsiteY10" fmla="*/ 1515 h 869911"/>
                  <a:gd name="connsiteX11" fmla="*/ 781491 w 1611229"/>
                  <a:gd name="connsiteY11" fmla="*/ 1339 h 869911"/>
                  <a:gd name="connsiteX12" fmla="*/ 788644 w 1611229"/>
                  <a:gd name="connsiteY12" fmla="*/ 0 h 869911"/>
                  <a:gd name="connsiteX13" fmla="*/ 821315 w 1611229"/>
                  <a:gd name="connsiteY13" fmla="*/ 564 h 869911"/>
                  <a:gd name="connsiteX14" fmla="*/ 845727 w 1611229"/>
                  <a:gd name="connsiteY14" fmla="*/ 1445 h 869911"/>
                  <a:gd name="connsiteX15" fmla="*/ 862853 w 1611229"/>
                  <a:gd name="connsiteY15" fmla="*/ 2643 h 869911"/>
                  <a:gd name="connsiteX16" fmla="*/ 929776 w 1611229"/>
                  <a:gd name="connsiteY16" fmla="*/ 9902 h 869911"/>
                  <a:gd name="connsiteX17" fmla="*/ 1074756 w 1611229"/>
                  <a:gd name="connsiteY17" fmla="*/ 46446 h 869911"/>
                  <a:gd name="connsiteX18" fmla="*/ 1251054 w 1611229"/>
                  <a:gd name="connsiteY18" fmla="*/ 134650 h 869911"/>
                  <a:gd name="connsiteX19" fmla="*/ 1396949 w 1611229"/>
                  <a:gd name="connsiteY19" fmla="*/ 259151 h 869911"/>
                  <a:gd name="connsiteX20" fmla="*/ 1475177 w 1611229"/>
                  <a:gd name="connsiteY20" fmla="*/ 358104 h 869911"/>
                  <a:gd name="connsiteX21" fmla="*/ 1534280 w 1611229"/>
                  <a:gd name="connsiteY21" fmla="*/ 462484 h 869911"/>
                  <a:gd name="connsiteX22" fmla="*/ 1576914 w 1611229"/>
                  <a:gd name="connsiteY22" fmla="*/ 573594 h 869911"/>
                  <a:gd name="connsiteX23" fmla="*/ 1603879 w 1611229"/>
                  <a:gd name="connsiteY23" fmla="*/ 700527 h 869911"/>
                  <a:gd name="connsiteX24" fmla="*/ 1609861 w 1611229"/>
                  <a:gd name="connsiteY24" fmla="*/ 785136 h 869911"/>
                  <a:gd name="connsiteX25" fmla="*/ 1610813 w 1611229"/>
                  <a:gd name="connsiteY25" fmla="*/ 787251 h 869911"/>
                  <a:gd name="connsiteX26" fmla="*/ 1611099 w 1611229"/>
                  <a:gd name="connsiteY26" fmla="*/ 861329 h 869911"/>
                  <a:gd name="connsiteX27" fmla="*/ 1610918 w 1611229"/>
                  <a:gd name="connsiteY27" fmla="*/ 869815 h 869911"/>
                  <a:gd name="connsiteX28" fmla="*/ 1599926 w 1611229"/>
                  <a:gd name="connsiteY28" fmla="*/ 869854 h 869911"/>
                  <a:gd name="connsiteX29" fmla="*/ 11576 w 1611229"/>
                  <a:gd name="connsiteY29" fmla="*/ 869854 h 869911"/>
                  <a:gd name="connsiteX30" fmla="*/ 4494 w 1611229"/>
                  <a:gd name="connsiteY30" fmla="*/ 869777 h 869911"/>
                  <a:gd name="connsiteX31" fmla="*/ 300 w 1611229"/>
                  <a:gd name="connsiteY31" fmla="*/ 868196 h 869911"/>
                  <a:gd name="connsiteX32" fmla="*/ 735895 w 1611229"/>
                  <a:gd name="connsiteY32" fmla="*/ 813399 h 869911"/>
                  <a:gd name="connsiteX33" fmla="*/ 859262 w 1611229"/>
                  <a:gd name="connsiteY33" fmla="*/ 813399 h 869911"/>
                  <a:gd name="connsiteX34" fmla="*/ 873426 w 1611229"/>
                  <a:gd name="connsiteY34" fmla="*/ 799264 h 869911"/>
                  <a:gd name="connsiteX35" fmla="*/ 873426 w 1611229"/>
                  <a:gd name="connsiteY35" fmla="*/ 798492 h 869911"/>
                  <a:gd name="connsiteX36" fmla="*/ 873426 w 1611229"/>
                  <a:gd name="connsiteY36" fmla="*/ 711239 h 869911"/>
                  <a:gd name="connsiteX37" fmla="*/ 872797 w 1611229"/>
                  <a:gd name="connsiteY37" fmla="*/ 705038 h 869911"/>
                  <a:gd name="connsiteX38" fmla="*/ 861272 w 1611229"/>
                  <a:gd name="connsiteY38" fmla="*/ 695381 h 869911"/>
                  <a:gd name="connsiteX39" fmla="*/ 856548 w 1611229"/>
                  <a:gd name="connsiteY39" fmla="*/ 695381 h 869911"/>
                  <a:gd name="connsiteX40" fmla="*/ 687574 w 1611229"/>
                  <a:gd name="connsiteY40" fmla="*/ 695381 h 869911"/>
                  <a:gd name="connsiteX41" fmla="*/ 682850 w 1611229"/>
                  <a:gd name="connsiteY41" fmla="*/ 695381 h 869911"/>
                  <a:gd name="connsiteX42" fmla="*/ 670696 w 1611229"/>
                  <a:gd name="connsiteY42" fmla="*/ 707891 h 869911"/>
                  <a:gd name="connsiteX43" fmla="*/ 670696 w 1611229"/>
                  <a:gd name="connsiteY43" fmla="*/ 802188 h 869911"/>
                  <a:gd name="connsiteX44" fmla="*/ 682431 w 1611229"/>
                  <a:gd name="connsiteY44" fmla="*/ 813361 h 869911"/>
                  <a:gd name="connsiteX45" fmla="*/ 735895 w 1611229"/>
                  <a:gd name="connsiteY45" fmla="*/ 813361 h 869911"/>
                  <a:gd name="connsiteX46" fmla="*/ 735895 w 1611229"/>
                  <a:gd name="connsiteY46" fmla="*/ 813399 h 86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1229" h="869911">
                    <a:moveTo>
                      <a:pt x="300" y="868158"/>
                    </a:moveTo>
                    <a:cubicBezTo>
                      <a:pt x="300" y="836687"/>
                      <a:pt x="-440" y="805226"/>
                      <a:pt x="405" y="773824"/>
                    </a:cubicBezTo>
                    <a:cubicBezTo>
                      <a:pt x="1322" y="739395"/>
                      <a:pt x="5304" y="705213"/>
                      <a:pt x="10977" y="671207"/>
                    </a:cubicBezTo>
                    <a:cubicBezTo>
                      <a:pt x="18131" y="628320"/>
                      <a:pt x="28703" y="586386"/>
                      <a:pt x="42729" y="545297"/>
                    </a:cubicBezTo>
                    <a:cubicBezTo>
                      <a:pt x="62534" y="487151"/>
                      <a:pt x="88823" y="432107"/>
                      <a:pt x="121275" y="379952"/>
                    </a:cubicBezTo>
                    <a:cubicBezTo>
                      <a:pt x="145773" y="340555"/>
                      <a:pt x="173500" y="303588"/>
                      <a:pt x="204409" y="269054"/>
                    </a:cubicBezTo>
                    <a:cubicBezTo>
                      <a:pt x="246586" y="221868"/>
                      <a:pt x="293773" y="180285"/>
                      <a:pt x="345722" y="144059"/>
                    </a:cubicBezTo>
                    <a:cubicBezTo>
                      <a:pt x="382088" y="118722"/>
                      <a:pt x="420284" y="96626"/>
                      <a:pt x="460279" y="77597"/>
                    </a:cubicBezTo>
                    <a:cubicBezTo>
                      <a:pt x="503799" y="56912"/>
                      <a:pt x="548871" y="40384"/>
                      <a:pt x="595458" y="27909"/>
                    </a:cubicBezTo>
                    <a:cubicBezTo>
                      <a:pt x="639225" y="16210"/>
                      <a:pt x="683555" y="7893"/>
                      <a:pt x="728732" y="4158"/>
                    </a:cubicBezTo>
                    <a:cubicBezTo>
                      <a:pt x="740438" y="3172"/>
                      <a:pt x="752173" y="2432"/>
                      <a:pt x="765279" y="1515"/>
                    </a:cubicBezTo>
                    <a:cubicBezTo>
                      <a:pt x="771623" y="1410"/>
                      <a:pt x="776557" y="1515"/>
                      <a:pt x="781491" y="1339"/>
                    </a:cubicBezTo>
                    <a:cubicBezTo>
                      <a:pt x="783882" y="1234"/>
                      <a:pt x="786282" y="458"/>
                      <a:pt x="788644" y="0"/>
                    </a:cubicBezTo>
                    <a:cubicBezTo>
                      <a:pt x="799179" y="0"/>
                      <a:pt x="809685" y="0"/>
                      <a:pt x="821315" y="564"/>
                    </a:cubicBezTo>
                    <a:cubicBezTo>
                      <a:pt x="829944" y="1163"/>
                      <a:pt x="837488" y="1198"/>
                      <a:pt x="845727" y="1445"/>
                    </a:cubicBezTo>
                    <a:cubicBezTo>
                      <a:pt x="851899" y="1938"/>
                      <a:pt x="857395" y="2079"/>
                      <a:pt x="862853" y="2643"/>
                    </a:cubicBezTo>
                    <a:cubicBezTo>
                      <a:pt x="885199" y="4933"/>
                      <a:pt x="907649" y="6484"/>
                      <a:pt x="929776" y="9902"/>
                    </a:cubicBezTo>
                    <a:cubicBezTo>
                      <a:pt x="979220" y="17514"/>
                      <a:pt x="1027569" y="29671"/>
                      <a:pt x="1074756" y="46446"/>
                    </a:cubicBezTo>
                    <a:cubicBezTo>
                      <a:pt x="1137164" y="68647"/>
                      <a:pt x="1195942" y="97966"/>
                      <a:pt x="1251054" y="134650"/>
                    </a:cubicBezTo>
                    <a:cubicBezTo>
                      <a:pt x="1304651" y="170313"/>
                      <a:pt x="1353219" y="211895"/>
                      <a:pt x="1396949" y="259151"/>
                    </a:cubicBezTo>
                    <a:cubicBezTo>
                      <a:pt x="1425638" y="290127"/>
                      <a:pt x="1451708" y="323111"/>
                      <a:pt x="1475177" y="358104"/>
                    </a:cubicBezTo>
                    <a:cubicBezTo>
                      <a:pt x="1497485" y="391405"/>
                      <a:pt x="1517221" y="426151"/>
                      <a:pt x="1534280" y="462484"/>
                    </a:cubicBezTo>
                    <a:cubicBezTo>
                      <a:pt x="1551187" y="498499"/>
                      <a:pt x="1565570" y="535464"/>
                      <a:pt x="1576914" y="573594"/>
                    </a:cubicBezTo>
                    <a:cubicBezTo>
                      <a:pt x="1589287" y="615176"/>
                      <a:pt x="1598517" y="657429"/>
                      <a:pt x="1603879" y="700527"/>
                    </a:cubicBezTo>
                    <a:cubicBezTo>
                      <a:pt x="1607327" y="728542"/>
                      <a:pt x="1610356" y="756522"/>
                      <a:pt x="1609861" y="785136"/>
                    </a:cubicBezTo>
                    <a:cubicBezTo>
                      <a:pt x="1609794" y="786053"/>
                      <a:pt x="1610080" y="786405"/>
                      <a:pt x="1610813" y="787251"/>
                    </a:cubicBezTo>
                    <a:cubicBezTo>
                      <a:pt x="1611061" y="812408"/>
                      <a:pt x="1611061" y="836868"/>
                      <a:pt x="1611099" y="861329"/>
                    </a:cubicBezTo>
                    <a:cubicBezTo>
                      <a:pt x="1611099" y="864177"/>
                      <a:pt x="1611490" y="866996"/>
                      <a:pt x="1610918" y="869815"/>
                    </a:cubicBezTo>
                    <a:cubicBezTo>
                      <a:pt x="1606765" y="869815"/>
                      <a:pt x="1603346" y="869854"/>
                      <a:pt x="1599926" y="869854"/>
                    </a:cubicBezTo>
                    <a:cubicBezTo>
                      <a:pt x="1070489" y="869854"/>
                      <a:pt x="541013" y="869854"/>
                      <a:pt x="11576" y="869854"/>
                    </a:cubicBezTo>
                    <a:cubicBezTo>
                      <a:pt x="9215" y="869854"/>
                      <a:pt x="6820" y="870025"/>
                      <a:pt x="4494" y="869777"/>
                    </a:cubicBezTo>
                    <a:cubicBezTo>
                      <a:pt x="3049" y="869606"/>
                      <a:pt x="1674" y="868758"/>
                      <a:pt x="300" y="868196"/>
                    </a:cubicBezTo>
                    <a:moveTo>
                      <a:pt x="735895" y="813399"/>
                    </a:moveTo>
                    <a:cubicBezTo>
                      <a:pt x="777014" y="813399"/>
                      <a:pt x="818143" y="813399"/>
                      <a:pt x="859262" y="813399"/>
                    </a:cubicBezTo>
                    <a:cubicBezTo>
                      <a:pt x="869873" y="813399"/>
                      <a:pt x="873217" y="809979"/>
                      <a:pt x="873426" y="799264"/>
                    </a:cubicBezTo>
                    <a:cubicBezTo>
                      <a:pt x="873426" y="799026"/>
                      <a:pt x="873426" y="798740"/>
                      <a:pt x="873426" y="798492"/>
                    </a:cubicBezTo>
                    <a:cubicBezTo>
                      <a:pt x="873426" y="769420"/>
                      <a:pt x="873426" y="740347"/>
                      <a:pt x="873426" y="711239"/>
                    </a:cubicBezTo>
                    <a:cubicBezTo>
                      <a:pt x="873426" y="709160"/>
                      <a:pt x="873293" y="707046"/>
                      <a:pt x="872797" y="705038"/>
                    </a:cubicBezTo>
                    <a:cubicBezTo>
                      <a:pt x="871245" y="698553"/>
                      <a:pt x="867863" y="695769"/>
                      <a:pt x="861272" y="695381"/>
                    </a:cubicBezTo>
                    <a:cubicBezTo>
                      <a:pt x="859720" y="695275"/>
                      <a:pt x="858138" y="695381"/>
                      <a:pt x="856548" y="695381"/>
                    </a:cubicBezTo>
                    <a:cubicBezTo>
                      <a:pt x="800236" y="695381"/>
                      <a:pt x="743886" y="695381"/>
                      <a:pt x="687574" y="695381"/>
                    </a:cubicBezTo>
                    <a:cubicBezTo>
                      <a:pt x="685993" y="695381"/>
                      <a:pt x="684441" y="695311"/>
                      <a:pt x="682850" y="695381"/>
                    </a:cubicBezTo>
                    <a:cubicBezTo>
                      <a:pt x="675211" y="695839"/>
                      <a:pt x="670734" y="700139"/>
                      <a:pt x="670696" y="707891"/>
                    </a:cubicBezTo>
                    <a:cubicBezTo>
                      <a:pt x="670553" y="739325"/>
                      <a:pt x="670553" y="770759"/>
                      <a:pt x="670696" y="802188"/>
                    </a:cubicBezTo>
                    <a:cubicBezTo>
                      <a:pt x="670696" y="810189"/>
                      <a:pt x="674287" y="813361"/>
                      <a:pt x="682431" y="813361"/>
                    </a:cubicBezTo>
                    <a:cubicBezTo>
                      <a:pt x="699738" y="813437"/>
                      <a:pt x="716997" y="813361"/>
                      <a:pt x="735895" y="813361"/>
                    </a:cubicBezTo>
                    <a:lnTo>
                      <a:pt x="735895" y="813399"/>
                    </a:lnTo>
                    <a:close/>
                  </a:path>
                </a:pathLst>
              </a:custGeom>
              <a:solidFill>
                <a:srgbClr val="2C3338"/>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9645D9A-5E8D-D3CE-0304-FE56D2CE44E5}"/>
                  </a:ext>
                </a:extLst>
              </p:cNvPr>
              <p:cNvSpPr/>
              <p:nvPr/>
            </p:nvSpPr>
            <p:spPr>
              <a:xfrm>
                <a:off x="-2044473" y="3286678"/>
                <a:ext cx="2035372" cy="75628"/>
              </a:xfrm>
              <a:custGeom>
                <a:avLst/>
                <a:gdLst>
                  <a:gd name="connsiteX0" fmla="*/ 1632265 w 2035372"/>
                  <a:gd name="connsiteY0" fmla="*/ 1372 h 75628"/>
                  <a:gd name="connsiteX1" fmla="*/ 1639275 w 2035372"/>
                  <a:gd name="connsiteY1" fmla="*/ 1019 h 75628"/>
                  <a:gd name="connsiteX2" fmla="*/ 2018875 w 2035372"/>
                  <a:gd name="connsiteY2" fmla="*/ 1019 h 75628"/>
                  <a:gd name="connsiteX3" fmla="*/ 2023600 w 2035372"/>
                  <a:gd name="connsiteY3" fmla="*/ 1124 h 75628"/>
                  <a:gd name="connsiteX4" fmla="*/ 2034915 w 2035372"/>
                  <a:gd name="connsiteY4" fmla="*/ 9058 h 75628"/>
                  <a:gd name="connsiteX5" fmla="*/ 2035372 w 2035372"/>
                  <a:gd name="connsiteY5" fmla="*/ 66818 h 75628"/>
                  <a:gd name="connsiteX6" fmla="*/ 2020075 w 2035372"/>
                  <a:gd name="connsiteY6" fmla="*/ 75628 h 75628"/>
                  <a:gd name="connsiteX7" fmla="*/ 1667612 w 2035372"/>
                  <a:gd name="connsiteY7" fmla="*/ 75514 h 75628"/>
                  <a:gd name="connsiteX8" fmla="*/ 1656725 w 2035372"/>
                  <a:gd name="connsiteY8" fmla="*/ 75514 h 75628"/>
                  <a:gd name="connsiteX9" fmla="*/ 1644247 w 2035372"/>
                  <a:gd name="connsiteY9" fmla="*/ 75409 h 75628"/>
                  <a:gd name="connsiteX10" fmla="*/ 1177218 w 2035372"/>
                  <a:gd name="connsiteY10" fmla="*/ 75409 h 75628"/>
                  <a:gd name="connsiteX11" fmla="*/ 1165445 w 2035372"/>
                  <a:gd name="connsiteY11" fmla="*/ 75552 h 75628"/>
                  <a:gd name="connsiteX12" fmla="*/ 1014626 w 2035372"/>
                  <a:gd name="connsiteY12" fmla="*/ 75448 h 75628"/>
                  <a:gd name="connsiteX13" fmla="*/ 661305 w 2035372"/>
                  <a:gd name="connsiteY13" fmla="*/ 75381 h 75628"/>
                  <a:gd name="connsiteX14" fmla="*/ 652676 w 2035372"/>
                  <a:gd name="connsiteY14" fmla="*/ 75514 h 75628"/>
                  <a:gd name="connsiteX15" fmla="*/ 501819 w 2035372"/>
                  <a:gd name="connsiteY15" fmla="*/ 75448 h 75628"/>
                  <a:gd name="connsiteX16" fmla="*/ 19210 w 2035372"/>
                  <a:gd name="connsiteY16" fmla="*/ 75381 h 75628"/>
                  <a:gd name="connsiteX17" fmla="*/ 10576 w 2035372"/>
                  <a:gd name="connsiteY17" fmla="*/ 75590 h 75628"/>
                  <a:gd name="connsiteX18" fmla="*/ 5 w 2035372"/>
                  <a:gd name="connsiteY18" fmla="*/ 60331 h 75628"/>
                  <a:gd name="connsiteX19" fmla="*/ 75 w 2035372"/>
                  <a:gd name="connsiteY19" fmla="*/ 16354 h 75628"/>
                  <a:gd name="connsiteX20" fmla="*/ 15193 w 2035372"/>
                  <a:gd name="connsiteY20" fmla="*/ 914 h 75628"/>
                  <a:gd name="connsiteX21" fmla="*/ 21113 w 2035372"/>
                  <a:gd name="connsiteY21" fmla="*/ 0 h 75628"/>
                  <a:gd name="connsiteX22" fmla="*/ 25871 w 2035372"/>
                  <a:gd name="connsiteY22" fmla="*/ 1267 h 75628"/>
                  <a:gd name="connsiteX23" fmla="*/ 32954 w 2035372"/>
                  <a:gd name="connsiteY23" fmla="*/ 1343 h 75628"/>
                  <a:gd name="connsiteX24" fmla="*/ 1621301 w 2035372"/>
                  <a:gd name="connsiteY24" fmla="*/ 1343 h 75628"/>
                  <a:gd name="connsiteX25" fmla="*/ 1632303 w 2035372"/>
                  <a:gd name="connsiteY25" fmla="*/ 1305 h 75628"/>
                  <a:gd name="connsiteX26" fmla="*/ 1632265 w 2035372"/>
                  <a:gd name="connsiteY26" fmla="*/ 1372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5372" h="75628">
                    <a:moveTo>
                      <a:pt x="1632265" y="1372"/>
                    </a:moveTo>
                    <a:cubicBezTo>
                      <a:pt x="1635122" y="1267"/>
                      <a:pt x="1637199" y="1019"/>
                      <a:pt x="1639275" y="1019"/>
                    </a:cubicBezTo>
                    <a:cubicBezTo>
                      <a:pt x="1765824" y="1019"/>
                      <a:pt x="1892364" y="1019"/>
                      <a:pt x="2018875" y="1019"/>
                    </a:cubicBezTo>
                    <a:cubicBezTo>
                      <a:pt x="2020466" y="1019"/>
                      <a:pt x="2022047" y="914"/>
                      <a:pt x="2023600" y="1124"/>
                    </a:cubicBezTo>
                    <a:cubicBezTo>
                      <a:pt x="2028572" y="1695"/>
                      <a:pt x="2032696" y="3591"/>
                      <a:pt x="2034915" y="9058"/>
                    </a:cubicBezTo>
                    <a:cubicBezTo>
                      <a:pt x="2035372" y="28261"/>
                      <a:pt x="2035372" y="47187"/>
                      <a:pt x="2035372" y="66818"/>
                    </a:cubicBezTo>
                    <a:cubicBezTo>
                      <a:pt x="2032267" y="74038"/>
                      <a:pt x="2027019" y="75628"/>
                      <a:pt x="2020075" y="75628"/>
                    </a:cubicBezTo>
                    <a:cubicBezTo>
                      <a:pt x="1902584" y="75486"/>
                      <a:pt x="1785103" y="75514"/>
                      <a:pt x="1667612" y="75514"/>
                    </a:cubicBezTo>
                    <a:cubicBezTo>
                      <a:pt x="1664469" y="75514"/>
                      <a:pt x="1661335" y="75514"/>
                      <a:pt x="1656725" y="75514"/>
                    </a:cubicBezTo>
                    <a:cubicBezTo>
                      <a:pt x="1651572" y="75448"/>
                      <a:pt x="1647914" y="75409"/>
                      <a:pt x="1644247" y="75409"/>
                    </a:cubicBezTo>
                    <a:cubicBezTo>
                      <a:pt x="1488561" y="75409"/>
                      <a:pt x="1332866" y="75409"/>
                      <a:pt x="1177218" y="75409"/>
                    </a:cubicBezTo>
                    <a:cubicBezTo>
                      <a:pt x="1173303" y="75409"/>
                      <a:pt x="1169359" y="75514"/>
                      <a:pt x="1165445" y="75552"/>
                    </a:cubicBezTo>
                    <a:cubicBezTo>
                      <a:pt x="1115657" y="75552"/>
                      <a:pt x="1065861" y="75552"/>
                      <a:pt x="1014626" y="75448"/>
                    </a:cubicBezTo>
                    <a:cubicBezTo>
                      <a:pt x="895868" y="75381"/>
                      <a:pt x="778587" y="75381"/>
                      <a:pt x="661305" y="75381"/>
                    </a:cubicBezTo>
                    <a:cubicBezTo>
                      <a:pt x="658419" y="75381"/>
                      <a:pt x="655562" y="75486"/>
                      <a:pt x="652676" y="75514"/>
                    </a:cubicBezTo>
                    <a:cubicBezTo>
                      <a:pt x="602879" y="75514"/>
                      <a:pt x="553092" y="75514"/>
                      <a:pt x="501819" y="75448"/>
                    </a:cubicBezTo>
                    <a:cubicBezTo>
                      <a:pt x="339960" y="75381"/>
                      <a:pt x="179588" y="75381"/>
                      <a:pt x="19210" y="75381"/>
                    </a:cubicBezTo>
                    <a:cubicBezTo>
                      <a:pt x="16321" y="75381"/>
                      <a:pt x="13466" y="75514"/>
                      <a:pt x="10576" y="75590"/>
                    </a:cubicBezTo>
                    <a:cubicBezTo>
                      <a:pt x="2965" y="73333"/>
                      <a:pt x="-136" y="68256"/>
                      <a:pt x="5" y="60331"/>
                    </a:cubicBezTo>
                    <a:cubicBezTo>
                      <a:pt x="287" y="45672"/>
                      <a:pt x="75" y="31013"/>
                      <a:pt x="75" y="16354"/>
                    </a:cubicBezTo>
                    <a:cubicBezTo>
                      <a:pt x="75" y="5601"/>
                      <a:pt x="4269" y="1372"/>
                      <a:pt x="15193" y="914"/>
                    </a:cubicBezTo>
                    <a:cubicBezTo>
                      <a:pt x="16991" y="848"/>
                      <a:pt x="18787" y="495"/>
                      <a:pt x="21113" y="0"/>
                    </a:cubicBezTo>
                    <a:cubicBezTo>
                      <a:pt x="23051" y="248"/>
                      <a:pt x="24426" y="1095"/>
                      <a:pt x="25871" y="1267"/>
                    </a:cubicBezTo>
                    <a:cubicBezTo>
                      <a:pt x="28197" y="1553"/>
                      <a:pt x="30592" y="1343"/>
                      <a:pt x="32954" y="1343"/>
                    </a:cubicBezTo>
                    <a:cubicBezTo>
                      <a:pt x="562388" y="1343"/>
                      <a:pt x="1091864" y="1343"/>
                      <a:pt x="1621301" y="1343"/>
                    </a:cubicBezTo>
                    <a:cubicBezTo>
                      <a:pt x="1624721" y="1343"/>
                      <a:pt x="1628103" y="1267"/>
                      <a:pt x="1632303" y="1305"/>
                    </a:cubicBezTo>
                    <a:lnTo>
                      <a:pt x="1632265" y="1372"/>
                    </a:lnTo>
                    <a:close/>
                  </a:path>
                </a:pathLst>
              </a:custGeom>
              <a:solidFill>
                <a:srgbClr val="506C6D"/>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F96BB1B2-762E-C666-6ADE-D4A8DFB493E2}"/>
                  </a:ext>
                </a:extLst>
              </p:cNvPr>
              <p:cNvSpPr/>
              <p:nvPr/>
            </p:nvSpPr>
            <p:spPr>
              <a:xfrm>
                <a:off x="-1201154" y="2418237"/>
                <a:ext cx="23145" cy="1095"/>
              </a:xfrm>
              <a:custGeom>
                <a:avLst/>
                <a:gdLst>
                  <a:gd name="connsiteX0" fmla="*/ 22517 w 23145"/>
                  <a:gd name="connsiteY0" fmla="*/ 0 h 1095"/>
                  <a:gd name="connsiteX1" fmla="*/ 23079 w 23145"/>
                  <a:gd name="connsiteY1" fmla="*/ 952 h 1095"/>
                  <a:gd name="connsiteX2" fmla="*/ 0 w 23145"/>
                  <a:gd name="connsiteY2" fmla="*/ 564 h 1095"/>
                  <a:gd name="connsiteX3" fmla="*/ 22479 w 23145"/>
                  <a:gd name="connsiteY3" fmla="*/ 0 h 1095"/>
                  <a:gd name="connsiteX4" fmla="*/ 22517 w 23145"/>
                  <a:gd name="connsiteY4" fmla="*/ 0 h 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1095">
                    <a:moveTo>
                      <a:pt x="22517" y="0"/>
                    </a:moveTo>
                    <a:cubicBezTo>
                      <a:pt x="23260" y="0"/>
                      <a:pt x="23184" y="634"/>
                      <a:pt x="23079" y="952"/>
                    </a:cubicBezTo>
                    <a:cubicBezTo>
                      <a:pt x="15469" y="1198"/>
                      <a:pt x="7925" y="1163"/>
                      <a:pt x="0" y="564"/>
                    </a:cubicBezTo>
                    <a:cubicBezTo>
                      <a:pt x="7010" y="0"/>
                      <a:pt x="14373" y="0"/>
                      <a:pt x="22479" y="0"/>
                    </a:cubicBezTo>
                    <a:lnTo>
                      <a:pt x="22517" y="0"/>
                    </a:lnTo>
                    <a:close/>
                  </a:path>
                </a:pathLst>
              </a:custGeom>
              <a:solidFill>
                <a:srgbClr val="ADE6F0"/>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A1D118E-3D07-6A5A-E845-25C4E48534D7}"/>
                  </a:ext>
                </a:extLst>
              </p:cNvPr>
              <p:cNvSpPr/>
              <p:nvPr/>
            </p:nvSpPr>
            <p:spPr>
              <a:xfrm>
                <a:off x="-1258142" y="2418237"/>
                <a:ext cx="22869" cy="1450"/>
              </a:xfrm>
              <a:custGeom>
                <a:avLst/>
                <a:gdLst>
                  <a:gd name="connsiteX0" fmla="*/ 22869 w 22869"/>
                  <a:gd name="connsiteY0" fmla="*/ 0 h 1450"/>
                  <a:gd name="connsiteX1" fmla="*/ 16421 w 22869"/>
                  <a:gd name="connsiteY1" fmla="*/ 1339 h 1450"/>
                  <a:gd name="connsiteX2" fmla="*/ 924 w 22869"/>
                  <a:gd name="connsiteY2" fmla="*/ 1339 h 1450"/>
                  <a:gd name="connsiteX3" fmla="*/ 0 w 22869"/>
                  <a:gd name="connsiteY3" fmla="*/ 317 h 1450"/>
                  <a:gd name="connsiteX4" fmla="*/ 22841 w 22869"/>
                  <a:gd name="connsiteY4" fmla="*/ 0 h 1450"/>
                  <a:gd name="connsiteX5" fmla="*/ 22869 w 22869"/>
                  <a:gd name="connsiteY5" fmla="*/ 0 h 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9" h="1450">
                    <a:moveTo>
                      <a:pt x="22869" y="0"/>
                    </a:moveTo>
                    <a:cubicBezTo>
                      <a:pt x="21222" y="458"/>
                      <a:pt x="18859" y="1233"/>
                      <a:pt x="16421" y="1339"/>
                    </a:cubicBezTo>
                    <a:cubicBezTo>
                      <a:pt x="11487" y="1551"/>
                      <a:pt x="6553" y="1410"/>
                      <a:pt x="924" y="1339"/>
                    </a:cubicBezTo>
                    <a:cubicBezTo>
                      <a:pt x="219" y="1269"/>
                      <a:pt x="76" y="634"/>
                      <a:pt x="0" y="317"/>
                    </a:cubicBezTo>
                    <a:cubicBezTo>
                      <a:pt x="7334" y="0"/>
                      <a:pt x="14735" y="0"/>
                      <a:pt x="22841" y="0"/>
                    </a:cubicBezTo>
                    <a:lnTo>
                      <a:pt x="22869" y="0"/>
                    </a:lnTo>
                    <a:close/>
                  </a:path>
                </a:pathLst>
              </a:custGeom>
              <a:solidFill>
                <a:srgbClr val="ADE6F0"/>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E3B40AAA-1F79-E876-D4D4-2C99188C35B5}"/>
                  </a:ext>
                </a:extLst>
              </p:cNvPr>
              <p:cNvSpPr/>
              <p:nvPr/>
            </p:nvSpPr>
            <p:spPr>
              <a:xfrm>
                <a:off x="-2101753" y="3511417"/>
                <a:ext cx="1782313" cy="1008169"/>
              </a:xfrm>
              <a:custGeom>
                <a:avLst/>
                <a:gdLst>
                  <a:gd name="connsiteX0" fmla="*/ 1340111 w 1782313"/>
                  <a:gd name="connsiteY0" fmla="*/ 302975 h 1008169"/>
                  <a:gd name="connsiteX1" fmla="*/ 1348464 w 1782313"/>
                  <a:gd name="connsiteY1" fmla="*/ 277639 h 1008169"/>
                  <a:gd name="connsiteX2" fmla="*/ 1356741 w 1782313"/>
                  <a:gd name="connsiteY2" fmla="*/ 217946 h 1008169"/>
                  <a:gd name="connsiteX3" fmla="*/ 1356675 w 1782313"/>
                  <a:gd name="connsiteY3" fmla="*/ 70080 h 1008169"/>
                  <a:gd name="connsiteX4" fmla="*/ 1356675 w 1782313"/>
                  <a:gd name="connsiteY4" fmla="*/ 60383 h 1008169"/>
                  <a:gd name="connsiteX5" fmla="*/ 1366076 w 1782313"/>
                  <a:gd name="connsiteY5" fmla="*/ 60069 h 1008169"/>
                  <a:gd name="connsiteX6" fmla="*/ 1507636 w 1782313"/>
                  <a:gd name="connsiteY6" fmla="*/ 60069 h 1008169"/>
                  <a:gd name="connsiteX7" fmla="*/ 1764811 w 1782313"/>
                  <a:gd name="connsiteY7" fmla="*/ 60069 h 1008169"/>
                  <a:gd name="connsiteX8" fmla="*/ 1770317 w 1782313"/>
                  <a:gd name="connsiteY8" fmla="*/ 60069 h 1008169"/>
                  <a:gd name="connsiteX9" fmla="*/ 1776337 w 1782313"/>
                  <a:gd name="connsiteY9" fmla="*/ 65355 h 1008169"/>
                  <a:gd name="connsiteX10" fmla="*/ 1779547 w 1782313"/>
                  <a:gd name="connsiteY10" fmla="*/ 98093 h 1008169"/>
                  <a:gd name="connsiteX11" fmla="*/ 1782290 w 1782313"/>
                  <a:gd name="connsiteY11" fmla="*/ 164663 h 1008169"/>
                  <a:gd name="connsiteX12" fmla="*/ 1776870 w 1782313"/>
                  <a:gd name="connsiteY12" fmla="*/ 246702 h 1008169"/>
                  <a:gd name="connsiteX13" fmla="*/ 1759392 w 1782313"/>
                  <a:gd name="connsiteY13" fmla="*/ 339837 h 1008169"/>
                  <a:gd name="connsiteX14" fmla="*/ 1711214 w 1782313"/>
                  <a:gd name="connsiteY14" fmla="*/ 472406 h 1008169"/>
                  <a:gd name="connsiteX15" fmla="*/ 1639605 w 1782313"/>
                  <a:gd name="connsiteY15" fmla="*/ 593136 h 1008169"/>
                  <a:gd name="connsiteX16" fmla="*/ 1573645 w 1782313"/>
                  <a:gd name="connsiteY16" fmla="*/ 672955 h 1008169"/>
                  <a:gd name="connsiteX17" fmla="*/ 1411748 w 1782313"/>
                  <a:gd name="connsiteY17" fmla="*/ 807781 h 1008169"/>
                  <a:gd name="connsiteX18" fmla="*/ 1265187 w 1782313"/>
                  <a:gd name="connsiteY18" fmla="*/ 884601 h 1008169"/>
                  <a:gd name="connsiteX19" fmla="*/ 1184072 w 1782313"/>
                  <a:gd name="connsiteY19" fmla="*/ 920443 h 1008169"/>
                  <a:gd name="connsiteX20" fmla="*/ 1127294 w 1782313"/>
                  <a:gd name="connsiteY20" fmla="*/ 1006282 h 1008169"/>
                  <a:gd name="connsiteX21" fmla="*/ 907123 w 1782313"/>
                  <a:gd name="connsiteY21" fmla="*/ 1007025 h 1008169"/>
                  <a:gd name="connsiteX22" fmla="*/ 897112 w 1782313"/>
                  <a:gd name="connsiteY22" fmla="*/ 1007559 h 1008169"/>
                  <a:gd name="connsiteX23" fmla="*/ 882806 w 1782313"/>
                  <a:gd name="connsiteY23" fmla="*/ 1008149 h 1008169"/>
                  <a:gd name="connsiteX24" fmla="*/ 873005 w 1782313"/>
                  <a:gd name="connsiteY24" fmla="*/ 1007025 h 1008169"/>
                  <a:gd name="connsiteX25" fmla="*/ 654844 w 1782313"/>
                  <a:gd name="connsiteY25" fmla="*/ 1006883 h 1008169"/>
                  <a:gd name="connsiteX26" fmla="*/ 652482 w 1782313"/>
                  <a:gd name="connsiteY26" fmla="*/ 989861 h 1008169"/>
                  <a:gd name="connsiteX27" fmla="*/ 591588 w 1782313"/>
                  <a:gd name="connsiteY27" fmla="*/ 917166 h 1008169"/>
                  <a:gd name="connsiteX28" fmla="*/ 468173 w 1782313"/>
                  <a:gd name="connsiteY28" fmla="*/ 862369 h 1008169"/>
                  <a:gd name="connsiteX29" fmla="*/ 316154 w 1782313"/>
                  <a:gd name="connsiteY29" fmla="*/ 769824 h 1008169"/>
                  <a:gd name="connsiteX30" fmla="*/ 234715 w 1782313"/>
                  <a:gd name="connsiteY30" fmla="*/ 699701 h 1008169"/>
                  <a:gd name="connsiteX31" fmla="*/ 127939 w 1782313"/>
                  <a:gd name="connsiteY31" fmla="*/ 572485 h 1008169"/>
                  <a:gd name="connsiteX32" fmla="*/ 43435 w 1782313"/>
                  <a:gd name="connsiteY32" fmla="*/ 407141 h 1008169"/>
                  <a:gd name="connsiteX33" fmla="*/ 13869 w 1782313"/>
                  <a:gd name="connsiteY33" fmla="*/ 301499 h 1008169"/>
                  <a:gd name="connsiteX34" fmla="*/ 5024 w 1782313"/>
                  <a:gd name="connsiteY34" fmla="*/ 244235 h 1008169"/>
                  <a:gd name="connsiteX35" fmla="*/ 900 w 1782313"/>
                  <a:gd name="connsiteY35" fmla="*/ 119657 h 1008169"/>
                  <a:gd name="connsiteX36" fmla="*/ 7420 w 1782313"/>
                  <a:gd name="connsiteY36" fmla="*/ 62183 h 1008169"/>
                  <a:gd name="connsiteX37" fmla="*/ 417853 w 1782313"/>
                  <a:gd name="connsiteY37" fmla="*/ 61545 h 1008169"/>
                  <a:gd name="connsiteX38" fmla="*/ 424939 w 1782313"/>
                  <a:gd name="connsiteY38" fmla="*/ 61650 h 1008169"/>
                  <a:gd name="connsiteX39" fmla="*/ 425187 w 1782313"/>
                  <a:gd name="connsiteY39" fmla="*/ 91501 h 1008169"/>
                  <a:gd name="connsiteX40" fmla="*/ 425187 w 1782313"/>
                  <a:gd name="connsiteY40" fmla="*/ 192924 h 1008169"/>
                  <a:gd name="connsiteX41" fmla="*/ 424301 w 1782313"/>
                  <a:gd name="connsiteY41" fmla="*/ 203954 h 1008169"/>
                  <a:gd name="connsiteX42" fmla="*/ 419091 w 1782313"/>
                  <a:gd name="connsiteY42" fmla="*/ 210859 h 1008169"/>
                  <a:gd name="connsiteX43" fmla="*/ 406546 w 1782313"/>
                  <a:gd name="connsiteY43" fmla="*/ 242854 h 1008169"/>
                  <a:gd name="connsiteX44" fmla="*/ 402032 w 1782313"/>
                  <a:gd name="connsiteY44" fmla="*/ 297899 h 1008169"/>
                  <a:gd name="connsiteX45" fmla="*/ 419443 w 1782313"/>
                  <a:gd name="connsiteY45" fmla="*/ 353506 h 1008169"/>
                  <a:gd name="connsiteX46" fmla="*/ 431245 w 1782313"/>
                  <a:gd name="connsiteY46" fmla="*/ 371060 h 1008169"/>
                  <a:gd name="connsiteX47" fmla="*/ 432864 w 1782313"/>
                  <a:gd name="connsiteY47" fmla="*/ 367850 h 1008169"/>
                  <a:gd name="connsiteX48" fmla="*/ 444951 w 1782313"/>
                  <a:gd name="connsiteY48" fmla="*/ 319539 h 1008169"/>
                  <a:gd name="connsiteX49" fmla="*/ 448409 w 1782313"/>
                  <a:gd name="connsiteY49" fmla="*/ 314996 h 1008169"/>
                  <a:gd name="connsiteX50" fmla="*/ 489109 w 1782313"/>
                  <a:gd name="connsiteY50" fmla="*/ 369612 h 1008169"/>
                  <a:gd name="connsiteX51" fmla="*/ 608924 w 1782313"/>
                  <a:gd name="connsiteY51" fmla="*/ 426705 h 1008169"/>
                  <a:gd name="connsiteX52" fmla="*/ 760629 w 1782313"/>
                  <a:gd name="connsiteY52" fmla="*/ 386243 h 1008169"/>
                  <a:gd name="connsiteX53" fmla="*/ 840410 w 1782313"/>
                  <a:gd name="connsiteY53" fmla="*/ 258608 h 1008169"/>
                  <a:gd name="connsiteX54" fmla="*/ 843934 w 1782313"/>
                  <a:gd name="connsiteY54" fmla="*/ 219565 h 1008169"/>
                  <a:gd name="connsiteX55" fmla="*/ 843896 w 1782313"/>
                  <a:gd name="connsiteY55" fmla="*/ 50487 h 1008169"/>
                  <a:gd name="connsiteX56" fmla="*/ 853631 w 1782313"/>
                  <a:gd name="connsiteY56" fmla="*/ 18807 h 1008169"/>
                  <a:gd name="connsiteX57" fmla="*/ 904799 w 1782313"/>
                  <a:gd name="connsiteY57" fmla="*/ 1995 h 1008169"/>
                  <a:gd name="connsiteX58" fmla="*/ 937917 w 1782313"/>
                  <a:gd name="connsiteY58" fmla="*/ 44524 h 1008169"/>
                  <a:gd name="connsiteX59" fmla="*/ 938099 w 1782313"/>
                  <a:gd name="connsiteY59" fmla="*/ 55525 h 1008169"/>
                  <a:gd name="connsiteX60" fmla="*/ 938099 w 1782313"/>
                  <a:gd name="connsiteY60" fmla="*/ 219108 h 1008169"/>
                  <a:gd name="connsiteX61" fmla="*/ 975170 w 1782313"/>
                  <a:gd name="connsiteY61" fmla="*/ 337970 h 1008169"/>
                  <a:gd name="connsiteX62" fmla="*/ 1111825 w 1782313"/>
                  <a:gd name="connsiteY62" fmla="*/ 425048 h 1008169"/>
                  <a:gd name="connsiteX63" fmla="*/ 1303039 w 1782313"/>
                  <a:gd name="connsiteY63" fmla="*/ 359040 h 1008169"/>
                  <a:gd name="connsiteX64" fmla="*/ 1327033 w 1782313"/>
                  <a:gd name="connsiteY64" fmla="*/ 327998 h 1008169"/>
                  <a:gd name="connsiteX65" fmla="*/ 1332215 w 1782313"/>
                  <a:gd name="connsiteY65" fmla="*/ 335294 h 1008169"/>
                  <a:gd name="connsiteX66" fmla="*/ 1340139 w 1782313"/>
                  <a:gd name="connsiteY66" fmla="*/ 303042 h 1008169"/>
                  <a:gd name="connsiteX67" fmla="*/ 912762 w 1782313"/>
                  <a:gd name="connsiteY67" fmla="*/ 349629 h 1008169"/>
                  <a:gd name="connsiteX68" fmla="*/ 882949 w 1782313"/>
                  <a:gd name="connsiteY68" fmla="*/ 349381 h 1008169"/>
                  <a:gd name="connsiteX69" fmla="*/ 843439 w 1782313"/>
                  <a:gd name="connsiteY69" fmla="*/ 385967 h 1008169"/>
                  <a:gd name="connsiteX70" fmla="*/ 876777 w 1782313"/>
                  <a:gd name="connsiteY70" fmla="*/ 431106 h 1008169"/>
                  <a:gd name="connsiteX71" fmla="*/ 912686 w 1782313"/>
                  <a:gd name="connsiteY71" fmla="*/ 431172 h 1008169"/>
                  <a:gd name="connsiteX72" fmla="*/ 945604 w 1782313"/>
                  <a:gd name="connsiteY72" fmla="*/ 378566 h 1008169"/>
                  <a:gd name="connsiteX73" fmla="*/ 912762 w 1782313"/>
                  <a:gd name="connsiteY73" fmla="*/ 349600 h 1008169"/>
                  <a:gd name="connsiteX74" fmla="*/ 1428874 w 1782313"/>
                  <a:gd name="connsiteY74" fmla="*/ 214803 h 1008169"/>
                  <a:gd name="connsiteX75" fmla="*/ 1428874 w 1782313"/>
                  <a:gd name="connsiteY75" fmla="*/ 99293 h 1008169"/>
                  <a:gd name="connsiteX76" fmla="*/ 1428598 w 1782313"/>
                  <a:gd name="connsiteY76" fmla="*/ 90654 h 1008169"/>
                  <a:gd name="connsiteX77" fmla="*/ 1412072 w 1782313"/>
                  <a:gd name="connsiteY77" fmla="*/ 75576 h 1008169"/>
                  <a:gd name="connsiteX78" fmla="*/ 1393956 w 1782313"/>
                  <a:gd name="connsiteY78" fmla="*/ 88539 h 1008169"/>
                  <a:gd name="connsiteX79" fmla="*/ 1393003 w 1782313"/>
                  <a:gd name="connsiteY79" fmla="*/ 97845 h 1008169"/>
                  <a:gd name="connsiteX80" fmla="*/ 1392965 w 1782313"/>
                  <a:gd name="connsiteY80" fmla="*/ 221222 h 1008169"/>
                  <a:gd name="connsiteX81" fmla="*/ 1392965 w 1782313"/>
                  <a:gd name="connsiteY81" fmla="*/ 225937 h 1008169"/>
                  <a:gd name="connsiteX82" fmla="*/ 1410586 w 1782313"/>
                  <a:gd name="connsiteY82" fmla="*/ 243739 h 1008169"/>
                  <a:gd name="connsiteX83" fmla="*/ 1428741 w 1782313"/>
                  <a:gd name="connsiteY83" fmla="*/ 225804 h 1008169"/>
                  <a:gd name="connsiteX84" fmla="*/ 1428807 w 1782313"/>
                  <a:gd name="connsiteY84" fmla="*/ 214841 h 1008169"/>
                  <a:gd name="connsiteX85" fmla="*/ 1483643 w 1782313"/>
                  <a:gd name="connsiteY85" fmla="*/ 120257 h 1008169"/>
                  <a:gd name="connsiteX86" fmla="*/ 1457668 w 1782313"/>
                  <a:gd name="connsiteY86" fmla="*/ 137460 h 1008169"/>
                  <a:gd name="connsiteX87" fmla="*/ 1457668 w 1782313"/>
                  <a:gd name="connsiteY87" fmla="*/ 177455 h 1008169"/>
                  <a:gd name="connsiteX88" fmla="*/ 1459926 w 1782313"/>
                  <a:gd name="connsiteY88" fmla="*/ 187247 h 1008169"/>
                  <a:gd name="connsiteX89" fmla="*/ 1479661 w 1782313"/>
                  <a:gd name="connsiteY89" fmla="*/ 196553 h 1008169"/>
                  <a:gd name="connsiteX90" fmla="*/ 1493263 w 1782313"/>
                  <a:gd name="connsiteY90" fmla="*/ 180341 h 1008169"/>
                  <a:gd name="connsiteX91" fmla="*/ 1493435 w 1782313"/>
                  <a:gd name="connsiteY91" fmla="*/ 137212 h 1008169"/>
                  <a:gd name="connsiteX92" fmla="*/ 1483643 w 1782313"/>
                  <a:gd name="connsiteY92" fmla="*/ 120219 h 1008169"/>
                  <a:gd name="connsiteX93" fmla="*/ 1483643 w 1782313"/>
                  <a:gd name="connsiteY93" fmla="*/ 120257 h 100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82313" h="1008169">
                    <a:moveTo>
                      <a:pt x="1340111" y="302975"/>
                    </a:moveTo>
                    <a:cubicBezTo>
                      <a:pt x="1342930" y="294555"/>
                      <a:pt x="1345997" y="286164"/>
                      <a:pt x="1348464" y="277639"/>
                    </a:cubicBezTo>
                    <a:cubicBezTo>
                      <a:pt x="1354132" y="258151"/>
                      <a:pt x="1356808" y="238272"/>
                      <a:pt x="1356741" y="217946"/>
                    </a:cubicBezTo>
                    <a:cubicBezTo>
                      <a:pt x="1356570" y="168644"/>
                      <a:pt x="1356675" y="119381"/>
                      <a:pt x="1356675" y="70080"/>
                    </a:cubicBezTo>
                    <a:cubicBezTo>
                      <a:pt x="1356675" y="67222"/>
                      <a:pt x="1356675" y="64336"/>
                      <a:pt x="1356675" y="60383"/>
                    </a:cubicBezTo>
                    <a:cubicBezTo>
                      <a:pt x="1360056" y="60279"/>
                      <a:pt x="1363047" y="60069"/>
                      <a:pt x="1366076" y="60069"/>
                    </a:cubicBezTo>
                    <a:cubicBezTo>
                      <a:pt x="1413263" y="60069"/>
                      <a:pt x="1460450" y="60069"/>
                      <a:pt x="1507636" y="60069"/>
                    </a:cubicBezTo>
                    <a:cubicBezTo>
                      <a:pt x="1593371" y="60069"/>
                      <a:pt x="1679077" y="60069"/>
                      <a:pt x="1764811" y="60069"/>
                    </a:cubicBezTo>
                    <a:cubicBezTo>
                      <a:pt x="1766650" y="60069"/>
                      <a:pt x="1768479" y="60174"/>
                      <a:pt x="1770317" y="60069"/>
                    </a:cubicBezTo>
                    <a:cubicBezTo>
                      <a:pt x="1774117" y="59821"/>
                      <a:pt x="1775984" y="61231"/>
                      <a:pt x="1776337" y="65355"/>
                    </a:cubicBezTo>
                    <a:cubicBezTo>
                      <a:pt x="1777223" y="76280"/>
                      <a:pt x="1778947" y="87129"/>
                      <a:pt x="1779547" y="98093"/>
                    </a:cubicBezTo>
                    <a:cubicBezTo>
                      <a:pt x="1780813" y="120257"/>
                      <a:pt x="1782537" y="142460"/>
                      <a:pt x="1782290" y="164663"/>
                    </a:cubicBezTo>
                    <a:cubicBezTo>
                      <a:pt x="1782014" y="192038"/>
                      <a:pt x="1780251" y="219422"/>
                      <a:pt x="1776870" y="246702"/>
                    </a:cubicBezTo>
                    <a:cubicBezTo>
                      <a:pt x="1772917" y="278134"/>
                      <a:pt x="1767278" y="309176"/>
                      <a:pt x="1759392" y="339837"/>
                    </a:cubicBezTo>
                    <a:cubicBezTo>
                      <a:pt x="1747619" y="385576"/>
                      <a:pt x="1731445" y="429696"/>
                      <a:pt x="1711214" y="472406"/>
                    </a:cubicBezTo>
                    <a:cubicBezTo>
                      <a:pt x="1691098" y="514907"/>
                      <a:pt x="1667132" y="555083"/>
                      <a:pt x="1639605" y="593136"/>
                    </a:cubicBezTo>
                    <a:cubicBezTo>
                      <a:pt x="1619346" y="621149"/>
                      <a:pt x="1597219" y="647657"/>
                      <a:pt x="1573645" y="672955"/>
                    </a:cubicBezTo>
                    <a:cubicBezTo>
                      <a:pt x="1525362" y="724790"/>
                      <a:pt x="1471127" y="769367"/>
                      <a:pt x="1411748" y="807781"/>
                    </a:cubicBezTo>
                    <a:cubicBezTo>
                      <a:pt x="1365266" y="837880"/>
                      <a:pt x="1316393" y="863388"/>
                      <a:pt x="1265187" y="884601"/>
                    </a:cubicBezTo>
                    <a:cubicBezTo>
                      <a:pt x="1237879" y="895916"/>
                      <a:pt x="1210675" y="907584"/>
                      <a:pt x="1184072" y="920443"/>
                    </a:cubicBezTo>
                    <a:cubicBezTo>
                      <a:pt x="1148753" y="937464"/>
                      <a:pt x="1130008" y="966182"/>
                      <a:pt x="1127294" y="1006282"/>
                    </a:cubicBezTo>
                    <a:cubicBezTo>
                      <a:pt x="1053361" y="1007025"/>
                      <a:pt x="980247" y="1006987"/>
                      <a:pt x="907123" y="1007025"/>
                    </a:cubicBezTo>
                    <a:cubicBezTo>
                      <a:pt x="903980" y="1007025"/>
                      <a:pt x="900846" y="1007416"/>
                      <a:pt x="897112" y="1007559"/>
                    </a:cubicBezTo>
                    <a:cubicBezTo>
                      <a:pt x="892112" y="1007873"/>
                      <a:pt x="887702" y="1008264"/>
                      <a:pt x="882806" y="1008149"/>
                    </a:cubicBezTo>
                    <a:cubicBezTo>
                      <a:pt x="879215" y="1007444"/>
                      <a:pt x="876110" y="1007025"/>
                      <a:pt x="873005" y="1007025"/>
                    </a:cubicBezTo>
                    <a:cubicBezTo>
                      <a:pt x="800272" y="1006959"/>
                      <a:pt x="727577" y="1006921"/>
                      <a:pt x="654844" y="1006883"/>
                    </a:cubicBezTo>
                    <a:cubicBezTo>
                      <a:pt x="654063" y="1001215"/>
                      <a:pt x="653682" y="995433"/>
                      <a:pt x="652482" y="989861"/>
                    </a:cubicBezTo>
                    <a:cubicBezTo>
                      <a:pt x="644871" y="955047"/>
                      <a:pt x="624250" y="931292"/>
                      <a:pt x="591588" y="917166"/>
                    </a:cubicBezTo>
                    <a:cubicBezTo>
                      <a:pt x="550288" y="899298"/>
                      <a:pt x="509054" y="881257"/>
                      <a:pt x="468173" y="862369"/>
                    </a:cubicBezTo>
                    <a:cubicBezTo>
                      <a:pt x="414052" y="837309"/>
                      <a:pt x="363732" y="805772"/>
                      <a:pt x="316154" y="769824"/>
                    </a:cubicBezTo>
                    <a:cubicBezTo>
                      <a:pt x="287541" y="748155"/>
                      <a:pt x="260509" y="724723"/>
                      <a:pt x="234715" y="699701"/>
                    </a:cubicBezTo>
                    <a:cubicBezTo>
                      <a:pt x="194720" y="660934"/>
                      <a:pt x="159087" y="618548"/>
                      <a:pt x="127939" y="572485"/>
                    </a:cubicBezTo>
                    <a:cubicBezTo>
                      <a:pt x="93017" y="520898"/>
                      <a:pt x="64755" y="465786"/>
                      <a:pt x="43435" y="407141"/>
                    </a:cubicBezTo>
                    <a:cubicBezTo>
                      <a:pt x="30890" y="372641"/>
                      <a:pt x="20917" y="337437"/>
                      <a:pt x="13869" y="301499"/>
                    </a:cubicBezTo>
                    <a:cubicBezTo>
                      <a:pt x="10169" y="282535"/>
                      <a:pt x="7737" y="263332"/>
                      <a:pt x="5024" y="244235"/>
                    </a:cubicBezTo>
                    <a:cubicBezTo>
                      <a:pt x="-861" y="202858"/>
                      <a:pt x="-579" y="161243"/>
                      <a:pt x="900" y="119657"/>
                    </a:cubicBezTo>
                    <a:cubicBezTo>
                      <a:pt x="1570" y="100664"/>
                      <a:pt x="4601" y="81776"/>
                      <a:pt x="7420" y="62183"/>
                    </a:cubicBezTo>
                    <a:cubicBezTo>
                      <a:pt x="144818" y="61545"/>
                      <a:pt x="281340" y="61545"/>
                      <a:pt x="417853" y="61545"/>
                    </a:cubicBezTo>
                    <a:cubicBezTo>
                      <a:pt x="420215" y="61545"/>
                      <a:pt x="422577" y="61621"/>
                      <a:pt x="424939" y="61650"/>
                    </a:cubicBezTo>
                    <a:cubicBezTo>
                      <a:pt x="425044" y="71594"/>
                      <a:pt x="425187" y="81567"/>
                      <a:pt x="425187" y="91501"/>
                    </a:cubicBezTo>
                    <a:cubicBezTo>
                      <a:pt x="425187" y="125296"/>
                      <a:pt x="425187" y="159091"/>
                      <a:pt x="425187" y="192924"/>
                    </a:cubicBezTo>
                    <a:cubicBezTo>
                      <a:pt x="425187" y="196343"/>
                      <a:pt x="425006" y="199725"/>
                      <a:pt x="424301" y="203954"/>
                    </a:cubicBezTo>
                    <a:cubicBezTo>
                      <a:pt x="422120" y="206811"/>
                      <a:pt x="420043" y="208564"/>
                      <a:pt x="419091" y="210859"/>
                    </a:cubicBezTo>
                    <a:cubicBezTo>
                      <a:pt x="414681" y="221432"/>
                      <a:pt x="410137" y="232005"/>
                      <a:pt x="406546" y="242854"/>
                    </a:cubicBezTo>
                    <a:cubicBezTo>
                      <a:pt x="400584" y="260761"/>
                      <a:pt x="400165" y="279506"/>
                      <a:pt x="402032" y="297899"/>
                    </a:cubicBezTo>
                    <a:cubicBezTo>
                      <a:pt x="404041" y="317387"/>
                      <a:pt x="409499" y="336313"/>
                      <a:pt x="419443" y="353506"/>
                    </a:cubicBezTo>
                    <a:cubicBezTo>
                      <a:pt x="422863" y="359430"/>
                      <a:pt x="425644" y="365917"/>
                      <a:pt x="431245" y="371060"/>
                    </a:cubicBezTo>
                    <a:cubicBezTo>
                      <a:pt x="431988" y="369612"/>
                      <a:pt x="432797" y="368765"/>
                      <a:pt x="432864" y="367850"/>
                    </a:cubicBezTo>
                    <a:cubicBezTo>
                      <a:pt x="434207" y="351077"/>
                      <a:pt x="439179" y="335179"/>
                      <a:pt x="444951" y="319539"/>
                    </a:cubicBezTo>
                    <a:cubicBezTo>
                      <a:pt x="445589" y="317844"/>
                      <a:pt x="447209" y="316510"/>
                      <a:pt x="448409" y="314996"/>
                    </a:cubicBezTo>
                    <a:cubicBezTo>
                      <a:pt x="459124" y="335322"/>
                      <a:pt x="472440" y="353753"/>
                      <a:pt x="489109" y="369612"/>
                    </a:cubicBezTo>
                    <a:cubicBezTo>
                      <a:pt x="522799" y="401645"/>
                      <a:pt x="562585" y="421238"/>
                      <a:pt x="608924" y="426705"/>
                    </a:cubicBezTo>
                    <a:cubicBezTo>
                      <a:pt x="664779" y="433258"/>
                      <a:pt x="715633" y="420076"/>
                      <a:pt x="760629" y="386243"/>
                    </a:cubicBezTo>
                    <a:cubicBezTo>
                      <a:pt x="803482" y="354039"/>
                      <a:pt x="829809" y="311119"/>
                      <a:pt x="840410" y="258608"/>
                    </a:cubicBezTo>
                    <a:cubicBezTo>
                      <a:pt x="843020" y="245749"/>
                      <a:pt x="843934" y="232710"/>
                      <a:pt x="843934" y="219565"/>
                    </a:cubicBezTo>
                    <a:cubicBezTo>
                      <a:pt x="843830" y="163215"/>
                      <a:pt x="843896" y="106827"/>
                      <a:pt x="843896" y="50487"/>
                    </a:cubicBezTo>
                    <a:cubicBezTo>
                      <a:pt x="843896" y="38923"/>
                      <a:pt x="846506" y="28246"/>
                      <a:pt x="853631" y="18807"/>
                    </a:cubicBezTo>
                    <a:cubicBezTo>
                      <a:pt x="865604" y="3014"/>
                      <a:pt x="885730" y="-3682"/>
                      <a:pt x="904799" y="1995"/>
                    </a:cubicBezTo>
                    <a:cubicBezTo>
                      <a:pt x="923335" y="7529"/>
                      <a:pt x="936965" y="25007"/>
                      <a:pt x="937917" y="44524"/>
                    </a:cubicBezTo>
                    <a:cubicBezTo>
                      <a:pt x="938099" y="48191"/>
                      <a:pt x="938099" y="51858"/>
                      <a:pt x="938099" y="55525"/>
                    </a:cubicBezTo>
                    <a:cubicBezTo>
                      <a:pt x="938099" y="110037"/>
                      <a:pt x="938099" y="164558"/>
                      <a:pt x="938099" y="219108"/>
                    </a:cubicBezTo>
                    <a:cubicBezTo>
                      <a:pt x="938099" y="262551"/>
                      <a:pt x="950252" y="302413"/>
                      <a:pt x="975170" y="337970"/>
                    </a:cubicBezTo>
                    <a:cubicBezTo>
                      <a:pt x="1008650" y="385681"/>
                      <a:pt x="1054104" y="415704"/>
                      <a:pt x="1111825" y="425048"/>
                    </a:cubicBezTo>
                    <a:cubicBezTo>
                      <a:pt x="1187025" y="437202"/>
                      <a:pt x="1250957" y="414399"/>
                      <a:pt x="1303039" y="359040"/>
                    </a:cubicBezTo>
                    <a:cubicBezTo>
                      <a:pt x="1311774" y="349772"/>
                      <a:pt x="1318546" y="338637"/>
                      <a:pt x="1327033" y="327998"/>
                    </a:cubicBezTo>
                    <a:cubicBezTo>
                      <a:pt x="1329147" y="329903"/>
                      <a:pt x="1330414" y="332122"/>
                      <a:pt x="1332215" y="335294"/>
                    </a:cubicBezTo>
                    <a:cubicBezTo>
                      <a:pt x="1336625" y="324188"/>
                      <a:pt x="1340111" y="314044"/>
                      <a:pt x="1340139" y="303042"/>
                    </a:cubicBezTo>
                    <a:moveTo>
                      <a:pt x="912762" y="349629"/>
                    </a:moveTo>
                    <a:cubicBezTo>
                      <a:pt x="902818" y="349524"/>
                      <a:pt x="892883" y="349172"/>
                      <a:pt x="882949" y="349381"/>
                    </a:cubicBezTo>
                    <a:cubicBezTo>
                      <a:pt x="862546" y="349772"/>
                      <a:pt x="845277" y="366155"/>
                      <a:pt x="843439" y="385967"/>
                    </a:cubicBezTo>
                    <a:cubicBezTo>
                      <a:pt x="840972" y="412465"/>
                      <a:pt x="860251" y="429525"/>
                      <a:pt x="876777" y="431106"/>
                    </a:cubicBezTo>
                    <a:cubicBezTo>
                      <a:pt x="888654" y="432268"/>
                      <a:pt x="900923" y="432830"/>
                      <a:pt x="912686" y="431172"/>
                    </a:cubicBezTo>
                    <a:cubicBezTo>
                      <a:pt x="937851" y="427686"/>
                      <a:pt x="953034" y="402769"/>
                      <a:pt x="945604" y="378566"/>
                    </a:cubicBezTo>
                    <a:cubicBezTo>
                      <a:pt x="940842" y="362992"/>
                      <a:pt x="929812" y="353725"/>
                      <a:pt x="912762" y="349600"/>
                    </a:cubicBezTo>
                    <a:moveTo>
                      <a:pt x="1428874" y="214803"/>
                    </a:moveTo>
                    <a:cubicBezTo>
                      <a:pt x="1428874" y="176293"/>
                      <a:pt x="1428874" y="137774"/>
                      <a:pt x="1428874" y="99293"/>
                    </a:cubicBezTo>
                    <a:cubicBezTo>
                      <a:pt x="1428874" y="96397"/>
                      <a:pt x="1429017" y="93473"/>
                      <a:pt x="1428598" y="90654"/>
                    </a:cubicBezTo>
                    <a:cubicBezTo>
                      <a:pt x="1427360" y="82024"/>
                      <a:pt x="1420559" y="75928"/>
                      <a:pt x="1412072" y="75576"/>
                    </a:cubicBezTo>
                    <a:cubicBezTo>
                      <a:pt x="1402938" y="75147"/>
                      <a:pt x="1396280" y="79767"/>
                      <a:pt x="1393956" y="88539"/>
                    </a:cubicBezTo>
                    <a:cubicBezTo>
                      <a:pt x="1393184" y="91540"/>
                      <a:pt x="1393003" y="94749"/>
                      <a:pt x="1393003" y="97845"/>
                    </a:cubicBezTo>
                    <a:cubicBezTo>
                      <a:pt x="1392936" y="138974"/>
                      <a:pt x="1392965" y="180093"/>
                      <a:pt x="1392965" y="221222"/>
                    </a:cubicBezTo>
                    <a:cubicBezTo>
                      <a:pt x="1392965" y="222803"/>
                      <a:pt x="1392898" y="224356"/>
                      <a:pt x="1392965" y="225937"/>
                    </a:cubicBezTo>
                    <a:cubicBezTo>
                      <a:pt x="1393670" y="235777"/>
                      <a:pt x="1401423" y="243558"/>
                      <a:pt x="1410586" y="243739"/>
                    </a:cubicBezTo>
                    <a:cubicBezTo>
                      <a:pt x="1420283" y="243911"/>
                      <a:pt x="1428246" y="236091"/>
                      <a:pt x="1428741" y="225804"/>
                    </a:cubicBezTo>
                    <a:cubicBezTo>
                      <a:pt x="1428874" y="222661"/>
                      <a:pt x="1428769" y="219527"/>
                      <a:pt x="1428807" y="214841"/>
                    </a:cubicBezTo>
                    <a:moveTo>
                      <a:pt x="1483643" y="120257"/>
                    </a:moveTo>
                    <a:cubicBezTo>
                      <a:pt x="1469403" y="115152"/>
                      <a:pt x="1458192" y="122372"/>
                      <a:pt x="1457668" y="137460"/>
                    </a:cubicBezTo>
                    <a:cubicBezTo>
                      <a:pt x="1457211" y="150775"/>
                      <a:pt x="1457421" y="164130"/>
                      <a:pt x="1457668" y="177455"/>
                    </a:cubicBezTo>
                    <a:cubicBezTo>
                      <a:pt x="1457735" y="180760"/>
                      <a:pt x="1458545" y="184256"/>
                      <a:pt x="1459926" y="187247"/>
                    </a:cubicBezTo>
                    <a:cubicBezTo>
                      <a:pt x="1463307" y="194543"/>
                      <a:pt x="1471661" y="198239"/>
                      <a:pt x="1479661" y="196553"/>
                    </a:cubicBezTo>
                    <a:cubicBezTo>
                      <a:pt x="1486948" y="195000"/>
                      <a:pt x="1493120" y="188161"/>
                      <a:pt x="1493263" y="180341"/>
                    </a:cubicBezTo>
                    <a:cubicBezTo>
                      <a:pt x="1493539" y="165968"/>
                      <a:pt x="1493263" y="151585"/>
                      <a:pt x="1493435" y="137212"/>
                    </a:cubicBezTo>
                    <a:cubicBezTo>
                      <a:pt x="1493511" y="130020"/>
                      <a:pt x="1490901" y="124525"/>
                      <a:pt x="1483643" y="120219"/>
                    </a:cubicBezTo>
                    <a:lnTo>
                      <a:pt x="1483643" y="120257"/>
                    </a:lnTo>
                    <a:close/>
                  </a:path>
                </a:pathLst>
              </a:custGeom>
              <a:solidFill>
                <a:srgbClr val="49C7DE"/>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BB86BBDF-59FB-B7AB-7A8B-986C92C49D54}"/>
                  </a:ext>
                </a:extLst>
              </p:cNvPr>
              <p:cNvSpPr/>
              <p:nvPr/>
            </p:nvSpPr>
            <p:spPr>
              <a:xfrm>
                <a:off x="-2090702" y="3362088"/>
                <a:ext cx="547343" cy="182118"/>
              </a:xfrm>
              <a:custGeom>
                <a:avLst/>
                <a:gdLst>
                  <a:gd name="connsiteX0" fmla="*/ 56771 w 547343"/>
                  <a:gd name="connsiteY0" fmla="*/ 781 h 182118"/>
                  <a:gd name="connsiteX1" fmla="*/ 65440 w 547343"/>
                  <a:gd name="connsiteY1" fmla="*/ 0 h 182118"/>
                  <a:gd name="connsiteX2" fmla="*/ 547344 w 547343"/>
                  <a:gd name="connsiteY2" fmla="*/ 76 h 182118"/>
                  <a:gd name="connsiteX3" fmla="*/ 509348 w 547343"/>
                  <a:gd name="connsiteY3" fmla="*/ 20793 h 182118"/>
                  <a:gd name="connsiteX4" fmla="*/ 417061 w 547343"/>
                  <a:gd name="connsiteY4" fmla="*/ 162668 h 182118"/>
                  <a:gd name="connsiteX5" fmla="*/ 414175 w 547343"/>
                  <a:gd name="connsiteY5" fmla="*/ 182118 h 182118"/>
                  <a:gd name="connsiteX6" fmla="*/ 0 w 547343"/>
                  <a:gd name="connsiteY6" fmla="*/ 182118 h 182118"/>
                  <a:gd name="connsiteX7" fmla="*/ 4194 w 547343"/>
                  <a:gd name="connsiteY7" fmla="*/ 159572 h 182118"/>
                  <a:gd name="connsiteX8" fmla="*/ 55361 w 547343"/>
                  <a:gd name="connsiteY8" fmla="*/ 4972 h 182118"/>
                  <a:gd name="connsiteX9" fmla="*/ 56736 w 547343"/>
                  <a:gd name="connsiteY9" fmla="*/ 743 h 182118"/>
                  <a:gd name="connsiteX10" fmla="*/ 56771 w 547343"/>
                  <a:gd name="connsiteY10" fmla="*/ 781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343" h="182118">
                    <a:moveTo>
                      <a:pt x="56771" y="781"/>
                    </a:moveTo>
                    <a:cubicBezTo>
                      <a:pt x="59661" y="143"/>
                      <a:pt x="62551" y="0"/>
                      <a:pt x="65440" y="0"/>
                    </a:cubicBezTo>
                    <a:cubicBezTo>
                      <a:pt x="225818" y="0"/>
                      <a:pt x="386190" y="0"/>
                      <a:pt x="547344" y="76"/>
                    </a:cubicBezTo>
                    <a:cubicBezTo>
                      <a:pt x="535152" y="6982"/>
                      <a:pt x="521474" y="12725"/>
                      <a:pt x="509348" y="20793"/>
                    </a:cubicBezTo>
                    <a:cubicBezTo>
                      <a:pt x="458323" y="54731"/>
                      <a:pt x="427281" y="102022"/>
                      <a:pt x="417061" y="162668"/>
                    </a:cubicBezTo>
                    <a:cubicBezTo>
                      <a:pt x="415965" y="169050"/>
                      <a:pt x="415156" y="175498"/>
                      <a:pt x="414175" y="182118"/>
                    </a:cubicBezTo>
                    <a:lnTo>
                      <a:pt x="0" y="182118"/>
                    </a:lnTo>
                    <a:cubicBezTo>
                      <a:pt x="1480" y="174231"/>
                      <a:pt x="2643" y="166859"/>
                      <a:pt x="4194" y="159572"/>
                    </a:cubicBezTo>
                    <a:cubicBezTo>
                      <a:pt x="15576" y="106147"/>
                      <a:pt x="32526" y="54588"/>
                      <a:pt x="55361" y="4972"/>
                    </a:cubicBezTo>
                    <a:cubicBezTo>
                      <a:pt x="55890" y="3772"/>
                      <a:pt x="56242" y="2505"/>
                      <a:pt x="56736" y="743"/>
                    </a:cubicBezTo>
                    <a:lnTo>
                      <a:pt x="56771" y="781"/>
                    </a:lnTo>
                    <a:close/>
                  </a:path>
                </a:pathLst>
              </a:custGeom>
              <a:solidFill>
                <a:srgbClr val="49C7DE"/>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324D28B-3C0B-F9B1-DA1E-80DB3608B713}"/>
                  </a:ext>
                </a:extLst>
              </p:cNvPr>
              <p:cNvSpPr/>
              <p:nvPr/>
            </p:nvSpPr>
            <p:spPr>
              <a:xfrm>
                <a:off x="-878714" y="3362088"/>
                <a:ext cx="547382" cy="182089"/>
              </a:xfrm>
              <a:custGeom>
                <a:avLst/>
                <a:gdLst>
                  <a:gd name="connsiteX0" fmla="*/ 76 w 547382"/>
                  <a:gd name="connsiteY0" fmla="*/ 533 h 182089"/>
                  <a:gd name="connsiteX1" fmla="*/ 11459 w 547382"/>
                  <a:gd name="connsiteY1" fmla="*/ 0 h 182089"/>
                  <a:gd name="connsiteX2" fmla="*/ 478489 w 547382"/>
                  <a:gd name="connsiteY2" fmla="*/ 0 h 182089"/>
                  <a:gd name="connsiteX3" fmla="*/ 490252 w 547382"/>
                  <a:gd name="connsiteY3" fmla="*/ 143 h 182089"/>
                  <a:gd name="connsiteX4" fmla="*/ 499386 w 547382"/>
                  <a:gd name="connsiteY4" fmla="*/ 20517 h 182089"/>
                  <a:gd name="connsiteX5" fmla="*/ 546602 w 547382"/>
                  <a:gd name="connsiteY5" fmla="*/ 173879 h 182089"/>
                  <a:gd name="connsiteX6" fmla="*/ 547383 w 547382"/>
                  <a:gd name="connsiteY6" fmla="*/ 182089 h 182089"/>
                  <a:gd name="connsiteX7" fmla="*/ 134017 w 547382"/>
                  <a:gd name="connsiteY7" fmla="*/ 182089 h 182089"/>
                  <a:gd name="connsiteX8" fmla="*/ 0 w 547382"/>
                  <a:gd name="connsiteY8" fmla="*/ 533 h 182089"/>
                  <a:gd name="connsiteX9" fmla="*/ 232305 w 547382"/>
                  <a:gd name="connsiteY9" fmla="*/ 57340 h 182089"/>
                  <a:gd name="connsiteX10" fmla="*/ 227438 w 547382"/>
                  <a:gd name="connsiteY10" fmla="*/ 54912 h 182089"/>
                  <a:gd name="connsiteX11" fmla="*/ 204149 w 547382"/>
                  <a:gd name="connsiteY11" fmla="*/ 70656 h 182089"/>
                  <a:gd name="connsiteX12" fmla="*/ 204149 w 547382"/>
                  <a:gd name="connsiteY12" fmla="*/ 116119 h 182089"/>
                  <a:gd name="connsiteX13" fmla="*/ 220285 w 547382"/>
                  <a:gd name="connsiteY13" fmla="*/ 132255 h 182089"/>
                  <a:gd name="connsiteX14" fmla="*/ 239773 w 547382"/>
                  <a:gd name="connsiteY14" fmla="*/ 112662 h 182089"/>
                  <a:gd name="connsiteX15" fmla="*/ 239811 w 547382"/>
                  <a:gd name="connsiteY15" fmla="*/ 73447 h 182089"/>
                  <a:gd name="connsiteX16" fmla="*/ 232305 w 547382"/>
                  <a:gd name="connsiteY16" fmla="*/ 57302 h 182089"/>
                  <a:gd name="connsiteX17" fmla="*/ 232305 w 547382"/>
                  <a:gd name="connsiteY17" fmla="*/ 57340 h 18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382" h="182089">
                    <a:moveTo>
                      <a:pt x="76" y="533"/>
                    </a:moveTo>
                    <a:cubicBezTo>
                      <a:pt x="3601" y="114"/>
                      <a:pt x="7544" y="0"/>
                      <a:pt x="11459" y="0"/>
                    </a:cubicBezTo>
                    <a:cubicBezTo>
                      <a:pt x="167145" y="0"/>
                      <a:pt x="322831" y="0"/>
                      <a:pt x="478489" y="0"/>
                    </a:cubicBezTo>
                    <a:cubicBezTo>
                      <a:pt x="482146" y="0"/>
                      <a:pt x="485813" y="38"/>
                      <a:pt x="490252" y="143"/>
                    </a:cubicBezTo>
                    <a:cubicBezTo>
                      <a:pt x="493814" y="6982"/>
                      <a:pt x="496491" y="13783"/>
                      <a:pt x="499386" y="20517"/>
                    </a:cubicBezTo>
                    <a:cubicBezTo>
                      <a:pt x="520875" y="69847"/>
                      <a:pt x="536381" y="121053"/>
                      <a:pt x="546602" y="173879"/>
                    </a:cubicBezTo>
                    <a:cubicBezTo>
                      <a:pt x="547097" y="176374"/>
                      <a:pt x="547097" y="178984"/>
                      <a:pt x="547383" y="182089"/>
                    </a:cubicBezTo>
                    <a:lnTo>
                      <a:pt x="134017" y="182089"/>
                    </a:lnTo>
                    <a:cubicBezTo>
                      <a:pt x="123796" y="96317"/>
                      <a:pt x="80486" y="34995"/>
                      <a:pt x="0" y="533"/>
                    </a:cubicBezTo>
                    <a:moveTo>
                      <a:pt x="232305" y="57340"/>
                    </a:moveTo>
                    <a:cubicBezTo>
                      <a:pt x="230676" y="56531"/>
                      <a:pt x="229133" y="55474"/>
                      <a:pt x="227438" y="54912"/>
                    </a:cubicBezTo>
                    <a:cubicBezTo>
                      <a:pt x="216017" y="51035"/>
                      <a:pt x="204388" y="58645"/>
                      <a:pt x="204149" y="70656"/>
                    </a:cubicBezTo>
                    <a:cubicBezTo>
                      <a:pt x="203797" y="85811"/>
                      <a:pt x="203864" y="100965"/>
                      <a:pt x="204149" y="116119"/>
                    </a:cubicBezTo>
                    <a:cubicBezTo>
                      <a:pt x="204321" y="124930"/>
                      <a:pt x="211579" y="131769"/>
                      <a:pt x="220285" y="132255"/>
                    </a:cubicBezTo>
                    <a:cubicBezTo>
                      <a:pt x="231667" y="132931"/>
                      <a:pt x="239420" y="125492"/>
                      <a:pt x="239773" y="112662"/>
                    </a:cubicBezTo>
                    <a:cubicBezTo>
                      <a:pt x="240125" y="99593"/>
                      <a:pt x="239944" y="86516"/>
                      <a:pt x="239811" y="73447"/>
                    </a:cubicBezTo>
                    <a:cubicBezTo>
                      <a:pt x="239735" y="67523"/>
                      <a:pt x="237944" y="62132"/>
                      <a:pt x="232305" y="57302"/>
                    </a:cubicBezTo>
                    <a:lnTo>
                      <a:pt x="232305" y="57340"/>
                    </a:lnTo>
                    <a:close/>
                  </a:path>
                </a:pathLst>
              </a:custGeom>
              <a:solidFill>
                <a:srgbClr val="49C7DE"/>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CF3181A-3137-EBBD-3ED8-19B9BB6B34D4}"/>
                  </a:ext>
                </a:extLst>
              </p:cNvPr>
              <p:cNvSpPr/>
              <p:nvPr/>
            </p:nvSpPr>
            <p:spPr>
              <a:xfrm>
                <a:off x="-1649534" y="3375892"/>
                <a:ext cx="348862" cy="302263"/>
              </a:xfrm>
              <a:custGeom>
                <a:avLst/>
                <a:gdLst>
                  <a:gd name="connsiteX0" fmla="*/ 169431 w 348862"/>
                  <a:gd name="connsiteY0" fmla="*/ 579 h 302263"/>
                  <a:gd name="connsiteX1" fmla="*/ 281311 w 348862"/>
                  <a:gd name="connsiteY1" fmla="*/ 28877 h 302263"/>
                  <a:gd name="connsiteX2" fmla="*/ 348234 w 348862"/>
                  <a:gd name="connsiteY2" fmla="*/ 105982 h 302263"/>
                  <a:gd name="connsiteX3" fmla="*/ 348863 w 348862"/>
                  <a:gd name="connsiteY3" fmla="*/ 110068 h 302263"/>
                  <a:gd name="connsiteX4" fmla="*/ 328108 w 348862"/>
                  <a:gd name="connsiteY4" fmla="*/ 131985 h 302263"/>
                  <a:gd name="connsiteX5" fmla="*/ 323669 w 348862"/>
                  <a:gd name="connsiteY5" fmla="*/ 133814 h 302263"/>
                  <a:gd name="connsiteX6" fmla="*/ 309296 w 348862"/>
                  <a:gd name="connsiteY6" fmla="*/ 118698 h 302263"/>
                  <a:gd name="connsiteX7" fmla="*/ 208616 w 348862"/>
                  <a:gd name="connsiteY7" fmla="*/ 91076 h 302263"/>
                  <a:gd name="connsiteX8" fmla="*/ 152476 w 348862"/>
                  <a:gd name="connsiteY8" fmla="*/ 123384 h 302263"/>
                  <a:gd name="connsiteX9" fmla="*/ 122492 w 348862"/>
                  <a:gd name="connsiteY9" fmla="*/ 195451 h 302263"/>
                  <a:gd name="connsiteX10" fmla="*/ 121434 w 348862"/>
                  <a:gd name="connsiteY10" fmla="*/ 267688 h 302263"/>
                  <a:gd name="connsiteX11" fmla="*/ 104546 w 348862"/>
                  <a:gd name="connsiteY11" fmla="*/ 266317 h 302263"/>
                  <a:gd name="connsiteX12" fmla="*/ 70580 w 348862"/>
                  <a:gd name="connsiteY12" fmla="*/ 269526 h 302263"/>
                  <a:gd name="connsiteX13" fmla="*/ 9192 w 348862"/>
                  <a:gd name="connsiteY13" fmla="*/ 296768 h 302263"/>
                  <a:gd name="connsiteX14" fmla="*/ 0 w 348862"/>
                  <a:gd name="connsiteY14" fmla="*/ 302264 h 302263"/>
                  <a:gd name="connsiteX15" fmla="*/ 1057 w 348862"/>
                  <a:gd name="connsiteY15" fmla="*/ 169019 h 302263"/>
                  <a:gd name="connsiteX16" fmla="*/ 6058 w 348862"/>
                  <a:gd name="connsiteY16" fmla="*/ 164685 h 302263"/>
                  <a:gd name="connsiteX17" fmla="*/ 165449 w 348862"/>
                  <a:gd name="connsiteY17" fmla="*/ 5303 h 302263"/>
                  <a:gd name="connsiteX18" fmla="*/ 169459 w 348862"/>
                  <a:gd name="connsiteY18" fmla="*/ 540 h 302263"/>
                  <a:gd name="connsiteX19" fmla="*/ 285369 w 348862"/>
                  <a:gd name="connsiteY19" fmla="*/ 48184 h 302263"/>
                  <a:gd name="connsiteX20" fmla="*/ 281492 w 348862"/>
                  <a:gd name="connsiteY20" fmla="*/ 47661 h 302263"/>
                  <a:gd name="connsiteX21" fmla="*/ 186519 w 348862"/>
                  <a:gd name="connsiteY21" fmla="*/ 47661 h 302263"/>
                  <a:gd name="connsiteX22" fmla="*/ 181870 w 348862"/>
                  <a:gd name="connsiteY22" fmla="*/ 48080 h 302263"/>
                  <a:gd name="connsiteX23" fmla="*/ 174469 w 348862"/>
                  <a:gd name="connsiteY23" fmla="*/ 57138 h 302263"/>
                  <a:gd name="connsiteX24" fmla="*/ 180384 w 348862"/>
                  <a:gd name="connsiteY24" fmla="*/ 66301 h 302263"/>
                  <a:gd name="connsiteX25" fmla="*/ 187995 w 348862"/>
                  <a:gd name="connsiteY25" fmla="*/ 67711 h 302263"/>
                  <a:gd name="connsiteX26" fmla="*/ 278282 w 348862"/>
                  <a:gd name="connsiteY26" fmla="*/ 67777 h 302263"/>
                  <a:gd name="connsiteX27" fmla="*/ 281416 w 348862"/>
                  <a:gd name="connsiteY27" fmla="*/ 67711 h 302263"/>
                  <a:gd name="connsiteX28" fmla="*/ 292027 w 348862"/>
                  <a:gd name="connsiteY28" fmla="*/ 59748 h 302263"/>
                  <a:gd name="connsiteX29" fmla="*/ 285369 w 348862"/>
                  <a:gd name="connsiteY29" fmla="*/ 48184 h 3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862" h="302263">
                    <a:moveTo>
                      <a:pt x="169431" y="579"/>
                    </a:moveTo>
                    <a:cubicBezTo>
                      <a:pt x="209883" y="-2555"/>
                      <a:pt x="247269" y="7065"/>
                      <a:pt x="281311" y="28877"/>
                    </a:cubicBezTo>
                    <a:cubicBezTo>
                      <a:pt x="311058" y="47937"/>
                      <a:pt x="333251" y="73912"/>
                      <a:pt x="348234" y="105982"/>
                    </a:cubicBezTo>
                    <a:cubicBezTo>
                      <a:pt x="348653" y="106897"/>
                      <a:pt x="348796" y="107982"/>
                      <a:pt x="348863" y="110068"/>
                    </a:cubicBezTo>
                    <a:cubicBezTo>
                      <a:pt x="341814" y="118136"/>
                      <a:pt x="335051" y="125118"/>
                      <a:pt x="328108" y="131985"/>
                    </a:cubicBezTo>
                    <a:cubicBezTo>
                      <a:pt x="327088" y="132976"/>
                      <a:pt x="325507" y="133395"/>
                      <a:pt x="323669" y="133814"/>
                    </a:cubicBezTo>
                    <a:cubicBezTo>
                      <a:pt x="318564" y="128604"/>
                      <a:pt x="314230" y="123318"/>
                      <a:pt x="309296" y="118698"/>
                    </a:cubicBezTo>
                    <a:cubicBezTo>
                      <a:pt x="280568" y="91990"/>
                      <a:pt x="246774" y="83036"/>
                      <a:pt x="208616" y="91076"/>
                    </a:cubicBezTo>
                    <a:cubicBezTo>
                      <a:pt x="186557" y="95724"/>
                      <a:pt x="167878" y="106820"/>
                      <a:pt x="152476" y="123384"/>
                    </a:cubicBezTo>
                    <a:cubicBezTo>
                      <a:pt x="133550" y="143720"/>
                      <a:pt x="123053" y="167609"/>
                      <a:pt x="122492" y="195451"/>
                    </a:cubicBezTo>
                    <a:cubicBezTo>
                      <a:pt x="121996" y="219520"/>
                      <a:pt x="122206" y="243590"/>
                      <a:pt x="121434" y="267688"/>
                    </a:cubicBezTo>
                    <a:cubicBezTo>
                      <a:pt x="115338" y="267202"/>
                      <a:pt x="109909" y="266040"/>
                      <a:pt x="104546" y="266317"/>
                    </a:cubicBezTo>
                    <a:cubicBezTo>
                      <a:pt x="93202" y="266917"/>
                      <a:pt x="81753" y="267555"/>
                      <a:pt x="70580" y="269526"/>
                    </a:cubicBezTo>
                    <a:cubicBezTo>
                      <a:pt x="47958" y="273470"/>
                      <a:pt x="27556" y="282919"/>
                      <a:pt x="9192" y="296768"/>
                    </a:cubicBezTo>
                    <a:cubicBezTo>
                      <a:pt x="6334" y="298911"/>
                      <a:pt x="3058" y="300464"/>
                      <a:pt x="0" y="302264"/>
                    </a:cubicBezTo>
                    <a:cubicBezTo>
                      <a:pt x="67" y="258068"/>
                      <a:pt x="105" y="213919"/>
                      <a:pt x="1057" y="169019"/>
                    </a:cubicBezTo>
                    <a:cubicBezTo>
                      <a:pt x="3305" y="167123"/>
                      <a:pt x="4753" y="165990"/>
                      <a:pt x="6058" y="164685"/>
                    </a:cubicBezTo>
                    <a:cubicBezTo>
                      <a:pt x="59198" y="111583"/>
                      <a:pt x="112338" y="58443"/>
                      <a:pt x="165449" y="5303"/>
                    </a:cubicBezTo>
                    <a:cubicBezTo>
                      <a:pt x="166926" y="3817"/>
                      <a:pt x="168126" y="2131"/>
                      <a:pt x="169459" y="540"/>
                    </a:cubicBezTo>
                    <a:moveTo>
                      <a:pt x="285369" y="48184"/>
                    </a:moveTo>
                    <a:cubicBezTo>
                      <a:pt x="284064" y="48013"/>
                      <a:pt x="282797" y="47661"/>
                      <a:pt x="281492" y="47661"/>
                    </a:cubicBezTo>
                    <a:cubicBezTo>
                      <a:pt x="249841" y="47661"/>
                      <a:pt x="218161" y="47661"/>
                      <a:pt x="186519" y="47661"/>
                    </a:cubicBezTo>
                    <a:cubicBezTo>
                      <a:pt x="184966" y="47661"/>
                      <a:pt x="183347" y="47661"/>
                      <a:pt x="181870" y="48080"/>
                    </a:cubicBezTo>
                    <a:cubicBezTo>
                      <a:pt x="177460" y="49204"/>
                      <a:pt x="174717" y="52699"/>
                      <a:pt x="174469" y="57138"/>
                    </a:cubicBezTo>
                    <a:cubicBezTo>
                      <a:pt x="174222" y="61396"/>
                      <a:pt x="176051" y="64567"/>
                      <a:pt x="180384" y="66301"/>
                    </a:cubicBezTo>
                    <a:cubicBezTo>
                      <a:pt x="182747" y="67215"/>
                      <a:pt x="185423" y="67711"/>
                      <a:pt x="187995" y="67711"/>
                    </a:cubicBezTo>
                    <a:cubicBezTo>
                      <a:pt x="218094" y="67816"/>
                      <a:pt x="248183" y="67777"/>
                      <a:pt x="278282" y="67777"/>
                    </a:cubicBezTo>
                    <a:cubicBezTo>
                      <a:pt x="279340" y="67777"/>
                      <a:pt x="280397" y="67854"/>
                      <a:pt x="281416" y="67711"/>
                    </a:cubicBezTo>
                    <a:cubicBezTo>
                      <a:pt x="286636" y="67149"/>
                      <a:pt x="291284" y="63863"/>
                      <a:pt x="292027" y="59748"/>
                    </a:cubicBezTo>
                    <a:cubicBezTo>
                      <a:pt x="292903" y="54881"/>
                      <a:pt x="291217" y="51004"/>
                      <a:pt x="285369" y="48184"/>
                    </a:cubicBezTo>
                    <a:close/>
                  </a:path>
                </a:pathLst>
              </a:custGeom>
              <a:solidFill>
                <a:srgbClr val="92DDE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C04D272-F367-BC64-D230-457AF29A9ED7}"/>
                  </a:ext>
                </a:extLst>
              </p:cNvPr>
              <p:cNvSpPr/>
              <p:nvPr/>
            </p:nvSpPr>
            <p:spPr>
              <a:xfrm>
                <a:off x="-1554891" y="4505297"/>
                <a:ext cx="339334" cy="171754"/>
              </a:xfrm>
              <a:custGeom>
                <a:avLst/>
                <a:gdLst>
                  <a:gd name="connsiteX0" fmla="*/ 107411 w 339334"/>
                  <a:gd name="connsiteY0" fmla="*/ 13325 h 171754"/>
                  <a:gd name="connsiteX1" fmla="*/ 326143 w 339334"/>
                  <a:gd name="connsiteY1" fmla="*/ 13106 h 171754"/>
                  <a:gd name="connsiteX2" fmla="*/ 335868 w 339334"/>
                  <a:gd name="connsiteY2" fmla="*/ 14840 h 171754"/>
                  <a:gd name="connsiteX3" fmla="*/ 338973 w 339334"/>
                  <a:gd name="connsiteY3" fmla="*/ 26080 h 171754"/>
                  <a:gd name="connsiteX4" fmla="*/ 339288 w 339334"/>
                  <a:gd name="connsiteY4" fmla="*/ 54197 h 171754"/>
                  <a:gd name="connsiteX5" fmla="*/ 338764 w 339334"/>
                  <a:gd name="connsiteY5" fmla="*/ 157658 h 171754"/>
                  <a:gd name="connsiteX6" fmla="*/ 324914 w 339334"/>
                  <a:gd name="connsiteY6" fmla="*/ 157839 h 171754"/>
                  <a:gd name="connsiteX7" fmla="*/ 311484 w 339334"/>
                  <a:gd name="connsiteY7" fmla="*/ 167173 h 171754"/>
                  <a:gd name="connsiteX8" fmla="*/ 173381 w 339334"/>
                  <a:gd name="connsiteY8" fmla="*/ 167002 h 171754"/>
                  <a:gd name="connsiteX9" fmla="*/ 164752 w 339334"/>
                  <a:gd name="connsiteY9" fmla="*/ 171755 h 171754"/>
                  <a:gd name="connsiteX10" fmla="*/ 162599 w 339334"/>
                  <a:gd name="connsiteY10" fmla="*/ 166192 h 171754"/>
                  <a:gd name="connsiteX11" fmla="*/ 118546 w 339334"/>
                  <a:gd name="connsiteY11" fmla="*/ 86477 h 171754"/>
                  <a:gd name="connsiteX12" fmla="*/ 116755 w 339334"/>
                  <a:gd name="connsiteY12" fmla="*/ 83449 h 171754"/>
                  <a:gd name="connsiteX13" fmla="*/ 76188 w 339334"/>
                  <a:gd name="connsiteY13" fmla="*/ 83268 h 171754"/>
                  <a:gd name="connsiteX14" fmla="*/ 4198 w 339334"/>
                  <a:gd name="connsiteY14" fmla="*/ 66323 h 171754"/>
                  <a:gd name="connsiteX15" fmla="*/ 921 w 339334"/>
                  <a:gd name="connsiteY15" fmla="*/ 60369 h 171754"/>
                  <a:gd name="connsiteX16" fmla="*/ 21324 w 339334"/>
                  <a:gd name="connsiteY16" fmla="*/ 9201 h 171754"/>
                  <a:gd name="connsiteX17" fmla="*/ 25553 w 339334"/>
                  <a:gd name="connsiteY17" fmla="*/ 0 h 171754"/>
                  <a:gd name="connsiteX18" fmla="*/ 32773 w 339334"/>
                  <a:gd name="connsiteY18" fmla="*/ 2153 h 171754"/>
                  <a:gd name="connsiteX19" fmla="*/ 102163 w 339334"/>
                  <a:gd name="connsiteY19" fmla="*/ 14202 h 171754"/>
                  <a:gd name="connsiteX20" fmla="*/ 107344 w 339334"/>
                  <a:gd name="connsiteY20" fmla="*/ 13325 h 171754"/>
                  <a:gd name="connsiteX21" fmla="*/ 185754 w 339334"/>
                  <a:gd name="connsiteY21" fmla="*/ 79886 h 171754"/>
                  <a:gd name="connsiteX22" fmla="*/ 185192 w 339334"/>
                  <a:gd name="connsiteY22" fmla="*/ 111919 h 171754"/>
                  <a:gd name="connsiteX23" fmla="*/ 194317 w 339334"/>
                  <a:gd name="connsiteY23" fmla="*/ 119958 h 171754"/>
                  <a:gd name="connsiteX24" fmla="*/ 232760 w 339334"/>
                  <a:gd name="connsiteY24" fmla="*/ 119958 h 171754"/>
                  <a:gd name="connsiteX25" fmla="*/ 241675 w 339334"/>
                  <a:gd name="connsiteY25" fmla="*/ 111109 h 171754"/>
                  <a:gd name="connsiteX26" fmla="*/ 241675 w 339334"/>
                  <a:gd name="connsiteY26" fmla="*/ 75981 h 171754"/>
                  <a:gd name="connsiteX27" fmla="*/ 241752 w 339334"/>
                  <a:gd name="connsiteY27" fmla="*/ 64208 h 171754"/>
                  <a:gd name="connsiteX28" fmla="*/ 234417 w 339334"/>
                  <a:gd name="connsiteY28" fmla="*/ 56950 h 171754"/>
                  <a:gd name="connsiteX29" fmla="*/ 192803 w 339334"/>
                  <a:gd name="connsiteY29" fmla="*/ 56950 h 171754"/>
                  <a:gd name="connsiteX30" fmla="*/ 185545 w 339334"/>
                  <a:gd name="connsiteY30" fmla="*/ 63541 h 171754"/>
                  <a:gd name="connsiteX31" fmla="*/ 185821 w 339334"/>
                  <a:gd name="connsiteY31" fmla="*/ 79924 h 171754"/>
                  <a:gd name="connsiteX32" fmla="*/ 185754 w 339334"/>
                  <a:gd name="connsiteY32" fmla="*/ 79886 h 1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9334" h="171754">
                    <a:moveTo>
                      <a:pt x="107411" y="13325"/>
                    </a:moveTo>
                    <a:cubicBezTo>
                      <a:pt x="180715" y="13040"/>
                      <a:pt x="253410" y="13040"/>
                      <a:pt x="326143" y="13106"/>
                    </a:cubicBezTo>
                    <a:cubicBezTo>
                      <a:pt x="329248" y="13106"/>
                      <a:pt x="332353" y="13535"/>
                      <a:pt x="335868" y="14840"/>
                    </a:cubicBezTo>
                    <a:cubicBezTo>
                      <a:pt x="336364" y="19241"/>
                      <a:pt x="335135" y="22946"/>
                      <a:pt x="338973" y="26080"/>
                    </a:cubicBezTo>
                    <a:cubicBezTo>
                      <a:pt x="339221" y="35947"/>
                      <a:pt x="339288" y="45072"/>
                      <a:pt x="339288" y="54197"/>
                    </a:cubicBezTo>
                    <a:cubicBezTo>
                      <a:pt x="339364" y="88659"/>
                      <a:pt x="339430" y="123092"/>
                      <a:pt x="338764" y="157658"/>
                    </a:cubicBezTo>
                    <a:cubicBezTo>
                      <a:pt x="333649" y="157801"/>
                      <a:pt x="329286" y="157772"/>
                      <a:pt x="324914" y="157839"/>
                    </a:cubicBezTo>
                    <a:cubicBezTo>
                      <a:pt x="316599" y="157944"/>
                      <a:pt x="315046" y="159067"/>
                      <a:pt x="311484" y="167173"/>
                    </a:cubicBezTo>
                    <a:cubicBezTo>
                      <a:pt x="264974" y="167173"/>
                      <a:pt x="219196" y="167173"/>
                      <a:pt x="173381" y="167002"/>
                    </a:cubicBezTo>
                    <a:cubicBezTo>
                      <a:pt x="169228" y="167002"/>
                      <a:pt x="166476" y="168059"/>
                      <a:pt x="164752" y="171755"/>
                    </a:cubicBezTo>
                    <a:cubicBezTo>
                      <a:pt x="164047" y="169888"/>
                      <a:pt x="163799" y="167630"/>
                      <a:pt x="162599" y="166192"/>
                    </a:cubicBezTo>
                    <a:cubicBezTo>
                      <a:pt x="142968" y="142332"/>
                      <a:pt x="128033" y="115900"/>
                      <a:pt x="118546" y="86477"/>
                    </a:cubicBezTo>
                    <a:cubicBezTo>
                      <a:pt x="118231" y="85525"/>
                      <a:pt x="117527" y="84715"/>
                      <a:pt x="116755" y="83449"/>
                    </a:cubicBezTo>
                    <a:cubicBezTo>
                      <a:pt x="103296" y="83449"/>
                      <a:pt x="89685" y="84220"/>
                      <a:pt x="76188" y="83268"/>
                    </a:cubicBezTo>
                    <a:cubicBezTo>
                      <a:pt x="51347" y="81505"/>
                      <a:pt x="27353" y="75486"/>
                      <a:pt x="4198" y="66323"/>
                    </a:cubicBezTo>
                    <a:cubicBezTo>
                      <a:pt x="2369" y="65580"/>
                      <a:pt x="-1860" y="65656"/>
                      <a:pt x="921" y="60369"/>
                    </a:cubicBezTo>
                    <a:cubicBezTo>
                      <a:pt x="8008" y="42643"/>
                      <a:pt x="14666" y="25898"/>
                      <a:pt x="21324" y="9201"/>
                    </a:cubicBezTo>
                    <a:cubicBezTo>
                      <a:pt x="22629" y="6382"/>
                      <a:pt x="23896" y="3591"/>
                      <a:pt x="25553" y="0"/>
                    </a:cubicBezTo>
                    <a:cubicBezTo>
                      <a:pt x="28020" y="743"/>
                      <a:pt x="30449" y="1305"/>
                      <a:pt x="32773" y="2153"/>
                    </a:cubicBezTo>
                    <a:cubicBezTo>
                      <a:pt x="55185" y="10287"/>
                      <a:pt x="78236" y="14907"/>
                      <a:pt x="102163" y="14202"/>
                    </a:cubicBezTo>
                    <a:cubicBezTo>
                      <a:pt x="103715" y="14164"/>
                      <a:pt x="105230" y="13849"/>
                      <a:pt x="107344" y="13325"/>
                    </a:cubicBezTo>
                    <a:moveTo>
                      <a:pt x="185754" y="79886"/>
                    </a:moveTo>
                    <a:cubicBezTo>
                      <a:pt x="185545" y="90564"/>
                      <a:pt x="185011" y="101241"/>
                      <a:pt x="185192" y="111919"/>
                    </a:cubicBezTo>
                    <a:cubicBezTo>
                      <a:pt x="185297" y="117910"/>
                      <a:pt x="187973" y="119920"/>
                      <a:pt x="194317" y="119958"/>
                    </a:cubicBezTo>
                    <a:cubicBezTo>
                      <a:pt x="207147" y="120025"/>
                      <a:pt x="219939" y="120063"/>
                      <a:pt x="232760" y="119958"/>
                    </a:cubicBezTo>
                    <a:cubicBezTo>
                      <a:pt x="239770" y="119882"/>
                      <a:pt x="241609" y="118091"/>
                      <a:pt x="241675" y="111109"/>
                    </a:cubicBezTo>
                    <a:cubicBezTo>
                      <a:pt x="241780" y="99870"/>
                      <a:pt x="241675" y="88630"/>
                      <a:pt x="241675" y="75981"/>
                    </a:cubicBezTo>
                    <a:cubicBezTo>
                      <a:pt x="241714" y="72066"/>
                      <a:pt x="241961" y="68113"/>
                      <a:pt x="241752" y="64208"/>
                    </a:cubicBezTo>
                    <a:cubicBezTo>
                      <a:pt x="241466" y="59198"/>
                      <a:pt x="239418" y="57017"/>
                      <a:pt x="234417" y="56950"/>
                    </a:cubicBezTo>
                    <a:cubicBezTo>
                      <a:pt x="220530" y="56740"/>
                      <a:pt x="206681" y="56769"/>
                      <a:pt x="192803" y="56950"/>
                    </a:cubicBezTo>
                    <a:cubicBezTo>
                      <a:pt x="188250" y="57017"/>
                      <a:pt x="185649" y="59207"/>
                      <a:pt x="185545" y="63541"/>
                    </a:cubicBezTo>
                    <a:cubicBezTo>
                      <a:pt x="185402" y="68685"/>
                      <a:pt x="186316" y="73828"/>
                      <a:pt x="185821" y="79924"/>
                    </a:cubicBezTo>
                    <a:lnTo>
                      <a:pt x="185754" y="79886"/>
                    </a:lnTo>
                    <a:close/>
                  </a:path>
                </a:pathLst>
              </a:custGeom>
              <a:solidFill>
                <a:srgbClr val="588A99"/>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04C842C-BD83-70C1-E9C2-9A27526FFD5D}"/>
                  </a:ext>
                </a:extLst>
              </p:cNvPr>
              <p:cNvSpPr/>
              <p:nvPr/>
            </p:nvSpPr>
            <p:spPr>
              <a:xfrm>
                <a:off x="-1206288" y="4518404"/>
                <a:ext cx="285083" cy="155095"/>
              </a:xfrm>
              <a:custGeom>
                <a:avLst/>
                <a:gdLst>
                  <a:gd name="connsiteX0" fmla="*/ 2286 w 285083"/>
                  <a:gd name="connsiteY0" fmla="*/ 600 h 155095"/>
                  <a:gd name="connsiteX1" fmla="*/ 11659 w 285083"/>
                  <a:gd name="connsiteY1" fmla="*/ 38 h 155095"/>
                  <a:gd name="connsiteX2" fmla="*/ 231734 w 285083"/>
                  <a:gd name="connsiteY2" fmla="*/ 0 h 155095"/>
                  <a:gd name="connsiteX3" fmla="*/ 236068 w 285083"/>
                  <a:gd name="connsiteY3" fmla="*/ 1095 h 155095"/>
                  <a:gd name="connsiteX4" fmla="*/ 265881 w 285083"/>
                  <a:gd name="connsiteY4" fmla="*/ 28232 h 155095"/>
                  <a:gd name="connsiteX5" fmla="*/ 284483 w 285083"/>
                  <a:gd name="connsiteY5" fmla="*/ 117634 h 155095"/>
                  <a:gd name="connsiteX6" fmla="*/ 285083 w 285083"/>
                  <a:gd name="connsiteY6" fmla="*/ 124825 h 155095"/>
                  <a:gd name="connsiteX7" fmla="*/ 278778 w 285083"/>
                  <a:gd name="connsiteY7" fmla="*/ 125806 h 155095"/>
                  <a:gd name="connsiteX8" fmla="*/ 247764 w 285083"/>
                  <a:gd name="connsiteY8" fmla="*/ 131093 h 155095"/>
                  <a:gd name="connsiteX9" fmla="*/ 220599 w 285083"/>
                  <a:gd name="connsiteY9" fmla="*/ 136484 h 155095"/>
                  <a:gd name="connsiteX10" fmla="*/ 215770 w 285083"/>
                  <a:gd name="connsiteY10" fmla="*/ 132293 h 155095"/>
                  <a:gd name="connsiteX11" fmla="*/ 210169 w 285083"/>
                  <a:gd name="connsiteY11" fmla="*/ 102270 h 155095"/>
                  <a:gd name="connsiteX12" fmla="*/ 174431 w 285083"/>
                  <a:gd name="connsiteY12" fmla="*/ 155095 h 155095"/>
                  <a:gd name="connsiteX13" fmla="*/ 166535 w 285083"/>
                  <a:gd name="connsiteY13" fmla="*/ 154067 h 155095"/>
                  <a:gd name="connsiteX14" fmla="*/ 27203 w 285083"/>
                  <a:gd name="connsiteY14" fmla="*/ 153543 h 155095"/>
                  <a:gd name="connsiteX15" fmla="*/ 16383 w 285083"/>
                  <a:gd name="connsiteY15" fmla="*/ 144732 h 155095"/>
                  <a:gd name="connsiteX16" fmla="*/ 0 w 285083"/>
                  <a:gd name="connsiteY16" fmla="*/ 143818 h 155095"/>
                  <a:gd name="connsiteX17" fmla="*/ 133 w 285083"/>
                  <a:gd name="connsiteY17" fmla="*/ 27880 h 155095"/>
                  <a:gd name="connsiteX18" fmla="*/ 1086 w 285083"/>
                  <a:gd name="connsiteY18" fmla="*/ 11878 h 155095"/>
                  <a:gd name="connsiteX19" fmla="*/ 2248 w 285083"/>
                  <a:gd name="connsiteY19" fmla="*/ 600 h 155095"/>
                  <a:gd name="connsiteX20" fmla="*/ 98279 w 285083"/>
                  <a:gd name="connsiteY20" fmla="*/ 66856 h 155095"/>
                  <a:gd name="connsiteX21" fmla="*/ 97650 w 285083"/>
                  <a:gd name="connsiteY21" fmla="*/ 98184 h 155095"/>
                  <a:gd name="connsiteX22" fmla="*/ 106737 w 285083"/>
                  <a:gd name="connsiteY22" fmla="*/ 106880 h 155095"/>
                  <a:gd name="connsiteX23" fmla="*/ 145256 w 285083"/>
                  <a:gd name="connsiteY23" fmla="*/ 106880 h 155095"/>
                  <a:gd name="connsiteX24" fmla="*/ 154172 w 285083"/>
                  <a:gd name="connsiteY24" fmla="*/ 98003 h 155095"/>
                  <a:gd name="connsiteX25" fmla="*/ 154095 w 285083"/>
                  <a:gd name="connsiteY25" fmla="*/ 62798 h 155095"/>
                  <a:gd name="connsiteX26" fmla="*/ 154172 w 285083"/>
                  <a:gd name="connsiteY26" fmla="*/ 52578 h 155095"/>
                  <a:gd name="connsiteX27" fmla="*/ 145113 w 285083"/>
                  <a:gd name="connsiteY27" fmla="*/ 43767 h 155095"/>
                  <a:gd name="connsiteX28" fmla="*/ 128626 w 285083"/>
                  <a:gd name="connsiteY28" fmla="*/ 43767 h 155095"/>
                  <a:gd name="connsiteX29" fmla="*/ 105861 w 285083"/>
                  <a:gd name="connsiteY29" fmla="*/ 43844 h 155095"/>
                  <a:gd name="connsiteX30" fmla="*/ 97860 w 285083"/>
                  <a:gd name="connsiteY30" fmla="*/ 51273 h 155095"/>
                  <a:gd name="connsiteX31" fmla="*/ 98279 w 285083"/>
                  <a:gd name="connsiteY31" fmla="*/ 66856 h 1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083" h="155095">
                    <a:moveTo>
                      <a:pt x="2286" y="600"/>
                    </a:moveTo>
                    <a:cubicBezTo>
                      <a:pt x="5420" y="391"/>
                      <a:pt x="8563" y="38"/>
                      <a:pt x="11659" y="38"/>
                    </a:cubicBezTo>
                    <a:cubicBezTo>
                      <a:pt x="84782" y="38"/>
                      <a:pt x="157905" y="38"/>
                      <a:pt x="231734" y="0"/>
                    </a:cubicBezTo>
                    <a:cubicBezTo>
                      <a:pt x="233639" y="352"/>
                      <a:pt x="234829" y="1029"/>
                      <a:pt x="236068" y="1095"/>
                    </a:cubicBezTo>
                    <a:cubicBezTo>
                      <a:pt x="249355" y="1762"/>
                      <a:pt x="262814" y="13602"/>
                      <a:pt x="265881" y="28232"/>
                    </a:cubicBezTo>
                    <a:cubicBezTo>
                      <a:pt x="272148" y="58007"/>
                      <a:pt x="278320" y="87821"/>
                      <a:pt x="284483" y="117634"/>
                    </a:cubicBezTo>
                    <a:cubicBezTo>
                      <a:pt x="284940" y="119853"/>
                      <a:pt x="284874" y="122139"/>
                      <a:pt x="285083" y="124825"/>
                    </a:cubicBezTo>
                    <a:cubicBezTo>
                      <a:pt x="283073" y="125206"/>
                      <a:pt x="281559" y="125492"/>
                      <a:pt x="278778" y="125806"/>
                    </a:cubicBezTo>
                    <a:cubicBezTo>
                      <a:pt x="267567" y="127568"/>
                      <a:pt x="257632" y="129226"/>
                      <a:pt x="247764" y="131093"/>
                    </a:cubicBezTo>
                    <a:cubicBezTo>
                      <a:pt x="238677" y="132788"/>
                      <a:pt x="229657" y="134684"/>
                      <a:pt x="220599" y="136484"/>
                    </a:cubicBezTo>
                    <a:cubicBezTo>
                      <a:pt x="216865" y="137503"/>
                      <a:pt x="216265" y="135217"/>
                      <a:pt x="215770" y="132293"/>
                    </a:cubicBezTo>
                    <a:cubicBezTo>
                      <a:pt x="214112" y="122815"/>
                      <a:pt x="212245" y="113366"/>
                      <a:pt x="210169" y="102270"/>
                    </a:cubicBezTo>
                    <a:cubicBezTo>
                      <a:pt x="199977" y="121787"/>
                      <a:pt x="188919" y="139265"/>
                      <a:pt x="174431" y="155095"/>
                    </a:cubicBezTo>
                    <a:cubicBezTo>
                      <a:pt x="171117" y="154772"/>
                      <a:pt x="168831" y="154067"/>
                      <a:pt x="166535" y="154067"/>
                    </a:cubicBezTo>
                    <a:cubicBezTo>
                      <a:pt x="120167" y="154067"/>
                      <a:pt x="73790" y="154067"/>
                      <a:pt x="27203" y="153543"/>
                    </a:cubicBezTo>
                    <a:cubicBezTo>
                      <a:pt x="25898" y="147123"/>
                      <a:pt x="22165" y="144694"/>
                      <a:pt x="16383" y="144732"/>
                    </a:cubicBezTo>
                    <a:cubicBezTo>
                      <a:pt x="10887" y="144732"/>
                      <a:pt x="5391" y="144589"/>
                      <a:pt x="0" y="143818"/>
                    </a:cubicBezTo>
                    <a:cubicBezTo>
                      <a:pt x="105" y="104699"/>
                      <a:pt x="105" y="66284"/>
                      <a:pt x="133" y="27880"/>
                    </a:cubicBezTo>
                    <a:cubicBezTo>
                      <a:pt x="133" y="22660"/>
                      <a:pt x="486" y="17478"/>
                      <a:pt x="1086" y="11878"/>
                    </a:cubicBezTo>
                    <a:cubicBezTo>
                      <a:pt x="4829" y="8068"/>
                      <a:pt x="3553" y="4334"/>
                      <a:pt x="2248" y="600"/>
                    </a:cubicBezTo>
                    <a:moveTo>
                      <a:pt x="98279" y="66856"/>
                    </a:moveTo>
                    <a:cubicBezTo>
                      <a:pt x="98069" y="77286"/>
                      <a:pt x="97679" y="87744"/>
                      <a:pt x="97650" y="98184"/>
                    </a:cubicBezTo>
                    <a:cubicBezTo>
                      <a:pt x="97650" y="104984"/>
                      <a:pt x="99650" y="106813"/>
                      <a:pt x="106737" y="106880"/>
                    </a:cubicBezTo>
                    <a:cubicBezTo>
                      <a:pt x="119567" y="106985"/>
                      <a:pt x="132426" y="106985"/>
                      <a:pt x="145256" y="106880"/>
                    </a:cubicBezTo>
                    <a:cubicBezTo>
                      <a:pt x="152305" y="106813"/>
                      <a:pt x="154133" y="105013"/>
                      <a:pt x="154172" y="98003"/>
                    </a:cubicBezTo>
                    <a:cubicBezTo>
                      <a:pt x="154276" y="86725"/>
                      <a:pt x="154172" y="75447"/>
                      <a:pt x="154095" y="62798"/>
                    </a:cubicBezTo>
                    <a:cubicBezTo>
                      <a:pt x="154095" y="59379"/>
                      <a:pt x="154276" y="55997"/>
                      <a:pt x="154172" y="52578"/>
                    </a:cubicBezTo>
                    <a:cubicBezTo>
                      <a:pt x="153991" y="45710"/>
                      <a:pt x="152162" y="43910"/>
                      <a:pt x="145113" y="43767"/>
                    </a:cubicBezTo>
                    <a:cubicBezTo>
                      <a:pt x="139617" y="43625"/>
                      <a:pt x="134121" y="43767"/>
                      <a:pt x="128626" y="43767"/>
                    </a:cubicBezTo>
                    <a:cubicBezTo>
                      <a:pt x="121044" y="43767"/>
                      <a:pt x="113433" y="43625"/>
                      <a:pt x="105861" y="43844"/>
                    </a:cubicBezTo>
                    <a:cubicBezTo>
                      <a:pt x="100289" y="43977"/>
                      <a:pt x="97888" y="46025"/>
                      <a:pt x="97860" y="51273"/>
                    </a:cubicBezTo>
                    <a:cubicBezTo>
                      <a:pt x="97822" y="56178"/>
                      <a:pt x="98736" y="61036"/>
                      <a:pt x="98279" y="66856"/>
                    </a:cubicBezTo>
                    <a:close/>
                  </a:path>
                </a:pathLst>
              </a:custGeom>
              <a:solidFill>
                <a:srgbClr val="588A99"/>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F7D5D3D0-5B12-324A-B739-3CDF200341D7}"/>
                  </a:ext>
                </a:extLst>
              </p:cNvPr>
              <p:cNvSpPr/>
              <p:nvPr/>
            </p:nvSpPr>
            <p:spPr>
              <a:xfrm>
                <a:off x="-1377203" y="4702352"/>
                <a:ext cx="333468" cy="152508"/>
              </a:xfrm>
              <a:custGeom>
                <a:avLst/>
                <a:gdLst>
                  <a:gd name="connsiteX0" fmla="*/ 333469 w 333468"/>
                  <a:gd name="connsiteY0" fmla="*/ 180 h 152508"/>
                  <a:gd name="connsiteX1" fmla="*/ 333288 w 333468"/>
                  <a:gd name="connsiteY1" fmla="*/ 25307 h 152508"/>
                  <a:gd name="connsiteX2" fmla="*/ 302770 w 333468"/>
                  <a:gd name="connsiteY2" fmla="*/ 65235 h 152508"/>
                  <a:gd name="connsiteX3" fmla="*/ 294245 w 333468"/>
                  <a:gd name="connsiteY3" fmla="*/ 66150 h 152508"/>
                  <a:gd name="connsiteX4" fmla="*/ 259079 w 333468"/>
                  <a:gd name="connsiteY4" fmla="*/ 66188 h 152508"/>
                  <a:gd name="connsiteX5" fmla="*/ 258507 w 333468"/>
                  <a:gd name="connsiteY5" fmla="*/ 151818 h 152508"/>
                  <a:gd name="connsiteX6" fmla="*/ 185279 w 333468"/>
                  <a:gd name="connsiteY6" fmla="*/ 152484 h 152508"/>
                  <a:gd name="connsiteX7" fmla="*/ 178726 w 333468"/>
                  <a:gd name="connsiteY7" fmla="*/ 150941 h 152508"/>
                  <a:gd name="connsiteX8" fmla="*/ 178726 w 333468"/>
                  <a:gd name="connsiteY8" fmla="*/ 66712 h 152508"/>
                  <a:gd name="connsiteX9" fmla="*/ 155256 w 333468"/>
                  <a:gd name="connsiteY9" fmla="*/ 66712 h 152508"/>
                  <a:gd name="connsiteX10" fmla="*/ 154694 w 333468"/>
                  <a:gd name="connsiteY10" fmla="*/ 151818 h 152508"/>
                  <a:gd name="connsiteX11" fmla="*/ 81466 w 333468"/>
                  <a:gd name="connsiteY11" fmla="*/ 152484 h 152508"/>
                  <a:gd name="connsiteX12" fmla="*/ 74913 w 333468"/>
                  <a:gd name="connsiteY12" fmla="*/ 150941 h 152508"/>
                  <a:gd name="connsiteX13" fmla="*/ 74913 w 333468"/>
                  <a:gd name="connsiteY13" fmla="*/ 66788 h 152508"/>
                  <a:gd name="connsiteX14" fmla="*/ 68398 w 333468"/>
                  <a:gd name="connsiteY14" fmla="*/ 66254 h 152508"/>
                  <a:gd name="connsiteX15" fmla="*/ 40975 w 333468"/>
                  <a:gd name="connsiteY15" fmla="*/ 66359 h 152508"/>
                  <a:gd name="connsiteX16" fmla="*/ 1018 w 333468"/>
                  <a:gd name="connsiteY16" fmla="*/ 33622 h 152508"/>
                  <a:gd name="connsiteX17" fmla="*/ 132 w 333468"/>
                  <a:gd name="connsiteY17" fmla="*/ 31479 h 152508"/>
                  <a:gd name="connsiteX18" fmla="*/ 341 w 333468"/>
                  <a:gd name="connsiteY18" fmla="*/ 856 h 152508"/>
                  <a:gd name="connsiteX19" fmla="*/ 134787 w 333468"/>
                  <a:gd name="connsiteY19" fmla="*/ 637 h 152508"/>
                  <a:gd name="connsiteX20" fmla="*/ 146379 w 333468"/>
                  <a:gd name="connsiteY20" fmla="*/ 8390 h 152508"/>
                  <a:gd name="connsiteX21" fmla="*/ 186908 w 333468"/>
                  <a:gd name="connsiteY21" fmla="*/ 8390 h 152508"/>
                  <a:gd name="connsiteX22" fmla="*/ 198957 w 333468"/>
                  <a:gd name="connsiteY22" fmla="*/ 113 h 152508"/>
                  <a:gd name="connsiteX23" fmla="*/ 238781 w 333468"/>
                  <a:gd name="connsiteY23" fmla="*/ 8 h 152508"/>
                  <a:gd name="connsiteX24" fmla="*/ 333469 w 333468"/>
                  <a:gd name="connsiteY24" fmla="*/ 218 h 152508"/>
                  <a:gd name="connsiteX25" fmla="*/ 333469 w 333468"/>
                  <a:gd name="connsiteY25" fmla="*/ 180 h 1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468" h="152508">
                    <a:moveTo>
                      <a:pt x="333469" y="180"/>
                    </a:moveTo>
                    <a:cubicBezTo>
                      <a:pt x="333393" y="8571"/>
                      <a:pt x="333469" y="16925"/>
                      <a:pt x="333288" y="25307"/>
                    </a:cubicBezTo>
                    <a:cubicBezTo>
                      <a:pt x="332831" y="44690"/>
                      <a:pt x="320848" y="60368"/>
                      <a:pt x="302770" y="65235"/>
                    </a:cubicBezTo>
                    <a:cubicBezTo>
                      <a:pt x="300055" y="65978"/>
                      <a:pt x="297102" y="66112"/>
                      <a:pt x="294245" y="66150"/>
                    </a:cubicBezTo>
                    <a:cubicBezTo>
                      <a:pt x="282758" y="66254"/>
                      <a:pt x="271299" y="66188"/>
                      <a:pt x="259079" y="66188"/>
                    </a:cubicBezTo>
                    <a:cubicBezTo>
                      <a:pt x="259079" y="94839"/>
                      <a:pt x="259079" y="122995"/>
                      <a:pt x="258507" y="151818"/>
                    </a:cubicBezTo>
                    <a:cubicBezTo>
                      <a:pt x="233732" y="152484"/>
                      <a:pt x="209491" y="152561"/>
                      <a:pt x="185279" y="152484"/>
                    </a:cubicBezTo>
                    <a:cubicBezTo>
                      <a:pt x="183098" y="152484"/>
                      <a:pt x="180916" y="151465"/>
                      <a:pt x="178726" y="150941"/>
                    </a:cubicBezTo>
                    <a:lnTo>
                      <a:pt x="178726" y="66712"/>
                    </a:lnTo>
                    <a:lnTo>
                      <a:pt x="155256" y="66712"/>
                    </a:lnTo>
                    <a:cubicBezTo>
                      <a:pt x="155256" y="94944"/>
                      <a:pt x="155256" y="123061"/>
                      <a:pt x="154694" y="151818"/>
                    </a:cubicBezTo>
                    <a:cubicBezTo>
                      <a:pt x="129920" y="152484"/>
                      <a:pt x="105678" y="152561"/>
                      <a:pt x="81466" y="152484"/>
                    </a:cubicBezTo>
                    <a:cubicBezTo>
                      <a:pt x="79285" y="152484"/>
                      <a:pt x="77094" y="151465"/>
                      <a:pt x="74913" y="150941"/>
                    </a:cubicBezTo>
                    <a:lnTo>
                      <a:pt x="74913" y="66788"/>
                    </a:lnTo>
                    <a:cubicBezTo>
                      <a:pt x="72379" y="66569"/>
                      <a:pt x="70398" y="66254"/>
                      <a:pt x="68398" y="66254"/>
                    </a:cubicBezTo>
                    <a:cubicBezTo>
                      <a:pt x="59263" y="66188"/>
                      <a:pt x="50071" y="65654"/>
                      <a:pt x="40975" y="66359"/>
                    </a:cubicBezTo>
                    <a:cubicBezTo>
                      <a:pt x="24906" y="67597"/>
                      <a:pt x="4437" y="54377"/>
                      <a:pt x="1018" y="33622"/>
                    </a:cubicBezTo>
                    <a:cubicBezTo>
                      <a:pt x="1018" y="32069"/>
                      <a:pt x="694" y="31688"/>
                      <a:pt x="132" y="31479"/>
                    </a:cubicBezTo>
                    <a:cubicBezTo>
                      <a:pt x="-11" y="21506"/>
                      <a:pt x="-144" y="11562"/>
                      <a:pt x="341" y="856"/>
                    </a:cubicBezTo>
                    <a:cubicBezTo>
                      <a:pt x="45518" y="113"/>
                      <a:pt x="90029" y="113"/>
                      <a:pt x="134787" y="637"/>
                    </a:cubicBezTo>
                    <a:cubicBezTo>
                      <a:pt x="136758" y="6809"/>
                      <a:pt x="140778" y="8466"/>
                      <a:pt x="146379" y="8390"/>
                    </a:cubicBezTo>
                    <a:cubicBezTo>
                      <a:pt x="159876" y="8181"/>
                      <a:pt x="173373" y="8181"/>
                      <a:pt x="186908" y="8390"/>
                    </a:cubicBezTo>
                    <a:cubicBezTo>
                      <a:pt x="193032" y="8495"/>
                      <a:pt x="196842" y="6142"/>
                      <a:pt x="198957" y="113"/>
                    </a:cubicBezTo>
                    <a:cubicBezTo>
                      <a:pt x="212701" y="75"/>
                      <a:pt x="225741" y="-30"/>
                      <a:pt x="238781" y="8"/>
                    </a:cubicBezTo>
                    <a:cubicBezTo>
                      <a:pt x="270347" y="37"/>
                      <a:pt x="301893" y="151"/>
                      <a:pt x="333469" y="218"/>
                    </a:cubicBezTo>
                    <a:lnTo>
                      <a:pt x="333469" y="18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5A62FB1A-CA29-1EE1-4B7F-8B96A1D40BCC}"/>
                  </a:ext>
                </a:extLst>
              </p:cNvPr>
              <p:cNvSpPr/>
              <p:nvPr/>
            </p:nvSpPr>
            <p:spPr>
              <a:xfrm>
                <a:off x="-1551503" y="3623359"/>
                <a:ext cx="266772" cy="289524"/>
              </a:xfrm>
              <a:custGeom>
                <a:avLst/>
                <a:gdLst>
                  <a:gd name="connsiteX0" fmla="*/ 266490 w 266772"/>
                  <a:gd name="connsiteY0" fmla="*/ 38 h 289524"/>
                  <a:gd name="connsiteX1" fmla="*/ 266729 w 266772"/>
                  <a:gd name="connsiteY1" fmla="*/ 62132 h 289524"/>
                  <a:gd name="connsiteX2" fmla="*/ 266729 w 266772"/>
                  <a:gd name="connsiteY2" fmla="*/ 107728 h 289524"/>
                  <a:gd name="connsiteX3" fmla="*/ 223209 w 266772"/>
                  <a:gd name="connsiteY3" fmla="*/ 225247 h 289524"/>
                  <a:gd name="connsiteX4" fmla="*/ 126378 w 266772"/>
                  <a:gd name="connsiteY4" fmla="*/ 284493 h 289524"/>
                  <a:gd name="connsiteX5" fmla="*/ 0 w 266772"/>
                  <a:gd name="connsiteY5" fmla="*/ 268176 h 289524"/>
                  <a:gd name="connsiteX6" fmla="*/ 5467 w 266772"/>
                  <a:gd name="connsiteY6" fmla="*/ 260318 h 289524"/>
                  <a:gd name="connsiteX7" fmla="*/ 180956 w 266772"/>
                  <a:gd name="connsiteY7" fmla="*/ 84677 h 289524"/>
                  <a:gd name="connsiteX8" fmla="*/ 186947 w 266772"/>
                  <a:gd name="connsiteY8" fmla="*/ 77314 h 289524"/>
                  <a:gd name="connsiteX9" fmla="*/ 188433 w 266772"/>
                  <a:gd name="connsiteY9" fmla="*/ 77600 h 289524"/>
                  <a:gd name="connsiteX10" fmla="*/ 219475 w 266772"/>
                  <a:gd name="connsiteY10" fmla="*/ 93031 h 289524"/>
                  <a:gd name="connsiteX11" fmla="*/ 244640 w 266772"/>
                  <a:gd name="connsiteY11" fmla="*/ 110442 h 289524"/>
                  <a:gd name="connsiteX12" fmla="*/ 246155 w 266772"/>
                  <a:gd name="connsiteY12" fmla="*/ 92507 h 289524"/>
                  <a:gd name="connsiteX13" fmla="*/ 246259 w 266772"/>
                  <a:gd name="connsiteY13" fmla="*/ 26708 h 289524"/>
                  <a:gd name="connsiteX14" fmla="*/ 247279 w 266772"/>
                  <a:gd name="connsiteY14" fmla="*/ 17231 h 289524"/>
                  <a:gd name="connsiteX15" fmla="*/ 254117 w 266772"/>
                  <a:gd name="connsiteY15" fmla="*/ 11554 h 289524"/>
                  <a:gd name="connsiteX16" fmla="*/ 266490 w 266772"/>
                  <a:gd name="connsiteY16" fmla="*/ 0 h 289524"/>
                  <a:gd name="connsiteX17" fmla="*/ 266490 w 266772"/>
                  <a:gd name="connsiteY17" fmla="*/ 38 h 2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72" h="289524">
                    <a:moveTo>
                      <a:pt x="266490" y="38"/>
                    </a:moveTo>
                    <a:cubicBezTo>
                      <a:pt x="266595" y="20717"/>
                      <a:pt x="266700" y="41443"/>
                      <a:pt x="266729" y="62132"/>
                    </a:cubicBezTo>
                    <a:cubicBezTo>
                      <a:pt x="266767" y="77314"/>
                      <a:pt x="266805" y="92535"/>
                      <a:pt x="266729" y="107728"/>
                    </a:cubicBezTo>
                    <a:cubicBezTo>
                      <a:pt x="266557" y="152200"/>
                      <a:pt x="251936" y="191386"/>
                      <a:pt x="223209" y="225247"/>
                    </a:cubicBezTo>
                    <a:cubicBezTo>
                      <a:pt x="197453" y="255632"/>
                      <a:pt x="165068" y="275434"/>
                      <a:pt x="126378" y="284493"/>
                    </a:cubicBezTo>
                    <a:cubicBezTo>
                      <a:pt x="82610" y="294742"/>
                      <a:pt x="40567" y="289350"/>
                      <a:pt x="0" y="268176"/>
                    </a:cubicBezTo>
                    <a:cubicBezTo>
                      <a:pt x="1486" y="265071"/>
                      <a:pt x="3286" y="262499"/>
                      <a:pt x="5467" y="260318"/>
                    </a:cubicBezTo>
                    <a:cubicBezTo>
                      <a:pt x="63960" y="201749"/>
                      <a:pt x="122501" y="143246"/>
                      <a:pt x="180956" y="84677"/>
                    </a:cubicBezTo>
                    <a:cubicBezTo>
                      <a:pt x="183109" y="82534"/>
                      <a:pt x="184699" y="79819"/>
                      <a:pt x="186947" y="77314"/>
                    </a:cubicBezTo>
                    <a:cubicBezTo>
                      <a:pt x="187338" y="77276"/>
                      <a:pt x="188109" y="77210"/>
                      <a:pt x="188433" y="77600"/>
                    </a:cubicBezTo>
                    <a:cubicBezTo>
                      <a:pt x="198901" y="82848"/>
                      <a:pt x="209007" y="87706"/>
                      <a:pt x="219475" y="93031"/>
                    </a:cubicBezTo>
                    <a:cubicBezTo>
                      <a:pt x="227686" y="98879"/>
                      <a:pt x="235582" y="104270"/>
                      <a:pt x="244640" y="110442"/>
                    </a:cubicBezTo>
                    <a:cubicBezTo>
                      <a:pt x="245240" y="103708"/>
                      <a:pt x="246117" y="98108"/>
                      <a:pt x="246155" y="92507"/>
                    </a:cubicBezTo>
                    <a:cubicBezTo>
                      <a:pt x="246326" y="70580"/>
                      <a:pt x="246193" y="48635"/>
                      <a:pt x="246259" y="26708"/>
                    </a:cubicBezTo>
                    <a:cubicBezTo>
                      <a:pt x="246259" y="23574"/>
                      <a:pt x="246612" y="20469"/>
                      <a:pt x="247279" y="17231"/>
                    </a:cubicBezTo>
                    <a:cubicBezTo>
                      <a:pt x="249888" y="15259"/>
                      <a:pt x="252070" y="13459"/>
                      <a:pt x="254117" y="11554"/>
                    </a:cubicBezTo>
                    <a:cubicBezTo>
                      <a:pt x="258280" y="7715"/>
                      <a:pt x="262366" y="3839"/>
                      <a:pt x="266490" y="0"/>
                    </a:cubicBezTo>
                    <a:lnTo>
                      <a:pt x="266490" y="38"/>
                    </a:lnTo>
                    <a:close/>
                  </a:path>
                </a:pathLst>
              </a:custGeom>
              <a:solidFill>
                <a:srgbClr val="4AC7D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3A8BC10-6FF7-8EFD-014C-5001F1BD555F}"/>
                  </a:ext>
                </a:extLst>
              </p:cNvPr>
              <p:cNvSpPr/>
              <p:nvPr/>
            </p:nvSpPr>
            <p:spPr>
              <a:xfrm>
                <a:off x="-1391407" y="3362088"/>
                <a:ext cx="360816" cy="143884"/>
              </a:xfrm>
              <a:custGeom>
                <a:avLst/>
                <a:gdLst>
                  <a:gd name="connsiteX0" fmla="*/ 0 w 360816"/>
                  <a:gd name="connsiteY0" fmla="*/ 533 h 143884"/>
                  <a:gd name="connsiteX1" fmla="*/ 8249 w 360816"/>
                  <a:gd name="connsiteY1" fmla="*/ 0 h 143884"/>
                  <a:gd name="connsiteX2" fmla="*/ 360817 w 360816"/>
                  <a:gd name="connsiteY2" fmla="*/ 76 h 143884"/>
                  <a:gd name="connsiteX3" fmla="*/ 321526 w 360816"/>
                  <a:gd name="connsiteY3" fmla="*/ 21641 h 143884"/>
                  <a:gd name="connsiteX4" fmla="*/ 236249 w 360816"/>
                  <a:gd name="connsiteY4" fmla="*/ 136522 h 143884"/>
                  <a:gd name="connsiteX5" fmla="*/ 234277 w 360816"/>
                  <a:gd name="connsiteY5" fmla="*/ 142475 h 143884"/>
                  <a:gd name="connsiteX6" fmla="*/ 233220 w 360816"/>
                  <a:gd name="connsiteY6" fmla="*/ 143504 h 143884"/>
                  <a:gd name="connsiteX7" fmla="*/ 127635 w 360816"/>
                  <a:gd name="connsiteY7" fmla="*/ 143885 h 143884"/>
                  <a:gd name="connsiteX8" fmla="*/ 0 w 360816"/>
                  <a:gd name="connsiteY8" fmla="*/ 495 h 143884"/>
                  <a:gd name="connsiteX9" fmla="*/ 0 w 360816"/>
                  <a:gd name="connsiteY9" fmla="*/ 533 h 1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816" h="143884">
                    <a:moveTo>
                      <a:pt x="0" y="533"/>
                    </a:moveTo>
                    <a:cubicBezTo>
                      <a:pt x="2467" y="114"/>
                      <a:pt x="5353" y="0"/>
                      <a:pt x="8249" y="0"/>
                    </a:cubicBezTo>
                    <a:cubicBezTo>
                      <a:pt x="125521" y="0"/>
                      <a:pt x="242802" y="0"/>
                      <a:pt x="360817" y="76"/>
                    </a:cubicBezTo>
                    <a:cubicBezTo>
                      <a:pt x="348167" y="7268"/>
                      <a:pt x="334147" y="13364"/>
                      <a:pt x="321526" y="21641"/>
                    </a:cubicBezTo>
                    <a:cubicBezTo>
                      <a:pt x="279273" y="49482"/>
                      <a:pt x="251012" y="88068"/>
                      <a:pt x="236249" y="136522"/>
                    </a:cubicBezTo>
                    <a:cubicBezTo>
                      <a:pt x="235649" y="138532"/>
                      <a:pt x="234982" y="140503"/>
                      <a:pt x="234277" y="142475"/>
                    </a:cubicBezTo>
                    <a:cubicBezTo>
                      <a:pt x="234134" y="142904"/>
                      <a:pt x="233572" y="143180"/>
                      <a:pt x="233220" y="143504"/>
                    </a:cubicBezTo>
                    <a:cubicBezTo>
                      <a:pt x="201921" y="114776"/>
                      <a:pt x="158753" y="115519"/>
                      <a:pt x="127635" y="143885"/>
                    </a:cubicBezTo>
                    <a:cubicBezTo>
                      <a:pt x="107690" y="76086"/>
                      <a:pt x="65970" y="27803"/>
                      <a:pt x="0" y="495"/>
                    </a:cubicBezTo>
                    <a:lnTo>
                      <a:pt x="0" y="533"/>
                    </a:lnTo>
                    <a:close/>
                  </a:path>
                </a:pathLst>
              </a:custGeom>
              <a:solidFill>
                <a:srgbClr val="4AC7D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7AF82AA-51C4-1197-EDFD-5FBB8E5B6193}"/>
                  </a:ext>
                </a:extLst>
              </p:cNvPr>
              <p:cNvSpPr/>
              <p:nvPr/>
            </p:nvSpPr>
            <p:spPr>
              <a:xfrm>
                <a:off x="-1038705" y="3719014"/>
                <a:ext cx="251155" cy="193937"/>
              </a:xfrm>
              <a:custGeom>
                <a:avLst/>
                <a:gdLst>
                  <a:gd name="connsiteX0" fmla="*/ 251155 w 251155"/>
                  <a:gd name="connsiteY0" fmla="*/ 83577 h 193937"/>
                  <a:gd name="connsiteX1" fmla="*/ 235087 w 251155"/>
                  <a:gd name="connsiteY1" fmla="*/ 113952 h 193937"/>
                  <a:gd name="connsiteX2" fmla="*/ 112490 w 251155"/>
                  <a:gd name="connsiteY2" fmla="*/ 191542 h 193937"/>
                  <a:gd name="connsiteX3" fmla="*/ 0 w 251155"/>
                  <a:gd name="connsiteY3" fmla="*/ 172550 h 193937"/>
                  <a:gd name="connsiteX4" fmla="*/ 5391 w 251155"/>
                  <a:gd name="connsiteY4" fmla="*/ 164691 h 193937"/>
                  <a:gd name="connsiteX5" fmla="*/ 162916 w 251155"/>
                  <a:gd name="connsiteY5" fmla="*/ 7072 h 193937"/>
                  <a:gd name="connsiteX6" fmla="*/ 169650 w 251155"/>
                  <a:gd name="connsiteY6" fmla="*/ 52 h 193937"/>
                  <a:gd name="connsiteX7" fmla="*/ 172536 w 251155"/>
                  <a:gd name="connsiteY7" fmla="*/ 338 h 193937"/>
                  <a:gd name="connsiteX8" fmla="*/ 185509 w 251155"/>
                  <a:gd name="connsiteY8" fmla="*/ 9920 h 193937"/>
                  <a:gd name="connsiteX9" fmla="*/ 238896 w 251155"/>
                  <a:gd name="connsiteY9" fmla="*/ 65527 h 193937"/>
                  <a:gd name="connsiteX10" fmla="*/ 251155 w 251155"/>
                  <a:gd name="connsiteY10" fmla="*/ 83577 h 1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55" h="193937">
                    <a:moveTo>
                      <a:pt x="251155" y="83577"/>
                    </a:moveTo>
                    <a:cubicBezTo>
                      <a:pt x="248126" y="94921"/>
                      <a:pt x="241602" y="104541"/>
                      <a:pt x="235087" y="113952"/>
                    </a:cubicBezTo>
                    <a:cubicBezTo>
                      <a:pt x="205168" y="156976"/>
                      <a:pt x="164182" y="183161"/>
                      <a:pt x="112490" y="191542"/>
                    </a:cubicBezTo>
                    <a:cubicBezTo>
                      <a:pt x="73333" y="197924"/>
                      <a:pt x="35843" y="191542"/>
                      <a:pt x="0" y="172550"/>
                    </a:cubicBezTo>
                    <a:cubicBezTo>
                      <a:pt x="1448" y="169416"/>
                      <a:pt x="3248" y="166882"/>
                      <a:pt x="5391" y="164691"/>
                    </a:cubicBezTo>
                    <a:cubicBezTo>
                      <a:pt x="57864" y="112152"/>
                      <a:pt x="110414" y="59612"/>
                      <a:pt x="162916" y="7072"/>
                    </a:cubicBezTo>
                    <a:cubicBezTo>
                      <a:pt x="165097" y="4881"/>
                      <a:pt x="167040" y="2414"/>
                      <a:pt x="169650" y="52"/>
                    </a:cubicBezTo>
                    <a:cubicBezTo>
                      <a:pt x="170879" y="-15"/>
                      <a:pt x="171545" y="-91"/>
                      <a:pt x="172536" y="338"/>
                    </a:cubicBezTo>
                    <a:cubicBezTo>
                      <a:pt x="177051" y="3862"/>
                      <a:pt x="181308" y="6853"/>
                      <a:pt x="185509" y="9920"/>
                    </a:cubicBezTo>
                    <a:cubicBezTo>
                      <a:pt x="206512" y="25360"/>
                      <a:pt x="224514" y="43715"/>
                      <a:pt x="238896" y="65527"/>
                    </a:cubicBezTo>
                    <a:cubicBezTo>
                      <a:pt x="242907" y="71594"/>
                      <a:pt x="247069" y="77547"/>
                      <a:pt x="251155" y="83577"/>
                    </a:cubicBezTo>
                    <a:close/>
                  </a:path>
                </a:pathLst>
              </a:custGeom>
              <a:solidFill>
                <a:srgbClr val="4AC7D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6ED0EB11-D8FD-902B-8F95-E5768A8EDCCC}"/>
                  </a:ext>
                </a:extLst>
              </p:cNvPr>
              <p:cNvSpPr/>
              <p:nvPr/>
            </p:nvSpPr>
            <p:spPr>
              <a:xfrm>
                <a:off x="-1075634" y="3375942"/>
                <a:ext cx="288893" cy="215203"/>
              </a:xfrm>
              <a:custGeom>
                <a:avLst/>
                <a:gdLst>
                  <a:gd name="connsiteX0" fmla="*/ 108328 w 288893"/>
                  <a:gd name="connsiteY0" fmla="*/ 567 h 215203"/>
                  <a:gd name="connsiteX1" fmla="*/ 232934 w 288893"/>
                  <a:gd name="connsiteY1" fmla="*/ 37886 h 215203"/>
                  <a:gd name="connsiteX2" fmla="*/ 288893 w 288893"/>
                  <a:gd name="connsiteY2" fmla="*/ 111428 h 215203"/>
                  <a:gd name="connsiteX3" fmla="*/ 281216 w 288893"/>
                  <a:gd name="connsiteY3" fmla="*/ 117915 h 215203"/>
                  <a:gd name="connsiteX4" fmla="*/ 188357 w 288893"/>
                  <a:gd name="connsiteY4" fmla="*/ 210660 h 215203"/>
                  <a:gd name="connsiteX5" fmla="*/ 181489 w 288893"/>
                  <a:gd name="connsiteY5" fmla="*/ 215203 h 215203"/>
                  <a:gd name="connsiteX6" fmla="*/ 180956 w 288893"/>
                  <a:gd name="connsiteY6" fmla="*/ 190962 h 215203"/>
                  <a:gd name="connsiteX7" fmla="*/ 180537 w 288893"/>
                  <a:gd name="connsiteY7" fmla="*/ 183142 h 215203"/>
                  <a:gd name="connsiteX8" fmla="*/ 139551 w 288893"/>
                  <a:gd name="connsiteY8" fmla="*/ 112305 h 215203"/>
                  <a:gd name="connsiteX9" fmla="*/ 80848 w 288893"/>
                  <a:gd name="connsiteY9" fmla="*/ 88664 h 215203"/>
                  <a:gd name="connsiteX10" fmla="*/ 4162 w 288893"/>
                  <a:gd name="connsiteY10" fmla="*/ 110123 h 215203"/>
                  <a:gd name="connsiteX11" fmla="*/ 0 w 288893"/>
                  <a:gd name="connsiteY11" fmla="*/ 111466 h 215203"/>
                  <a:gd name="connsiteX12" fmla="*/ 5363 w 288893"/>
                  <a:gd name="connsiteY12" fmla="*/ 104313 h 215203"/>
                  <a:gd name="connsiteX13" fmla="*/ 41900 w 288893"/>
                  <a:gd name="connsiteY13" fmla="*/ 68013 h 215203"/>
                  <a:gd name="connsiteX14" fmla="*/ 113338 w 288893"/>
                  <a:gd name="connsiteY14" fmla="*/ 67661 h 215203"/>
                  <a:gd name="connsiteX15" fmla="*/ 121863 w 288893"/>
                  <a:gd name="connsiteY15" fmla="*/ 66747 h 215203"/>
                  <a:gd name="connsiteX16" fmla="*/ 129083 w 288893"/>
                  <a:gd name="connsiteY16" fmla="*/ 57022 h 215203"/>
                  <a:gd name="connsiteX17" fmla="*/ 121796 w 288893"/>
                  <a:gd name="connsiteY17" fmla="*/ 48068 h 215203"/>
                  <a:gd name="connsiteX18" fmla="*/ 114776 w 288893"/>
                  <a:gd name="connsiteY18" fmla="*/ 47573 h 215203"/>
                  <a:gd name="connsiteX19" fmla="*/ 63151 w 288893"/>
                  <a:gd name="connsiteY19" fmla="*/ 46906 h 215203"/>
                  <a:gd name="connsiteX20" fmla="*/ 88240 w 288893"/>
                  <a:gd name="connsiteY20" fmla="*/ 21350 h 215203"/>
                  <a:gd name="connsiteX21" fmla="*/ 108366 w 288893"/>
                  <a:gd name="connsiteY21" fmla="*/ 491 h 215203"/>
                  <a:gd name="connsiteX22" fmla="*/ 108328 w 288893"/>
                  <a:gd name="connsiteY22" fmla="*/ 567 h 2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893" h="215203">
                    <a:moveTo>
                      <a:pt x="108328" y="567"/>
                    </a:moveTo>
                    <a:cubicBezTo>
                      <a:pt x="154638" y="-2957"/>
                      <a:pt x="196186" y="10006"/>
                      <a:pt x="232934" y="37886"/>
                    </a:cubicBezTo>
                    <a:cubicBezTo>
                      <a:pt x="258204" y="57022"/>
                      <a:pt x="276568" y="81863"/>
                      <a:pt x="288893" y="111428"/>
                    </a:cubicBezTo>
                    <a:cubicBezTo>
                      <a:pt x="286007" y="114000"/>
                      <a:pt x="283397" y="115762"/>
                      <a:pt x="281216" y="117915"/>
                    </a:cubicBezTo>
                    <a:cubicBezTo>
                      <a:pt x="250241" y="148814"/>
                      <a:pt x="219332" y="179761"/>
                      <a:pt x="188357" y="210660"/>
                    </a:cubicBezTo>
                    <a:cubicBezTo>
                      <a:pt x="186385" y="212631"/>
                      <a:pt x="183956" y="214184"/>
                      <a:pt x="181489" y="215203"/>
                    </a:cubicBezTo>
                    <a:cubicBezTo>
                      <a:pt x="181175" y="206640"/>
                      <a:pt x="181099" y="198820"/>
                      <a:pt x="180956" y="190962"/>
                    </a:cubicBezTo>
                    <a:cubicBezTo>
                      <a:pt x="180927" y="188352"/>
                      <a:pt x="180956" y="185676"/>
                      <a:pt x="180537" y="183142"/>
                    </a:cubicBezTo>
                    <a:cubicBezTo>
                      <a:pt x="175536" y="154529"/>
                      <a:pt x="162496" y="130593"/>
                      <a:pt x="139551" y="112305"/>
                    </a:cubicBezTo>
                    <a:cubicBezTo>
                      <a:pt x="122320" y="98560"/>
                      <a:pt x="102622" y="90492"/>
                      <a:pt x="80848" y="88664"/>
                    </a:cubicBezTo>
                    <a:cubicBezTo>
                      <a:pt x="52826" y="86301"/>
                      <a:pt x="26994" y="93169"/>
                      <a:pt x="4162" y="110123"/>
                    </a:cubicBezTo>
                    <a:cubicBezTo>
                      <a:pt x="2962" y="111000"/>
                      <a:pt x="1410" y="111390"/>
                      <a:pt x="0" y="111466"/>
                    </a:cubicBezTo>
                    <a:cubicBezTo>
                      <a:pt x="1762" y="108714"/>
                      <a:pt x="3391" y="106313"/>
                      <a:pt x="5363" y="104313"/>
                    </a:cubicBezTo>
                    <a:cubicBezTo>
                      <a:pt x="17269" y="92226"/>
                      <a:pt x="29251" y="80205"/>
                      <a:pt x="41900" y="68013"/>
                    </a:cubicBezTo>
                    <a:cubicBezTo>
                      <a:pt x="66180" y="67804"/>
                      <a:pt x="89764" y="67766"/>
                      <a:pt x="113338" y="67661"/>
                    </a:cubicBezTo>
                    <a:cubicBezTo>
                      <a:pt x="116186" y="67661"/>
                      <a:pt x="119110" y="67451"/>
                      <a:pt x="121863" y="66747"/>
                    </a:cubicBezTo>
                    <a:cubicBezTo>
                      <a:pt x="127006" y="65404"/>
                      <a:pt x="129197" y="62194"/>
                      <a:pt x="129083" y="57022"/>
                    </a:cubicBezTo>
                    <a:cubicBezTo>
                      <a:pt x="129016" y="52545"/>
                      <a:pt x="126482" y="49192"/>
                      <a:pt x="121796" y="48068"/>
                    </a:cubicBezTo>
                    <a:cubicBezTo>
                      <a:pt x="119539" y="47535"/>
                      <a:pt x="117110" y="47611"/>
                      <a:pt x="114776" y="47573"/>
                    </a:cubicBezTo>
                    <a:cubicBezTo>
                      <a:pt x="97479" y="47468"/>
                      <a:pt x="80210" y="47430"/>
                      <a:pt x="63151" y="46906"/>
                    </a:cubicBezTo>
                    <a:cubicBezTo>
                      <a:pt x="71685" y="38095"/>
                      <a:pt x="80000" y="29742"/>
                      <a:pt x="88240" y="21350"/>
                    </a:cubicBezTo>
                    <a:cubicBezTo>
                      <a:pt x="95012" y="14445"/>
                      <a:pt x="101670" y="7473"/>
                      <a:pt x="108366" y="491"/>
                    </a:cubicBezTo>
                    <a:lnTo>
                      <a:pt x="108328" y="567"/>
                    </a:lnTo>
                    <a:close/>
                  </a:path>
                </a:pathLst>
              </a:custGeom>
              <a:solidFill>
                <a:srgbClr val="92DDEB"/>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6EE710D9-DDFA-A05A-DAD4-891E2C5F73B0}"/>
                  </a:ext>
                </a:extLst>
              </p:cNvPr>
              <p:cNvSpPr/>
              <p:nvPr/>
            </p:nvSpPr>
            <p:spPr>
              <a:xfrm>
                <a:off x="-1606652" y="3686119"/>
                <a:ext cx="241715" cy="205196"/>
              </a:xfrm>
              <a:custGeom>
                <a:avLst/>
                <a:gdLst>
                  <a:gd name="connsiteX0" fmla="*/ 241716 w 241715"/>
                  <a:gd name="connsiteY0" fmla="*/ 14620 h 205196"/>
                  <a:gd name="connsiteX1" fmla="*/ 236106 w 241715"/>
                  <a:gd name="connsiteY1" fmla="*/ 21955 h 205196"/>
                  <a:gd name="connsiteX2" fmla="*/ 60617 w 241715"/>
                  <a:gd name="connsiteY2" fmla="*/ 197586 h 205196"/>
                  <a:gd name="connsiteX3" fmla="*/ 54664 w 241715"/>
                  <a:gd name="connsiteY3" fmla="*/ 205197 h 205196"/>
                  <a:gd name="connsiteX4" fmla="*/ 0 w 241715"/>
                  <a:gd name="connsiteY4" fmla="*/ 161010 h 205196"/>
                  <a:gd name="connsiteX5" fmla="*/ 7582 w 241715"/>
                  <a:gd name="connsiteY5" fmla="*/ 154705 h 205196"/>
                  <a:gd name="connsiteX6" fmla="*/ 112490 w 241715"/>
                  <a:gd name="connsiteY6" fmla="*/ 49825 h 205196"/>
                  <a:gd name="connsiteX7" fmla="*/ 162458 w 241715"/>
                  <a:gd name="connsiteY7" fmla="*/ 181 h 205196"/>
                  <a:gd name="connsiteX8" fmla="*/ 241716 w 241715"/>
                  <a:gd name="connsiteY8" fmla="*/ 14620 h 20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15" h="205196">
                    <a:moveTo>
                      <a:pt x="241716" y="14620"/>
                    </a:moveTo>
                    <a:cubicBezTo>
                      <a:pt x="239849" y="17087"/>
                      <a:pt x="238258" y="19802"/>
                      <a:pt x="236106" y="21955"/>
                    </a:cubicBezTo>
                    <a:cubicBezTo>
                      <a:pt x="177651" y="80524"/>
                      <a:pt x="119110" y="139017"/>
                      <a:pt x="60617" y="197586"/>
                    </a:cubicBezTo>
                    <a:cubicBezTo>
                      <a:pt x="58436" y="199777"/>
                      <a:pt x="56636" y="202311"/>
                      <a:pt x="54664" y="205197"/>
                    </a:cubicBezTo>
                    <a:cubicBezTo>
                      <a:pt x="33204" y="194843"/>
                      <a:pt x="15726" y="179089"/>
                      <a:pt x="0" y="161010"/>
                    </a:cubicBezTo>
                    <a:cubicBezTo>
                      <a:pt x="2791" y="158543"/>
                      <a:pt x="5391" y="156848"/>
                      <a:pt x="7582" y="154705"/>
                    </a:cubicBezTo>
                    <a:cubicBezTo>
                      <a:pt x="42605" y="119777"/>
                      <a:pt x="77562" y="84820"/>
                      <a:pt x="112490" y="49825"/>
                    </a:cubicBezTo>
                    <a:cubicBezTo>
                      <a:pt x="128949" y="33375"/>
                      <a:pt x="145332" y="16849"/>
                      <a:pt x="162458" y="181"/>
                    </a:cubicBezTo>
                    <a:cubicBezTo>
                      <a:pt x="190471" y="-1162"/>
                      <a:pt x="216379" y="5115"/>
                      <a:pt x="241716" y="14620"/>
                    </a:cubicBezTo>
                    <a:close/>
                  </a:path>
                </a:pathLst>
              </a:custGeom>
              <a:solidFill>
                <a:srgbClr val="91DDEB"/>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A55B1733-DC2B-9D88-8607-ACDBE69E0CC8}"/>
                  </a:ext>
                </a:extLst>
              </p:cNvPr>
              <p:cNvSpPr/>
              <p:nvPr/>
            </p:nvSpPr>
            <p:spPr>
              <a:xfrm>
                <a:off x="-1093912" y="3690696"/>
                <a:ext cx="224332" cy="200696"/>
              </a:xfrm>
              <a:custGeom>
                <a:avLst/>
                <a:gdLst>
                  <a:gd name="connsiteX0" fmla="*/ 224333 w 224332"/>
                  <a:gd name="connsiteY0" fmla="*/ 28408 h 200696"/>
                  <a:gd name="connsiteX1" fmla="*/ 218132 w 224332"/>
                  <a:gd name="connsiteY1" fmla="*/ 35418 h 200696"/>
                  <a:gd name="connsiteX2" fmla="*/ 60608 w 224332"/>
                  <a:gd name="connsiteY2" fmla="*/ 193048 h 200696"/>
                  <a:gd name="connsiteX3" fmla="*/ 54683 w 224332"/>
                  <a:gd name="connsiteY3" fmla="*/ 200696 h 200696"/>
                  <a:gd name="connsiteX4" fmla="*/ 11240 w 224332"/>
                  <a:gd name="connsiteY4" fmla="*/ 169721 h 200696"/>
                  <a:gd name="connsiteX5" fmla="*/ 0 w 224332"/>
                  <a:gd name="connsiteY5" fmla="*/ 156500 h 200696"/>
                  <a:gd name="connsiteX6" fmla="*/ 7572 w 224332"/>
                  <a:gd name="connsiteY6" fmla="*/ 150157 h 200696"/>
                  <a:gd name="connsiteX7" fmla="*/ 151562 w 224332"/>
                  <a:gd name="connsiteY7" fmla="*/ 6205 h 200696"/>
                  <a:gd name="connsiteX8" fmla="*/ 157305 w 224332"/>
                  <a:gd name="connsiteY8" fmla="*/ 290 h 200696"/>
                  <a:gd name="connsiteX9" fmla="*/ 160020 w 224332"/>
                  <a:gd name="connsiteY9" fmla="*/ 185 h 200696"/>
                  <a:gd name="connsiteX10" fmla="*/ 172736 w 224332"/>
                  <a:gd name="connsiteY10" fmla="*/ 3843 h 200696"/>
                  <a:gd name="connsiteX11" fmla="*/ 199520 w 224332"/>
                  <a:gd name="connsiteY11" fmla="*/ 14520 h 200696"/>
                  <a:gd name="connsiteX12" fmla="*/ 217456 w 224332"/>
                  <a:gd name="connsiteY12" fmla="*/ 23617 h 200696"/>
                  <a:gd name="connsiteX13" fmla="*/ 224295 w 224332"/>
                  <a:gd name="connsiteY13" fmla="*/ 28446 h 200696"/>
                  <a:gd name="connsiteX14" fmla="*/ 224333 w 224332"/>
                  <a:gd name="connsiteY14" fmla="*/ 28408 h 2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332" h="200696">
                    <a:moveTo>
                      <a:pt x="224333" y="28408"/>
                    </a:moveTo>
                    <a:cubicBezTo>
                      <a:pt x="222285" y="30732"/>
                      <a:pt x="220351" y="33199"/>
                      <a:pt x="218132" y="35418"/>
                    </a:cubicBezTo>
                    <a:cubicBezTo>
                      <a:pt x="165621" y="87958"/>
                      <a:pt x="113081" y="140470"/>
                      <a:pt x="60608" y="193048"/>
                    </a:cubicBezTo>
                    <a:cubicBezTo>
                      <a:pt x="58426" y="195229"/>
                      <a:pt x="56664" y="197772"/>
                      <a:pt x="54683" y="200696"/>
                    </a:cubicBezTo>
                    <a:cubicBezTo>
                      <a:pt x="38586" y="192943"/>
                      <a:pt x="24451" y="181913"/>
                      <a:pt x="11240" y="169721"/>
                    </a:cubicBezTo>
                    <a:cubicBezTo>
                      <a:pt x="7039" y="165844"/>
                      <a:pt x="3486" y="161301"/>
                      <a:pt x="0" y="156500"/>
                    </a:cubicBezTo>
                    <a:cubicBezTo>
                      <a:pt x="2743" y="154033"/>
                      <a:pt x="5391" y="152309"/>
                      <a:pt x="7572" y="150157"/>
                    </a:cubicBezTo>
                    <a:cubicBezTo>
                      <a:pt x="55607" y="102198"/>
                      <a:pt x="103603" y="54202"/>
                      <a:pt x="151562" y="6205"/>
                    </a:cubicBezTo>
                    <a:cubicBezTo>
                      <a:pt x="153391" y="4376"/>
                      <a:pt x="155086" y="2367"/>
                      <a:pt x="157305" y="290"/>
                    </a:cubicBezTo>
                    <a:cubicBezTo>
                      <a:pt x="158401" y="4"/>
                      <a:pt x="159029" y="-139"/>
                      <a:pt x="160020" y="185"/>
                    </a:cubicBezTo>
                    <a:cubicBezTo>
                      <a:pt x="164354" y="1595"/>
                      <a:pt x="168373" y="2538"/>
                      <a:pt x="172736" y="3843"/>
                    </a:cubicBezTo>
                    <a:cubicBezTo>
                      <a:pt x="181766" y="7577"/>
                      <a:pt x="190357" y="10930"/>
                      <a:pt x="199520" y="14520"/>
                    </a:cubicBezTo>
                    <a:cubicBezTo>
                      <a:pt x="205826" y="17692"/>
                      <a:pt x="211712" y="20512"/>
                      <a:pt x="217456" y="23617"/>
                    </a:cubicBezTo>
                    <a:cubicBezTo>
                      <a:pt x="219894" y="24922"/>
                      <a:pt x="222037" y="26827"/>
                      <a:pt x="224295" y="28446"/>
                    </a:cubicBezTo>
                    <a:lnTo>
                      <a:pt x="224333" y="28408"/>
                    </a:lnTo>
                    <a:close/>
                  </a:path>
                </a:pathLst>
              </a:custGeom>
              <a:solidFill>
                <a:srgbClr val="91DDEB"/>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5D18D25C-9F7E-6F8C-E14C-58ECADADB441}"/>
                  </a:ext>
                </a:extLst>
              </p:cNvPr>
              <p:cNvSpPr/>
              <p:nvPr/>
            </p:nvSpPr>
            <p:spPr>
              <a:xfrm>
                <a:off x="-1744518" y="4403099"/>
                <a:ext cx="210379" cy="162110"/>
              </a:xfrm>
              <a:custGeom>
                <a:avLst/>
                <a:gdLst>
                  <a:gd name="connsiteX0" fmla="*/ 210379 w 210379"/>
                  <a:gd name="connsiteY0" fmla="*/ 111218 h 162110"/>
                  <a:gd name="connsiteX1" fmla="*/ 190720 w 210379"/>
                  <a:gd name="connsiteY1" fmla="*/ 162111 h 162110"/>
                  <a:gd name="connsiteX2" fmla="*/ 127740 w 210379"/>
                  <a:gd name="connsiteY2" fmla="*/ 137717 h 162110"/>
                  <a:gd name="connsiteX3" fmla="*/ 45711 w 210379"/>
                  <a:gd name="connsiteY3" fmla="*/ 82891 h 162110"/>
                  <a:gd name="connsiteX4" fmla="*/ 9345 w 210379"/>
                  <a:gd name="connsiteY4" fmla="*/ 48210 h 162110"/>
                  <a:gd name="connsiteX5" fmla="*/ 39 w 210379"/>
                  <a:gd name="connsiteY5" fmla="*/ 24988 h 162110"/>
                  <a:gd name="connsiteX6" fmla="*/ 25337 w 210379"/>
                  <a:gd name="connsiteY6" fmla="*/ 43 h 162110"/>
                  <a:gd name="connsiteX7" fmla="*/ 49473 w 210379"/>
                  <a:gd name="connsiteY7" fmla="*/ 10644 h 162110"/>
                  <a:gd name="connsiteX8" fmla="*/ 155582 w 210379"/>
                  <a:gd name="connsiteY8" fmla="*/ 90359 h 162110"/>
                  <a:gd name="connsiteX9" fmla="*/ 210379 w 210379"/>
                  <a:gd name="connsiteY9" fmla="*/ 111218 h 16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79" h="162110">
                    <a:moveTo>
                      <a:pt x="210379" y="111218"/>
                    </a:moveTo>
                    <a:cubicBezTo>
                      <a:pt x="204321" y="128135"/>
                      <a:pt x="197663" y="144870"/>
                      <a:pt x="190720" y="162111"/>
                    </a:cubicBezTo>
                    <a:cubicBezTo>
                      <a:pt x="168803" y="156148"/>
                      <a:pt x="147867" y="147909"/>
                      <a:pt x="127740" y="137717"/>
                    </a:cubicBezTo>
                    <a:cubicBezTo>
                      <a:pt x="98213" y="122782"/>
                      <a:pt x="70371" y="105084"/>
                      <a:pt x="45711" y="82891"/>
                    </a:cubicBezTo>
                    <a:cubicBezTo>
                      <a:pt x="33271" y="71680"/>
                      <a:pt x="21432" y="59774"/>
                      <a:pt x="9345" y="48210"/>
                    </a:cubicBezTo>
                    <a:cubicBezTo>
                      <a:pt x="2753" y="41867"/>
                      <a:pt x="-390" y="34294"/>
                      <a:pt x="39" y="24988"/>
                    </a:cubicBezTo>
                    <a:cubicBezTo>
                      <a:pt x="705" y="11101"/>
                      <a:pt x="11383" y="747"/>
                      <a:pt x="25337" y="43"/>
                    </a:cubicBezTo>
                    <a:cubicBezTo>
                      <a:pt x="35414" y="-453"/>
                      <a:pt x="42920" y="3386"/>
                      <a:pt x="49473" y="10644"/>
                    </a:cubicBezTo>
                    <a:cubicBezTo>
                      <a:pt x="79715" y="44019"/>
                      <a:pt x="115196" y="70518"/>
                      <a:pt x="155582" y="90359"/>
                    </a:cubicBezTo>
                    <a:cubicBezTo>
                      <a:pt x="172994" y="98922"/>
                      <a:pt x="190967" y="106037"/>
                      <a:pt x="210379" y="111218"/>
                    </a:cubicBezTo>
                    <a:close/>
                  </a:path>
                </a:pathLst>
              </a:custGeom>
              <a:solidFill>
                <a:srgbClr val="4AC7DE"/>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22F62E3-B784-05BA-0E93-E1386518E808}"/>
                  </a:ext>
                </a:extLst>
              </p:cNvPr>
              <p:cNvSpPr/>
              <p:nvPr/>
            </p:nvSpPr>
            <p:spPr>
              <a:xfrm>
                <a:off x="-1136946" y="3504144"/>
                <a:ext cx="149238" cy="309505"/>
              </a:xfrm>
              <a:custGeom>
                <a:avLst/>
                <a:gdLst>
                  <a:gd name="connsiteX0" fmla="*/ 21250 w 149238"/>
                  <a:gd name="connsiteY0" fmla="*/ 309505 h 309505"/>
                  <a:gd name="connsiteX1" fmla="*/ 10925 w 149238"/>
                  <a:gd name="connsiteY1" fmla="*/ 287693 h 309505"/>
                  <a:gd name="connsiteX2" fmla="*/ 0 w 149238"/>
                  <a:gd name="connsiteY2" fmla="*/ 224723 h 309505"/>
                  <a:gd name="connsiteX3" fmla="*/ 38 w 149238"/>
                  <a:gd name="connsiteY3" fmla="*/ 50987 h 309505"/>
                  <a:gd name="connsiteX4" fmla="*/ 877 w 149238"/>
                  <a:gd name="connsiteY4" fmla="*/ 40805 h 309505"/>
                  <a:gd name="connsiteX5" fmla="*/ 7506 w 149238"/>
                  <a:gd name="connsiteY5" fmla="*/ 35128 h 309505"/>
                  <a:gd name="connsiteX6" fmla="*/ 38624 w 149238"/>
                  <a:gd name="connsiteY6" fmla="*/ 4153 h 309505"/>
                  <a:gd name="connsiteX7" fmla="*/ 45492 w 149238"/>
                  <a:gd name="connsiteY7" fmla="*/ 0 h 309505"/>
                  <a:gd name="connsiteX8" fmla="*/ 42920 w 149238"/>
                  <a:gd name="connsiteY8" fmla="*/ 4439 h 309505"/>
                  <a:gd name="connsiteX9" fmla="*/ 20717 w 149238"/>
                  <a:gd name="connsiteY9" fmla="*/ 66847 h 309505"/>
                  <a:gd name="connsiteX10" fmla="*/ 20546 w 149238"/>
                  <a:gd name="connsiteY10" fmla="*/ 213589 h 309505"/>
                  <a:gd name="connsiteX11" fmla="*/ 21851 w 149238"/>
                  <a:gd name="connsiteY11" fmla="*/ 222180 h 309505"/>
                  <a:gd name="connsiteX12" fmla="*/ 48206 w 149238"/>
                  <a:gd name="connsiteY12" fmla="*/ 205273 h 309505"/>
                  <a:gd name="connsiteX13" fmla="*/ 56522 w 149238"/>
                  <a:gd name="connsiteY13" fmla="*/ 201749 h 309505"/>
                  <a:gd name="connsiteX14" fmla="*/ 149238 w 149238"/>
                  <a:gd name="connsiteY14" fmla="*/ 182328 h 309505"/>
                  <a:gd name="connsiteX15" fmla="*/ 148038 w 149238"/>
                  <a:gd name="connsiteY15" fmla="*/ 184023 h 309505"/>
                  <a:gd name="connsiteX16" fmla="*/ 26223 w 149238"/>
                  <a:gd name="connsiteY16" fmla="*/ 305838 h 309505"/>
                  <a:gd name="connsiteX17" fmla="*/ 21250 w 149238"/>
                  <a:gd name="connsiteY17" fmla="*/ 309439 h 309505"/>
                  <a:gd name="connsiteX18" fmla="*/ 21250 w 149238"/>
                  <a:gd name="connsiteY18" fmla="*/ 309505 h 30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238" h="309505">
                    <a:moveTo>
                      <a:pt x="21250" y="309505"/>
                    </a:moveTo>
                    <a:cubicBezTo>
                      <a:pt x="17764" y="302247"/>
                      <a:pt x="13745" y="295199"/>
                      <a:pt x="10925" y="287693"/>
                    </a:cubicBezTo>
                    <a:cubicBezTo>
                      <a:pt x="3315" y="267433"/>
                      <a:pt x="-38" y="246393"/>
                      <a:pt x="0" y="224723"/>
                    </a:cubicBezTo>
                    <a:cubicBezTo>
                      <a:pt x="67" y="166821"/>
                      <a:pt x="0" y="108928"/>
                      <a:pt x="38" y="50987"/>
                    </a:cubicBezTo>
                    <a:cubicBezTo>
                      <a:pt x="38" y="47854"/>
                      <a:pt x="143" y="44720"/>
                      <a:pt x="877" y="40805"/>
                    </a:cubicBezTo>
                    <a:cubicBezTo>
                      <a:pt x="3563" y="38414"/>
                      <a:pt x="5677" y="36928"/>
                      <a:pt x="7506" y="35128"/>
                    </a:cubicBezTo>
                    <a:cubicBezTo>
                      <a:pt x="17898" y="24841"/>
                      <a:pt x="28156" y="14411"/>
                      <a:pt x="38624" y="4153"/>
                    </a:cubicBezTo>
                    <a:cubicBezTo>
                      <a:pt x="40558" y="2257"/>
                      <a:pt x="43168" y="1019"/>
                      <a:pt x="45492" y="0"/>
                    </a:cubicBezTo>
                    <a:cubicBezTo>
                      <a:pt x="44644" y="1829"/>
                      <a:pt x="43872" y="3210"/>
                      <a:pt x="42920" y="4439"/>
                    </a:cubicBezTo>
                    <a:cubicBezTo>
                      <a:pt x="28794" y="22870"/>
                      <a:pt x="21070" y="43939"/>
                      <a:pt x="20717" y="66847"/>
                    </a:cubicBezTo>
                    <a:cubicBezTo>
                      <a:pt x="19984" y="115757"/>
                      <a:pt x="20469" y="164678"/>
                      <a:pt x="20546" y="213589"/>
                    </a:cubicBezTo>
                    <a:cubicBezTo>
                      <a:pt x="20546" y="216017"/>
                      <a:pt x="21250" y="218446"/>
                      <a:pt x="21851" y="222180"/>
                    </a:cubicBezTo>
                    <a:cubicBezTo>
                      <a:pt x="31261" y="216056"/>
                      <a:pt x="39472" y="210664"/>
                      <a:pt x="48206" y="205273"/>
                    </a:cubicBezTo>
                    <a:cubicBezTo>
                      <a:pt x="51340" y="204073"/>
                      <a:pt x="53912" y="202873"/>
                      <a:pt x="56522" y="201749"/>
                    </a:cubicBezTo>
                    <a:cubicBezTo>
                      <a:pt x="86125" y="188709"/>
                      <a:pt x="116815" y="180670"/>
                      <a:pt x="149238" y="182328"/>
                    </a:cubicBezTo>
                    <a:cubicBezTo>
                      <a:pt x="148676" y="183213"/>
                      <a:pt x="148390" y="183671"/>
                      <a:pt x="148038" y="184023"/>
                    </a:cubicBezTo>
                    <a:cubicBezTo>
                      <a:pt x="107442" y="224647"/>
                      <a:pt x="66847" y="265281"/>
                      <a:pt x="26223" y="305838"/>
                    </a:cubicBezTo>
                    <a:cubicBezTo>
                      <a:pt x="24775" y="307248"/>
                      <a:pt x="22908" y="308239"/>
                      <a:pt x="21250" y="309439"/>
                    </a:cubicBezTo>
                    <a:lnTo>
                      <a:pt x="21250" y="309505"/>
                    </a:lnTo>
                    <a:close/>
                  </a:path>
                </a:pathLst>
              </a:custGeom>
              <a:solidFill>
                <a:srgbClr val="92DDEB"/>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5A071F2-AF33-705D-79A9-75D9D888B180}"/>
                  </a:ext>
                </a:extLst>
              </p:cNvPr>
              <p:cNvSpPr/>
              <p:nvPr/>
            </p:nvSpPr>
            <p:spPr>
              <a:xfrm>
                <a:off x="-985099" y="4644286"/>
                <a:ext cx="84092" cy="221554"/>
              </a:xfrm>
              <a:custGeom>
                <a:avLst/>
                <a:gdLst>
                  <a:gd name="connsiteX0" fmla="*/ 0 w 84092"/>
                  <a:gd name="connsiteY0" fmla="*/ 10678 h 221554"/>
                  <a:gd name="connsiteX1" fmla="*/ 26575 w 84092"/>
                  <a:gd name="connsiteY1" fmla="*/ 5172 h 221554"/>
                  <a:gd name="connsiteX2" fmla="*/ 56950 w 84092"/>
                  <a:gd name="connsiteY2" fmla="*/ 0 h 221554"/>
                  <a:gd name="connsiteX3" fmla="*/ 60789 w 84092"/>
                  <a:gd name="connsiteY3" fmla="*/ 21736 h 221554"/>
                  <a:gd name="connsiteX4" fmla="*/ 73200 w 84092"/>
                  <a:gd name="connsiteY4" fmla="*/ 104623 h 221554"/>
                  <a:gd name="connsiteX5" fmla="*/ 83696 w 84092"/>
                  <a:gd name="connsiteY5" fmla="*/ 187719 h 221554"/>
                  <a:gd name="connsiteX6" fmla="*/ 78553 w 84092"/>
                  <a:gd name="connsiteY6" fmla="*/ 210836 h 221554"/>
                  <a:gd name="connsiteX7" fmla="*/ 50644 w 84092"/>
                  <a:gd name="connsiteY7" fmla="*/ 220704 h 221554"/>
                  <a:gd name="connsiteX8" fmla="*/ 29432 w 84092"/>
                  <a:gd name="connsiteY8" fmla="*/ 196348 h 221554"/>
                  <a:gd name="connsiteX9" fmla="*/ 24251 w 84092"/>
                  <a:gd name="connsiteY9" fmla="*/ 150438 h 221554"/>
                  <a:gd name="connsiteX10" fmla="*/ 15792 w 84092"/>
                  <a:gd name="connsiteY10" fmla="*/ 86792 h 221554"/>
                  <a:gd name="connsiteX11" fmla="*/ 5467 w 84092"/>
                  <a:gd name="connsiteY11" fmla="*/ 21812 h 221554"/>
                  <a:gd name="connsiteX12" fmla="*/ 3810 w 84092"/>
                  <a:gd name="connsiteY12" fmla="*/ 13383 h 221554"/>
                  <a:gd name="connsiteX13" fmla="*/ 0 w 84092"/>
                  <a:gd name="connsiteY13" fmla="*/ 10678 h 2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92" h="221554">
                    <a:moveTo>
                      <a:pt x="0" y="10678"/>
                    </a:moveTo>
                    <a:cubicBezTo>
                      <a:pt x="8458" y="8773"/>
                      <a:pt x="17478" y="6868"/>
                      <a:pt x="26575" y="5172"/>
                    </a:cubicBezTo>
                    <a:cubicBezTo>
                      <a:pt x="36481" y="3343"/>
                      <a:pt x="46377" y="1686"/>
                      <a:pt x="56950" y="0"/>
                    </a:cubicBezTo>
                    <a:cubicBezTo>
                      <a:pt x="58674" y="7287"/>
                      <a:pt x="59703" y="14516"/>
                      <a:pt x="60789" y="21736"/>
                    </a:cubicBezTo>
                    <a:cubicBezTo>
                      <a:pt x="64951" y="49368"/>
                      <a:pt x="69352" y="76924"/>
                      <a:pt x="73200" y="104623"/>
                    </a:cubicBezTo>
                    <a:cubicBezTo>
                      <a:pt x="77038" y="132283"/>
                      <a:pt x="80353" y="159982"/>
                      <a:pt x="83696" y="187719"/>
                    </a:cubicBezTo>
                    <a:cubicBezTo>
                      <a:pt x="84687" y="195891"/>
                      <a:pt x="84115" y="203997"/>
                      <a:pt x="78553" y="210836"/>
                    </a:cubicBezTo>
                    <a:cubicBezTo>
                      <a:pt x="71257" y="219789"/>
                      <a:pt x="61884" y="223342"/>
                      <a:pt x="50644" y="220704"/>
                    </a:cubicBezTo>
                    <a:cubicBezTo>
                      <a:pt x="37881" y="217704"/>
                      <a:pt x="31080" y="208893"/>
                      <a:pt x="29432" y="196348"/>
                    </a:cubicBezTo>
                    <a:cubicBezTo>
                      <a:pt x="27384" y="181089"/>
                      <a:pt x="26146" y="165726"/>
                      <a:pt x="24251" y="150438"/>
                    </a:cubicBezTo>
                    <a:cubicBezTo>
                      <a:pt x="21603" y="129188"/>
                      <a:pt x="18888" y="107966"/>
                      <a:pt x="15792" y="86792"/>
                    </a:cubicBezTo>
                    <a:cubicBezTo>
                      <a:pt x="12621" y="65084"/>
                      <a:pt x="8915" y="43482"/>
                      <a:pt x="5467" y="21812"/>
                    </a:cubicBezTo>
                    <a:cubicBezTo>
                      <a:pt x="5010" y="18993"/>
                      <a:pt x="4724" y="16069"/>
                      <a:pt x="3810" y="13383"/>
                    </a:cubicBezTo>
                    <a:cubicBezTo>
                      <a:pt x="3458" y="12297"/>
                      <a:pt x="1734" y="11621"/>
                      <a:pt x="0" y="10678"/>
                    </a:cubicBezTo>
                    <a:close/>
                  </a:path>
                </a:pathLst>
              </a:custGeom>
              <a:solidFill>
                <a:srgbClr val="4AC7DE"/>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3410459-7370-4044-C3EE-F0C8318EE5B9}"/>
                  </a:ext>
                </a:extLst>
              </p:cNvPr>
              <p:cNvSpPr/>
              <p:nvPr/>
            </p:nvSpPr>
            <p:spPr>
              <a:xfrm>
                <a:off x="-1649901" y="3642203"/>
                <a:ext cx="122669" cy="147766"/>
              </a:xfrm>
              <a:custGeom>
                <a:avLst/>
                <a:gdLst>
                  <a:gd name="connsiteX0" fmla="*/ 262 w 122669"/>
                  <a:gd name="connsiteY0" fmla="*/ 36724 h 147766"/>
                  <a:gd name="connsiteX1" fmla="*/ 9558 w 122669"/>
                  <a:gd name="connsiteY1" fmla="*/ 30486 h 147766"/>
                  <a:gd name="connsiteX2" fmla="*/ 70947 w 122669"/>
                  <a:gd name="connsiteY2" fmla="*/ 3254 h 147766"/>
                  <a:gd name="connsiteX3" fmla="*/ 104923 w 122669"/>
                  <a:gd name="connsiteY3" fmla="*/ 44 h 147766"/>
                  <a:gd name="connsiteX4" fmla="*/ 121906 w 122669"/>
                  <a:gd name="connsiteY4" fmla="*/ 2158 h 147766"/>
                  <a:gd name="connsiteX5" fmla="*/ 122401 w 122669"/>
                  <a:gd name="connsiteY5" fmla="*/ 58261 h 147766"/>
                  <a:gd name="connsiteX6" fmla="*/ 96426 w 122669"/>
                  <a:gd name="connsiteY6" fmla="*/ 70595 h 147766"/>
                  <a:gd name="connsiteX7" fmla="*/ 48325 w 122669"/>
                  <a:gd name="connsiteY7" fmla="*/ 105123 h 147766"/>
                  <a:gd name="connsiteX8" fmla="*/ 16150 w 122669"/>
                  <a:gd name="connsiteY8" fmla="*/ 143328 h 147766"/>
                  <a:gd name="connsiteX9" fmla="*/ 11149 w 122669"/>
                  <a:gd name="connsiteY9" fmla="*/ 147767 h 147766"/>
                  <a:gd name="connsiteX10" fmla="*/ 3463 w 122669"/>
                  <a:gd name="connsiteY10" fmla="*/ 121021 h 147766"/>
                  <a:gd name="connsiteX11" fmla="*/ 262 w 122669"/>
                  <a:gd name="connsiteY11" fmla="*/ 83740 h 147766"/>
                  <a:gd name="connsiteX12" fmla="*/ 262 w 122669"/>
                  <a:gd name="connsiteY12" fmla="*/ 36724 h 14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69" h="147766">
                    <a:moveTo>
                      <a:pt x="262" y="36724"/>
                    </a:moveTo>
                    <a:cubicBezTo>
                      <a:pt x="3434" y="34153"/>
                      <a:pt x="6711" y="32638"/>
                      <a:pt x="9558" y="30486"/>
                    </a:cubicBezTo>
                    <a:cubicBezTo>
                      <a:pt x="27923" y="16646"/>
                      <a:pt x="48325" y="7197"/>
                      <a:pt x="70947" y="3254"/>
                    </a:cubicBezTo>
                    <a:cubicBezTo>
                      <a:pt x="82120" y="1272"/>
                      <a:pt x="93579" y="682"/>
                      <a:pt x="104923" y="44"/>
                    </a:cubicBezTo>
                    <a:cubicBezTo>
                      <a:pt x="110276" y="-242"/>
                      <a:pt x="115743" y="920"/>
                      <a:pt x="121906" y="2158"/>
                    </a:cubicBezTo>
                    <a:cubicBezTo>
                      <a:pt x="122754" y="21256"/>
                      <a:pt x="122858" y="39649"/>
                      <a:pt x="122401" y="58261"/>
                    </a:cubicBezTo>
                    <a:cubicBezTo>
                      <a:pt x="113381" y="62528"/>
                      <a:pt x="104780" y="66328"/>
                      <a:pt x="96426" y="70595"/>
                    </a:cubicBezTo>
                    <a:cubicBezTo>
                      <a:pt x="78672" y="79654"/>
                      <a:pt x="62918" y="91627"/>
                      <a:pt x="48325" y="105123"/>
                    </a:cubicBezTo>
                    <a:cubicBezTo>
                      <a:pt x="36029" y="116506"/>
                      <a:pt x="25560" y="129479"/>
                      <a:pt x="16150" y="143328"/>
                    </a:cubicBezTo>
                    <a:cubicBezTo>
                      <a:pt x="14921" y="145128"/>
                      <a:pt x="12845" y="146319"/>
                      <a:pt x="11149" y="147767"/>
                    </a:cubicBezTo>
                    <a:cubicBezTo>
                      <a:pt x="6149" y="139556"/>
                      <a:pt x="4844" y="130146"/>
                      <a:pt x="3463" y="121021"/>
                    </a:cubicBezTo>
                    <a:cubicBezTo>
                      <a:pt x="1634" y="108686"/>
                      <a:pt x="681" y="96208"/>
                      <a:pt x="262" y="83740"/>
                    </a:cubicBezTo>
                    <a:cubicBezTo>
                      <a:pt x="-271" y="68338"/>
                      <a:pt x="157" y="52898"/>
                      <a:pt x="262" y="36724"/>
                    </a:cubicBezTo>
                    <a:close/>
                  </a:path>
                </a:pathLst>
              </a:custGeom>
              <a:solidFill>
                <a:srgbClr val="ADE6F0"/>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7E405B33-9993-8270-4A61-BB1F7DFA1FC7}"/>
                  </a:ext>
                </a:extLst>
              </p:cNvPr>
              <p:cNvSpPr/>
              <p:nvPr/>
            </p:nvSpPr>
            <p:spPr>
              <a:xfrm>
                <a:off x="-1115553" y="3685414"/>
                <a:ext cx="178555" cy="161258"/>
              </a:xfrm>
              <a:custGeom>
                <a:avLst/>
                <a:gdLst>
                  <a:gd name="connsiteX0" fmla="*/ 0 w 178555"/>
                  <a:gd name="connsiteY0" fmla="*/ 128835 h 161258"/>
                  <a:gd name="connsiteX1" fmla="*/ 4867 w 178555"/>
                  <a:gd name="connsiteY1" fmla="*/ 124644 h 161258"/>
                  <a:gd name="connsiteX2" fmla="*/ 126683 w 178555"/>
                  <a:gd name="connsiteY2" fmla="*/ 2819 h 161258"/>
                  <a:gd name="connsiteX3" fmla="*/ 128445 w 178555"/>
                  <a:gd name="connsiteY3" fmla="*/ 1057 h 161258"/>
                  <a:gd name="connsiteX4" fmla="*/ 132007 w 178555"/>
                  <a:gd name="connsiteY4" fmla="*/ 0 h 161258"/>
                  <a:gd name="connsiteX5" fmla="*/ 178556 w 178555"/>
                  <a:gd name="connsiteY5" fmla="*/ 5639 h 161258"/>
                  <a:gd name="connsiteX6" fmla="*/ 173269 w 178555"/>
                  <a:gd name="connsiteY6" fmla="*/ 11420 h 161258"/>
                  <a:gd name="connsiteX7" fmla="*/ 29280 w 178555"/>
                  <a:gd name="connsiteY7" fmla="*/ 155372 h 161258"/>
                  <a:gd name="connsiteX8" fmla="*/ 21498 w 178555"/>
                  <a:gd name="connsiteY8" fmla="*/ 161258 h 161258"/>
                  <a:gd name="connsiteX9" fmla="*/ 38 w 178555"/>
                  <a:gd name="connsiteY9" fmla="*/ 128797 h 161258"/>
                  <a:gd name="connsiteX10" fmla="*/ 0 w 178555"/>
                  <a:gd name="connsiteY10" fmla="*/ 128835 h 1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55" h="161258">
                    <a:moveTo>
                      <a:pt x="0" y="128835"/>
                    </a:moveTo>
                    <a:cubicBezTo>
                      <a:pt x="1553" y="127073"/>
                      <a:pt x="3420" y="126092"/>
                      <a:pt x="4867" y="124644"/>
                    </a:cubicBezTo>
                    <a:cubicBezTo>
                      <a:pt x="45491" y="84049"/>
                      <a:pt x="86087" y="43453"/>
                      <a:pt x="126683" y="2819"/>
                    </a:cubicBezTo>
                    <a:cubicBezTo>
                      <a:pt x="127035" y="2467"/>
                      <a:pt x="127359" y="2010"/>
                      <a:pt x="128445" y="1057"/>
                    </a:cubicBezTo>
                    <a:cubicBezTo>
                      <a:pt x="129893" y="314"/>
                      <a:pt x="130597" y="143"/>
                      <a:pt x="132007" y="0"/>
                    </a:cubicBezTo>
                    <a:cubicBezTo>
                      <a:pt x="148180" y="495"/>
                      <a:pt x="163582" y="1372"/>
                      <a:pt x="178556" y="5639"/>
                    </a:cubicBezTo>
                    <a:cubicBezTo>
                      <a:pt x="176794" y="7582"/>
                      <a:pt x="175136" y="9582"/>
                      <a:pt x="173269" y="11420"/>
                    </a:cubicBezTo>
                    <a:cubicBezTo>
                      <a:pt x="125273" y="59417"/>
                      <a:pt x="77314" y="107442"/>
                      <a:pt x="29280" y="155372"/>
                    </a:cubicBezTo>
                    <a:cubicBezTo>
                      <a:pt x="27099" y="157553"/>
                      <a:pt x="24489" y="159248"/>
                      <a:pt x="21498" y="161258"/>
                    </a:cubicBezTo>
                    <a:cubicBezTo>
                      <a:pt x="12792" y="151495"/>
                      <a:pt x="5039" y="141380"/>
                      <a:pt x="38" y="128797"/>
                    </a:cubicBezTo>
                    <a:lnTo>
                      <a:pt x="0" y="128835"/>
                    </a:lnTo>
                    <a:close/>
                  </a:path>
                </a:pathLst>
              </a:custGeom>
              <a:solidFill>
                <a:srgbClr val="4AC7DE"/>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A190034C-762D-E5B7-A524-2ECDA8FC9670}"/>
                  </a:ext>
                </a:extLst>
              </p:cNvPr>
              <p:cNvSpPr/>
              <p:nvPr/>
            </p:nvSpPr>
            <p:spPr>
              <a:xfrm>
                <a:off x="-1627722" y="3685648"/>
                <a:ext cx="182851" cy="161024"/>
              </a:xfrm>
              <a:custGeom>
                <a:avLst/>
                <a:gdLst>
                  <a:gd name="connsiteX0" fmla="*/ 182823 w 182851"/>
                  <a:gd name="connsiteY0" fmla="*/ 785 h 161024"/>
                  <a:gd name="connsiteX1" fmla="*/ 133522 w 182851"/>
                  <a:gd name="connsiteY1" fmla="*/ 50296 h 161024"/>
                  <a:gd name="connsiteX2" fmla="*/ 28613 w 182851"/>
                  <a:gd name="connsiteY2" fmla="*/ 155176 h 161024"/>
                  <a:gd name="connsiteX3" fmla="*/ 20860 w 182851"/>
                  <a:gd name="connsiteY3" fmla="*/ 161024 h 161024"/>
                  <a:gd name="connsiteX4" fmla="*/ 0 w 182851"/>
                  <a:gd name="connsiteY4" fmla="*/ 128430 h 161024"/>
                  <a:gd name="connsiteX5" fmla="*/ 2353 w 182851"/>
                  <a:gd name="connsiteY5" fmla="*/ 126315 h 161024"/>
                  <a:gd name="connsiteX6" fmla="*/ 113224 w 182851"/>
                  <a:gd name="connsiteY6" fmla="*/ 15416 h 161024"/>
                  <a:gd name="connsiteX7" fmla="*/ 117024 w 182851"/>
                  <a:gd name="connsiteY7" fmla="*/ 10091 h 161024"/>
                  <a:gd name="connsiteX8" fmla="*/ 128264 w 182851"/>
                  <a:gd name="connsiteY8" fmla="*/ 5405 h 161024"/>
                  <a:gd name="connsiteX9" fmla="*/ 182785 w 182851"/>
                  <a:gd name="connsiteY9" fmla="*/ 52 h 161024"/>
                  <a:gd name="connsiteX10" fmla="*/ 182851 w 182851"/>
                  <a:gd name="connsiteY10" fmla="*/ 785 h 161024"/>
                  <a:gd name="connsiteX11" fmla="*/ 182823 w 182851"/>
                  <a:gd name="connsiteY11" fmla="*/ 785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51" h="161024">
                    <a:moveTo>
                      <a:pt x="182823" y="785"/>
                    </a:moveTo>
                    <a:cubicBezTo>
                      <a:pt x="166392" y="17283"/>
                      <a:pt x="149971" y="33809"/>
                      <a:pt x="133522" y="50296"/>
                    </a:cubicBezTo>
                    <a:cubicBezTo>
                      <a:pt x="98565" y="85291"/>
                      <a:pt x="63598" y="120248"/>
                      <a:pt x="28613" y="155176"/>
                    </a:cubicBezTo>
                    <a:cubicBezTo>
                      <a:pt x="26422" y="157319"/>
                      <a:pt x="23822" y="159053"/>
                      <a:pt x="20860" y="161024"/>
                    </a:cubicBezTo>
                    <a:cubicBezTo>
                      <a:pt x="12259" y="151157"/>
                      <a:pt x="4439" y="141117"/>
                      <a:pt x="0" y="128430"/>
                    </a:cubicBezTo>
                    <a:cubicBezTo>
                      <a:pt x="1086" y="127268"/>
                      <a:pt x="1791" y="126877"/>
                      <a:pt x="2353" y="126315"/>
                    </a:cubicBezTo>
                    <a:cubicBezTo>
                      <a:pt x="39319" y="89378"/>
                      <a:pt x="76324" y="52411"/>
                      <a:pt x="113224" y="15416"/>
                    </a:cubicBezTo>
                    <a:cubicBezTo>
                      <a:pt x="114633" y="14006"/>
                      <a:pt x="115443" y="12034"/>
                      <a:pt x="117024" y="10091"/>
                    </a:cubicBezTo>
                    <a:cubicBezTo>
                      <a:pt x="120901" y="8405"/>
                      <a:pt x="124254" y="6919"/>
                      <a:pt x="128264" y="5405"/>
                    </a:cubicBezTo>
                    <a:cubicBezTo>
                      <a:pt x="146695" y="1881"/>
                      <a:pt x="164630" y="-377"/>
                      <a:pt x="182785" y="52"/>
                    </a:cubicBezTo>
                    <a:cubicBezTo>
                      <a:pt x="182747" y="300"/>
                      <a:pt x="182851" y="785"/>
                      <a:pt x="182851" y="785"/>
                    </a:cubicBezTo>
                    <a:lnTo>
                      <a:pt x="182823" y="785"/>
                    </a:lnTo>
                    <a:close/>
                  </a:path>
                </a:pathLst>
              </a:custGeom>
              <a:solidFill>
                <a:srgbClr val="4AC7DE"/>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E664E9A9-B8CD-29BA-2294-FA6569F5F279}"/>
                  </a:ext>
                </a:extLst>
              </p:cNvPr>
              <p:cNvSpPr/>
              <p:nvPr/>
            </p:nvSpPr>
            <p:spPr>
              <a:xfrm>
                <a:off x="-888191" y="3530328"/>
                <a:ext cx="116179" cy="140066"/>
              </a:xfrm>
              <a:custGeom>
                <a:avLst/>
                <a:gdLst>
                  <a:gd name="connsiteX0" fmla="*/ 113614 w 116179"/>
                  <a:gd name="connsiteY0" fmla="*/ 0 h 140066"/>
                  <a:gd name="connsiteX1" fmla="*/ 116014 w 116179"/>
                  <a:gd name="connsiteY1" fmla="*/ 18498 h 140066"/>
                  <a:gd name="connsiteX2" fmla="*/ 115662 w 116179"/>
                  <a:gd name="connsiteY2" fmla="*/ 92497 h 140066"/>
                  <a:gd name="connsiteX3" fmla="*/ 68256 w 116179"/>
                  <a:gd name="connsiteY3" fmla="*/ 140037 h 140066"/>
                  <a:gd name="connsiteX4" fmla="*/ 65408 w 116179"/>
                  <a:gd name="connsiteY4" fmla="*/ 139903 h 140066"/>
                  <a:gd name="connsiteX5" fmla="*/ 33271 w 116179"/>
                  <a:gd name="connsiteY5" fmla="*/ 123015 h 140066"/>
                  <a:gd name="connsiteX6" fmla="*/ 0 w 116179"/>
                  <a:gd name="connsiteY6" fmla="*/ 112909 h 140066"/>
                  <a:gd name="connsiteX7" fmla="*/ 1762 w 116179"/>
                  <a:gd name="connsiteY7" fmla="*/ 110652 h 140066"/>
                  <a:gd name="connsiteX8" fmla="*/ 108680 w 116179"/>
                  <a:gd name="connsiteY8" fmla="*/ 3772 h 140066"/>
                  <a:gd name="connsiteX9" fmla="*/ 113576 w 116179"/>
                  <a:gd name="connsiteY9" fmla="*/ 0 h 140066"/>
                  <a:gd name="connsiteX10" fmla="*/ 113614 w 116179"/>
                  <a:gd name="connsiteY10" fmla="*/ 0 h 1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79" h="140066">
                    <a:moveTo>
                      <a:pt x="113614" y="0"/>
                    </a:moveTo>
                    <a:cubicBezTo>
                      <a:pt x="114462" y="6163"/>
                      <a:pt x="115938" y="12335"/>
                      <a:pt x="116014" y="18498"/>
                    </a:cubicBezTo>
                    <a:cubicBezTo>
                      <a:pt x="116329" y="42853"/>
                      <a:pt x="116186" y="67199"/>
                      <a:pt x="115662" y="92497"/>
                    </a:cubicBezTo>
                    <a:cubicBezTo>
                      <a:pt x="99660" y="108956"/>
                      <a:pt x="84191" y="124501"/>
                      <a:pt x="68256" y="140037"/>
                    </a:cubicBezTo>
                    <a:cubicBezTo>
                      <a:pt x="67170" y="140075"/>
                      <a:pt x="66532" y="140113"/>
                      <a:pt x="65408" y="139903"/>
                    </a:cubicBezTo>
                    <a:cubicBezTo>
                      <a:pt x="54407" y="134045"/>
                      <a:pt x="44263" y="127463"/>
                      <a:pt x="33271" y="123015"/>
                    </a:cubicBezTo>
                    <a:cubicBezTo>
                      <a:pt x="22555" y="118681"/>
                      <a:pt x="10992" y="116500"/>
                      <a:pt x="0" y="112909"/>
                    </a:cubicBezTo>
                    <a:cubicBezTo>
                      <a:pt x="743" y="111852"/>
                      <a:pt x="1200" y="111214"/>
                      <a:pt x="1762" y="110652"/>
                    </a:cubicBezTo>
                    <a:cubicBezTo>
                      <a:pt x="37395" y="75019"/>
                      <a:pt x="73019" y="39357"/>
                      <a:pt x="108680" y="3772"/>
                    </a:cubicBezTo>
                    <a:cubicBezTo>
                      <a:pt x="110128" y="2324"/>
                      <a:pt x="111919" y="1229"/>
                      <a:pt x="113576" y="0"/>
                    </a:cubicBezTo>
                    <a:lnTo>
                      <a:pt x="113614" y="0"/>
                    </a:lnTo>
                    <a:close/>
                  </a:path>
                </a:pathLst>
              </a:custGeom>
              <a:solidFill>
                <a:srgbClr val="91DDEB"/>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F5C8D7B8-3FBC-24F8-D042-A818D67E899A}"/>
                  </a:ext>
                </a:extLst>
              </p:cNvPr>
              <p:cNvSpPr/>
              <p:nvPr/>
            </p:nvSpPr>
            <p:spPr>
              <a:xfrm>
                <a:off x="-1648200" y="3376404"/>
                <a:ext cx="167420" cy="167982"/>
              </a:xfrm>
              <a:custGeom>
                <a:avLst/>
                <a:gdLst>
                  <a:gd name="connsiteX0" fmla="*/ 167421 w 167420"/>
                  <a:gd name="connsiteY0" fmla="*/ 0 h 167982"/>
                  <a:gd name="connsiteX1" fmla="*/ 164040 w 167420"/>
                  <a:gd name="connsiteY1" fmla="*/ 4820 h 167982"/>
                  <a:gd name="connsiteX2" fmla="*/ 4648 w 167420"/>
                  <a:gd name="connsiteY2" fmla="*/ 164211 h 167982"/>
                  <a:gd name="connsiteX3" fmla="*/ 0 w 167420"/>
                  <a:gd name="connsiteY3" fmla="*/ 167983 h 167982"/>
                  <a:gd name="connsiteX4" fmla="*/ 41377 w 167420"/>
                  <a:gd name="connsiteY4" fmla="*/ 64589 h 167982"/>
                  <a:gd name="connsiteX5" fmla="*/ 148257 w 167420"/>
                  <a:gd name="connsiteY5" fmla="*/ 2286 h 167982"/>
                  <a:gd name="connsiteX6" fmla="*/ 167392 w 167420"/>
                  <a:gd name="connsiteY6" fmla="*/ 0 h 167982"/>
                  <a:gd name="connsiteX7" fmla="*/ 167421 w 167420"/>
                  <a:gd name="connsiteY7" fmla="*/ 0 h 1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20" h="167982">
                    <a:moveTo>
                      <a:pt x="167421" y="0"/>
                    </a:moveTo>
                    <a:cubicBezTo>
                      <a:pt x="166754" y="1648"/>
                      <a:pt x="165525" y="3343"/>
                      <a:pt x="164040" y="4820"/>
                    </a:cubicBezTo>
                    <a:cubicBezTo>
                      <a:pt x="110938" y="57969"/>
                      <a:pt x="57798" y="111109"/>
                      <a:pt x="4648" y="164211"/>
                    </a:cubicBezTo>
                    <a:cubicBezTo>
                      <a:pt x="3353" y="165516"/>
                      <a:pt x="1905" y="166640"/>
                      <a:pt x="0" y="167983"/>
                    </a:cubicBezTo>
                    <a:cubicBezTo>
                      <a:pt x="1762" y="128902"/>
                      <a:pt x="16383" y="94545"/>
                      <a:pt x="41377" y="64589"/>
                    </a:cubicBezTo>
                    <a:cubicBezTo>
                      <a:pt x="69428" y="31004"/>
                      <a:pt x="105337" y="10497"/>
                      <a:pt x="148257" y="2286"/>
                    </a:cubicBezTo>
                    <a:cubicBezTo>
                      <a:pt x="154353" y="1124"/>
                      <a:pt x="160592" y="705"/>
                      <a:pt x="167392" y="0"/>
                    </a:cubicBezTo>
                    <a:lnTo>
                      <a:pt x="167421" y="0"/>
                    </a:lnTo>
                    <a:close/>
                  </a:path>
                </a:pathLst>
              </a:custGeom>
              <a:solidFill>
                <a:srgbClr val="4BC7DE"/>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5F97BB5A-B92C-84B5-C7A0-4DCA97996D0D}"/>
                  </a:ext>
                </a:extLst>
              </p:cNvPr>
              <p:cNvSpPr/>
              <p:nvPr/>
            </p:nvSpPr>
            <p:spPr>
              <a:xfrm>
                <a:off x="-1135813" y="3376432"/>
                <a:ext cx="167916" cy="167811"/>
              </a:xfrm>
              <a:custGeom>
                <a:avLst/>
                <a:gdLst>
                  <a:gd name="connsiteX0" fmla="*/ 44406 w 167916"/>
                  <a:gd name="connsiteY0" fmla="*/ 127216 h 167811"/>
                  <a:gd name="connsiteX1" fmla="*/ 37529 w 167916"/>
                  <a:gd name="connsiteY1" fmla="*/ 131902 h 167811"/>
                  <a:gd name="connsiteX2" fmla="*/ 6410 w 167916"/>
                  <a:gd name="connsiteY2" fmla="*/ 162877 h 167811"/>
                  <a:gd name="connsiteX3" fmla="*/ 0 w 167916"/>
                  <a:gd name="connsiteY3" fmla="*/ 167811 h 167811"/>
                  <a:gd name="connsiteX4" fmla="*/ 36900 w 167916"/>
                  <a:gd name="connsiteY4" fmla="*/ 70485 h 167811"/>
                  <a:gd name="connsiteX5" fmla="*/ 151076 w 167916"/>
                  <a:gd name="connsiteY5" fmla="*/ 1724 h 167811"/>
                  <a:gd name="connsiteX6" fmla="*/ 167916 w 167916"/>
                  <a:gd name="connsiteY6" fmla="*/ 0 h 167811"/>
                  <a:gd name="connsiteX7" fmla="*/ 148428 w 167916"/>
                  <a:gd name="connsiteY7" fmla="*/ 20936 h 167811"/>
                  <a:gd name="connsiteX8" fmla="*/ 122844 w 167916"/>
                  <a:gd name="connsiteY8" fmla="*/ 46549 h 167811"/>
                  <a:gd name="connsiteX9" fmla="*/ 119291 w 167916"/>
                  <a:gd name="connsiteY9" fmla="*/ 47330 h 167811"/>
                  <a:gd name="connsiteX10" fmla="*/ 82496 w 167916"/>
                  <a:gd name="connsiteY10" fmla="*/ 47330 h 167811"/>
                  <a:gd name="connsiteX11" fmla="*/ 71714 w 167916"/>
                  <a:gd name="connsiteY11" fmla="*/ 57369 h 167811"/>
                  <a:gd name="connsiteX12" fmla="*/ 82429 w 167916"/>
                  <a:gd name="connsiteY12" fmla="*/ 66465 h 167811"/>
                  <a:gd name="connsiteX13" fmla="*/ 101241 w 167916"/>
                  <a:gd name="connsiteY13" fmla="*/ 66923 h 167811"/>
                  <a:gd name="connsiteX14" fmla="*/ 101451 w 167916"/>
                  <a:gd name="connsiteY14" fmla="*/ 67694 h 167811"/>
                  <a:gd name="connsiteX15" fmla="*/ 65618 w 167916"/>
                  <a:gd name="connsiteY15" fmla="*/ 103851 h 167811"/>
                  <a:gd name="connsiteX16" fmla="*/ 60017 w 167916"/>
                  <a:gd name="connsiteY16" fmla="*/ 111433 h 167811"/>
                  <a:gd name="connsiteX17" fmla="*/ 44472 w 167916"/>
                  <a:gd name="connsiteY17" fmla="*/ 127216 h 167811"/>
                  <a:gd name="connsiteX18" fmla="*/ 44406 w 167916"/>
                  <a:gd name="connsiteY18" fmla="*/ 127216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916" h="167811">
                    <a:moveTo>
                      <a:pt x="44406" y="127216"/>
                    </a:moveTo>
                    <a:cubicBezTo>
                      <a:pt x="42110" y="128769"/>
                      <a:pt x="39472" y="129997"/>
                      <a:pt x="37529" y="131902"/>
                    </a:cubicBezTo>
                    <a:cubicBezTo>
                      <a:pt x="27061" y="142161"/>
                      <a:pt x="16812" y="152590"/>
                      <a:pt x="6410" y="162877"/>
                    </a:cubicBezTo>
                    <a:cubicBezTo>
                      <a:pt x="4582" y="164678"/>
                      <a:pt x="2467" y="166154"/>
                      <a:pt x="0" y="167811"/>
                    </a:cubicBezTo>
                    <a:cubicBezTo>
                      <a:pt x="2324" y="131655"/>
                      <a:pt x="14659" y="99098"/>
                      <a:pt x="36900" y="70485"/>
                    </a:cubicBezTo>
                    <a:cubicBezTo>
                      <a:pt x="66037" y="32947"/>
                      <a:pt x="104413" y="10325"/>
                      <a:pt x="151076" y="1724"/>
                    </a:cubicBezTo>
                    <a:cubicBezTo>
                      <a:pt x="156391" y="743"/>
                      <a:pt x="161858" y="533"/>
                      <a:pt x="167916" y="0"/>
                    </a:cubicBezTo>
                    <a:cubicBezTo>
                      <a:pt x="161858" y="7010"/>
                      <a:pt x="155200" y="14030"/>
                      <a:pt x="148428" y="20936"/>
                    </a:cubicBezTo>
                    <a:cubicBezTo>
                      <a:pt x="140180" y="29356"/>
                      <a:pt x="131864" y="37671"/>
                      <a:pt x="122844" y="46549"/>
                    </a:cubicBezTo>
                    <a:cubicBezTo>
                      <a:pt x="121406" y="47187"/>
                      <a:pt x="120729" y="47254"/>
                      <a:pt x="119291" y="47330"/>
                    </a:cubicBezTo>
                    <a:cubicBezTo>
                      <a:pt x="106528" y="47292"/>
                      <a:pt x="94517" y="47120"/>
                      <a:pt x="82496" y="47330"/>
                    </a:cubicBezTo>
                    <a:cubicBezTo>
                      <a:pt x="76086" y="47435"/>
                      <a:pt x="71533" y="51978"/>
                      <a:pt x="71714" y="57369"/>
                    </a:cubicBezTo>
                    <a:cubicBezTo>
                      <a:pt x="71885" y="62617"/>
                      <a:pt x="75981" y="66256"/>
                      <a:pt x="82429" y="66465"/>
                    </a:cubicBezTo>
                    <a:cubicBezTo>
                      <a:pt x="88697" y="66675"/>
                      <a:pt x="94974" y="66608"/>
                      <a:pt x="101241" y="66923"/>
                    </a:cubicBezTo>
                    <a:cubicBezTo>
                      <a:pt x="101241" y="67199"/>
                      <a:pt x="101451" y="67694"/>
                      <a:pt x="101451" y="67694"/>
                    </a:cubicBezTo>
                    <a:cubicBezTo>
                      <a:pt x="89506" y="79753"/>
                      <a:pt x="77524" y="91764"/>
                      <a:pt x="65618" y="103851"/>
                    </a:cubicBezTo>
                    <a:cubicBezTo>
                      <a:pt x="63646" y="105861"/>
                      <a:pt x="62055" y="108223"/>
                      <a:pt x="60017" y="111433"/>
                    </a:cubicBezTo>
                    <a:cubicBezTo>
                      <a:pt x="54655" y="117348"/>
                      <a:pt x="49587" y="122282"/>
                      <a:pt x="44472" y="127216"/>
                    </a:cubicBezTo>
                    <a:lnTo>
                      <a:pt x="44406" y="127216"/>
                    </a:lnTo>
                    <a:close/>
                  </a:path>
                </a:pathLst>
              </a:custGeom>
              <a:solidFill>
                <a:srgbClr val="4BC7DE"/>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4C30D39-2F5C-04D7-4EA5-BCF3B008A04F}"/>
                  </a:ext>
                </a:extLst>
              </p:cNvPr>
              <p:cNvSpPr/>
              <p:nvPr/>
            </p:nvSpPr>
            <p:spPr>
              <a:xfrm>
                <a:off x="-894106" y="3487970"/>
                <a:ext cx="119500" cy="157800"/>
              </a:xfrm>
              <a:custGeom>
                <a:avLst/>
                <a:gdLst>
                  <a:gd name="connsiteX0" fmla="*/ 119501 w 119500"/>
                  <a:gd name="connsiteY0" fmla="*/ 41681 h 157800"/>
                  <a:gd name="connsiteX1" fmla="*/ 114633 w 119500"/>
                  <a:gd name="connsiteY1" fmla="*/ 46130 h 157800"/>
                  <a:gd name="connsiteX2" fmla="*/ 7715 w 119500"/>
                  <a:gd name="connsiteY2" fmla="*/ 153010 h 157800"/>
                  <a:gd name="connsiteX3" fmla="*/ 5534 w 119500"/>
                  <a:gd name="connsiteY3" fmla="*/ 155438 h 157800"/>
                  <a:gd name="connsiteX4" fmla="*/ 0 w 119500"/>
                  <a:gd name="connsiteY4" fmla="*/ 157801 h 157800"/>
                  <a:gd name="connsiteX5" fmla="*/ 210 w 119500"/>
                  <a:gd name="connsiteY5" fmla="*/ 103918 h 157800"/>
                  <a:gd name="connsiteX6" fmla="*/ 6867 w 119500"/>
                  <a:gd name="connsiteY6" fmla="*/ 98670 h 157800"/>
                  <a:gd name="connsiteX7" fmla="*/ 99727 w 119500"/>
                  <a:gd name="connsiteY7" fmla="*/ 5915 h 157800"/>
                  <a:gd name="connsiteX8" fmla="*/ 107442 w 119500"/>
                  <a:gd name="connsiteY8" fmla="*/ 0 h 157800"/>
                  <a:gd name="connsiteX9" fmla="*/ 119501 w 119500"/>
                  <a:gd name="connsiteY9" fmla="*/ 41681 h 1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00" h="157800">
                    <a:moveTo>
                      <a:pt x="119501" y="41681"/>
                    </a:moveTo>
                    <a:cubicBezTo>
                      <a:pt x="117881" y="43625"/>
                      <a:pt x="116081" y="44682"/>
                      <a:pt x="114633" y="46130"/>
                    </a:cubicBezTo>
                    <a:cubicBezTo>
                      <a:pt x="78972" y="81715"/>
                      <a:pt x="43348" y="117377"/>
                      <a:pt x="7715" y="153010"/>
                    </a:cubicBezTo>
                    <a:cubicBezTo>
                      <a:pt x="7153" y="153572"/>
                      <a:pt x="6696" y="154210"/>
                      <a:pt x="5534" y="155438"/>
                    </a:cubicBezTo>
                    <a:cubicBezTo>
                      <a:pt x="3238" y="156886"/>
                      <a:pt x="1657" y="157696"/>
                      <a:pt x="0" y="157801"/>
                    </a:cubicBezTo>
                    <a:cubicBezTo>
                      <a:pt x="38" y="139370"/>
                      <a:pt x="143" y="121644"/>
                      <a:pt x="210" y="103918"/>
                    </a:cubicBezTo>
                    <a:cubicBezTo>
                      <a:pt x="2429" y="102194"/>
                      <a:pt x="4867" y="100641"/>
                      <a:pt x="6867" y="98670"/>
                    </a:cubicBezTo>
                    <a:cubicBezTo>
                      <a:pt x="37852" y="67761"/>
                      <a:pt x="68751" y="36824"/>
                      <a:pt x="99727" y="5915"/>
                    </a:cubicBezTo>
                    <a:cubicBezTo>
                      <a:pt x="101917" y="3734"/>
                      <a:pt x="104518" y="1972"/>
                      <a:pt x="107442" y="0"/>
                    </a:cubicBezTo>
                    <a:cubicBezTo>
                      <a:pt x="113719" y="13106"/>
                      <a:pt x="117986" y="26670"/>
                      <a:pt x="119501" y="41681"/>
                    </a:cubicBezTo>
                    <a:close/>
                  </a:path>
                </a:pathLst>
              </a:custGeom>
              <a:solidFill>
                <a:srgbClr val="4AC7DE"/>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B46A2C3B-60D4-6218-9219-131B46FBDB17}"/>
                  </a:ext>
                </a:extLst>
              </p:cNvPr>
              <p:cNvSpPr/>
              <p:nvPr/>
            </p:nvSpPr>
            <p:spPr>
              <a:xfrm>
                <a:off x="-866103" y="3670440"/>
                <a:ext cx="94034" cy="131864"/>
              </a:xfrm>
              <a:custGeom>
                <a:avLst/>
                <a:gdLst>
                  <a:gd name="connsiteX0" fmla="*/ 43844 w 94034"/>
                  <a:gd name="connsiteY0" fmla="*/ 1 h 131864"/>
                  <a:gd name="connsiteX1" fmla="*/ 46311 w 94034"/>
                  <a:gd name="connsiteY1" fmla="*/ 458 h 131864"/>
                  <a:gd name="connsiteX2" fmla="*/ 50082 w 94034"/>
                  <a:gd name="connsiteY2" fmla="*/ 5249 h 131864"/>
                  <a:gd name="connsiteX3" fmla="*/ 89516 w 94034"/>
                  <a:gd name="connsiteY3" fmla="*/ 53598 h 131864"/>
                  <a:gd name="connsiteX4" fmla="*/ 93993 w 94034"/>
                  <a:gd name="connsiteY4" fmla="*/ 59732 h 131864"/>
                  <a:gd name="connsiteX5" fmla="*/ 79010 w 94034"/>
                  <a:gd name="connsiteY5" fmla="*/ 131865 h 131864"/>
                  <a:gd name="connsiteX6" fmla="*/ 66323 w 94034"/>
                  <a:gd name="connsiteY6" fmla="*/ 114177 h 131864"/>
                  <a:gd name="connsiteX7" fmla="*/ 12935 w 94034"/>
                  <a:gd name="connsiteY7" fmla="*/ 58570 h 131864"/>
                  <a:gd name="connsiteX8" fmla="*/ 0 w 94034"/>
                  <a:gd name="connsiteY8" fmla="*/ 48454 h 131864"/>
                  <a:gd name="connsiteX9" fmla="*/ 4696 w 94034"/>
                  <a:gd name="connsiteY9" fmla="*/ 41473 h 131864"/>
                  <a:gd name="connsiteX10" fmla="*/ 39081 w 94034"/>
                  <a:gd name="connsiteY10" fmla="*/ 6944 h 131864"/>
                  <a:gd name="connsiteX11" fmla="*/ 43882 w 94034"/>
                  <a:gd name="connsiteY11" fmla="*/ 29 h 131864"/>
                  <a:gd name="connsiteX12" fmla="*/ 43844 w 94034"/>
                  <a:gd name="connsiteY12" fmla="*/ 1 h 1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034" h="131864">
                    <a:moveTo>
                      <a:pt x="43844" y="1"/>
                    </a:moveTo>
                    <a:cubicBezTo>
                      <a:pt x="44472" y="1"/>
                      <a:pt x="45110" y="-37"/>
                      <a:pt x="46311" y="458"/>
                    </a:cubicBezTo>
                    <a:cubicBezTo>
                      <a:pt x="47930" y="2430"/>
                      <a:pt x="48739" y="4192"/>
                      <a:pt x="50082" y="5249"/>
                    </a:cubicBezTo>
                    <a:cubicBezTo>
                      <a:pt x="66751" y="18498"/>
                      <a:pt x="80105" y="34424"/>
                      <a:pt x="89516" y="53598"/>
                    </a:cubicBezTo>
                    <a:cubicBezTo>
                      <a:pt x="90602" y="55817"/>
                      <a:pt x="92469" y="57684"/>
                      <a:pt x="93993" y="59732"/>
                    </a:cubicBezTo>
                    <a:cubicBezTo>
                      <a:pt x="94555" y="84754"/>
                      <a:pt x="89411" y="108643"/>
                      <a:pt x="79010" y="131865"/>
                    </a:cubicBezTo>
                    <a:cubicBezTo>
                      <a:pt x="74504" y="126188"/>
                      <a:pt x="70304" y="120235"/>
                      <a:pt x="66323" y="114177"/>
                    </a:cubicBezTo>
                    <a:cubicBezTo>
                      <a:pt x="51949" y="92365"/>
                      <a:pt x="33938" y="74000"/>
                      <a:pt x="12935" y="58570"/>
                    </a:cubicBezTo>
                    <a:cubicBezTo>
                      <a:pt x="8744" y="55465"/>
                      <a:pt x="4477" y="52474"/>
                      <a:pt x="0" y="48454"/>
                    </a:cubicBezTo>
                    <a:cubicBezTo>
                      <a:pt x="1410" y="45454"/>
                      <a:pt x="2896" y="43311"/>
                      <a:pt x="4696" y="41473"/>
                    </a:cubicBezTo>
                    <a:cubicBezTo>
                      <a:pt x="16145" y="29957"/>
                      <a:pt x="27699" y="18536"/>
                      <a:pt x="39081" y="6944"/>
                    </a:cubicBezTo>
                    <a:cubicBezTo>
                      <a:pt x="41024" y="4963"/>
                      <a:pt x="42291" y="2363"/>
                      <a:pt x="43882" y="29"/>
                    </a:cubicBezTo>
                    <a:lnTo>
                      <a:pt x="43844" y="1"/>
                    </a:lnTo>
                    <a:close/>
                  </a:path>
                </a:pathLst>
              </a:custGeom>
              <a:solidFill>
                <a:srgbClr val="76D5E6"/>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94F7B507-7FE8-469C-96DA-F0E84F35A369}"/>
                  </a:ext>
                </a:extLst>
              </p:cNvPr>
              <p:cNvSpPr/>
              <p:nvPr/>
            </p:nvSpPr>
            <p:spPr>
              <a:xfrm>
                <a:off x="-1178981" y="4672463"/>
                <a:ext cx="147613" cy="30106"/>
              </a:xfrm>
              <a:custGeom>
                <a:avLst/>
                <a:gdLst>
                  <a:gd name="connsiteX0" fmla="*/ 135875 w 147613"/>
                  <a:gd name="connsiteY0" fmla="*/ 30068 h 30106"/>
                  <a:gd name="connsiteX1" fmla="*/ 40520 w 147613"/>
                  <a:gd name="connsiteY1" fmla="*/ 29859 h 30106"/>
                  <a:gd name="connsiteX2" fmla="*/ 591 w 147613"/>
                  <a:gd name="connsiteY2" fmla="*/ 29220 h 30106"/>
                  <a:gd name="connsiteX3" fmla="*/ 67 w 147613"/>
                  <a:gd name="connsiteY3" fmla="*/ 45 h 30106"/>
                  <a:gd name="connsiteX4" fmla="*/ 139228 w 147613"/>
                  <a:gd name="connsiteY4" fmla="*/ 7 h 30106"/>
                  <a:gd name="connsiteX5" fmla="*/ 146695 w 147613"/>
                  <a:gd name="connsiteY5" fmla="*/ 1350 h 30106"/>
                  <a:gd name="connsiteX6" fmla="*/ 147610 w 147613"/>
                  <a:gd name="connsiteY6" fmla="*/ 21257 h 30106"/>
                  <a:gd name="connsiteX7" fmla="*/ 138913 w 147613"/>
                  <a:gd name="connsiteY7" fmla="*/ 30030 h 30106"/>
                  <a:gd name="connsiteX8" fmla="*/ 135913 w 147613"/>
                  <a:gd name="connsiteY8" fmla="*/ 30106 h 30106"/>
                  <a:gd name="connsiteX9" fmla="*/ 135875 w 147613"/>
                  <a:gd name="connsiteY9" fmla="*/ 30068 h 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13" h="30106">
                    <a:moveTo>
                      <a:pt x="135875" y="30068"/>
                    </a:moveTo>
                    <a:cubicBezTo>
                      <a:pt x="103671" y="30001"/>
                      <a:pt x="72095" y="29897"/>
                      <a:pt x="40520" y="29859"/>
                    </a:cubicBezTo>
                    <a:cubicBezTo>
                      <a:pt x="27480" y="29859"/>
                      <a:pt x="14441" y="29925"/>
                      <a:pt x="591" y="29220"/>
                    </a:cubicBezTo>
                    <a:cubicBezTo>
                      <a:pt x="-114" y="19000"/>
                      <a:pt x="-37" y="9523"/>
                      <a:pt x="67" y="45"/>
                    </a:cubicBezTo>
                    <a:cubicBezTo>
                      <a:pt x="46445" y="45"/>
                      <a:pt x="92812" y="-21"/>
                      <a:pt x="139228" y="7"/>
                    </a:cubicBezTo>
                    <a:cubicBezTo>
                      <a:pt x="141514" y="7"/>
                      <a:pt x="143809" y="683"/>
                      <a:pt x="146695" y="1350"/>
                    </a:cubicBezTo>
                    <a:cubicBezTo>
                      <a:pt x="147400" y="8151"/>
                      <a:pt x="147648" y="14704"/>
                      <a:pt x="147610" y="21257"/>
                    </a:cubicBezTo>
                    <a:cubicBezTo>
                      <a:pt x="147610" y="28620"/>
                      <a:pt x="146448" y="29649"/>
                      <a:pt x="138913" y="30030"/>
                    </a:cubicBezTo>
                    <a:cubicBezTo>
                      <a:pt x="138132" y="30068"/>
                      <a:pt x="137323" y="30106"/>
                      <a:pt x="135913" y="30106"/>
                    </a:cubicBezTo>
                    <a:lnTo>
                      <a:pt x="135875" y="30068"/>
                    </a:lnTo>
                    <a:close/>
                  </a:path>
                </a:pathLst>
              </a:custGeom>
              <a:solidFill>
                <a:srgbClr val="506C6D"/>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1DD00C2E-CC90-034A-A5D5-C870C925A6B7}"/>
                  </a:ext>
                </a:extLst>
              </p:cNvPr>
              <p:cNvSpPr/>
              <p:nvPr/>
            </p:nvSpPr>
            <p:spPr>
              <a:xfrm>
                <a:off x="-1390521" y="4672299"/>
                <a:ext cx="147940" cy="30174"/>
              </a:xfrm>
              <a:custGeom>
                <a:avLst/>
                <a:gdLst>
                  <a:gd name="connsiteX0" fmla="*/ 147924 w 147940"/>
                  <a:gd name="connsiteY0" fmla="*/ 30128 h 30174"/>
                  <a:gd name="connsiteX1" fmla="*/ 13593 w 147940"/>
                  <a:gd name="connsiteY1" fmla="*/ 30128 h 30174"/>
                  <a:gd name="connsiteX2" fmla="*/ 8125 w 147940"/>
                  <a:gd name="connsiteY2" fmla="*/ 30128 h 30174"/>
                  <a:gd name="connsiteX3" fmla="*/ 58 w 147940"/>
                  <a:gd name="connsiteY3" fmla="*/ 21955 h 30174"/>
                  <a:gd name="connsiteX4" fmla="*/ 267 w 147940"/>
                  <a:gd name="connsiteY4" fmla="*/ 5496 h 30174"/>
                  <a:gd name="connsiteX5" fmla="*/ 9040 w 147940"/>
                  <a:gd name="connsiteY5" fmla="*/ 0 h 30174"/>
                  <a:gd name="connsiteX6" fmla="*/ 147247 w 147940"/>
                  <a:gd name="connsiteY6" fmla="*/ 914 h 30174"/>
                  <a:gd name="connsiteX7" fmla="*/ 147924 w 147940"/>
                  <a:gd name="connsiteY7" fmla="*/ 30089 h 30174"/>
                  <a:gd name="connsiteX8" fmla="*/ 147924 w 147940"/>
                  <a:gd name="connsiteY8" fmla="*/ 30128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40" h="30174">
                    <a:moveTo>
                      <a:pt x="147924" y="30128"/>
                    </a:moveTo>
                    <a:cubicBezTo>
                      <a:pt x="103375" y="30128"/>
                      <a:pt x="58875" y="30128"/>
                      <a:pt x="13593" y="30128"/>
                    </a:cubicBezTo>
                    <a:cubicBezTo>
                      <a:pt x="11297" y="30128"/>
                      <a:pt x="9716" y="30232"/>
                      <a:pt x="8125" y="30128"/>
                    </a:cubicBezTo>
                    <a:cubicBezTo>
                      <a:pt x="2134" y="29737"/>
                      <a:pt x="229" y="27908"/>
                      <a:pt x="58" y="21955"/>
                    </a:cubicBezTo>
                    <a:cubicBezTo>
                      <a:pt x="-85" y="16735"/>
                      <a:pt x="58" y="11487"/>
                      <a:pt x="267" y="5496"/>
                    </a:cubicBezTo>
                    <a:cubicBezTo>
                      <a:pt x="2134" y="1057"/>
                      <a:pt x="4887" y="0"/>
                      <a:pt x="9040" y="0"/>
                    </a:cubicBezTo>
                    <a:cubicBezTo>
                      <a:pt x="54817" y="171"/>
                      <a:pt x="100632" y="143"/>
                      <a:pt x="147247" y="914"/>
                    </a:cubicBezTo>
                    <a:cubicBezTo>
                      <a:pt x="148029" y="11135"/>
                      <a:pt x="147952" y="20612"/>
                      <a:pt x="147924" y="30089"/>
                    </a:cubicBezTo>
                    <a:lnTo>
                      <a:pt x="147924" y="30128"/>
                    </a:lnTo>
                    <a:close/>
                  </a:path>
                </a:pathLst>
              </a:custGeom>
              <a:solidFill>
                <a:srgbClr val="506C6D"/>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BA239409-E1CB-50DF-1D66-1243A3CDBB55}"/>
                  </a:ext>
                </a:extLst>
              </p:cNvPr>
              <p:cNvSpPr/>
              <p:nvPr/>
            </p:nvSpPr>
            <p:spPr>
              <a:xfrm>
                <a:off x="-1700716" y="3715999"/>
                <a:ext cx="47267" cy="166373"/>
              </a:xfrm>
              <a:custGeom>
                <a:avLst/>
                <a:gdLst>
                  <a:gd name="connsiteX0" fmla="*/ 47267 w 47267"/>
                  <a:gd name="connsiteY0" fmla="*/ 109776 h 166373"/>
                  <a:gd name="connsiteX1" fmla="*/ 43924 w 47267"/>
                  <a:gd name="connsiteY1" fmla="*/ 114852 h 166373"/>
                  <a:gd name="connsiteX2" fmla="*/ 31837 w 47267"/>
                  <a:gd name="connsiteY2" fmla="*/ 163163 h 166373"/>
                  <a:gd name="connsiteX3" fmla="*/ 30208 w 47267"/>
                  <a:gd name="connsiteY3" fmla="*/ 166373 h 166373"/>
                  <a:gd name="connsiteX4" fmla="*/ 18407 w 47267"/>
                  <a:gd name="connsiteY4" fmla="*/ 148819 h 166373"/>
                  <a:gd name="connsiteX5" fmla="*/ 995 w 47267"/>
                  <a:gd name="connsiteY5" fmla="*/ 93212 h 166373"/>
                  <a:gd name="connsiteX6" fmla="*/ 5510 w 47267"/>
                  <a:gd name="connsiteY6" fmla="*/ 38167 h 166373"/>
                  <a:gd name="connsiteX7" fmla="*/ 18054 w 47267"/>
                  <a:gd name="connsiteY7" fmla="*/ 6172 h 166373"/>
                  <a:gd name="connsiteX8" fmla="*/ 23131 w 47267"/>
                  <a:gd name="connsiteY8" fmla="*/ 0 h 166373"/>
                  <a:gd name="connsiteX9" fmla="*/ 24150 w 47267"/>
                  <a:gd name="connsiteY9" fmla="*/ 15478 h 166373"/>
                  <a:gd name="connsiteX10" fmla="*/ 47267 w 47267"/>
                  <a:gd name="connsiteY10" fmla="*/ 109776 h 1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67" h="166373">
                    <a:moveTo>
                      <a:pt x="47267" y="109776"/>
                    </a:moveTo>
                    <a:cubicBezTo>
                      <a:pt x="46210" y="111824"/>
                      <a:pt x="44553" y="113157"/>
                      <a:pt x="43924" y="114852"/>
                    </a:cubicBezTo>
                    <a:cubicBezTo>
                      <a:pt x="38104" y="130492"/>
                      <a:pt x="33170" y="146390"/>
                      <a:pt x="31837" y="163163"/>
                    </a:cubicBezTo>
                    <a:cubicBezTo>
                      <a:pt x="31761" y="164078"/>
                      <a:pt x="30951" y="164963"/>
                      <a:pt x="30208" y="166373"/>
                    </a:cubicBezTo>
                    <a:cubicBezTo>
                      <a:pt x="24607" y="161220"/>
                      <a:pt x="21864" y="154743"/>
                      <a:pt x="18407" y="148819"/>
                    </a:cubicBezTo>
                    <a:cubicBezTo>
                      <a:pt x="8472" y="131626"/>
                      <a:pt x="3005" y="112700"/>
                      <a:pt x="995" y="93212"/>
                    </a:cubicBezTo>
                    <a:cubicBezTo>
                      <a:pt x="-901" y="74819"/>
                      <a:pt x="-443" y="56074"/>
                      <a:pt x="5510" y="38167"/>
                    </a:cubicBezTo>
                    <a:cubicBezTo>
                      <a:pt x="9101" y="27318"/>
                      <a:pt x="13654" y="16745"/>
                      <a:pt x="18054" y="6172"/>
                    </a:cubicBezTo>
                    <a:cubicBezTo>
                      <a:pt x="19007" y="3915"/>
                      <a:pt x="21083" y="2115"/>
                      <a:pt x="23131" y="0"/>
                    </a:cubicBezTo>
                    <a:cubicBezTo>
                      <a:pt x="23798" y="5077"/>
                      <a:pt x="24084" y="10258"/>
                      <a:pt x="24150" y="15478"/>
                    </a:cubicBezTo>
                    <a:cubicBezTo>
                      <a:pt x="24579" y="48492"/>
                      <a:pt x="31837" y="79858"/>
                      <a:pt x="47267" y="109776"/>
                    </a:cubicBezTo>
                    <a:close/>
                  </a:path>
                </a:pathLst>
              </a:custGeom>
              <a:solidFill>
                <a:srgbClr val="75D3E5"/>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0F6335A-7783-111C-BB94-BF091C2C8284}"/>
                  </a:ext>
                </a:extLst>
              </p:cNvPr>
              <p:cNvSpPr/>
              <p:nvPr/>
            </p:nvSpPr>
            <p:spPr>
              <a:xfrm>
                <a:off x="-1638790" y="3695920"/>
                <a:ext cx="127568" cy="117519"/>
              </a:xfrm>
              <a:custGeom>
                <a:avLst/>
                <a:gdLst>
                  <a:gd name="connsiteX0" fmla="*/ 127568 w 127568"/>
                  <a:gd name="connsiteY0" fmla="*/ 0 h 117519"/>
                  <a:gd name="connsiteX1" fmla="*/ 124263 w 127568"/>
                  <a:gd name="connsiteY1" fmla="*/ 5105 h 117519"/>
                  <a:gd name="connsiteX2" fmla="*/ 13392 w 127568"/>
                  <a:gd name="connsiteY2" fmla="*/ 116005 h 117519"/>
                  <a:gd name="connsiteX3" fmla="*/ 10925 w 127568"/>
                  <a:gd name="connsiteY3" fmla="*/ 117519 h 117519"/>
                  <a:gd name="connsiteX4" fmla="*/ 0 w 127568"/>
                  <a:gd name="connsiteY4" fmla="*/ 94650 h 117519"/>
                  <a:gd name="connsiteX5" fmla="*/ 5010 w 127568"/>
                  <a:gd name="connsiteY5" fmla="*/ 89611 h 117519"/>
                  <a:gd name="connsiteX6" fmla="*/ 37186 w 127568"/>
                  <a:gd name="connsiteY6" fmla="*/ 51406 h 117519"/>
                  <a:gd name="connsiteX7" fmla="*/ 85287 w 127568"/>
                  <a:gd name="connsiteY7" fmla="*/ 16878 h 117519"/>
                  <a:gd name="connsiteX8" fmla="*/ 111824 w 127568"/>
                  <a:gd name="connsiteY8" fmla="*/ 4477 h 117519"/>
                  <a:gd name="connsiteX9" fmla="*/ 127540 w 127568"/>
                  <a:gd name="connsiteY9" fmla="*/ 29 h 117519"/>
                  <a:gd name="connsiteX10" fmla="*/ 127568 w 127568"/>
                  <a:gd name="connsiteY10" fmla="*/ 0 h 1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8" h="117519">
                    <a:moveTo>
                      <a:pt x="127568" y="0"/>
                    </a:moveTo>
                    <a:cubicBezTo>
                      <a:pt x="126483" y="1724"/>
                      <a:pt x="125673" y="3696"/>
                      <a:pt x="124263" y="5105"/>
                    </a:cubicBezTo>
                    <a:cubicBezTo>
                      <a:pt x="87325" y="42110"/>
                      <a:pt x="50359" y="79077"/>
                      <a:pt x="13392" y="116005"/>
                    </a:cubicBezTo>
                    <a:cubicBezTo>
                      <a:pt x="12868" y="116538"/>
                      <a:pt x="12125" y="116919"/>
                      <a:pt x="10925" y="117519"/>
                    </a:cubicBezTo>
                    <a:cubicBezTo>
                      <a:pt x="4972" y="111071"/>
                      <a:pt x="2467" y="103175"/>
                      <a:pt x="0" y="94650"/>
                    </a:cubicBezTo>
                    <a:cubicBezTo>
                      <a:pt x="1696" y="92573"/>
                      <a:pt x="3772" y="91373"/>
                      <a:pt x="5010" y="89611"/>
                    </a:cubicBezTo>
                    <a:cubicBezTo>
                      <a:pt x="14421" y="75762"/>
                      <a:pt x="24879" y="62789"/>
                      <a:pt x="37186" y="51406"/>
                    </a:cubicBezTo>
                    <a:cubicBezTo>
                      <a:pt x="51768" y="37919"/>
                      <a:pt x="67523" y="25937"/>
                      <a:pt x="85287" y="16878"/>
                    </a:cubicBezTo>
                    <a:cubicBezTo>
                      <a:pt x="93631" y="12611"/>
                      <a:pt x="102232" y="8811"/>
                      <a:pt x="111824" y="4477"/>
                    </a:cubicBezTo>
                    <a:cubicBezTo>
                      <a:pt x="117777" y="2781"/>
                      <a:pt x="122672" y="1410"/>
                      <a:pt x="127540" y="29"/>
                    </a:cubicBezTo>
                    <a:lnTo>
                      <a:pt x="127568" y="0"/>
                    </a:lnTo>
                    <a:close/>
                  </a:path>
                </a:pathLst>
              </a:custGeom>
              <a:solidFill>
                <a:srgbClr val="92DDEB"/>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E85F4407-C58B-A4AC-2EAF-5A138D84229C}"/>
                  </a:ext>
                </a:extLst>
              </p:cNvPr>
              <p:cNvSpPr/>
              <p:nvPr/>
            </p:nvSpPr>
            <p:spPr>
              <a:xfrm>
                <a:off x="-819364" y="3623530"/>
                <a:ext cx="47291" cy="105860"/>
              </a:xfrm>
              <a:custGeom>
                <a:avLst/>
                <a:gdLst>
                  <a:gd name="connsiteX0" fmla="*/ 47292 w 47291"/>
                  <a:gd name="connsiteY0" fmla="*/ 105861 h 105860"/>
                  <a:gd name="connsiteX1" fmla="*/ 42739 w 47291"/>
                  <a:gd name="connsiteY1" fmla="*/ 100470 h 105860"/>
                  <a:gd name="connsiteX2" fmla="*/ 3315 w 47291"/>
                  <a:gd name="connsiteY2" fmla="*/ 52121 h 105860"/>
                  <a:gd name="connsiteX3" fmla="*/ 0 w 47291"/>
                  <a:gd name="connsiteY3" fmla="*/ 47330 h 105860"/>
                  <a:gd name="connsiteX4" fmla="*/ 46730 w 47291"/>
                  <a:gd name="connsiteY4" fmla="*/ 0 h 105860"/>
                  <a:gd name="connsiteX5" fmla="*/ 47292 w 47291"/>
                  <a:gd name="connsiteY5" fmla="*/ 105861 h 1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1" h="105860">
                    <a:moveTo>
                      <a:pt x="47292" y="105861"/>
                    </a:moveTo>
                    <a:cubicBezTo>
                      <a:pt x="45701" y="104556"/>
                      <a:pt x="43834" y="102689"/>
                      <a:pt x="42739" y="100470"/>
                    </a:cubicBezTo>
                    <a:cubicBezTo>
                      <a:pt x="33338" y="81306"/>
                      <a:pt x="19974" y="65408"/>
                      <a:pt x="3315" y="52121"/>
                    </a:cubicBezTo>
                    <a:cubicBezTo>
                      <a:pt x="1972" y="51064"/>
                      <a:pt x="1162" y="49301"/>
                      <a:pt x="0" y="47330"/>
                    </a:cubicBezTo>
                    <a:cubicBezTo>
                      <a:pt x="15326" y="31261"/>
                      <a:pt x="30794" y="15754"/>
                      <a:pt x="46730" y="0"/>
                    </a:cubicBezTo>
                    <a:cubicBezTo>
                      <a:pt x="47254" y="34890"/>
                      <a:pt x="47292" y="70028"/>
                      <a:pt x="47292" y="105861"/>
                    </a:cubicBezTo>
                    <a:close/>
                  </a:path>
                </a:pathLst>
              </a:custGeom>
              <a:solidFill>
                <a:srgbClr val="4AC7DE"/>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5A1FBC5-954D-4012-F389-C76570E6FFD6}"/>
                  </a:ext>
                </a:extLst>
              </p:cNvPr>
              <p:cNvSpPr/>
              <p:nvPr/>
            </p:nvSpPr>
            <p:spPr>
              <a:xfrm>
                <a:off x="-1307644" y="3531699"/>
                <a:ext cx="22863" cy="108184"/>
              </a:xfrm>
              <a:custGeom>
                <a:avLst/>
                <a:gdLst>
                  <a:gd name="connsiteX0" fmla="*/ 22698 w 22863"/>
                  <a:gd name="connsiteY0" fmla="*/ 90916 h 108184"/>
                  <a:gd name="connsiteX1" fmla="*/ 10258 w 22863"/>
                  <a:gd name="connsiteY1" fmla="*/ 103251 h 108184"/>
                  <a:gd name="connsiteX2" fmla="*/ 3210 w 22863"/>
                  <a:gd name="connsiteY2" fmla="*/ 108185 h 108184"/>
                  <a:gd name="connsiteX3" fmla="*/ 2429 w 22863"/>
                  <a:gd name="connsiteY3" fmla="*/ 48311 h 108184"/>
                  <a:gd name="connsiteX4" fmla="*/ 0 w 22863"/>
                  <a:gd name="connsiteY4" fmla="*/ 17412 h 108184"/>
                  <a:gd name="connsiteX5" fmla="*/ 11278 w 22863"/>
                  <a:gd name="connsiteY5" fmla="*/ 7753 h 108184"/>
                  <a:gd name="connsiteX6" fmla="*/ 20545 w 22863"/>
                  <a:gd name="connsiteY6" fmla="*/ 0 h 108184"/>
                  <a:gd name="connsiteX7" fmla="*/ 22727 w 22863"/>
                  <a:gd name="connsiteY7" fmla="*/ 19241 h 108184"/>
                  <a:gd name="connsiteX8" fmla="*/ 22727 w 22863"/>
                  <a:gd name="connsiteY8" fmla="*/ 90954 h 108184"/>
                  <a:gd name="connsiteX9" fmla="*/ 22698 w 22863"/>
                  <a:gd name="connsiteY9" fmla="*/ 90916 h 10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3" h="108184">
                    <a:moveTo>
                      <a:pt x="22698" y="90916"/>
                    </a:moveTo>
                    <a:cubicBezTo>
                      <a:pt x="18498" y="95536"/>
                      <a:pt x="14383" y="99412"/>
                      <a:pt x="10258" y="103251"/>
                    </a:cubicBezTo>
                    <a:cubicBezTo>
                      <a:pt x="8172" y="105156"/>
                      <a:pt x="6029" y="106956"/>
                      <a:pt x="3210" y="108185"/>
                    </a:cubicBezTo>
                    <a:cubicBezTo>
                      <a:pt x="2467" y="87821"/>
                      <a:pt x="2219" y="68047"/>
                      <a:pt x="2429" y="48311"/>
                    </a:cubicBezTo>
                    <a:cubicBezTo>
                      <a:pt x="2534" y="37881"/>
                      <a:pt x="1553" y="27632"/>
                      <a:pt x="0" y="17412"/>
                    </a:cubicBezTo>
                    <a:cubicBezTo>
                      <a:pt x="4086" y="14164"/>
                      <a:pt x="7649" y="10925"/>
                      <a:pt x="11278" y="7753"/>
                    </a:cubicBezTo>
                    <a:cubicBezTo>
                      <a:pt x="14307" y="5115"/>
                      <a:pt x="17440" y="2572"/>
                      <a:pt x="20545" y="0"/>
                    </a:cubicBezTo>
                    <a:cubicBezTo>
                      <a:pt x="21317" y="6410"/>
                      <a:pt x="22660" y="12830"/>
                      <a:pt x="22727" y="19241"/>
                    </a:cubicBezTo>
                    <a:cubicBezTo>
                      <a:pt x="22974" y="42891"/>
                      <a:pt x="22831" y="66532"/>
                      <a:pt x="22727" y="90954"/>
                    </a:cubicBezTo>
                    <a:lnTo>
                      <a:pt x="22698" y="90916"/>
                    </a:lnTo>
                    <a:close/>
                  </a:path>
                </a:pathLst>
              </a:custGeom>
              <a:solidFill>
                <a:srgbClr val="92DDEB"/>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6095A208-FDDF-0618-E6E8-00B9563225F0}"/>
                  </a:ext>
                </a:extLst>
              </p:cNvPr>
              <p:cNvSpPr/>
              <p:nvPr/>
            </p:nvSpPr>
            <p:spPr>
              <a:xfrm>
                <a:off x="-1325332" y="3486561"/>
                <a:ext cx="38376" cy="61988"/>
              </a:xfrm>
              <a:custGeom>
                <a:avLst/>
                <a:gdLst>
                  <a:gd name="connsiteX0" fmla="*/ 38338 w 38376"/>
                  <a:gd name="connsiteY0" fmla="*/ 44539 h 61988"/>
                  <a:gd name="connsiteX1" fmla="*/ 28966 w 38376"/>
                  <a:gd name="connsiteY1" fmla="*/ 52892 h 61988"/>
                  <a:gd name="connsiteX2" fmla="*/ 17507 w 38376"/>
                  <a:gd name="connsiteY2" fmla="*/ 61989 h 61988"/>
                  <a:gd name="connsiteX3" fmla="*/ 1372 w 38376"/>
                  <a:gd name="connsiteY3" fmla="*/ 26994 h 61988"/>
                  <a:gd name="connsiteX4" fmla="*/ 0 w 38376"/>
                  <a:gd name="connsiteY4" fmla="*/ 23431 h 61988"/>
                  <a:gd name="connsiteX5" fmla="*/ 3943 w 38376"/>
                  <a:gd name="connsiteY5" fmla="*/ 21355 h 61988"/>
                  <a:gd name="connsiteX6" fmla="*/ 24660 w 38376"/>
                  <a:gd name="connsiteY6" fmla="*/ 0 h 61988"/>
                  <a:gd name="connsiteX7" fmla="*/ 27803 w 38376"/>
                  <a:gd name="connsiteY7" fmla="*/ 3943 h 61988"/>
                  <a:gd name="connsiteX8" fmla="*/ 38376 w 38376"/>
                  <a:gd name="connsiteY8" fmla="*/ 44539 h 61988"/>
                  <a:gd name="connsiteX9" fmla="*/ 38338 w 38376"/>
                  <a:gd name="connsiteY9" fmla="*/ 44539 h 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76" h="61988">
                    <a:moveTo>
                      <a:pt x="38338" y="44539"/>
                    </a:moveTo>
                    <a:cubicBezTo>
                      <a:pt x="35128" y="47711"/>
                      <a:pt x="31994" y="50254"/>
                      <a:pt x="28966" y="52892"/>
                    </a:cubicBezTo>
                    <a:cubicBezTo>
                      <a:pt x="25336" y="56026"/>
                      <a:pt x="21774" y="59274"/>
                      <a:pt x="17507" y="61989"/>
                    </a:cubicBezTo>
                    <a:cubicBezTo>
                      <a:pt x="13459" y="49158"/>
                      <a:pt x="8591" y="37567"/>
                      <a:pt x="1372" y="26994"/>
                    </a:cubicBezTo>
                    <a:cubicBezTo>
                      <a:pt x="667" y="25965"/>
                      <a:pt x="457" y="24632"/>
                      <a:pt x="0" y="23431"/>
                    </a:cubicBezTo>
                    <a:cubicBezTo>
                      <a:pt x="1333" y="22765"/>
                      <a:pt x="2924" y="22374"/>
                      <a:pt x="3943" y="21355"/>
                    </a:cubicBezTo>
                    <a:cubicBezTo>
                      <a:pt x="10849" y="14478"/>
                      <a:pt x="17650" y="7468"/>
                      <a:pt x="24660" y="0"/>
                    </a:cubicBezTo>
                    <a:cubicBezTo>
                      <a:pt x="25822" y="952"/>
                      <a:pt x="27165" y="2286"/>
                      <a:pt x="27803" y="3943"/>
                    </a:cubicBezTo>
                    <a:cubicBezTo>
                      <a:pt x="32766" y="16916"/>
                      <a:pt x="36928" y="30089"/>
                      <a:pt x="38376" y="44539"/>
                    </a:cubicBezTo>
                    <a:lnTo>
                      <a:pt x="38338" y="44539"/>
                    </a:lnTo>
                    <a:close/>
                  </a:path>
                </a:pathLst>
              </a:custGeom>
              <a:solidFill>
                <a:srgbClr val="4BC7DE"/>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3AF65983-BEDA-A775-B730-74C3C6D3630A}"/>
                  </a:ext>
                </a:extLst>
              </p:cNvPr>
              <p:cNvSpPr/>
              <p:nvPr/>
            </p:nvSpPr>
            <p:spPr>
              <a:xfrm>
                <a:off x="-2094228" y="3571263"/>
                <a:ext cx="417090" cy="1634"/>
              </a:xfrm>
              <a:custGeom>
                <a:avLst/>
                <a:gdLst>
                  <a:gd name="connsiteX0" fmla="*/ 417090 w 417090"/>
                  <a:gd name="connsiteY0" fmla="*/ 1175 h 1634"/>
                  <a:gd name="connsiteX1" fmla="*/ 410328 w 417090"/>
                  <a:gd name="connsiteY1" fmla="*/ 1632 h 1634"/>
                  <a:gd name="connsiteX2" fmla="*/ 0 w 417090"/>
                  <a:gd name="connsiteY2" fmla="*/ 1632 h 1634"/>
                  <a:gd name="connsiteX3" fmla="*/ 1762 w 417090"/>
                  <a:gd name="connsiteY3" fmla="*/ 156 h 1634"/>
                  <a:gd name="connsiteX4" fmla="*/ 8845 w 417090"/>
                  <a:gd name="connsiteY4" fmla="*/ 13 h 1634"/>
                  <a:gd name="connsiteX5" fmla="*/ 408213 w 417090"/>
                  <a:gd name="connsiteY5" fmla="*/ 13 h 1634"/>
                  <a:gd name="connsiteX6" fmla="*/ 417090 w 417090"/>
                  <a:gd name="connsiteY6" fmla="*/ 1099 h 1634"/>
                  <a:gd name="connsiteX7" fmla="*/ 417090 w 417090"/>
                  <a:gd name="connsiteY7" fmla="*/ 1175 h 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090" h="1634">
                    <a:moveTo>
                      <a:pt x="417090" y="1175"/>
                    </a:moveTo>
                    <a:cubicBezTo>
                      <a:pt x="415052" y="1699"/>
                      <a:pt x="412690" y="1632"/>
                      <a:pt x="410328" y="1632"/>
                    </a:cubicBezTo>
                    <a:cubicBezTo>
                      <a:pt x="273815" y="1632"/>
                      <a:pt x="137293" y="1632"/>
                      <a:pt x="0" y="1632"/>
                    </a:cubicBezTo>
                    <a:cubicBezTo>
                      <a:pt x="106" y="1137"/>
                      <a:pt x="881" y="260"/>
                      <a:pt x="1762" y="156"/>
                    </a:cubicBezTo>
                    <a:cubicBezTo>
                      <a:pt x="4088" y="-63"/>
                      <a:pt x="6484" y="13"/>
                      <a:pt x="8845" y="13"/>
                    </a:cubicBezTo>
                    <a:cubicBezTo>
                      <a:pt x="141980" y="13"/>
                      <a:pt x="275082" y="13"/>
                      <a:pt x="408213" y="13"/>
                    </a:cubicBezTo>
                    <a:cubicBezTo>
                      <a:pt x="411070" y="13"/>
                      <a:pt x="413928" y="365"/>
                      <a:pt x="417090" y="1099"/>
                    </a:cubicBezTo>
                    <a:lnTo>
                      <a:pt x="417090" y="1175"/>
                    </a:lnTo>
                    <a:close/>
                  </a:path>
                </a:pathLst>
              </a:custGeom>
              <a:solidFill>
                <a:srgbClr val="75D3E5"/>
              </a:solid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59D5A396-0651-8CEE-58BB-97ECC2BB502E}"/>
                  </a:ext>
                </a:extLst>
              </p:cNvPr>
              <p:cNvSpPr/>
              <p:nvPr/>
            </p:nvSpPr>
            <p:spPr>
              <a:xfrm>
                <a:off x="-774472" y="3814706"/>
                <a:ext cx="12393" cy="31927"/>
              </a:xfrm>
              <a:custGeom>
                <a:avLst/>
                <a:gdLst>
                  <a:gd name="connsiteX0" fmla="*/ 12363 w 12393"/>
                  <a:gd name="connsiteY0" fmla="*/ 0 h 31927"/>
                  <a:gd name="connsiteX1" fmla="*/ 4858 w 12393"/>
                  <a:gd name="connsiteY1" fmla="*/ 31928 h 31927"/>
                  <a:gd name="connsiteX2" fmla="*/ 0 w 12393"/>
                  <a:gd name="connsiteY2" fmla="*/ 24175 h 31927"/>
                  <a:gd name="connsiteX3" fmla="*/ 12363 w 12393"/>
                  <a:gd name="connsiteY3" fmla="*/ 0 h 31927"/>
                </a:gdLst>
                <a:ahLst/>
                <a:cxnLst>
                  <a:cxn ang="0">
                    <a:pos x="connsiteX0" y="connsiteY0"/>
                  </a:cxn>
                  <a:cxn ang="0">
                    <a:pos x="connsiteX1" y="connsiteY1"/>
                  </a:cxn>
                  <a:cxn ang="0">
                    <a:pos x="connsiteX2" y="connsiteY2"/>
                  </a:cxn>
                  <a:cxn ang="0">
                    <a:pos x="connsiteX3" y="connsiteY3"/>
                  </a:cxn>
                </a:cxnLst>
                <a:rect l="l" t="t" r="r" b="b"/>
                <a:pathLst>
                  <a:path w="12393" h="31927">
                    <a:moveTo>
                      <a:pt x="12363" y="0"/>
                    </a:moveTo>
                    <a:cubicBezTo>
                      <a:pt x="12754" y="10678"/>
                      <a:pt x="9268" y="20831"/>
                      <a:pt x="4858" y="31928"/>
                    </a:cubicBezTo>
                    <a:cubicBezTo>
                      <a:pt x="3067" y="28756"/>
                      <a:pt x="1791" y="26537"/>
                      <a:pt x="0" y="24175"/>
                    </a:cubicBezTo>
                    <a:cubicBezTo>
                      <a:pt x="3629" y="16174"/>
                      <a:pt x="7782" y="8249"/>
                      <a:pt x="12363" y="0"/>
                    </a:cubicBezTo>
                    <a:close/>
                  </a:path>
                </a:pathLst>
              </a:custGeom>
              <a:solidFill>
                <a:srgbClr val="76D5E6"/>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841B3E7-ED73-A88A-1E72-4A94E0EA4364}"/>
                  </a:ext>
                </a:extLst>
              </p:cNvPr>
              <p:cNvSpPr/>
              <p:nvPr/>
            </p:nvSpPr>
            <p:spPr>
              <a:xfrm>
                <a:off x="-1377138" y="4734102"/>
                <a:ext cx="955" cy="1233"/>
              </a:xfrm>
              <a:custGeom>
                <a:avLst/>
                <a:gdLst>
                  <a:gd name="connsiteX0" fmla="*/ 0 w 955"/>
                  <a:gd name="connsiteY0" fmla="*/ 43 h 1233"/>
                  <a:gd name="connsiteX1" fmla="*/ 953 w 955"/>
                  <a:gd name="connsiteY1" fmla="*/ 1205 h 1233"/>
                  <a:gd name="connsiteX2" fmla="*/ 0 w 955"/>
                  <a:gd name="connsiteY2" fmla="*/ 43 h 1233"/>
                </a:gdLst>
                <a:ahLst/>
                <a:cxnLst>
                  <a:cxn ang="0">
                    <a:pos x="connsiteX0" y="connsiteY0"/>
                  </a:cxn>
                  <a:cxn ang="0">
                    <a:pos x="connsiteX1" y="connsiteY1"/>
                  </a:cxn>
                  <a:cxn ang="0">
                    <a:pos x="connsiteX2" y="connsiteY2"/>
                  </a:cxn>
                </a:cxnLst>
                <a:rect l="l" t="t" r="r" b="b"/>
                <a:pathLst>
                  <a:path w="955" h="1233">
                    <a:moveTo>
                      <a:pt x="0" y="43"/>
                    </a:moveTo>
                    <a:cubicBezTo>
                      <a:pt x="667" y="-138"/>
                      <a:pt x="991" y="252"/>
                      <a:pt x="953" y="1205"/>
                    </a:cubicBezTo>
                    <a:cubicBezTo>
                      <a:pt x="352" y="1348"/>
                      <a:pt x="38" y="957"/>
                      <a:pt x="0" y="43"/>
                    </a:cubicBezTo>
                    <a:close/>
                  </a:path>
                </a:pathLst>
              </a:custGeom>
              <a:solidFill>
                <a:srgbClr val="506C6D"/>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C0219D37-8A2E-7895-E46B-0A41662FDFD9}"/>
                  </a:ext>
                </a:extLst>
              </p:cNvPr>
              <p:cNvSpPr/>
              <p:nvPr/>
            </p:nvSpPr>
            <p:spPr>
              <a:xfrm>
                <a:off x="-1352509" y="3113607"/>
                <a:ext cx="202854" cy="118064"/>
              </a:xfrm>
              <a:custGeom>
                <a:avLst/>
                <a:gdLst>
                  <a:gd name="connsiteX0" fmla="*/ 64496 w 202854"/>
                  <a:gd name="connsiteY0" fmla="*/ 118027 h 118064"/>
                  <a:gd name="connsiteX1" fmla="*/ 11842 w 202854"/>
                  <a:gd name="connsiteY1" fmla="*/ 118027 h 118064"/>
                  <a:gd name="connsiteX2" fmla="*/ 107 w 202854"/>
                  <a:gd name="connsiteY2" fmla="*/ 106854 h 118064"/>
                  <a:gd name="connsiteX3" fmla="*/ 107 w 202854"/>
                  <a:gd name="connsiteY3" fmla="*/ 12557 h 118064"/>
                  <a:gd name="connsiteX4" fmla="*/ 12271 w 202854"/>
                  <a:gd name="connsiteY4" fmla="*/ 47 h 118064"/>
                  <a:gd name="connsiteX5" fmla="*/ 16985 w 202854"/>
                  <a:gd name="connsiteY5" fmla="*/ 47 h 118064"/>
                  <a:gd name="connsiteX6" fmla="*/ 185959 w 202854"/>
                  <a:gd name="connsiteY6" fmla="*/ 47 h 118064"/>
                  <a:gd name="connsiteX7" fmla="*/ 190683 w 202854"/>
                  <a:gd name="connsiteY7" fmla="*/ 47 h 118064"/>
                  <a:gd name="connsiteX8" fmla="*/ 202209 w 202854"/>
                  <a:gd name="connsiteY8" fmla="*/ 9703 h 118064"/>
                  <a:gd name="connsiteX9" fmla="*/ 202837 w 202854"/>
                  <a:gd name="connsiteY9" fmla="*/ 15905 h 118064"/>
                  <a:gd name="connsiteX10" fmla="*/ 202837 w 202854"/>
                  <a:gd name="connsiteY10" fmla="*/ 103158 h 118064"/>
                  <a:gd name="connsiteX11" fmla="*/ 202837 w 202854"/>
                  <a:gd name="connsiteY11" fmla="*/ 103930 h 118064"/>
                  <a:gd name="connsiteX12" fmla="*/ 188674 w 202854"/>
                  <a:gd name="connsiteY12" fmla="*/ 118065 h 118064"/>
                  <a:gd name="connsiteX13" fmla="*/ 64496 w 202854"/>
                  <a:gd name="connsiteY13" fmla="*/ 118065 h 118064"/>
                  <a:gd name="connsiteX14" fmla="*/ 64496 w 202854"/>
                  <a:gd name="connsiteY14" fmla="*/ 118027 h 11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54" h="118064">
                    <a:moveTo>
                      <a:pt x="64496" y="118027"/>
                    </a:moveTo>
                    <a:cubicBezTo>
                      <a:pt x="46418" y="118027"/>
                      <a:pt x="29111" y="118065"/>
                      <a:pt x="11842" y="118027"/>
                    </a:cubicBezTo>
                    <a:cubicBezTo>
                      <a:pt x="3708" y="118027"/>
                      <a:pt x="145" y="114826"/>
                      <a:pt x="107" y="106854"/>
                    </a:cubicBezTo>
                    <a:cubicBezTo>
                      <a:pt x="-36" y="75424"/>
                      <a:pt x="-36" y="43991"/>
                      <a:pt x="107" y="12557"/>
                    </a:cubicBezTo>
                    <a:cubicBezTo>
                      <a:pt x="107" y="4805"/>
                      <a:pt x="4622" y="505"/>
                      <a:pt x="12271" y="47"/>
                    </a:cubicBezTo>
                    <a:cubicBezTo>
                      <a:pt x="13814" y="-59"/>
                      <a:pt x="15404" y="47"/>
                      <a:pt x="16985" y="47"/>
                    </a:cubicBezTo>
                    <a:cubicBezTo>
                      <a:pt x="73297" y="47"/>
                      <a:pt x="129647" y="47"/>
                      <a:pt x="185959" y="47"/>
                    </a:cubicBezTo>
                    <a:cubicBezTo>
                      <a:pt x="187550" y="47"/>
                      <a:pt x="189102" y="-23"/>
                      <a:pt x="190683" y="47"/>
                    </a:cubicBezTo>
                    <a:cubicBezTo>
                      <a:pt x="197275" y="470"/>
                      <a:pt x="200618" y="3219"/>
                      <a:pt x="202209" y="9703"/>
                    </a:cubicBezTo>
                    <a:cubicBezTo>
                      <a:pt x="202704" y="11711"/>
                      <a:pt x="202837" y="13826"/>
                      <a:pt x="202837" y="15905"/>
                    </a:cubicBezTo>
                    <a:cubicBezTo>
                      <a:pt x="202875" y="44977"/>
                      <a:pt x="202837" y="74050"/>
                      <a:pt x="202837" y="103158"/>
                    </a:cubicBezTo>
                    <a:cubicBezTo>
                      <a:pt x="202837" y="103406"/>
                      <a:pt x="202837" y="103682"/>
                      <a:pt x="202837" y="103930"/>
                    </a:cubicBezTo>
                    <a:cubicBezTo>
                      <a:pt x="202628" y="114645"/>
                      <a:pt x="199285" y="118065"/>
                      <a:pt x="188674" y="118065"/>
                    </a:cubicBezTo>
                    <a:cubicBezTo>
                      <a:pt x="147554" y="118065"/>
                      <a:pt x="106425" y="118065"/>
                      <a:pt x="64496" y="118065"/>
                    </a:cubicBezTo>
                    <a:lnTo>
                      <a:pt x="64496" y="118027"/>
                    </a:lnTo>
                    <a:close/>
                  </a:path>
                </a:pathLst>
              </a:custGeom>
              <a:solidFill>
                <a:srgbClr val="506C6D"/>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510AA454-2293-4683-4D32-2E34E20A34DE}"/>
                  </a:ext>
                </a:extLst>
              </p:cNvPr>
              <p:cNvSpPr/>
              <p:nvPr/>
            </p:nvSpPr>
            <p:spPr>
              <a:xfrm>
                <a:off x="-413277" y="3203354"/>
                <a:ext cx="821" cy="1154"/>
              </a:xfrm>
              <a:custGeom>
                <a:avLst/>
                <a:gdLst>
                  <a:gd name="connsiteX0" fmla="*/ 12 w 821"/>
                  <a:gd name="connsiteY0" fmla="*/ 18 h 1154"/>
                  <a:gd name="connsiteX1" fmla="*/ 822 w 821"/>
                  <a:gd name="connsiteY1" fmla="*/ 1111 h 1154"/>
                  <a:gd name="connsiteX2" fmla="*/ 12 w 821"/>
                  <a:gd name="connsiteY2" fmla="*/ 18 h 1154"/>
                </a:gdLst>
                <a:ahLst/>
                <a:cxnLst>
                  <a:cxn ang="0">
                    <a:pos x="connsiteX0" y="connsiteY0"/>
                  </a:cxn>
                  <a:cxn ang="0">
                    <a:pos x="connsiteX1" y="connsiteY1"/>
                  </a:cxn>
                  <a:cxn ang="0">
                    <a:pos x="connsiteX2" y="connsiteY2"/>
                  </a:cxn>
                </a:cxnLst>
                <a:rect l="l" t="t" r="r" b="b"/>
                <a:pathLst>
                  <a:path w="821" h="1154">
                    <a:moveTo>
                      <a:pt x="12" y="18"/>
                    </a:moveTo>
                    <a:cubicBezTo>
                      <a:pt x="536" y="-87"/>
                      <a:pt x="822" y="265"/>
                      <a:pt x="822" y="1111"/>
                    </a:cubicBezTo>
                    <a:cubicBezTo>
                      <a:pt x="222" y="1287"/>
                      <a:pt x="-64" y="935"/>
                      <a:pt x="12" y="18"/>
                    </a:cubicBezTo>
                    <a:close/>
                  </a:path>
                </a:pathLst>
              </a:custGeom>
              <a:solidFill>
                <a:srgbClr val="506C6D"/>
              </a:solid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DAF1C86-74F8-64EB-95B9-7966984039DE}"/>
                  </a:ext>
                </a:extLst>
              </p:cNvPr>
              <p:cNvSpPr/>
              <p:nvPr/>
            </p:nvSpPr>
            <p:spPr>
              <a:xfrm>
                <a:off x="-1258595" y="3860715"/>
                <a:ext cx="104264" cy="82852"/>
              </a:xfrm>
              <a:custGeom>
                <a:avLst/>
                <a:gdLst>
                  <a:gd name="connsiteX0" fmla="*/ 70233 w 104264"/>
                  <a:gd name="connsiteY0" fmla="*/ 368 h 82852"/>
                  <a:gd name="connsiteX1" fmla="*/ 102370 w 104264"/>
                  <a:gd name="connsiteY1" fmla="*/ 29229 h 82852"/>
                  <a:gd name="connsiteX2" fmla="*/ 69461 w 104264"/>
                  <a:gd name="connsiteY2" fmla="*/ 81845 h 82852"/>
                  <a:gd name="connsiteX3" fmla="*/ 33552 w 104264"/>
                  <a:gd name="connsiteY3" fmla="*/ 81769 h 82852"/>
                  <a:gd name="connsiteX4" fmla="*/ 215 w 104264"/>
                  <a:gd name="connsiteY4" fmla="*/ 36630 h 82852"/>
                  <a:gd name="connsiteX5" fmla="*/ 39715 w 104264"/>
                  <a:gd name="connsiteY5" fmla="*/ 54 h 82852"/>
                  <a:gd name="connsiteX6" fmla="*/ 70233 w 104264"/>
                  <a:gd name="connsiteY6" fmla="*/ 435 h 82852"/>
                  <a:gd name="connsiteX7" fmla="*/ 70233 w 104264"/>
                  <a:gd name="connsiteY7" fmla="*/ 368 h 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64" h="82852">
                    <a:moveTo>
                      <a:pt x="70233" y="368"/>
                    </a:moveTo>
                    <a:cubicBezTo>
                      <a:pt x="86587" y="4388"/>
                      <a:pt x="97617" y="13655"/>
                      <a:pt x="102370" y="29229"/>
                    </a:cubicBezTo>
                    <a:cubicBezTo>
                      <a:pt x="109809" y="53441"/>
                      <a:pt x="94617" y="78349"/>
                      <a:pt x="69461" y="81845"/>
                    </a:cubicBezTo>
                    <a:cubicBezTo>
                      <a:pt x="57688" y="83464"/>
                      <a:pt x="45430" y="82902"/>
                      <a:pt x="33552" y="81769"/>
                    </a:cubicBezTo>
                    <a:cubicBezTo>
                      <a:pt x="17026" y="80188"/>
                      <a:pt x="-2252" y="63090"/>
                      <a:pt x="215" y="36630"/>
                    </a:cubicBezTo>
                    <a:cubicBezTo>
                      <a:pt x="2043" y="16789"/>
                      <a:pt x="19312" y="406"/>
                      <a:pt x="39715" y="54"/>
                    </a:cubicBezTo>
                    <a:cubicBezTo>
                      <a:pt x="49659" y="-127"/>
                      <a:pt x="59594" y="187"/>
                      <a:pt x="70233" y="435"/>
                    </a:cubicBezTo>
                    <a:lnTo>
                      <a:pt x="70233" y="368"/>
                    </a:lnTo>
                    <a:close/>
                  </a:path>
                </a:pathLst>
              </a:custGeom>
              <a:solidFill>
                <a:srgbClr val="2C343A"/>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DF0CF5F-C86D-B59A-1B52-D772C6BBCB1B}"/>
                  </a:ext>
                </a:extLst>
              </p:cNvPr>
              <p:cNvSpPr/>
              <p:nvPr/>
            </p:nvSpPr>
            <p:spPr>
              <a:xfrm>
                <a:off x="-708796" y="3586890"/>
                <a:ext cx="35962" cy="168193"/>
              </a:xfrm>
              <a:custGeom>
                <a:avLst/>
                <a:gdLst>
                  <a:gd name="connsiteX0" fmla="*/ 35889 w 35962"/>
                  <a:gd name="connsiteY0" fmla="*/ 140072 h 168193"/>
                  <a:gd name="connsiteX1" fmla="*/ 35813 w 35962"/>
                  <a:gd name="connsiteY1" fmla="*/ 150255 h 168193"/>
                  <a:gd name="connsiteX2" fmla="*/ 17668 w 35962"/>
                  <a:gd name="connsiteY2" fmla="*/ 168190 h 168193"/>
                  <a:gd name="connsiteX3" fmla="*/ 47 w 35962"/>
                  <a:gd name="connsiteY3" fmla="*/ 150397 h 168193"/>
                  <a:gd name="connsiteX4" fmla="*/ 47 w 35962"/>
                  <a:gd name="connsiteY4" fmla="*/ 145673 h 168193"/>
                  <a:gd name="connsiteX5" fmla="*/ 85 w 35962"/>
                  <a:gd name="connsiteY5" fmla="*/ 22305 h 168193"/>
                  <a:gd name="connsiteX6" fmla="*/ 1037 w 35962"/>
                  <a:gd name="connsiteY6" fmla="*/ 12999 h 168193"/>
                  <a:gd name="connsiteX7" fmla="*/ 19144 w 35962"/>
                  <a:gd name="connsiteY7" fmla="*/ 26 h 168193"/>
                  <a:gd name="connsiteX8" fmla="*/ 35670 w 35962"/>
                  <a:gd name="connsiteY8" fmla="*/ 15114 h 168193"/>
                  <a:gd name="connsiteX9" fmla="*/ 35956 w 35962"/>
                  <a:gd name="connsiteY9" fmla="*/ 23744 h 168193"/>
                  <a:gd name="connsiteX10" fmla="*/ 35956 w 35962"/>
                  <a:gd name="connsiteY10" fmla="*/ 140034 h 168193"/>
                  <a:gd name="connsiteX11" fmla="*/ 35889 w 35962"/>
                  <a:gd name="connsiteY11" fmla="*/ 140072 h 1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2" h="168193">
                    <a:moveTo>
                      <a:pt x="35889" y="140072"/>
                    </a:moveTo>
                    <a:cubicBezTo>
                      <a:pt x="35889" y="143987"/>
                      <a:pt x="35994" y="147121"/>
                      <a:pt x="35813" y="150255"/>
                    </a:cubicBezTo>
                    <a:cubicBezTo>
                      <a:pt x="35289" y="160542"/>
                      <a:pt x="27355" y="168371"/>
                      <a:pt x="17668" y="168190"/>
                    </a:cubicBezTo>
                    <a:cubicBezTo>
                      <a:pt x="8505" y="168057"/>
                      <a:pt x="713" y="160227"/>
                      <a:pt x="47" y="150397"/>
                    </a:cubicBezTo>
                    <a:cubicBezTo>
                      <a:pt x="-58" y="148845"/>
                      <a:pt x="47" y="147264"/>
                      <a:pt x="47" y="145673"/>
                    </a:cubicBezTo>
                    <a:cubicBezTo>
                      <a:pt x="47" y="104554"/>
                      <a:pt x="47" y="63425"/>
                      <a:pt x="85" y="22305"/>
                    </a:cubicBezTo>
                    <a:cubicBezTo>
                      <a:pt x="85" y="19200"/>
                      <a:pt x="256" y="15990"/>
                      <a:pt x="1037" y="12999"/>
                    </a:cubicBezTo>
                    <a:cubicBezTo>
                      <a:pt x="3361" y="4227"/>
                      <a:pt x="10019" y="-393"/>
                      <a:pt x="19144" y="26"/>
                    </a:cubicBezTo>
                    <a:cubicBezTo>
                      <a:pt x="27640" y="417"/>
                      <a:pt x="34403" y="6513"/>
                      <a:pt x="35670" y="15114"/>
                    </a:cubicBezTo>
                    <a:cubicBezTo>
                      <a:pt x="36099" y="17933"/>
                      <a:pt x="35918" y="20857"/>
                      <a:pt x="35956" y="23744"/>
                    </a:cubicBezTo>
                    <a:cubicBezTo>
                      <a:pt x="35956" y="62263"/>
                      <a:pt x="35956" y="100782"/>
                      <a:pt x="35956" y="140034"/>
                    </a:cubicBezTo>
                    <a:lnTo>
                      <a:pt x="35889" y="140072"/>
                    </a:lnTo>
                    <a:close/>
                  </a:path>
                </a:pathLst>
              </a:custGeom>
              <a:solidFill>
                <a:srgbClr val="FBFEFE"/>
              </a:solid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A3139B7A-0393-4A93-33D9-87004B9664EF}"/>
                  </a:ext>
                </a:extLst>
              </p:cNvPr>
              <p:cNvSpPr/>
              <p:nvPr/>
            </p:nvSpPr>
            <p:spPr>
              <a:xfrm>
                <a:off x="-644288" y="3630161"/>
                <a:ext cx="36037" cy="78176"/>
              </a:xfrm>
              <a:custGeom>
                <a:avLst/>
                <a:gdLst>
                  <a:gd name="connsiteX0" fmla="*/ 26730 w 36037"/>
                  <a:gd name="connsiteY0" fmla="*/ 1760 h 78176"/>
                  <a:gd name="connsiteX1" fmla="*/ 36036 w 36037"/>
                  <a:gd name="connsiteY1" fmla="*/ 18429 h 78176"/>
                  <a:gd name="connsiteX2" fmla="*/ 35865 w 36037"/>
                  <a:gd name="connsiteY2" fmla="*/ 61558 h 78176"/>
                  <a:gd name="connsiteX3" fmla="*/ 22263 w 36037"/>
                  <a:gd name="connsiteY3" fmla="*/ 77770 h 78176"/>
                  <a:gd name="connsiteX4" fmla="*/ 2527 w 36037"/>
                  <a:gd name="connsiteY4" fmla="*/ 68464 h 78176"/>
                  <a:gd name="connsiteX5" fmla="*/ 270 w 36037"/>
                  <a:gd name="connsiteY5" fmla="*/ 58672 h 78176"/>
                  <a:gd name="connsiteX6" fmla="*/ 270 w 36037"/>
                  <a:gd name="connsiteY6" fmla="*/ 18676 h 78176"/>
                  <a:gd name="connsiteX7" fmla="*/ 26730 w 36037"/>
                  <a:gd name="connsiteY7" fmla="*/ 1798 h 78176"/>
                  <a:gd name="connsiteX8" fmla="*/ 26730 w 36037"/>
                  <a:gd name="connsiteY8" fmla="*/ 1760 h 7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7" h="78176">
                    <a:moveTo>
                      <a:pt x="26730" y="1760"/>
                    </a:moveTo>
                    <a:cubicBezTo>
                      <a:pt x="33503" y="5742"/>
                      <a:pt x="36113" y="11237"/>
                      <a:pt x="36036" y="18429"/>
                    </a:cubicBezTo>
                    <a:cubicBezTo>
                      <a:pt x="35893" y="32802"/>
                      <a:pt x="36141" y="47185"/>
                      <a:pt x="35865" y="61558"/>
                    </a:cubicBezTo>
                    <a:cubicBezTo>
                      <a:pt x="35722" y="69349"/>
                      <a:pt x="29550" y="76188"/>
                      <a:pt x="22263" y="77770"/>
                    </a:cubicBezTo>
                    <a:cubicBezTo>
                      <a:pt x="14262" y="79465"/>
                      <a:pt x="5909" y="75760"/>
                      <a:pt x="2527" y="68464"/>
                    </a:cubicBezTo>
                    <a:cubicBezTo>
                      <a:pt x="1146" y="65473"/>
                      <a:pt x="337" y="61949"/>
                      <a:pt x="270" y="58672"/>
                    </a:cubicBezTo>
                    <a:cubicBezTo>
                      <a:pt x="22" y="45346"/>
                      <a:pt x="-187" y="31992"/>
                      <a:pt x="270" y="18676"/>
                    </a:cubicBezTo>
                    <a:cubicBezTo>
                      <a:pt x="765" y="3589"/>
                      <a:pt x="12005" y="-3631"/>
                      <a:pt x="26730" y="1798"/>
                    </a:cubicBezTo>
                    <a:lnTo>
                      <a:pt x="26730" y="1760"/>
                    </a:lnTo>
                    <a:close/>
                  </a:path>
                </a:pathLst>
              </a:custGeom>
              <a:solidFill>
                <a:srgbClr val="FBFEFE"/>
              </a:solidFill>
              <a:ln w="9525"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31690770-8783-5C83-EFF3-16258DBBCDCE}"/>
                  </a:ext>
                </a:extLst>
              </p:cNvPr>
              <p:cNvSpPr/>
              <p:nvPr/>
            </p:nvSpPr>
            <p:spPr>
              <a:xfrm>
                <a:off x="-1218755" y="4518899"/>
                <a:ext cx="15851" cy="28717"/>
              </a:xfrm>
              <a:custGeom>
                <a:avLst/>
                <a:gdLst>
                  <a:gd name="connsiteX0" fmla="*/ 14114 w 15851"/>
                  <a:gd name="connsiteY0" fmla="*/ 38 h 28717"/>
                  <a:gd name="connsiteX1" fmla="*/ 12781 w 15851"/>
                  <a:gd name="connsiteY1" fmla="*/ 11344 h 28717"/>
                  <a:gd name="connsiteX2" fmla="*/ 10704 w 15851"/>
                  <a:gd name="connsiteY2" fmla="*/ 24841 h 28717"/>
                  <a:gd name="connsiteX3" fmla="*/ 7990 w 15851"/>
                  <a:gd name="connsiteY3" fmla="*/ 28718 h 28717"/>
                  <a:gd name="connsiteX4" fmla="*/ 5237 w 15851"/>
                  <a:gd name="connsiteY4" fmla="*/ 24775 h 28717"/>
                  <a:gd name="connsiteX5" fmla="*/ 5028 w 15851"/>
                  <a:gd name="connsiteY5" fmla="*/ 14659 h 28717"/>
                  <a:gd name="connsiteX6" fmla="*/ 2627 w 15851"/>
                  <a:gd name="connsiteY6" fmla="*/ 11735 h 28717"/>
                  <a:gd name="connsiteX7" fmla="*/ 198 w 15851"/>
                  <a:gd name="connsiteY7" fmla="*/ 1695 h 28717"/>
                  <a:gd name="connsiteX8" fmla="*/ 14114 w 15851"/>
                  <a:gd name="connsiteY8" fmla="*/ 0 h 28717"/>
                  <a:gd name="connsiteX9" fmla="*/ 14114 w 15851"/>
                  <a:gd name="connsiteY9" fmla="*/ 38 h 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1" h="28717">
                    <a:moveTo>
                      <a:pt x="14114" y="38"/>
                    </a:moveTo>
                    <a:cubicBezTo>
                      <a:pt x="16019" y="3839"/>
                      <a:pt x="17286" y="7582"/>
                      <a:pt x="12781" y="11344"/>
                    </a:cubicBezTo>
                    <a:cubicBezTo>
                      <a:pt x="11333" y="16107"/>
                      <a:pt x="11295" y="20507"/>
                      <a:pt x="10704" y="24841"/>
                    </a:cubicBezTo>
                    <a:cubicBezTo>
                      <a:pt x="10524" y="26222"/>
                      <a:pt x="8942" y="27451"/>
                      <a:pt x="7990" y="28718"/>
                    </a:cubicBezTo>
                    <a:cubicBezTo>
                      <a:pt x="7037" y="27413"/>
                      <a:pt x="5418" y="26184"/>
                      <a:pt x="5237" y="24775"/>
                    </a:cubicBezTo>
                    <a:cubicBezTo>
                      <a:pt x="4818" y="21431"/>
                      <a:pt x="5132" y="18012"/>
                      <a:pt x="5028" y="14659"/>
                    </a:cubicBezTo>
                    <a:cubicBezTo>
                      <a:pt x="4990" y="13182"/>
                      <a:pt x="5066" y="11344"/>
                      <a:pt x="2627" y="11735"/>
                    </a:cubicBezTo>
                    <a:cubicBezTo>
                      <a:pt x="-1030" y="9344"/>
                      <a:pt x="198" y="5639"/>
                      <a:pt x="198" y="1695"/>
                    </a:cubicBezTo>
                    <a:cubicBezTo>
                      <a:pt x="4675" y="705"/>
                      <a:pt x="9076" y="314"/>
                      <a:pt x="14114" y="0"/>
                    </a:cubicBezTo>
                    <a:lnTo>
                      <a:pt x="14114" y="38"/>
                    </a:lnTo>
                    <a:close/>
                  </a:path>
                </a:pathLst>
              </a:custGeom>
              <a:solidFill>
                <a:srgbClr val="FBFEFE"/>
              </a:solid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E3DF3D54-5712-A63C-8A03-C81D8EC3EE75}"/>
                  </a:ext>
                </a:extLst>
              </p:cNvPr>
              <p:cNvSpPr/>
              <p:nvPr/>
            </p:nvSpPr>
            <p:spPr>
              <a:xfrm>
                <a:off x="-674752" y="3416024"/>
                <a:ext cx="36085" cy="78398"/>
              </a:xfrm>
              <a:custGeom>
                <a:avLst/>
                <a:gdLst>
                  <a:gd name="connsiteX0" fmla="*/ 28867 w 36085"/>
                  <a:gd name="connsiteY0" fmla="*/ 3795 h 78398"/>
                  <a:gd name="connsiteX1" fmla="*/ 35915 w 36085"/>
                  <a:gd name="connsiteY1" fmla="*/ 19540 h 78398"/>
                  <a:gd name="connsiteX2" fmla="*/ 35877 w 36085"/>
                  <a:gd name="connsiteY2" fmla="*/ 58764 h 78398"/>
                  <a:gd name="connsiteX3" fmla="*/ 16389 w 36085"/>
                  <a:gd name="connsiteY3" fmla="*/ 78357 h 78398"/>
                  <a:gd name="connsiteX4" fmla="*/ 254 w 36085"/>
                  <a:gd name="connsiteY4" fmla="*/ 62222 h 78398"/>
                  <a:gd name="connsiteX5" fmla="*/ 254 w 36085"/>
                  <a:gd name="connsiteY5" fmla="*/ 16759 h 78398"/>
                  <a:gd name="connsiteX6" fmla="*/ 23542 w 36085"/>
                  <a:gd name="connsiteY6" fmla="*/ 1004 h 78398"/>
                  <a:gd name="connsiteX7" fmla="*/ 28867 w 36085"/>
                  <a:gd name="connsiteY7" fmla="*/ 3862 h 78398"/>
                  <a:gd name="connsiteX8" fmla="*/ 28867 w 36085"/>
                  <a:gd name="connsiteY8" fmla="*/ 3795 h 7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85" h="78398">
                    <a:moveTo>
                      <a:pt x="28867" y="3795"/>
                    </a:moveTo>
                    <a:cubicBezTo>
                      <a:pt x="34048" y="8196"/>
                      <a:pt x="35839" y="13587"/>
                      <a:pt x="35915" y="19540"/>
                    </a:cubicBezTo>
                    <a:cubicBezTo>
                      <a:pt x="36058" y="32618"/>
                      <a:pt x="36230" y="45696"/>
                      <a:pt x="35877" y="58764"/>
                    </a:cubicBezTo>
                    <a:cubicBezTo>
                      <a:pt x="35525" y="71556"/>
                      <a:pt x="27771" y="79024"/>
                      <a:pt x="16389" y="78357"/>
                    </a:cubicBezTo>
                    <a:cubicBezTo>
                      <a:pt x="7683" y="77833"/>
                      <a:pt x="425" y="70994"/>
                      <a:pt x="254" y="62222"/>
                    </a:cubicBezTo>
                    <a:cubicBezTo>
                      <a:pt x="-70" y="47067"/>
                      <a:pt x="-99" y="31875"/>
                      <a:pt x="254" y="16759"/>
                    </a:cubicBezTo>
                    <a:cubicBezTo>
                      <a:pt x="530" y="4738"/>
                      <a:pt x="12131" y="-2834"/>
                      <a:pt x="23542" y="1004"/>
                    </a:cubicBezTo>
                    <a:cubicBezTo>
                      <a:pt x="25238" y="1566"/>
                      <a:pt x="26790" y="2624"/>
                      <a:pt x="28867" y="3862"/>
                    </a:cubicBezTo>
                    <a:lnTo>
                      <a:pt x="28867" y="3795"/>
                    </a:lnTo>
                    <a:close/>
                  </a:path>
                </a:pathLst>
              </a:custGeom>
              <a:solidFill>
                <a:srgbClr val="FBFEFE"/>
              </a:solidFill>
              <a:ln w="9525"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C6B628B4-2835-B979-025B-E76DC42B47C5}"/>
                  </a:ext>
                </a:extLst>
              </p:cNvPr>
              <p:cNvSpPr/>
              <p:nvPr/>
            </p:nvSpPr>
            <p:spPr>
              <a:xfrm>
                <a:off x="-1527382" y="3464146"/>
                <a:ext cx="222443" cy="269693"/>
              </a:xfrm>
              <a:custGeom>
                <a:avLst/>
                <a:gdLst>
                  <a:gd name="connsiteX0" fmla="*/ 201517 w 222443"/>
                  <a:gd name="connsiteY0" fmla="*/ 45637 h 269693"/>
                  <a:gd name="connsiteX1" fmla="*/ 203384 w 222443"/>
                  <a:gd name="connsiteY1" fmla="*/ 49409 h 269693"/>
                  <a:gd name="connsiteX2" fmla="*/ 219024 w 222443"/>
                  <a:gd name="connsiteY2" fmla="*/ 84432 h 269693"/>
                  <a:gd name="connsiteX3" fmla="*/ 222167 w 222443"/>
                  <a:gd name="connsiteY3" fmla="*/ 115865 h 269693"/>
                  <a:gd name="connsiteX4" fmla="*/ 222443 w 222443"/>
                  <a:gd name="connsiteY4" fmla="*/ 175882 h 269693"/>
                  <a:gd name="connsiteX5" fmla="*/ 222129 w 222443"/>
                  <a:gd name="connsiteY5" fmla="*/ 185959 h 269693"/>
                  <a:gd name="connsiteX6" fmla="*/ 222024 w 222443"/>
                  <a:gd name="connsiteY6" fmla="*/ 251748 h 269693"/>
                  <a:gd name="connsiteX7" fmla="*/ 220510 w 222443"/>
                  <a:gd name="connsiteY7" fmla="*/ 269693 h 269693"/>
                  <a:gd name="connsiteX8" fmla="*/ 195421 w 222443"/>
                  <a:gd name="connsiteY8" fmla="*/ 251539 h 269693"/>
                  <a:gd name="connsiteX9" fmla="*/ 195068 w 222443"/>
                  <a:gd name="connsiteY9" fmla="*/ 205800 h 269693"/>
                  <a:gd name="connsiteX10" fmla="*/ 195068 w 222443"/>
                  <a:gd name="connsiteY10" fmla="*/ 109492 h 269693"/>
                  <a:gd name="connsiteX11" fmla="*/ 193268 w 222443"/>
                  <a:gd name="connsiteY11" fmla="*/ 93319 h 269693"/>
                  <a:gd name="connsiteX12" fmla="*/ 181495 w 222443"/>
                  <a:gd name="connsiteY12" fmla="*/ 66077 h 269693"/>
                  <a:gd name="connsiteX13" fmla="*/ 101009 w 222443"/>
                  <a:gd name="connsiteY13" fmla="*/ 27520 h 269693"/>
                  <a:gd name="connsiteX14" fmla="*/ 30314 w 222443"/>
                  <a:gd name="connsiteY14" fmla="*/ 88204 h 269693"/>
                  <a:gd name="connsiteX15" fmla="*/ 27038 w 222443"/>
                  <a:gd name="connsiteY15" fmla="*/ 152241 h 269693"/>
                  <a:gd name="connsiteX16" fmla="*/ 72853 w 222443"/>
                  <a:gd name="connsiteY16" fmla="*/ 178387 h 269693"/>
                  <a:gd name="connsiteX17" fmla="*/ 71339 w 222443"/>
                  <a:gd name="connsiteY17" fmla="*/ 181978 h 269693"/>
                  <a:gd name="connsiteX18" fmla="*/ 56680 w 222443"/>
                  <a:gd name="connsiteY18" fmla="*/ 191036 h 269693"/>
                  <a:gd name="connsiteX19" fmla="*/ 55546 w 222443"/>
                  <a:gd name="connsiteY19" fmla="*/ 192265 h 269693"/>
                  <a:gd name="connsiteX20" fmla="*/ 54918 w 222443"/>
                  <a:gd name="connsiteY20" fmla="*/ 192265 h 269693"/>
                  <a:gd name="connsiteX21" fmla="*/ 36068 w 222443"/>
                  <a:gd name="connsiteY21" fmla="*/ 202237 h 269693"/>
                  <a:gd name="connsiteX22" fmla="*/ 27286 w 222443"/>
                  <a:gd name="connsiteY22" fmla="*/ 219297 h 269693"/>
                  <a:gd name="connsiteX23" fmla="*/ 27609 w 222443"/>
                  <a:gd name="connsiteY23" fmla="*/ 221344 h 269693"/>
                  <a:gd name="connsiteX24" fmla="*/ 27286 w 222443"/>
                  <a:gd name="connsiteY24" fmla="*/ 226869 h 269693"/>
                  <a:gd name="connsiteX25" fmla="*/ 16684 w 222443"/>
                  <a:gd name="connsiteY25" fmla="*/ 231527 h 269693"/>
                  <a:gd name="connsiteX26" fmla="*/ 968 w 222443"/>
                  <a:gd name="connsiteY26" fmla="*/ 235965 h 269693"/>
                  <a:gd name="connsiteX27" fmla="*/ 44 w 222443"/>
                  <a:gd name="connsiteY27" fmla="*/ 180149 h 269693"/>
                  <a:gd name="connsiteX28" fmla="*/ 330 w 222443"/>
                  <a:gd name="connsiteY28" fmla="*/ 107197 h 269693"/>
                  <a:gd name="connsiteX29" fmla="*/ 30314 w 222443"/>
                  <a:gd name="connsiteY29" fmla="*/ 35131 h 269693"/>
                  <a:gd name="connsiteX30" fmla="*/ 86455 w 222443"/>
                  <a:gd name="connsiteY30" fmla="*/ 2822 h 269693"/>
                  <a:gd name="connsiteX31" fmla="*/ 187134 w 222443"/>
                  <a:gd name="connsiteY31" fmla="*/ 30444 h 269693"/>
                  <a:gd name="connsiteX32" fmla="*/ 201517 w 222443"/>
                  <a:gd name="connsiteY32" fmla="*/ 45570 h 269693"/>
                  <a:gd name="connsiteX33" fmla="*/ 201517 w 222443"/>
                  <a:gd name="connsiteY33" fmla="*/ 45637 h 2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443" h="269693">
                    <a:moveTo>
                      <a:pt x="201517" y="45637"/>
                    </a:moveTo>
                    <a:cubicBezTo>
                      <a:pt x="202460" y="47046"/>
                      <a:pt x="202679" y="48389"/>
                      <a:pt x="203384" y="49409"/>
                    </a:cubicBezTo>
                    <a:cubicBezTo>
                      <a:pt x="210604" y="59981"/>
                      <a:pt x="215499" y="71573"/>
                      <a:pt x="219024" y="84432"/>
                    </a:cubicBezTo>
                    <a:cubicBezTo>
                      <a:pt x="221281" y="95186"/>
                      <a:pt x="222272" y="105435"/>
                      <a:pt x="222167" y="115865"/>
                    </a:cubicBezTo>
                    <a:cubicBezTo>
                      <a:pt x="221948" y="135638"/>
                      <a:pt x="222167" y="155374"/>
                      <a:pt x="222443" y="175882"/>
                    </a:cubicBezTo>
                    <a:cubicBezTo>
                      <a:pt x="222443" y="179720"/>
                      <a:pt x="222129" y="182863"/>
                      <a:pt x="222129" y="185959"/>
                    </a:cubicBezTo>
                    <a:cubicBezTo>
                      <a:pt x="222091" y="207876"/>
                      <a:pt x="222196" y="229831"/>
                      <a:pt x="222024" y="251748"/>
                    </a:cubicBezTo>
                    <a:cubicBezTo>
                      <a:pt x="221986" y="257359"/>
                      <a:pt x="221110" y="262959"/>
                      <a:pt x="220510" y="269693"/>
                    </a:cubicBezTo>
                    <a:cubicBezTo>
                      <a:pt x="211451" y="263521"/>
                      <a:pt x="203555" y="258130"/>
                      <a:pt x="195421" y="251539"/>
                    </a:cubicBezTo>
                    <a:cubicBezTo>
                      <a:pt x="195097" y="235756"/>
                      <a:pt x="195030" y="221125"/>
                      <a:pt x="195068" y="205800"/>
                    </a:cubicBezTo>
                    <a:cubicBezTo>
                      <a:pt x="195135" y="173415"/>
                      <a:pt x="195068" y="141801"/>
                      <a:pt x="195068" y="109492"/>
                    </a:cubicBezTo>
                    <a:cubicBezTo>
                      <a:pt x="194573" y="103644"/>
                      <a:pt x="194535" y="98320"/>
                      <a:pt x="193268" y="93319"/>
                    </a:cubicBezTo>
                    <a:cubicBezTo>
                      <a:pt x="190868" y="83765"/>
                      <a:pt x="188687" y="74002"/>
                      <a:pt x="181495" y="66077"/>
                    </a:cubicBezTo>
                    <a:cubicBezTo>
                      <a:pt x="166589" y="40350"/>
                      <a:pt x="134908" y="22691"/>
                      <a:pt x="101009" y="27520"/>
                    </a:cubicBezTo>
                    <a:cubicBezTo>
                      <a:pt x="64995" y="32635"/>
                      <a:pt x="40963" y="53285"/>
                      <a:pt x="30314" y="88204"/>
                    </a:cubicBezTo>
                    <a:cubicBezTo>
                      <a:pt x="23980" y="109102"/>
                      <a:pt x="28095" y="130771"/>
                      <a:pt x="27038" y="152241"/>
                    </a:cubicBezTo>
                    <a:cubicBezTo>
                      <a:pt x="42545" y="161013"/>
                      <a:pt x="57556" y="169471"/>
                      <a:pt x="72853" y="178387"/>
                    </a:cubicBezTo>
                    <a:cubicBezTo>
                      <a:pt x="72567" y="179901"/>
                      <a:pt x="72253" y="181378"/>
                      <a:pt x="71339" y="181978"/>
                    </a:cubicBezTo>
                    <a:cubicBezTo>
                      <a:pt x="66690" y="185149"/>
                      <a:pt x="61861" y="188112"/>
                      <a:pt x="56680" y="191036"/>
                    </a:cubicBezTo>
                    <a:cubicBezTo>
                      <a:pt x="56041" y="191388"/>
                      <a:pt x="55832" y="191846"/>
                      <a:pt x="55546" y="192265"/>
                    </a:cubicBezTo>
                    <a:cubicBezTo>
                      <a:pt x="55480" y="192265"/>
                      <a:pt x="55480" y="192369"/>
                      <a:pt x="54918" y="192265"/>
                    </a:cubicBezTo>
                    <a:cubicBezTo>
                      <a:pt x="48288" y="195579"/>
                      <a:pt x="42478" y="199637"/>
                      <a:pt x="36068" y="202237"/>
                    </a:cubicBezTo>
                    <a:cubicBezTo>
                      <a:pt x="27743" y="205590"/>
                      <a:pt x="25876" y="211400"/>
                      <a:pt x="27286" y="219297"/>
                    </a:cubicBezTo>
                    <a:cubicBezTo>
                      <a:pt x="27390" y="219792"/>
                      <a:pt x="27609" y="220287"/>
                      <a:pt x="27609" y="221344"/>
                    </a:cubicBezTo>
                    <a:cubicBezTo>
                      <a:pt x="27362" y="223564"/>
                      <a:pt x="27324" y="225221"/>
                      <a:pt x="27286" y="226869"/>
                    </a:cubicBezTo>
                    <a:cubicBezTo>
                      <a:pt x="23942" y="228355"/>
                      <a:pt x="20561" y="229831"/>
                      <a:pt x="16684" y="231527"/>
                    </a:cubicBezTo>
                    <a:cubicBezTo>
                      <a:pt x="11293" y="233108"/>
                      <a:pt x="6388" y="234517"/>
                      <a:pt x="968" y="235965"/>
                    </a:cubicBezTo>
                    <a:cubicBezTo>
                      <a:pt x="330" y="217639"/>
                      <a:pt x="225" y="199285"/>
                      <a:pt x="44" y="180149"/>
                    </a:cubicBezTo>
                    <a:cubicBezTo>
                      <a:pt x="44" y="155336"/>
                      <a:pt x="-166" y="131266"/>
                      <a:pt x="330" y="107197"/>
                    </a:cubicBezTo>
                    <a:cubicBezTo>
                      <a:pt x="892" y="79393"/>
                      <a:pt x="11398" y="55505"/>
                      <a:pt x="30314" y="35131"/>
                    </a:cubicBezTo>
                    <a:cubicBezTo>
                      <a:pt x="45754" y="18576"/>
                      <a:pt x="64395" y="7432"/>
                      <a:pt x="86455" y="2822"/>
                    </a:cubicBezTo>
                    <a:cubicBezTo>
                      <a:pt x="124583" y="-5179"/>
                      <a:pt x="158416" y="3774"/>
                      <a:pt x="187134" y="30444"/>
                    </a:cubicBezTo>
                    <a:cubicBezTo>
                      <a:pt x="192106" y="35064"/>
                      <a:pt x="196402" y="40388"/>
                      <a:pt x="201517" y="45570"/>
                    </a:cubicBezTo>
                    <a:lnTo>
                      <a:pt x="201517" y="45637"/>
                    </a:lnTo>
                    <a:close/>
                  </a:path>
                </a:pathLst>
              </a:custGeom>
              <a:solidFill>
                <a:srgbClr val="FDFEFE"/>
              </a:solid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9F9FB10F-662E-C509-1535-5068471591AE}"/>
                  </a:ext>
                </a:extLst>
              </p:cNvPr>
              <p:cNvSpPr/>
              <p:nvPr/>
            </p:nvSpPr>
            <p:spPr>
              <a:xfrm>
                <a:off x="-1475125" y="3423553"/>
                <a:ext cx="117802" cy="20123"/>
              </a:xfrm>
              <a:custGeom>
                <a:avLst/>
                <a:gdLst>
                  <a:gd name="connsiteX0" fmla="*/ 111522 w 117802"/>
                  <a:gd name="connsiteY0" fmla="*/ 810 h 20123"/>
                  <a:gd name="connsiteX1" fmla="*/ 117579 w 117802"/>
                  <a:gd name="connsiteY1" fmla="*/ 12087 h 20123"/>
                  <a:gd name="connsiteX2" fmla="*/ 106978 w 117802"/>
                  <a:gd name="connsiteY2" fmla="*/ 20050 h 20123"/>
                  <a:gd name="connsiteX3" fmla="*/ 103844 w 117802"/>
                  <a:gd name="connsiteY3" fmla="*/ 20117 h 20123"/>
                  <a:gd name="connsiteX4" fmla="*/ 13557 w 117802"/>
                  <a:gd name="connsiteY4" fmla="*/ 20050 h 20123"/>
                  <a:gd name="connsiteX5" fmla="*/ 5946 w 117802"/>
                  <a:gd name="connsiteY5" fmla="*/ 18640 h 20123"/>
                  <a:gd name="connsiteX6" fmla="*/ 22 w 117802"/>
                  <a:gd name="connsiteY6" fmla="*/ 9477 h 20123"/>
                  <a:gd name="connsiteX7" fmla="*/ 7423 w 117802"/>
                  <a:gd name="connsiteY7" fmla="*/ 419 h 20123"/>
                  <a:gd name="connsiteX8" fmla="*/ 12081 w 117802"/>
                  <a:gd name="connsiteY8" fmla="*/ 0 h 20123"/>
                  <a:gd name="connsiteX9" fmla="*/ 107045 w 117802"/>
                  <a:gd name="connsiteY9" fmla="*/ 0 h 20123"/>
                  <a:gd name="connsiteX10" fmla="*/ 111483 w 117802"/>
                  <a:gd name="connsiteY10" fmla="*/ 810 h 20123"/>
                  <a:gd name="connsiteX11" fmla="*/ 111522 w 117802"/>
                  <a:gd name="connsiteY11" fmla="*/ 810 h 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02" h="20123">
                    <a:moveTo>
                      <a:pt x="111522" y="810"/>
                    </a:moveTo>
                    <a:cubicBezTo>
                      <a:pt x="116770" y="3343"/>
                      <a:pt x="118465" y="7220"/>
                      <a:pt x="117579" y="12087"/>
                    </a:cubicBezTo>
                    <a:cubicBezTo>
                      <a:pt x="116846" y="16173"/>
                      <a:pt x="112188" y="19488"/>
                      <a:pt x="106978" y="20050"/>
                    </a:cubicBezTo>
                    <a:cubicBezTo>
                      <a:pt x="105959" y="20155"/>
                      <a:pt x="104902" y="20117"/>
                      <a:pt x="103844" y="20117"/>
                    </a:cubicBezTo>
                    <a:cubicBezTo>
                      <a:pt x="73745" y="20117"/>
                      <a:pt x="43656" y="20117"/>
                      <a:pt x="13557" y="20050"/>
                    </a:cubicBezTo>
                    <a:cubicBezTo>
                      <a:pt x="11023" y="20050"/>
                      <a:pt x="8337" y="19555"/>
                      <a:pt x="5946" y="18640"/>
                    </a:cubicBezTo>
                    <a:cubicBezTo>
                      <a:pt x="1613" y="16945"/>
                      <a:pt x="-226" y="13745"/>
                      <a:pt x="22" y="9477"/>
                    </a:cubicBezTo>
                    <a:cubicBezTo>
                      <a:pt x="269" y="5077"/>
                      <a:pt x="3022" y="1581"/>
                      <a:pt x="7423" y="419"/>
                    </a:cubicBezTo>
                    <a:cubicBezTo>
                      <a:pt x="8909" y="29"/>
                      <a:pt x="10528" y="0"/>
                      <a:pt x="12081" y="0"/>
                    </a:cubicBezTo>
                    <a:cubicBezTo>
                      <a:pt x="43723" y="0"/>
                      <a:pt x="75403" y="0"/>
                      <a:pt x="107045" y="0"/>
                    </a:cubicBezTo>
                    <a:cubicBezTo>
                      <a:pt x="108350" y="0"/>
                      <a:pt x="109617" y="352"/>
                      <a:pt x="111483" y="810"/>
                    </a:cubicBezTo>
                    <a:lnTo>
                      <a:pt x="111522" y="810"/>
                    </a:lnTo>
                    <a:close/>
                  </a:path>
                </a:pathLst>
              </a:custGeom>
              <a:solidFill>
                <a:srgbClr val="818A8E"/>
              </a:solidFill>
              <a:ln w="9525"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C08914D9-CBB0-DA38-990E-C2F7DC9E0F64}"/>
                  </a:ext>
                </a:extLst>
              </p:cNvPr>
              <p:cNvSpPr/>
              <p:nvPr/>
            </p:nvSpPr>
            <p:spPr>
              <a:xfrm>
                <a:off x="-1242559" y="4662888"/>
                <a:ext cx="63477" cy="47790"/>
              </a:xfrm>
              <a:custGeom>
                <a:avLst/>
                <a:gdLst>
                  <a:gd name="connsiteX0" fmla="*/ 143 w 63477"/>
                  <a:gd name="connsiteY0" fmla="*/ 40072 h 47790"/>
                  <a:gd name="connsiteX1" fmla="*/ 0 w 63477"/>
                  <a:gd name="connsiteY1" fmla="*/ 10325 h 47790"/>
                  <a:gd name="connsiteX2" fmla="*/ 12583 w 63477"/>
                  <a:gd name="connsiteY2" fmla="*/ 248 h 47790"/>
                  <a:gd name="connsiteX3" fmla="*/ 27032 w 63477"/>
                  <a:gd name="connsiteY3" fmla="*/ 181 h 47790"/>
                  <a:gd name="connsiteX4" fmla="*/ 36119 w 63477"/>
                  <a:gd name="connsiteY4" fmla="*/ 0 h 47790"/>
                  <a:gd name="connsiteX5" fmla="*/ 52616 w 63477"/>
                  <a:gd name="connsiteY5" fmla="*/ 210 h 47790"/>
                  <a:gd name="connsiteX6" fmla="*/ 63427 w 63477"/>
                  <a:gd name="connsiteY6" fmla="*/ 9020 h 47790"/>
                  <a:gd name="connsiteX7" fmla="*/ 63427 w 63477"/>
                  <a:gd name="connsiteY7" fmla="*/ 38795 h 47790"/>
                  <a:gd name="connsiteX8" fmla="*/ 52188 w 63477"/>
                  <a:gd name="connsiteY8" fmla="*/ 47787 h 47790"/>
                  <a:gd name="connsiteX9" fmla="*/ 11668 w 63477"/>
                  <a:gd name="connsiteY9" fmla="*/ 47787 h 47790"/>
                  <a:gd name="connsiteX10" fmla="*/ 67 w 63477"/>
                  <a:gd name="connsiteY10" fmla="*/ 40034 h 47790"/>
                  <a:gd name="connsiteX11" fmla="*/ 143 w 63477"/>
                  <a:gd name="connsiteY11" fmla="*/ 40072 h 4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477" h="47790">
                    <a:moveTo>
                      <a:pt x="143" y="40072"/>
                    </a:moveTo>
                    <a:cubicBezTo>
                      <a:pt x="0" y="30023"/>
                      <a:pt x="38" y="20545"/>
                      <a:pt x="0" y="10325"/>
                    </a:cubicBezTo>
                    <a:cubicBezTo>
                      <a:pt x="2753" y="1476"/>
                      <a:pt x="4267" y="352"/>
                      <a:pt x="12583" y="248"/>
                    </a:cubicBezTo>
                    <a:cubicBezTo>
                      <a:pt x="16954" y="210"/>
                      <a:pt x="21317" y="210"/>
                      <a:pt x="27032" y="181"/>
                    </a:cubicBezTo>
                    <a:cubicBezTo>
                      <a:pt x="30975" y="105"/>
                      <a:pt x="33547" y="67"/>
                      <a:pt x="36119" y="0"/>
                    </a:cubicBezTo>
                    <a:cubicBezTo>
                      <a:pt x="41615" y="67"/>
                      <a:pt x="47120" y="248"/>
                      <a:pt x="52616" y="210"/>
                    </a:cubicBezTo>
                    <a:cubicBezTo>
                      <a:pt x="58388" y="181"/>
                      <a:pt x="62094" y="2610"/>
                      <a:pt x="63427" y="9020"/>
                    </a:cubicBezTo>
                    <a:cubicBezTo>
                      <a:pt x="63541" y="19098"/>
                      <a:pt x="63427" y="28585"/>
                      <a:pt x="63427" y="38795"/>
                    </a:cubicBezTo>
                    <a:cubicBezTo>
                      <a:pt x="62132" y="45529"/>
                      <a:pt x="58322" y="47892"/>
                      <a:pt x="52188" y="47787"/>
                    </a:cubicBezTo>
                    <a:cubicBezTo>
                      <a:pt x="38691" y="47577"/>
                      <a:pt x="25194" y="47577"/>
                      <a:pt x="11668" y="47787"/>
                    </a:cubicBezTo>
                    <a:cubicBezTo>
                      <a:pt x="6058" y="47854"/>
                      <a:pt x="2048" y="46196"/>
                      <a:pt x="67" y="40034"/>
                    </a:cubicBezTo>
                    <a:lnTo>
                      <a:pt x="143" y="40072"/>
                    </a:lnTo>
                    <a:close/>
                  </a:path>
                </a:pathLst>
              </a:custGeom>
              <a:solidFill>
                <a:srgbClr val="FDFEFE"/>
              </a:solid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A955246B-F936-8206-E9B4-A1369ABA6447}"/>
                  </a:ext>
                </a:extLst>
              </p:cNvPr>
              <p:cNvSpPr/>
              <p:nvPr/>
            </p:nvSpPr>
            <p:spPr>
              <a:xfrm>
                <a:off x="-1369733" y="4582688"/>
                <a:ext cx="56573" cy="42632"/>
              </a:xfrm>
              <a:custGeom>
                <a:avLst/>
                <a:gdLst>
                  <a:gd name="connsiteX0" fmla="*/ 56527 w 56573"/>
                  <a:gd name="connsiteY0" fmla="*/ 0 h 42632"/>
                  <a:gd name="connsiteX1" fmla="*/ 56527 w 56573"/>
                  <a:gd name="connsiteY1" fmla="*/ 33719 h 42632"/>
                  <a:gd name="connsiteX2" fmla="*/ 47612 w 56573"/>
                  <a:gd name="connsiteY2" fmla="*/ 42567 h 42632"/>
                  <a:gd name="connsiteX3" fmla="*/ 9159 w 56573"/>
                  <a:gd name="connsiteY3" fmla="*/ 42567 h 42632"/>
                  <a:gd name="connsiteX4" fmla="*/ 34 w 56573"/>
                  <a:gd name="connsiteY4" fmla="*/ 34528 h 42632"/>
                  <a:gd name="connsiteX5" fmla="*/ 1654 w 56573"/>
                  <a:gd name="connsiteY5" fmla="*/ 2353 h 42632"/>
                  <a:gd name="connsiteX6" fmla="*/ 7083 w 56573"/>
                  <a:gd name="connsiteY6" fmla="*/ 3553 h 42632"/>
                  <a:gd name="connsiteX7" fmla="*/ 49088 w 56573"/>
                  <a:gd name="connsiteY7" fmla="*/ 3486 h 42632"/>
                  <a:gd name="connsiteX8" fmla="*/ 56451 w 56573"/>
                  <a:gd name="connsiteY8" fmla="*/ 0 h 42632"/>
                  <a:gd name="connsiteX9" fmla="*/ 56527 w 56573"/>
                  <a:gd name="connsiteY9" fmla="*/ 0 h 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3" h="42632">
                    <a:moveTo>
                      <a:pt x="56527" y="0"/>
                    </a:moveTo>
                    <a:cubicBezTo>
                      <a:pt x="56527" y="11240"/>
                      <a:pt x="56632" y="22479"/>
                      <a:pt x="56527" y="33719"/>
                    </a:cubicBezTo>
                    <a:cubicBezTo>
                      <a:pt x="56451" y="40700"/>
                      <a:pt x="54622" y="42491"/>
                      <a:pt x="47612" y="42567"/>
                    </a:cubicBezTo>
                    <a:cubicBezTo>
                      <a:pt x="34781" y="42672"/>
                      <a:pt x="21989" y="42634"/>
                      <a:pt x="9159" y="42567"/>
                    </a:cubicBezTo>
                    <a:cubicBezTo>
                      <a:pt x="2854" y="42529"/>
                      <a:pt x="139" y="40519"/>
                      <a:pt x="34" y="34528"/>
                    </a:cubicBezTo>
                    <a:cubicBezTo>
                      <a:pt x="-147" y="23851"/>
                      <a:pt x="387" y="13173"/>
                      <a:pt x="1654" y="2353"/>
                    </a:cubicBezTo>
                    <a:cubicBezTo>
                      <a:pt x="4197" y="2677"/>
                      <a:pt x="5635" y="3553"/>
                      <a:pt x="7083" y="3553"/>
                    </a:cubicBezTo>
                    <a:cubicBezTo>
                      <a:pt x="21075" y="3658"/>
                      <a:pt x="35096" y="3800"/>
                      <a:pt x="49088" y="3486"/>
                    </a:cubicBezTo>
                    <a:cubicBezTo>
                      <a:pt x="51555" y="3410"/>
                      <a:pt x="53984" y="1229"/>
                      <a:pt x="56451" y="0"/>
                    </a:cubicBezTo>
                    <a:lnTo>
                      <a:pt x="56527" y="0"/>
                    </a:lnTo>
                    <a:close/>
                  </a:path>
                </a:pathLst>
              </a:custGeom>
              <a:solidFill>
                <a:srgbClr val="4D7680"/>
              </a:solidFill>
              <a:ln w="9525"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72D5F9EF-7FF3-A0DD-0AAA-65DAEE3E48C0}"/>
                  </a:ext>
                </a:extLst>
              </p:cNvPr>
              <p:cNvSpPr/>
              <p:nvPr/>
            </p:nvSpPr>
            <p:spPr>
              <a:xfrm>
                <a:off x="-1369365" y="4562112"/>
                <a:ext cx="56310" cy="24254"/>
              </a:xfrm>
              <a:custGeom>
                <a:avLst/>
                <a:gdLst>
                  <a:gd name="connsiteX0" fmla="*/ 56149 w 56310"/>
                  <a:gd name="connsiteY0" fmla="*/ 19871 h 24254"/>
                  <a:gd name="connsiteX1" fmla="*/ 48786 w 56310"/>
                  <a:gd name="connsiteY1" fmla="*/ 24062 h 24254"/>
                  <a:gd name="connsiteX2" fmla="*/ 6781 w 56310"/>
                  <a:gd name="connsiteY2" fmla="*/ 24129 h 24254"/>
                  <a:gd name="connsiteX3" fmla="*/ 1847 w 56310"/>
                  <a:gd name="connsiteY3" fmla="*/ 22472 h 24254"/>
                  <a:gd name="connsiteX4" fmla="*/ 8 w 56310"/>
                  <a:gd name="connsiteY4" fmla="*/ 6727 h 24254"/>
                  <a:gd name="connsiteX5" fmla="*/ 7276 w 56310"/>
                  <a:gd name="connsiteY5" fmla="*/ 136 h 24254"/>
                  <a:gd name="connsiteX6" fmla="*/ 48891 w 56310"/>
                  <a:gd name="connsiteY6" fmla="*/ 136 h 24254"/>
                  <a:gd name="connsiteX7" fmla="*/ 56215 w 56310"/>
                  <a:gd name="connsiteY7" fmla="*/ 7394 h 24254"/>
                  <a:gd name="connsiteX8" fmla="*/ 56149 w 56310"/>
                  <a:gd name="connsiteY8" fmla="*/ 19871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0" h="24254">
                    <a:moveTo>
                      <a:pt x="56149" y="19871"/>
                    </a:moveTo>
                    <a:cubicBezTo>
                      <a:pt x="53682" y="21805"/>
                      <a:pt x="51253" y="23996"/>
                      <a:pt x="48786" y="24062"/>
                    </a:cubicBezTo>
                    <a:cubicBezTo>
                      <a:pt x="34794" y="24377"/>
                      <a:pt x="20773" y="24234"/>
                      <a:pt x="6781" y="24129"/>
                    </a:cubicBezTo>
                    <a:cubicBezTo>
                      <a:pt x="5333" y="24129"/>
                      <a:pt x="3885" y="23253"/>
                      <a:pt x="1847" y="22472"/>
                    </a:cubicBezTo>
                    <a:cubicBezTo>
                      <a:pt x="789" y="17014"/>
                      <a:pt x="-96" y="11832"/>
                      <a:pt x="8" y="6727"/>
                    </a:cubicBezTo>
                    <a:cubicBezTo>
                      <a:pt x="123" y="2393"/>
                      <a:pt x="2723" y="202"/>
                      <a:pt x="7276" y="136"/>
                    </a:cubicBezTo>
                    <a:cubicBezTo>
                      <a:pt x="21154" y="-45"/>
                      <a:pt x="35003" y="-45"/>
                      <a:pt x="48891" y="136"/>
                    </a:cubicBezTo>
                    <a:cubicBezTo>
                      <a:pt x="53929" y="202"/>
                      <a:pt x="55939" y="2393"/>
                      <a:pt x="56215" y="7394"/>
                    </a:cubicBezTo>
                    <a:cubicBezTo>
                      <a:pt x="56435" y="11309"/>
                      <a:pt x="56215" y="15252"/>
                      <a:pt x="56149" y="19871"/>
                    </a:cubicBezTo>
                    <a:close/>
                  </a:path>
                </a:pathLst>
              </a:custGeom>
              <a:solidFill>
                <a:srgbClr val="FDFEFE"/>
              </a:solid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92A1A357-3EA7-4242-42A2-D1ED4C7A1973}"/>
                  </a:ext>
                </a:extLst>
              </p:cNvPr>
              <p:cNvSpPr/>
              <p:nvPr/>
            </p:nvSpPr>
            <p:spPr>
              <a:xfrm>
                <a:off x="-1215908" y="4530634"/>
                <a:ext cx="9884" cy="132331"/>
              </a:xfrm>
              <a:custGeom>
                <a:avLst/>
                <a:gdLst>
                  <a:gd name="connsiteX0" fmla="*/ 9620 w 9884"/>
                  <a:gd name="connsiteY0" fmla="*/ 131550 h 132331"/>
                  <a:gd name="connsiteX1" fmla="*/ 1162 w 9884"/>
                  <a:gd name="connsiteY1" fmla="*/ 132321 h 132331"/>
                  <a:gd name="connsiteX2" fmla="*/ 314 w 9884"/>
                  <a:gd name="connsiteY2" fmla="*/ 28861 h 132331"/>
                  <a:gd name="connsiteX3" fmla="*/ 0 w 9884"/>
                  <a:gd name="connsiteY3" fmla="*/ 743 h 132331"/>
                  <a:gd name="connsiteX4" fmla="*/ 2219 w 9884"/>
                  <a:gd name="connsiteY4" fmla="*/ 2924 h 132331"/>
                  <a:gd name="connsiteX5" fmla="*/ 2429 w 9884"/>
                  <a:gd name="connsiteY5" fmla="*/ 13040 h 132331"/>
                  <a:gd name="connsiteX6" fmla="*/ 5182 w 9884"/>
                  <a:gd name="connsiteY6" fmla="*/ 16983 h 132331"/>
                  <a:gd name="connsiteX7" fmla="*/ 7896 w 9884"/>
                  <a:gd name="connsiteY7" fmla="*/ 13106 h 132331"/>
                  <a:gd name="connsiteX8" fmla="*/ 9554 w 9884"/>
                  <a:gd name="connsiteY8" fmla="*/ 0 h 132331"/>
                  <a:gd name="connsiteX9" fmla="*/ 9792 w 9884"/>
                  <a:gd name="connsiteY9" fmla="*/ 15611 h 132331"/>
                  <a:gd name="connsiteX10" fmla="*/ 9658 w 9884"/>
                  <a:gd name="connsiteY10" fmla="*/ 131550 h 132331"/>
                  <a:gd name="connsiteX11" fmla="*/ 9620 w 9884"/>
                  <a:gd name="connsiteY11" fmla="*/ 131550 h 1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4" h="132331">
                    <a:moveTo>
                      <a:pt x="9620" y="131550"/>
                    </a:moveTo>
                    <a:cubicBezTo>
                      <a:pt x="6944" y="132321"/>
                      <a:pt x="4372" y="132359"/>
                      <a:pt x="1162" y="132321"/>
                    </a:cubicBezTo>
                    <a:cubicBezTo>
                      <a:pt x="457" y="97793"/>
                      <a:pt x="419" y="63322"/>
                      <a:pt x="314" y="28861"/>
                    </a:cubicBezTo>
                    <a:cubicBezTo>
                      <a:pt x="314" y="19736"/>
                      <a:pt x="210" y="10611"/>
                      <a:pt x="0" y="743"/>
                    </a:cubicBezTo>
                    <a:cubicBezTo>
                      <a:pt x="2257" y="-391"/>
                      <a:pt x="2181" y="1410"/>
                      <a:pt x="2219" y="2924"/>
                    </a:cubicBezTo>
                    <a:cubicBezTo>
                      <a:pt x="2324" y="6306"/>
                      <a:pt x="2010" y="9725"/>
                      <a:pt x="2429" y="13040"/>
                    </a:cubicBezTo>
                    <a:cubicBezTo>
                      <a:pt x="2610" y="14449"/>
                      <a:pt x="4229" y="15678"/>
                      <a:pt x="5182" y="16983"/>
                    </a:cubicBezTo>
                    <a:cubicBezTo>
                      <a:pt x="6134" y="15678"/>
                      <a:pt x="7677" y="14487"/>
                      <a:pt x="7896" y="13106"/>
                    </a:cubicBezTo>
                    <a:cubicBezTo>
                      <a:pt x="8458" y="8773"/>
                      <a:pt x="8525" y="4372"/>
                      <a:pt x="9554" y="0"/>
                    </a:cubicBezTo>
                    <a:cubicBezTo>
                      <a:pt x="10116" y="5220"/>
                      <a:pt x="9792" y="10392"/>
                      <a:pt x="9792" y="15611"/>
                    </a:cubicBezTo>
                    <a:cubicBezTo>
                      <a:pt x="9763" y="54026"/>
                      <a:pt x="9763" y="92431"/>
                      <a:pt x="9658" y="131550"/>
                    </a:cubicBezTo>
                    <a:lnTo>
                      <a:pt x="9620" y="131550"/>
                    </a:lnTo>
                    <a:close/>
                  </a:path>
                </a:pathLst>
              </a:custGeom>
              <a:solidFill>
                <a:srgbClr val="30363A"/>
              </a:solidFill>
              <a:ln w="9525"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DBCED5D7-8B6D-FD41-003E-B06E1FD2F0EE}"/>
                  </a:ext>
                </a:extLst>
              </p:cNvPr>
              <p:cNvSpPr/>
              <p:nvPr/>
            </p:nvSpPr>
            <p:spPr>
              <a:xfrm>
                <a:off x="-1108610" y="4582574"/>
                <a:ext cx="56585" cy="42759"/>
              </a:xfrm>
              <a:custGeom>
                <a:avLst/>
                <a:gdLst>
                  <a:gd name="connsiteX0" fmla="*/ 56522 w 56585"/>
                  <a:gd name="connsiteY0" fmla="*/ 0 h 42759"/>
                  <a:gd name="connsiteX1" fmla="*/ 56522 w 56585"/>
                  <a:gd name="connsiteY1" fmla="*/ 33795 h 42759"/>
                  <a:gd name="connsiteX2" fmla="*/ 47606 w 56585"/>
                  <a:gd name="connsiteY2" fmla="*/ 42681 h 42759"/>
                  <a:gd name="connsiteX3" fmla="*/ 9087 w 56585"/>
                  <a:gd name="connsiteY3" fmla="*/ 42681 h 42759"/>
                  <a:gd name="connsiteX4" fmla="*/ 1 w 56585"/>
                  <a:gd name="connsiteY4" fmla="*/ 33976 h 42759"/>
                  <a:gd name="connsiteX5" fmla="*/ 1686 w 56585"/>
                  <a:gd name="connsiteY5" fmla="*/ 2505 h 42759"/>
                  <a:gd name="connsiteX6" fmla="*/ 7887 w 56585"/>
                  <a:gd name="connsiteY6" fmla="*/ 3705 h 42759"/>
                  <a:gd name="connsiteX7" fmla="*/ 48416 w 56585"/>
                  <a:gd name="connsiteY7" fmla="*/ 3848 h 42759"/>
                  <a:gd name="connsiteX8" fmla="*/ 56522 w 56585"/>
                  <a:gd name="connsiteY8" fmla="*/ 38 h 42759"/>
                  <a:gd name="connsiteX9" fmla="*/ 56522 w 56585"/>
                  <a:gd name="connsiteY9" fmla="*/ 0 h 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5" h="42759">
                    <a:moveTo>
                      <a:pt x="56522" y="0"/>
                    </a:moveTo>
                    <a:cubicBezTo>
                      <a:pt x="56522" y="11278"/>
                      <a:pt x="56665" y="22555"/>
                      <a:pt x="56522" y="33795"/>
                    </a:cubicBezTo>
                    <a:cubicBezTo>
                      <a:pt x="56455" y="40776"/>
                      <a:pt x="54617" y="42605"/>
                      <a:pt x="47606" y="42681"/>
                    </a:cubicBezTo>
                    <a:cubicBezTo>
                      <a:pt x="34776" y="42786"/>
                      <a:pt x="21918" y="42786"/>
                      <a:pt x="9087" y="42681"/>
                    </a:cubicBezTo>
                    <a:cubicBezTo>
                      <a:pt x="2001" y="42643"/>
                      <a:pt x="-38" y="40776"/>
                      <a:pt x="1" y="33976"/>
                    </a:cubicBezTo>
                    <a:cubicBezTo>
                      <a:pt x="1" y="23546"/>
                      <a:pt x="382" y="13078"/>
                      <a:pt x="1686" y="2505"/>
                    </a:cubicBezTo>
                    <a:cubicBezTo>
                      <a:pt x="4468" y="2819"/>
                      <a:pt x="6163" y="3667"/>
                      <a:pt x="7887" y="3705"/>
                    </a:cubicBezTo>
                    <a:cubicBezTo>
                      <a:pt x="21384" y="3810"/>
                      <a:pt x="34881" y="3705"/>
                      <a:pt x="48416" y="3848"/>
                    </a:cubicBezTo>
                    <a:cubicBezTo>
                      <a:pt x="51902" y="3877"/>
                      <a:pt x="54303" y="2334"/>
                      <a:pt x="56522" y="38"/>
                    </a:cubicBezTo>
                    <a:lnTo>
                      <a:pt x="56522" y="0"/>
                    </a:lnTo>
                    <a:close/>
                  </a:path>
                </a:pathLst>
              </a:custGeom>
              <a:solidFill>
                <a:srgbClr val="4D7680"/>
              </a:solid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37A86300-D2A4-AE5A-B03B-1EBAC94BF915}"/>
                  </a:ext>
                </a:extLst>
              </p:cNvPr>
              <p:cNvSpPr/>
              <p:nvPr/>
            </p:nvSpPr>
            <p:spPr>
              <a:xfrm>
                <a:off x="-1108438" y="4562096"/>
                <a:ext cx="56352" cy="24326"/>
              </a:xfrm>
              <a:custGeom>
                <a:avLst/>
                <a:gdLst>
                  <a:gd name="connsiteX0" fmla="*/ 56313 w 56352"/>
                  <a:gd name="connsiteY0" fmla="*/ 19811 h 24326"/>
                  <a:gd name="connsiteX1" fmla="*/ 48207 w 56352"/>
                  <a:gd name="connsiteY1" fmla="*/ 24326 h 24326"/>
                  <a:gd name="connsiteX2" fmla="*/ 7687 w 56352"/>
                  <a:gd name="connsiteY2" fmla="*/ 24183 h 24326"/>
                  <a:gd name="connsiteX3" fmla="*/ 1944 w 56352"/>
                  <a:gd name="connsiteY3" fmla="*/ 22526 h 24326"/>
                  <a:gd name="connsiteX4" fmla="*/ 1 w 56352"/>
                  <a:gd name="connsiteY4" fmla="*/ 7552 h 24326"/>
                  <a:gd name="connsiteX5" fmla="*/ 8002 w 56352"/>
                  <a:gd name="connsiteY5" fmla="*/ 113 h 24326"/>
                  <a:gd name="connsiteX6" fmla="*/ 30766 w 56352"/>
                  <a:gd name="connsiteY6" fmla="*/ 47 h 24326"/>
                  <a:gd name="connsiteX7" fmla="*/ 47254 w 56352"/>
                  <a:gd name="connsiteY7" fmla="*/ 47 h 24326"/>
                  <a:gd name="connsiteX8" fmla="*/ 56313 w 56352"/>
                  <a:gd name="connsiteY8" fmla="*/ 8857 h 24326"/>
                  <a:gd name="connsiteX9" fmla="*/ 56284 w 56352"/>
                  <a:gd name="connsiteY9" fmla="*/ 19782 h 24326"/>
                  <a:gd name="connsiteX10" fmla="*/ 56313 w 56352"/>
                  <a:gd name="connsiteY10" fmla="*/ 19811 h 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2" h="24326">
                    <a:moveTo>
                      <a:pt x="56313" y="19811"/>
                    </a:moveTo>
                    <a:cubicBezTo>
                      <a:pt x="54131" y="22840"/>
                      <a:pt x="51702" y="24364"/>
                      <a:pt x="48207" y="24326"/>
                    </a:cubicBezTo>
                    <a:cubicBezTo>
                      <a:pt x="34710" y="24183"/>
                      <a:pt x="21213" y="24326"/>
                      <a:pt x="7687" y="24183"/>
                    </a:cubicBezTo>
                    <a:cubicBezTo>
                      <a:pt x="5954" y="24183"/>
                      <a:pt x="4268" y="23307"/>
                      <a:pt x="1944" y="22526"/>
                    </a:cubicBezTo>
                    <a:cubicBezTo>
                      <a:pt x="848" y="17315"/>
                      <a:pt x="-28" y="12410"/>
                      <a:pt x="1" y="7552"/>
                    </a:cubicBezTo>
                    <a:cubicBezTo>
                      <a:pt x="39" y="2294"/>
                      <a:pt x="2430" y="256"/>
                      <a:pt x="8002" y="113"/>
                    </a:cubicBezTo>
                    <a:cubicBezTo>
                      <a:pt x="15574" y="-58"/>
                      <a:pt x="23194" y="47"/>
                      <a:pt x="30766" y="47"/>
                    </a:cubicBezTo>
                    <a:cubicBezTo>
                      <a:pt x="36262" y="47"/>
                      <a:pt x="41758" y="-58"/>
                      <a:pt x="47254" y="47"/>
                    </a:cubicBezTo>
                    <a:cubicBezTo>
                      <a:pt x="54303" y="218"/>
                      <a:pt x="56141" y="2018"/>
                      <a:pt x="56313" y="8857"/>
                    </a:cubicBezTo>
                    <a:cubicBezTo>
                      <a:pt x="56417" y="12239"/>
                      <a:pt x="56284" y="15658"/>
                      <a:pt x="56284" y="19782"/>
                    </a:cubicBezTo>
                    <a:lnTo>
                      <a:pt x="56313" y="19811"/>
                    </a:lnTo>
                    <a:close/>
                  </a:path>
                </a:pathLst>
              </a:custGeom>
              <a:solidFill>
                <a:srgbClr val="FDFEFE"/>
              </a:solidFill>
              <a:ln w="9525" cap="flat">
                <a:noFill/>
                <a:prstDash val="solid"/>
                <a:miter/>
              </a:ln>
            </p:spPr>
            <p:txBody>
              <a:bodyPr rtlCol="0" anchor="ctr"/>
              <a:lstStyle/>
              <a:p>
                <a:endParaRPr lang="nl-NL"/>
              </a:p>
            </p:txBody>
          </p:sp>
          <p:sp>
            <p:nvSpPr>
              <p:cNvPr id="74" name="Vrije vorm: vorm 73">
                <a:extLst>
                  <a:ext uri="{FF2B5EF4-FFF2-40B4-BE49-F238E27FC236}">
                    <a16:creationId xmlns:a16="http://schemas.microsoft.com/office/drawing/2014/main" id="{B3BEF2E1-F254-1B72-8FCE-B0800A57C19C}"/>
                  </a:ext>
                </a:extLst>
              </p:cNvPr>
              <p:cNvSpPr/>
              <p:nvPr/>
            </p:nvSpPr>
            <p:spPr>
              <a:xfrm>
                <a:off x="-1444842" y="3574343"/>
                <a:ext cx="112510" cy="126368"/>
              </a:xfrm>
              <a:custGeom>
                <a:avLst/>
                <a:gdLst>
                  <a:gd name="connsiteX0" fmla="*/ 112462 w 112510"/>
                  <a:gd name="connsiteY0" fmla="*/ 0 h 126368"/>
                  <a:gd name="connsiteX1" fmla="*/ 112110 w 112510"/>
                  <a:gd name="connsiteY1" fmla="*/ 95888 h 126368"/>
                  <a:gd name="connsiteX2" fmla="*/ 81411 w 112510"/>
                  <a:gd name="connsiteY2" fmla="*/ 126263 h 126368"/>
                  <a:gd name="connsiteX3" fmla="*/ 80249 w 112510"/>
                  <a:gd name="connsiteY3" fmla="*/ 126368 h 126368"/>
                  <a:gd name="connsiteX4" fmla="*/ 610 w 112510"/>
                  <a:gd name="connsiteY4" fmla="*/ 111957 h 126368"/>
                  <a:gd name="connsiteX5" fmla="*/ 220 w 112510"/>
                  <a:gd name="connsiteY5" fmla="*/ 111071 h 126368"/>
                  <a:gd name="connsiteX6" fmla="*/ 7764 w 112510"/>
                  <a:gd name="connsiteY6" fmla="*/ 104556 h 126368"/>
                  <a:gd name="connsiteX7" fmla="*/ 112462 w 112510"/>
                  <a:gd name="connsiteY7" fmla="*/ 0 h 1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0" h="126368">
                    <a:moveTo>
                      <a:pt x="112462" y="0"/>
                    </a:moveTo>
                    <a:cubicBezTo>
                      <a:pt x="112529" y="31642"/>
                      <a:pt x="112605" y="63255"/>
                      <a:pt x="112110" y="95888"/>
                    </a:cubicBezTo>
                    <a:cubicBezTo>
                      <a:pt x="101537" y="106699"/>
                      <a:pt x="91460" y="116462"/>
                      <a:pt x="81411" y="126263"/>
                    </a:cubicBezTo>
                    <a:cubicBezTo>
                      <a:pt x="81411" y="126263"/>
                      <a:pt x="80639" y="126330"/>
                      <a:pt x="80249" y="126368"/>
                    </a:cubicBezTo>
                    <a:cubicBezTo>
                      <a:pt x="54531" y="116891"/>
                      <a:pt x="28623" y="110614"/>
                      <a:pt x="610" y="111957"/>
                    </a:cubicBezTo>
                    <a:cubicBezTo>
                      <a:pt x="-57" y="112090"/>
                      <a:pt x="-161" y="111604"/>
                      <a:pt x="220" y="111071"/>
                    </a:cubicBezTo>
                    <a:cubicBezTo>
                      <a:pt x="3011" y="108537"/>
                      <a:pt x="5582" y="106737"/>
                      <a:pt x="7764" y="104556"/>
                    </a:cubicBezTo>
                    <a:cubicBezTo>
                      <a:pt x="42682" y="69733"/>
                      <a:pt x="77572" y="34852"/>
                      <a:pt x="112462" y="0"/>
                    </a:cubicBezTo>
                    <a:close/>
                  </a:path>
                </a:pathLst>
              </a:custGeom>
              <a:solidFill>
                <a:srgbClr val="7F8588"/>
              </a:solid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3DB1F9B2-4179-0772-2116-4339F05F034F}"/>
                  </a:ext>
                </a:extLst>
              </p:cNvPr>
              <p:cNvSpPr/>
              <p:nvPr/>
            </p:nvSpPr>
            <p:spPr>
              <a:xfrm>
                <a:off x="-1363108" y="3670965"/>
                <a:ext cx="30794" cy="44300"/>
              </a:xfrm>
              <a:custGeom>
                <a:avLst/>
                <a:gdLst>
                  <a:gd name="connsiteX0" fmla="*/ 0 w 30794"/>
                  <a:gd name="connsiteY0" fmla="*/ 30023 h 44300"/>
                  <a:gd name="connsiteX1" fmla="*/ 30232 w 30794"/>
                  <a:gd name="connsiteY1" fmla="*/ 0 h 44300"/>
                  <a:gd name="connsiteX2" fmla="*/ 30794 w 30794"/>
                  <a:gd name="connsiteY2" fmla="*/ 44301 h 44300"/>
                  <a:gd name="connsiteX3" fmla="*/ 0 w 30794"/>
                  <a:gd name="connsiteY3" fmla="*/ 30061 h 44300"/>
                  <a:gd name="connsiteX4" fmla="*/ 0 w 30794"/>
                  <a:gd name="connsiteY4" fmla="*/ 30023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4" h="44300">
                    <a:moveTo>
                      <a:pt x="0" y="30023"/>
                    </a:moveTo>
                    <a:cubicBezTo>
                      <a:pt x="9725" y="19841"/>
                      <a:pt x="19764" y="10049"/>
                      <a:pt x="30232" y="0"/>
                    </a:cubicBezTo>
                    <a:cubicBezTo>
                      <a:pt x="30728" y="14345"/>
                      <a:pt x="30794" y="28937"/>
                      <a:pt x="30794" y="44301"/>
                    </a:cubicBezTo>
                    <a:cubicBezTo>
                      <a:pt x="20574" y="40176"/>
                      <a:pt x="10468" y="35309"/>
                      <a:pt x="0" y="30061"/>
                    </a:cubicBezTo>
                    <a:lnTo>
                      <a:pt x="0" y="30023"/>
                    </a:lnTo>
                    <a:close/>
                  </a:path>
                </a:pathLst>
              </a:custGeom>
              <a:solidFill>
                <a:srgbClr val="30363A"/>
              </a:solidFill>
              <a:ln w="9525"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FA14F711-C7EA-B670-2FAC-00EB567F25EB}"/>
                  </a:ext>
                </a:extLst>
              </p:cNvPr>
              <p:cNvSpPr/>
              <p:nvPr/>
            </p:nvSpPr>
            <p:spPr>
              <a:xfrm>
                <a:off x="-894710" y="3643904"/>
                <a:ext cx="71955" cy="75237"/>
              </a:xfrm>
              <a:custGeom>
                <a:avLst/>
                <a:gdLst>
                  <a:gd name="connsiteX0" fmla="*/ 71956 w 71955"/>
                  <a:gd name="connsiteY0" fmla="*/ 26327 h 75237"/>
                  <a:gd name="connsiteX1" fmla="*/ 67660 w 71955"/>
                  <a:gd name="connsiteY1" fmla="*/ 33442 h 75237"/>
                  <a:gd name="connsiteX2" fmla="*/ 33265 w 71955"/>
                  <a:gd name="connsiteY2" fmla="*/ 67980 h 75237"/>
                  <a:gd name="connsiteX3" fmla="*/ 28293 w 71955"/>
                  <a:gd name="connsiteY3" fmla="*/ 74495 h 75237"/>
                  <a:gd name="connsiteX4" fmla="*/ 25617 w 71955"/>
                  <a:gd name="connsiteY4" fmla="*/ 75238 h 75237"/>
                  <a:gd name="connsiteX5" fmla="*/ 18254 w 71955"/>
                  <a:gd name="connsiteY5" fmla="*/ 70409 h 75237"/>
                  <a:gd name="connsiteX6" fmla="*/ 385 w 71955"/>
                  <a:gd name="connsiteY6" fmla="*/ 60579 h 75237"/>
                  <a:gd name="connsiteX7" fmla="*/ 33 w 71955"/>
                  <a:gd name="connsiteY7" fmla="*/ 36928 h 75237"/>
                  <a:gd name="connsiteX8" fmla="*/ 566 w 71955"/>
                  <a:gd name="connsiteY8" fmla="*/ 2610 h 75237"/>
                  <a:gd name="connsiteX9" fmla="*/ 5852 w 71955"/>
                  <a:gd name="connsiteY9" fmla="*/ 0 h 75237"/>
                  <a:gd name="connsiteX10" fmla="*/ 39790 w 71955"/>
                  <a:gd name="connsiteY10" fmla="*/ 9439 h 75237"/>
                  <a:gd name="connsiteX11" fmla="*/ 71927 w 71955"/>
                  <a:gd name="connsiteY11" fmla="*/ 26327 h 75237"/>
                  <a:gd name="connsiteX12" fmla="*/ 71956 w 71955"/>
                  <a:gd name="connsiteY12" fmla="*/ 26327 h 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55" h="75237">
                    <a:moveTo>
                      <a:pt x="71956" y="26327"/>
                    </a:moveTo>
                    <a:cubicBezTo>
                      <a:pt x="70870" y="28861"/>
                      <a:pt x="69594" y="31471"/>
                      <a:pt x="67660" y="33442"/>
                    </a:cubicBezTo>
                    <a:cubicBezTo>
                      <a:pt x="56278" y="45034"/>
                      <a:pt x="44714" y="56455"/>
                      <a:pt x="33265" y="67980"/>
                    </a:cubicBezTo>
                    <a:cubicBezTo>
                      <a:pt x="31465" y="69809"/>
                      <a:pt x="29989" y="71961"/>
                      <a:pt x="28293" y="74495"/>
                    </a:cubicBezTo>
                    <a:cubicBezTo>
                      <a:pt x="27560" y="75057"/>
                      <a:pt x="26855" y="75133"/>
                      <a:pt x="25617" y="75238"/>
                    </a:cubicBezTo>
                    <a:cubicBezTo>
                      <a:pt x="22835" y="73609"/>
                      <a:pt x="20683" y="71714"/>
                      <a:pt x="18254" y="70409"/>
                    </a:cubicBezTo>
                    <a:cubicBezTo>
                      <a:pt x="12510" y="67304"/>
                      <a:pt x="6662" y="64484"/>
                      <a:pt x="385" y="60579"/>
                    </a:cubicBezTo>
                    <a:cubicBezTo>
                      <a:pt x="-34" y="52045"/>
                      <a:pt x="-34" y="44510"/>
                      <a:pt x="33" y="36928"/>
                    </a:cubicBezTo>
                    <a:cubicBezTo>
                      <a:pt x="175" y="25479"/>
                      <a:pt x="385" y="14021"/>
                      <a:pt x="566" y="2610"/>
                    </a:cubicBezTo>
                    <a:cubicBezTo>
                      <a:pt x="2185" y="1800"/>
                      <a:pt x="3804" y="981"/>
                      <a:pt x="5852" y="0"/>
                    </a:cubicBezTo>
                    <a:cubicBezTo>
                      <a:pt x="17482" y="2962"/>
                      <a:pt x="29074" y="5105"/>
                      <a:pt x="39790" y="9439"/>
                    </a:cubicBezTo>
                    <a:cubicBezTo>
                      <a:pt x="50782" y="13887"/>
                      <a:pt x="60897" y="20469"/>
                      <a:pt x="71927" y="26327"/>
                    </a:cubicBezTo>
                    <a:lnTo>
                      <a:pt x="71956" y="26327"/>
                    </a:lnTo>
                    <a:close/>
                  </a:path>
                </a:pathLst>
              </a:custGeom>
              <a:solidFill>
                <a:srgbClr val="ADE6F0"/>
              </a:solidFill>
              <a:ln w="9525"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E9CB563C-5933-B8D3-40B5-BB4155F77E12}"/>
                  </a:ext>
                </a:extLst>
              </p:cNvPr>
              <p:cNvSpPr/>
              <p:nvPr/>
            </p:nvSpPr>
            <p:spPr>
              <a:xfrm>
                <a:off x="-1116633" y="3464221"/>
                <a:ext cx="222520" cy="262217"/>
              </a:xfrm>
              <a:custGeom>
                <a:avLst/>
                <a:gdLst>
                  <a:gd name="connsiteX0" fmla="*/ 222479 w 222520"/>
                  <a:gd name="connsiteY0" fmla="*/ 181550 h 262217"/>
                  <a:gd name="connsiteX1" fmla="*/ 222022 w 222520"/>
                  <a:gd name="connsiteY1" fmla="*/ 216612 h 262217"/>
                  <a:gd name="connsiteX2" fmla="*/ 221850 w 222520"/>
                  <a:gd name="connsiteY2" fmla="*/ 240015 h 262217"/>
                  <a:gd name="connsiteX3" fmla="*/ 195561 w 222520"/>
                  <a:gd name="connsiteY3" fmla="*/ 229585 h 262217"/>
                  <a:gd name="connsiteX4" fmla="*/ 195104 w 222520"/>
                  <a:gd name="connsiteY4" fmla="*/ 211716 h 262217"/>
                  <a:gd name="connsiteX5" fmla="*/ 195104 w 222520"/>
                  <a:gd name="connsiteY5" fmla="*/ 156852 h 262217"/>
                  <a:gd name="connsiteX6" fmla="*/ 195209 w 222520"/>
                  <a:gd name="connsiteY6" fmla="*/ 109693 h 262217"/>
                  <a:gd name="connsiteX7" fmla="*/ 194752 w 222520"/>
                  <a:gd name="connsiteY7" fmla="*/ 99473 h 262217"/>
                  <a:gd name="connsiteX8" fmla="*/ 93863 w 222520"/>
                  <a:gd name="connsiteY8" fmla="*/ 28579 h 262217"/>
                  <a:gd name="connsiteX9" fmla="*/ 28274 w 222520"/>
                  <a:gd name="connsiteY9" fmla="*/ 101026 h 262217"/>
                  <a:gd name="connsiteX10" fmla="*/ 27083 w 222520"/>
                  <a:gd name="connsiteY10" fmla="*/ 145784 h 262217"/>
                  <a:gd name="connsiteX11" fmla="*/ 32503 w 222520"/>
                  <a:gd name="connsiteY11" fmla="*/ 155118 h 262217"/>
                  <a:gd name="connsiteX12" fmla="*/ 69298 w 222520"/>
                  <a:gd name="connsiteY12" fmla="*/ 176330 h 262217"/>
                  <a:gd name="connsiteX13" fmla="*/ 74546 w 222520"/>
                  <a:gd name="connsiteY13" fmla="*/ 180036 h 262217"/>
                  <a:gd name="connsiteX14" fmla="*/ 69965 w 222520"/>
                  <a:gd name="connsiteY14" fmla="*/ 183026 h 262217"/>
                  <a:gd name="connsiteX15" fmla="*/ 31798 w 222520"/>
                  <a:gd name="connsiteY15" fmla="*/ 204982 h 262217"/>
                  <a:gd name="connsiteX16" fmla="*/ 27112 w 222520"/>
                  <a:gd name="connsiteY16" fmla="*/ 213087 h 262217"/>
                  <a:gd name="connsiteX17" fmla="*/ 27359 w 222520"/>
                  <a:gd name="connsiteY17" fmla="*/ 245329 h 262217"/>
                  <a:gd name="connsiteX18" fmla="*/ 1528 w 222520"/>
                  <a:gd name="connsiteY18" fmla="*/ 262217 h 262217"/>
                  <a:gd name="connsiteX19" fmla="*/ 232 w 222520"/>
                  <a:gd name="connsiteY19" fmla="*/ 253616 h 262217"/>
                  <a:gd name="connsiteX20" fmla="*/ 404 w 222520"/>
                  <a:gd name="connsiteY20" fmla="*/ 106874 h 262217"/>
                  <a:gd name="connsiteX21" fmla="*/ 22606 w 222520"/>
                  <a:gd name="connsiteY21" fmla="*/ 44466 h 262217"/>
                  <a:gd name="connsiteX22" fmla="*/ 25178 w 222520"/>
                  <a:gd name="connsiteY22" fmla="*/ 40028 h 262217"/>
                  <a:gd name="connsiteX23" fmla="*/ 40713 w 222520"/>
                  <a:gd name="connsiteY23" fmla="*/ 24245 h 262217"/>
                  <a:gd name="connsiteX24" fmla="*/ 45124 w 222520"/>
                  <a:gd name="connsiteY24" fmla="*/ 21911 h 262217"/>
                  <a:gd name="connsiteX25" fmla="*/ 121800 w 222520"/>
                  <a:gd name="connsiteY25" fmla="*/ 451 h 262217"/>
                  <a:gd name="connsiteX26" fmla="*/ 180512 w 222520"/>
                  <a:gd name="connsiteY26" fmla="*/ 24102 h 262217"/>
                  <a:gd name="connsiteX27" fmla="*/ 221498 w 222520"/>
                  <a:gd name="connsiteY27" fmla="*/ 94930 h 262217"/>
                  <a:gd name="connsiteX28" fmla="*/ 221917 w 222520"/>
                  <a:gd name="connsiteY28" fmla="*/ 102750 h 262217"/>
                  <a:gd name="connsiteX29" fmla="*/ 222451 w 222520"/>
                  <a:gd name="connsiteY29" fmla="*/ 127000 h 262217"/>
                  <a:gd name="connsiteX30" fmla="*/ 222451 w 222520"/>
                  <a:gd name="connsiteY30" fmla="*/ 181617 h 262217"/>
                  <a:gd name="connsiteX31" fmla="*/ 222479 w 222520"/>
                  <a:gd name="connsiteY31" fmla="*/ 181550 h 2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520" h="262217">
                    <a:moveTo>
                      <a:pt x="222479" y="181550"/>
                    </a:moveTo>
                    <a:cubicBezTo>
                      <a:pt x="222346" y="193704"/>
                      <a:pt x="222127" y="205163"/>
                      <a:pt x="222022" y="216612"/>
                    </a:cubicBezTo>
                    <a:cubicBezTo>
                      <a:pt x="221955" y="224155"/>
                      <a:pt x="221955" y="231728"/>
                      <a:pt x="221850" y="240015"/>
                    </a:cubicBezTo>
                    <a:cubicBezTo>
                      <a:pt x="213145" y="237405"/>
                      <a:pt x="204543" y="234061"/>
                      <a:pt x="195561" y="229585"/>
                    </a:cubicBezTo>
                    <a:cubicBezTo>
                      <a:pt x="195133" y="223098"/>
                      <a:pt x="195066" y="217774"/>
                      <a:pt x="195104" y="211716"/>
                    </a:cubicBezTo>
                    <a:cubicBezTo>
                      <a:pt x="195133" y="193180"/>
                      <a:pt x="195104" y="175387"/>
                      <a:pt x="195104" y="156852"/>
                    </a:cubicBezTo>
                    <a:cubicBezTo>
                      <a:pt x="195247" y="140640"/>
                      <a:pt x="195247" y="125162"/>
                      <a:pt x="195209" y="109693"/>
                    </a:cubicBezTo>
                    <a:cubicBezTo>
                      <a:pt x="195209" y="106274"/>
                      <a:pt x="195209" y="102864"/>
                      <a:pt x="194752" y="99473"/>
                    </a:cubicBezTo>
                    <a:cubicBezTo>
                      <a:pt x="187456" y="50534"/>
                      <a:pt x="142488" y="18987"/>
                      <a:pt x="93863" y="28579"/>
                    </a:cubicBezTo>
                    <a:cubicBezTo>
                      <a:pt x="59325" y="35408"/>
                      <a:pt x="31274" y="65926"/>
                      <a:pt x="28274" y="101026"/>
                    </a:cubicBezTo>
                    <a:cubicBezTo>
                      <a:pt x="27007" y="115866"/>
                      <a:pt x="27607" y="130877"/>
                      <a:pt x="27083" y="145784"/>
                    </a:cubicBezTo>
                    <a:cubicBezTo>
                      <a:pt x="26902" y="150327"/>
                      <a:pt x="28560" y="152937"/>
                      <a:pt x="32503" y="155118"/>
                    </a:cubicBezTo>
                    <a:cubicBezTo>
                      <a:pt x="44876" y="161995"/>
                      <a:pt x="57068" y="169177"/>
                      <a:pt x="69298" y="176330"/>
                    </a:cubicBezTo>
                    <a:cubicBezTo>
                      <a:pt x="70984" y="177321"/>
                      <a:pt x="72508" y="178588"/>
                      <a:pt x="74546" y="180036"/>
                    </a:cubicBezTo>
                    <a:cubicBezTo>
                      <a:pt x="72537" y="181341"/>
                      <a:pt x="71308" y="182255"/>
                      <a:pt x="69965" y="183026"/>
                    </a:cubicBezTo>
                    <a:cubicBezTo>
                      <a:pt x="57277" y="190399"/>
                      <a:pt x="44628" y="197828"/>
                      <a:pt x="31798" y="204982"/>
                    </a:cubicBezTo>
                    <a:cubicBezTo>
                      <a:pt x="28350" y="206887"/>
                      <a:pt x="27045" y="209211"/>
                      <a:pt x="27112" y="213087"/>
                    </a:cubicBezTo>
                    <a:cubicBezTo>
                      <a:pt x="27397" y="223841"/>
                      <a:pt x="27293" y="234585"/>
                      <a:pt x="27359" y="245329"/>
                    </a:cubicBezTo>
                    <a:cubicBezTo>
                      <a:pt x="19149" y="250692"/>
                      <a:pt x="10938" y="256045"/>
                      <a:pt x="1528" y="262217"/>
                    </a:cubicBezTo>
                    <a:cubicBezTo>
                      <a:pt x="937" y="258474"/>
                      <a:pt x="232" y="256045"/>
                      <a:pt x="232" y="253616"/>
                    </a:cubicBezTo>
                    <a:cubicBezTo>
                      <a:pt x="156" y="204705"/>
                      <a:pt x="-339" y="155795"/>
                      <a:pt x="404" y="106874"/>
                    </a:cubicBezTo>
                    <a:cubicBezTo>
                      <a:pt x="756" y="83976"/>
                      <a:pt x="8443" y="62859"/>
                      <a:pt x="22606" y="44466"/>
                    </a:cubicBezTo>
                    <a:cubicBezTo>
                      <a:pt x="23559" y="43238"/>
                      <a:pt x="24330" y="41895"/>
                      <a:pt x="25178" y="40028"/>
                    </a:cubicBezTo>
                    <a:cubicBezTo>
                      <a:pt x="30284" y="34532"/>
                      <a:pt x="35360" y="29636"/>
                      <a:pt x="40713" y="24245"/>
                    </a:cubicBezTo>
                    <a:cubicBezTo>
                      <a:pt x="42371" y="23187"/>
                      <a:pt x="43923" y="22797"/>
                      <a:pt x="45124" y="21911"/>
                    </a:cubicBezTo>
                    <a:cubicBezTo>
                      <a:pt x="67955" y="4966"/>
                      <a:pt x="93825" y="-1911"/>
                      <a:pt x="121800" y="451"/>
                    </a:cubicBezTo>
                    <a:cubicBezTo>
                      <a:pt x="143584" y="2290"/>
                      <a:pt x="163243" y="10395"/>
                      <a:pt x="180512" y="24102"/>
                    </a:cubicBezTo>
                    <a:cubicBezTo>
                      <a:pt x="203458" y="42390"/>
                      <a:pt x="216526" y="66317"/>
                      <a:pt x="221498" y="94930"/>
                    </a:cubicBezTo>
                    <a:cubicBezTo>
                      <a:pt x="221955" y="97501"/>
                      <a:pt x="221888" y="100149"/>
                      <a:pt x="221917" y="102750"/>
                    </a:cubicBezTo>
                    <a:cubicBezTo>
                      <a:pt x="222060" y="110617"/>
                      <a:pt x="222127" y="118437"/>
                      <a:pt x="222451" y="127000"/>
                    </a:cubicBezTo>
                    <a:cubicBezTo>
                      <a:pt x="222593" y="145431"/>
                      <a:pt x="222479" y="163157"/>
                      <a:pt x="222451" y="181617"/>
                    </a:cubicBezTo>
                    <a:lnTo>
                      <a:pt x="222479" y="181550"/>
                    </a:lnTo>
                    <a:close/>
                  </a:path>
                </a:pathLst>
              </a:custGeom>
              <a:solidFill>
                <a:srgbClr val="FDFEFE"/>
              </a:solidFill>
              <a:ln w="9525"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99000E5C-87C2-1E36-B7E4-47C94AA4DBA4}"/>
                  </a:ext>
                </a:extLst>
              </p:cNvPr>
              <p:cNvSpPr/>
              <p:nvPr/>
            </p:nvSpPr>
            <p:spPr>
              <a:xfrm>
                <a:off x="-1034432" y="3423410"/>
                <a:ext cx="87865" cy="20604"/>
              </a:xfrm>
              <a:custGeom>
                <a:avLst/>
                <a:gdLst>
                  <a:gd name="connsiteX0" fmla="*/ 18615 w 87865"/>
                  <a:gd name="connsiteY0" fmla="*/ 352 h 20604"/>
                  <a:gd name="connsiteX1" fmla="*/ 21187 w 87865"/>
                  <a:gd name="connsiteY1" fmla="*/ 0 h 20604"/>
                  <a:gd name="connsiteX2" fmla="*/ 73556 w 87865"/>
                  <a:gd name="connsiteY2" fmla="*/ 143 h 20604"/>
                  <a:gd name="connsiteX3" fmla="*/ 80566 w 87865"/>
                  <a:gd name="connsiteY3" fmla="*/ 638 h 20604"/>
                  <a:gd name="connsiteX4" fmla="*/ 87862 w 87865"/>
                  <a:gd name="connsiteY4" fmla="*/ 9582 h 20604"/>
                  <a:gd name="connsiteX5" fmla="*/ 80633 w 87865"/>
                  <a:gd name="connsiteY5" fmla="*/ 19307 h 20604"/>
                  <a:gd name="connsiteX6" fmla="*/ 72108 w 87865"/>
                  <a:gd name="connsiteY6" fmla="*/ 20231 h 20604"/>
                  <a:gd name="connsiteX7" fmla="*/ 680 w 87865"/>
                  <a:gd name="connsiteY7" fmla="*/ 20584 h 20604"/>
                  <a:gd name="connsiteX8" fmla="*/ 251 w 87865"/>
                  <a:gd name="connsiteY8" fmla="*/ 19631 h 20604"/>
                  <a:gd name="connsiteX9" fmla="*/ 18615 w 87865"/>
                  <a:gd name="connsiteY9" fmla="*/ 352 h 2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65" h="20604">
                    <a:moveTo>
                      <a:pt x="18615" y="352"/>
                    </a:moveTo>
                    <a:cubicBezTo>
                      <a:pt x="19282" y="248"/>
                      <a:pt x="19987" y="171"/>
                      <a:pt x="21187" y="0"/>
                    </a:cubicBezTo>
                    <a:cubicBezTo>
                      <a:pt x="38980" y="0"/>
                      <a:pt x="56287" y="38"/>
                      <a:pt x="73556" y="143"/>
                    </a:cubicBezTo>
                    <a:cubicBezTo>
                      <a:pt x="75908" y="143"/>
                      <a:pt x="78309" y="67"/>
                      <a:pt x="80566" y="638"/>
                    </a:cubicBezTo>
                    <a:cubicBezTo>
                      <a:pt x="85252" y="1762"/>
                      <a:pt x="87786" y="5105"/>
                      <a:pt x="87862" y="9582"/>
                    </a:cubicBezTo>
                    <a:cubicBezTo>
                      <a:pt x="87967" y="14764"/>
                      <a:pt x="85776" y="17974"/>
                      <a:pt x="80633" y="19307"/>
                    </a:cubicBezTo>
                    <a:cubicBezTo>
                      <a:pt x="77889" y="20012"/>
                      <a:pt x="74965" y="20231"/>
                      <a:pt x="72108" y="20231"/>
                    </a:cubicBezTo>
                    <a:cubicBezTo>
                      <a:pt x="48533" y="20364"/>
                      <a:pt x="24959" y="20403"/>
                      <a:pt x="680" y="20584"/>
                    </a:cubicBezTo>
                    <a:cubicBezTo>
                      <a:pt x="-25" y="20717"/>
                      <a:pt x="-206" y="20193"/>
                      <a:pt x="251" y="19631"/>
                    </a:cubicBezTo>
                    <a:cubicBezTo>
                      <a:pt x="7443" y="13564"/>
                      <a:pt x="14310" y="8172"/>
                      <a:pt x="18615" y="352"/>
                    </a:cubicBezTo>
                    <a:close/>
                  </a:path>
                </a:pathLst>
              </a:custGeom>
              <a:solidFill>
                <a:srgbClr val="818A8E"/>
              </a:solidFill>
              <a:ln w="9525"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56A8AC11-0881-250E-EC65-51283FA7E3FD}"/>
                  </a:ext>
                </a:extLst>
              </p:cNvPr>
              <p:cNvSpPr/>
              <p:nvPr/>
            </p:nvSpPr>
            <p:spPr>
              <a:xfrm>
                <a:off x="-983479" y="3621768"/>
                <a:ext cx="61932" cy="69180"/>
              </a:xfrm>
              <a:custGeom>
                <a:avLst/>
                <a:gdLst>
                  <a:gd name="connsiteX0" fmla="*/ 61884 w 61932"/>
                  <a:gd name="connsiteY0" fmla="*/ 0 h 69180"/>
                  <a:gd name="connsiteX1" fmla="*/ 61531 w 61932"/>
                  <a:gd name="connsiteY1" fmla="*/ 54416 h 69180"/>
                  <a:gd name="connsiteX2" fmla="*/ 49301 w 61932"/>
                  <a:gd name="connsiteY2" fmla="*/ 68580 h 69180"/>
                  <a:gd name="connsiteX3" fmla="*/ 46939 w 61932"/>
                  <a:gd name="connsiteY3" fmla="*/ 69180 h 69180"/>
                  <a:gd name="connsiteX4" fmla="*/ 0 w 61932"/>
                  <a:gd name="connsiteY4" fmla="*/ 63227 h 69180"/>
                  <a:gd name="connsiteX5" fmla="*/ 1591 w 61932"/>
                  <a:gd name="connsiteY5" fmla="*/ 59560 h 69180"/>
                  <a:gd name="connsiteX6" fmla="*/ 58217 w 61932"/>
                  <a:gd name="connsiteY6" fmla="*/ 2896 h 69180"/>
                  <a:gd name="connsiteX7" fmla="*/ 61884 w 61932"/>
                  <a:gd name="connsiteY7" fmla="*/ 38 h 69180"/>
                  <a:gd name="connsiteX8" fmla="*/ 61884 w 61932"/>
                  <a:gd name="connsiteY8" fmla="*/ 0 h 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32" h="69180">
                    <a:moveTo>
                      <a:pt x="61884" y="0"/>
                    </a:moveTo>
                    <a:cubicBezTo>
                      <a:pt x="61951" y="17802"/>
                      <a:pt x="62027" y="35633"/>
                      <a:pt x="61531" y="54416"/>
                    </a:cubicBezTo>
                    <a:cubicBezTo>
                      <a:pt x="57093" y="59808"/>
                      <a:pt x="53178" y="64180"/>
                      <a:pt x="49301" y="68580"/>
                    </a:cubicBezTo>
                    <a:cubicBezTo>
                      <a:pt x="48673" y="68723"/>
                      <a:pt x="48035" y="68894"/>
                      <a:pt x="46939" y="69180"/>
                    </a:cubicBezTo>
                    <a:cubicBezTo>
                      <a:pt x="31509" y="65056"/>
                      <a:pt x="16107" y="64180"/>
                      <a:pt x="0" y="63227"/>
                    </a:cubicBezTo>
                    <a:cubicBezTo>
                      <a:pt x="76" y="61636"/>
                      <a:pt x="676" y="60436"/>
                      <a:pt x="1591" y="59560"/>
                    </a:cubicBezTo>
                    <a:cubicBezTo>
                      <a:pt x="20441" y="40634"/>
                      <a:pt x="39329" y="21784"/>
                      <a:pt x="58217" y="2896"/>
                    </a:cubicBezTo>
                    <a:cubicBezTo>
                      <a:pt x="59312" y="1800"/>
                      <a:pt x="60646" y="991"/>
                      <a:pt x="61884" y="38"/>
                    </a:cubicBezTo>
                    <a:lnTo>
                      <a:pt x="61884" y="0"/>
                    </a:lnTo>
                    <a:close/>
                  </a:path>
                </a:pathLst>
              </a:custGeom>
              <a:solidFill>
                <a:srgbClr val="2D3439"/>
              </a:solidFill>
              <a:ln w="9525"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62AF4E5F-A2B0-5667-EB60-B29290FEBCA0}"/>
                  </a:ext>
                </a:extLst>
              </p:cNvPr>
              <p:cNvSpPr/>
              <p:nvPr/>
            </p:nvSpPr>
            <p:spPr>
              <a:xfrm>
                <a:off x="-933825" y="3676889"/>
                <a:ext cx="12401" cy="16487"/>
              </a:xfrm>
              <a:custGeom>
                <a:avLst/>
                <a:gdLst>
                  <a:gd name="connsiteX0" fmla="*/ 0 w 12401"/>
                  <a:gd name="connsiteY0" fmla="*/ 13954 h 16487"/>
                  <a:gd name="connsiteX1" fmla="*/ 11773 w 12401"/>
                  <a:gd name="connsiteY1" fmla="*/ 0 h 16487"/>
                  <a:gd name="connsiteX2" fmla="*/ 12402 w 12401"/>
                  <a:gd name="connsiteY2" fmla="*/ 16488 h 16487"/>
                  <a:gd name="connsiteX3" fmla="*/ 38 w 12401"/>
                  <a:gd name="connsiteY3" fmla="*/ 13954 h 16487"/>
                  <a:gd name="connsiteX4" fmla="*/ 0 w 12401"/>
                  <a:gd name="connsiteY4" fmla="*/ 13954 h 1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1" h="16487">
                    <a:moveTo>
                      <a:pt x="0" y="13954"/>
                    </a:moveTo>
                    <a:cubicBezTo>
                      <a:pt x="3524" y="9058"/>
                      <a:pt x="7439" y="4648"/>
                      <a:pt x="11773" y="0"/>
                    </a:cubicBezTo>
                    <a:cubicBezTo>
                      <a:pt x="12297" y="5077"/>
                      <a:pt x="12373" y="10430"/>
                      <a:pt x="12402" y="16488"/>
                    </a:cubicBezTo>
                    <a:cubicBezTo>
                      <a:pt x="8353" y="16278"/>
                      <a:pt x="4372" y="15364"/>
                      <a:pt x="38" y="13954"/>
                    </a:cubicBezTo>
                    <a:lnTo>
                      <a:pt x="0" y="13954"/>
                    </a:lnTo>
                    <a:close/>
                  </a:path>
                </a:pathLst>
              </a:custGeom>
              <a:solidFill>
                <a:srgbClr val="7F8588"/>
              </a:solidFill>
              <a:ln w="9525"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F84E7019-B244-7A52-897B-782356AC6425}"/>
                  </a:ext>
                </a:extLst>
              </p:cNvPr>
              <p:cNvSpPr/>
              <p:nvPr/>
            </p:nvSpPr>
            <p:spPr>
              <a:xfrm>
                <a:off x="-1089492" y="3491049"/>
                <a:ext cx="168148" cy="218435"/>
              </a:xfrm>
              <a:custGeom>
                <a:avLst/>
                <a:gdLst>
                  <a:gd name="connsiteX0" fmla="*/ 168001 w 168148"/>
                  <a:gd name="connsiteY0" fmla="*/ 129986 h 218435"/>
                  <a:gd name="connsiteX1" fmla="*/ 164191 w 168148"/>
                  <a:gd name="connsiteY1" fmla="*/ 133577 h 218435"/>
                  <a:gd name="connsiteX2" fmla="*/ 107565 w 168148"/>
                  <a:gd name="connsiteY2" fmla="*/ 190241 h 218435"/>
                  <a:gd name="connsiteX3" fmla="*/ 105269 w 168148"/>
                  <a:gd name="connsiteY3" fmla="*/ 193842 h 218435"/>
                  <a:gd name="connsiteX4" fmla="*/ 102593 w 168148"/>
                  <a:gd name="connsiteY4" fmla="*/ 194966 h 218435"/>
                  <a:gd name="connsiteX5" fmla="*/ 9133 w 168148"/>
                  <a:gd name="connsiteY5" fmla="*/ 214911 h 218435"/>
                  <a:gd name="connsiteX6" fmla="*/ 818 w 168148"/>
                  <a:gd name="connsiteY6" fmla="*/ 218435 h 218435"/>
                  <a:gd name="connsiteX7" fmla="*/ 47 w 168148"/>
                  <a:gd name="connsiteY7" fmla="*/ 186222 h 218435"/>
                  <a:gd name="connsiteX8" fmla="*/ 4733 w 168148"/>
                  <a:gd name="connsiteY8" fmla="*/ 178125 h 218435"/>
                  <a:gd name="connsiteX9" fmla="*/ 42900 w 168148"/>
                  <a:gd name="connsiteY9" fmla="*/ 156170 h 218435"/>
                  <a:gd name="connsiteX10" fmla="*/ 47481 w 168148"/>
                  <a:gd name="connsiteY10" fmla="*/ 153170 h 218435"/>
                  <a:gd name="connsiteX11" fmla="*/ 42223 w 168148"/>
                  <a:gd name="connsiteY11" fmla="*/ 149474 h 218435"/>
                  <a:gd name="connsiteX12" fmla="*/ 5438 w 168148"/>
                  <a:gd name="connsiteY12" fmla="*/ 128252 h 218435"/>
                  <a:gd name="connsiteX13" fmla="*/ 8 w 168148"/>
                  <a:gd name="connsiteY13" fmla="*/ 118918 h 218435"/>
                  <a:gd name="connsiteX14" fmla="*/ 1209 w 168148"/>
                  <a:gd name="connsiteY14" fmla="*/ 74160 h 218435"/>
                  <a:gd name="connsiteX15" fmla="*/ 66788 w 168148"/>
                  <a:gd name="connsiteY15" fmla="*/ 1713 h 218435"/>
                  <a:gd name="connsiteX16" fmla="*/ 167677 w 168148"/>
                  <a:gd name="connsiteY16" fmla="*/ 72617 h 218435"/>
                  <a:gd name="connsiteX17" fmla="*/ 168134 w 168148"/>
                  <a:gd name="connsiteY17" fmla="*/ 82837 h 218435"/>
                  <a:gd name="connsiteX18" fmla="*/ 168030 w 168148"/>
                  <a:gd name="connsiteY18" fmla="*/ 129986 h 218435"/>
                  <a:gd name="connsiteX19" fmla="*/ 168001 w 168148"/>
                  <a:gd name="connsiteY19" fmla="*/ 129986 h 2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148" h="218435">
                    <a:moveTo>
                      <a:pt x="168001" y="129986"/>
                    </a:moveTo>
                    <a:cubicBezTo>
                      <a:pt x="166620" y="131672"/>
                      <a:pt x="165286" y="132481"/>
                      <a:pt x="164191" y="133577"/>
                    </a:cubicBezTo>
                    <a:cubicBezTo>
                      <a:pt x="145303" y="152427"/>
                      <a:pt x="126415" y="171324"/>
                      <a:pt x="107565" y="190241"/>
                    </a:cubicBezTo>
                    <a:cubicBezTo>
                      <a:pt x="106679" y="191127"/>
                      <a:pt x="106079" y="192327"/>
                      <a:pt x="105269" y="193842"/>
                    </a:cubicBezTo>
                    <a:cubicBezTo>
                      <a:pt x="104498" y="194508"/>
                      <a:pt x="103831" y="194718"/>
                      <a:pt x="102593" y="194966"/>
                    </a:cubicBezTo>
                    <a:cubicBezTo>
                      <a:pt x="69398" y="193842"/>
                      <a:pt x="38737" y="201871"/>
                      <a:pt x="9133" y="214911"/>
                    </a:cubicBezTo>
                    <a:cubicBezTo>
                      <a:pt x="6533" y="216073"/>
                      <a:pt x="3923" y="217235"/>
                      <a:pt x="818" y="218435"/>
                    </a:cubicBezTo>
                    <a:cubicBezTo>
                      <a:pt x="218" y="207719"/>
                      <a:pt x="332" y="196975"/>
                      <a:pt x="47" y="186222"/>
                    </a:cubicBezTo>
                    <a:cubicBezTo>
                      <a:pt x="-58" y="182316"/>
                      <a:pt x="1275" y="180021"/>
                      <a:pt x="4733" y="178125"/>
                    </a:cubicBezTo>
                    <a:cubicBezTo>
                      <a:pt x="17525" y="170972"/>
                      <a:pt x="30174" y="163533"/>
                      <a:pt x="42900" y="156170"/>
                    </a:cubicBezTo>
                    <a:cubicBezTo>
                      <a:pt x="44233" y="155389"/>
                      <a:pt x="45509" y="154475"/>
                      <a:pt x="47481" y="153170"/>
                    </a:cubicBezTo>
                    <a:cubicBezTo>
                      <a:pt x="45433" y="151722"/>
                      <a:pt x="43919" y="150455"/>
                      <a:pt x="42223" y="149474"/>
                    </a:cubicBezTo>
                    <a:cubicBezTo>
                      <a:pt x="30003" y="142349"/>
                      <a:pt x="17811" y="135168"/>
                      <a:pt x="5438" y="128252"/>
                    </a:cubicBezTo>
                    <a:cubicBezTo>
                      <a:pt x="1523" y="126071"/>
                      <a:pt x="-134" y="123461"/>
                      <a:pt x="8" y="118918"/>
                    </a:cubicBezTo>
                    <a:cubicBezTo>
                      <a:pt x="542" y="104011"/>
                      <a:pt x="-58" y="89000"/>
                      <a:pt x="1209" y="74160"/>
                    </a:cubicBezTo>
                    <a:cubicBezTo>
                      <a:pt x="4171" y="39070"/>
                      <a:pt x="32251" y="8514"/>
                      <a:pt x="66788" y="1713"/>
                    </a:cubicBezTo>
                    <a:cubicBezTo>
                      <a:pt x="115385" y="-7869"/>
                      <a:pt x="160352" y="23706"/>
                      <a:pt x="167677" y="72617"/>
                    </a:cubicBezTo>
                    <a:cubicBezTo>
                      <a:pt x="168172" y="75960"/>
                      <a:pt x="168134" y="79418"/>
                      <a:pt x="168134" y="82837"/>
                    </a:cubicBezTo>
                    <a:cubicBezTo>
                      <a:pt x="168172" y="98306"/>
                      <a:pt x="168134" y="113774"/>
                      <a:pt x="168030" y="129986"/>
                    </a:cubicBezTo>
                    <a:lnTo>
                      <a:pt x="168001" y="129986"/>
                    </a:lnTo>
                    <a:close/>
                  </a:path>
                </a:pathLst>
              </a:custGeom>
              <a:solidFill>
                <a:srgbClr val="818588"/>
              </a:solidFill>
              <a:ln w="9525"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453ACAD5-B23B-4712-2D97-2E1AB076A6C6}"/>
                  </a:ext>
                </a:extLst>
              </p:cNvPr>
              <p:cNvSpPr/>
              <p:nvPr/>
            </p:nvSpPr>
            <p:spPr>
              <a:xfrm>
                <a:off x="-1499913" y="3530709"/>
                <a:ext cx="167599" cy="160305"/>
              </a:xfrm>
              <a:custGeom>
                <a:avLst/>
                <a:gdLst>
                  <a:gd name="connsiteX0" fmla="*/ 167599 w 167599"/>
                  <a:gd name="connsiteY0" fmla="*/ 42929 h 160305"/>
                  <a:gd name="connsiteX1" fmla="*/ 62796 w 167599"/>
                  <a:gd name="connsiteY1" fmla="*/ 148152 h 160305"/>
                  <a:gd name="connsiteX2" fmla="*/ 55319 w 167599"/>
                  <a:gd name="connsiteY2" fmla="*/ 154419 h 160305"/>
                  <a:gd name="connsiteX3" fmla="*/ 417 w 167599"/>
                  <a:gd name="connsiteY3" fmla="*/ 160306 h 160305"/>
                  <a:gd name="connsiteX4" fmla="*/ 597 w 167599"/>
                  <a:gd name="connsiteY4" fmla="*/ 154705 h 160305"/>
                  <a:gd name="connsiteX5" fmla="*/ 26391 w 167599"/>
                  <a:gd name="connsiteY5" fmla="*/ 129188 h 160305"/>
                  <a:gd name="connsiteX6" fmla="*/ 28010 w 167599"/>
                  <a:gd name="connsiteY6" fmla="*/ 125806 h 160305"/>
                  <a:gd name="connsiteX7" fmla="*/ 28468 w 167599"/>
                  <a:gd name="connsiteY7" fmla="*/ 125740 h 160305"/>
                  <a:gd name="connsiteX8" fmla="*/ 29630 w 167599"/>
                  <a:gd name="connsiteY8" fmla="*/ 124539 h 160305"/>
                  <a:gd name="connsiteX9" fmla="*/ 43870 w 167599"/>
                  <a:gd name="connsiteY9" fmla="*/ 115414 h 160305"/>
                  <a:gd name="connsiteX10" fmla="*/ 45594 w 167599"/>
                  <a:gd name="connsiteY10" fmla="*/ 111328 h 160305"/>
                  <a:gd name="connsiteX11" fmla="*/ 51480 w 167599"/>
                  <a:gd name="connsiteY11" fmla="*/ 104242 h 160305"/>
                  <a:gd name="connsiteX12" fmla="*/ 148359 w 167599"/>
                  <a:gd name="connsiteY12" fmla="*/ 7296 h 160305"/>
                  <a:gd name="connsiteX13" fmla="*/ 153921 w 167599"/>
                  <a:gd name="connsiteY13" fmla="*/ 0 h 160305"/>
                  <a:gd name="connsiteX14" fmla="*/ 165799 w 167599"/>
                  <a:gd name="connsiteY14" fmla="*/ 26746 h 160305"/>
                  <a:gd name="connsiteX15" fmla="*/ 167599 w 167599"/>
                  <a:gd name="connsiteY15" fmla="*/ 42929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599" h="160305">
                    <a:moveTo>
                      <a:pt x="167599" y="42929"/>
                    </a:moveTo>
                    <a:cubicBezTo>
                      <a:pt x="132643" y="78448"/>
                      <a:pt x="97752" y="113338"/>
                      <a:pt x="62796" y="148152"/>
                    </a:cubicBezTo>
                    <a:cubicBezTo>
                      <a:pt x="60605" y="150333"/>
                      <a:pt x="58033" y="152133"/>
                      <a:pt x="55319" y="154419"/>
                    </a:cubicBezTo>
                    <a:cubicBezTo>
                      <a:pt x="36783" y="154496"/>
                      <a:pt x="18885" y="156782"/>
                      <a:pt x="417" y="160306"/>
                    </a:cubicBezTo>
                    <a:cubicBezTo>
                      <a:pt x="-184" y="158687"/>
                      <a:pt x="-145" y="157029"/>
                      <a:pt x="597" y="154705"/>
                    </a:cubicBezTo>
                    <a:cubicBezTo>
                      <a:pt x="9656" y="145752"/>
                      <a:pt x="18076" y="137541"/>
                      <a:pt x="26391" y="129188"/>
                    </a:cubicBezTo>
                    <a:cubicBezTo>
                      <a:pt x="27239" y="128349"/>
                      <a:pt x="27487" y="126940"/>
                      <a:pt x="28010" y="125806"/>
                    </a:cubicBezTo>
                    <a:cubicBezTo>
                      <a:pt x="28010" y="125806"/>
                      <a:pt x="28010" y="125701"/>
                      <a:pt x="28468" y="125740"/>
                    </a:cubicBezTo>
                    <a:cubicBezTo>
                      <a:pt x="29458" y="125559"/>
                      <a:pt x="29668" y="125139"/>
                      <a:pt x="29630" y="124539"/>
                    </a:cubicBezTo>
                    <a:cubicBezTo>
                      <a:pt x="34392" y="121510"/>
                      <a:pt x="39221" y="118586"/>
                      <a:pt x="43870" y="115414"/>
                    </a:cubicBezTo>
                    <a:cubicBezTo>
                      <a:pt x="44784" y="114776"/>
                      <a:pt x="45108" y="113300"/>
                      <a:pt x="45594" y="111328"/>
                    </a:cubicBezTo>
                    <a:cubicBezTo>
                      <a:pt x="47499" y="108366"/>
                      <a:pt x="49442" y="106251"/>
                      <a:pt x="51480" y="104242"/>
                    </a:cubicBezTo>
                    <a:cubicBezTo>
                      <a:pt x="83760" y="71923"/>
                      <a:pt x="116107" y="39653"/>
                      <a:pt x="148359" y="7296"/>
                    </a:cubicBezTo>
                    <a:cubicBezTo>
                      <a:pt x="150502" y="5153"/>
                      <a:pt x="152093" y="2467"/>
                      <a:pt x="153921" y="0"/>
                    </a:cubicBezTo>
                    <a:cubicBezTo>
                      <a:pt x="161218" y="7439"/>
                      <a:pt x="163399" y="17202"/>
                      <a:pt x="165799" y="26746"/>
                    </a:cubicBezTo>
                    <a:cubicBezTo>
                      <a:pt x="167066" y="31756"/>
                      <a:pt x="167104" y="37071"/>
                      <a:pt x="167599" y="42929"/>
                    </a:cubicBezTo>
                    <a:close/>
                  </a:path>
                </a:pathLst>
              </a:custGeom>
              <a:solidFill>
                <a:srgbClr val="2D3439"/>
              </a:solidFill>
              <a:ln w="9525"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96748202-CB03-890D-1316-99EA19055203}"/>
                  </a:ext>
                </a:extLst>
              </p:cNvPr>
              <p:cNvSpPr/>
              <p:nvPr/>
            </p:nvSpPr>
            <p:spPr>
              <a:xfrm>
                <a:off x="-1064180" y="3423641"/>
                <a:ext cx="47610" cy="19343"/>
              </a:xfrm>
              <a:custGeom>
                <a:avLst/>
                <a:gdLst>
                  <a:gd name="connsiteX0" fmla="*/ 47611 w 47610"/>
                  <a:gd name="connsiteY0" fmla="*/ 83 h 19343"/>
                  <a:gd name="connsiteX1" fmla="*/ 29999 w 47610"/>
                  <a:gd name="connsiteY1" fmla="*/ 19114 h 19343"/>
                  <a:gd name="connsiteX2" fmla="*/ 10720 w 47610"/>
                  <a:gd name="connsiteY2" fmla="*/ 19219 h 19343"/>
                  <a:gd name="connsiteX3" fmla="*/ 5 w 47610"/>
                  <a:gd name="connsiteY3" fmla="*/ 10132 h 19343"/>
                  <a:gd name="connsiteX4" fmla="*/ 10787 w 47610"/>
                  <a:gd name="connsiteY4" fmla="*/ 83 h 19343"/>
                  <a:gd name="connsiteX5" fmla="*/ 47582 w 47610"/>
                  <a:gd name="connsiteY5" fmla="*/ 83 h 19343"/>
                  <a:gd name="connsiteX6" fmla="*/ 47611 w 47610"/>
                  <a:gd name="connsiteY6" fmla="*/ 83 h 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0" h="19343">
                    <a:moveTo>
                      <a:pt x="47611" y="83"/>
                    </a:moveTo>
                    <a:cubicBezTo>
                      <a:pt x="44058" y="7941"/>
                      <a:pt x="37219" y="13332"/>
                      <a:pt x="29999" y="19114"/>
                    </a:cubicBezTo>
                    <a:cubicBezTo>
                      <a:pt x="23265" y="19362"/>
                      <a:pt x="16988" y="19428"/>
                      <a:pt x="10720" y="19219"/>
                    </a:cubicBezTo>
                    <a:cubicBezTo>
                      <a:pt x="4272" y="19009"/>
                      <a:pt x="186" y="15342"/>
                      <a:pt x="5" y="10132"/>
                    </a:cubicBezTo>
                    <a:cubicBezTo>
                      <a:pt x="-167" y="4703"/>
                      <a:pt x="4415" y="188"/>
                      <a:pt x="10787" y="83"/>
                    </a:cubicBezTo>
                    <a:cubicBezTo>
                      <a:pt x="22807" y="-89"/>
                      <a:pt x="34819" y="54"/>
                      <a:pt x="47582" y="83"/>
                    </a:cubicBezTo>
                    <a:lnTo>
                      <a:pt x="47611" y="83"/>
                    </a:lnTo>
                    <a:close/>
                  </a:path>
                </a:pathLst>
              </a:custGeom>
              <a:solidFill>
                <a:srgbClr val="30363A"/>
              </a:solidFill>
              <a:ln w="9525"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E6A9A866-E6E1-26B4-3059-7E19EF891EF6}"/>
                  </a:ext>
                </a:extLst>
              </p:cNvPr>
              <p:cNvSpPr/>
              <p:nvPr/>
            </p:nvSpPr>
            <p:spPr>
              <a:xfrm>
                <a:off x="-1500639" y="3490918"/>
                <a:ext cx="154800" cy="150766"/>
              </a:xfrm>
              <a:custGeom>
                <a:avLst/>
                <a:gdLst>
                  <a:gd name="connsiteX0" fmla="*/ 154762 w 154800"/>
                  <a:gd name="connsiteY0" fmla="*/ 39333 h 150766"/>
                  <a:gd name="connsiteX1" fmla="*/ 149123 w 154800"/>
                  <a:gd name="connsiteY1" fmla="*/ 47125 h 150766"/>
                  <a:gd name="connsiteX2" fmla="*/ 52254 w 154800"/>
                  <a:gd name="connsiteY2" fmla="*/ 144070 h 150766"/>
                  <a:gd name="connsiteX3" fmla="*/ 46091 w 154800"/>
                  <a:gd name="connsiteY3" fmla="*/ 150766 h 150766"/>
                  <a:gd name="connsiteX4" fmla="*/ 343 w 154800"/>
                  <a:gd name="connsiteY4" fmla="*/ 125496 h 150766"/>
                  <a:gd name="connsiteX5" fmla="*/ 3619 w 154800"/>
                  <a:gd name="connsiteY5" fmla="*/ 61469 h 150766"/>
                  <a:gd name="connsiteX6" fmla="*/ 74314 w 154800"/>
                  <a:gd name="connsiteY6" fmla="*/ 786 h 150766"/>
                  <a:gd name="connsiteX7" fmla="*/ 154800 w 154800"/>
                  <a:gd name="connsiteY7" fmla="*/ 39333 h 150766"/>
                  <a:gd name="connsiteX8" fmla="*/ 154762 w 154800"/>
                  <a:gd name="connsiteY8" fmla="*/ 39333 h 1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0" h="150766">
                    <a:moveTo>
                      <a:pt x="154762" y="39333"/>
                    </a:moveTo>
                    <a:cubicBezTo>
                      <a:pt x="152829" y="42258"/>
                      <a:pt x="151238" y="44972"/>
                      <a:pt x="149123" y="47125"/>
                    </a:cubicBezTo>
                    <a:cubicBezTo>
                      <a:pt x="116881" y="79472"/>
                      <a:pt x="84572" y="111752"/>
                      <a:pt x="52254" y="144070"/>
                    </a:cubicBezTo>
                    <a:cubicBezTo>
                      <a:pt x="50206" y="146109"/>
                      <a:pt x="48273" y="148195"/>
                      <a:pt x="46091" y="150766"/>
                    </a:cubicBezTo>
                    <a:cubicBezTo>
                      <a:pt x="30861" y="142765"/>
                      <a:pt x="15849" y="134269"/>
                      <a:pt x="343" y="125496"/>
                    </a:cubicBezTo>
                    <a:cubicBezTo>
                      <a:pt x="1438" y="104037"/>
                      <a:pt x="-2724" y="82329"/>
                      <a:pt x="3619" y="61469"/>
                    </a:cubicBezTo>
                    <a:cubicBezTo>
                      <a:pt x="14230" y="26541"/>
                      <a:pt x="38300" y="5891"/>
                      <a:pt x="74314" y="786"/>
                    </a:cubicBezTo>
                    <a:cubicBezTo>
                      <a:pt x="108175" y="-4005"/>
                      <a:pt x="139894" y="13644"/>
                      <a:pt x="154800" y="39333"/>
                    </a:cubicBezTo>
                    <a:lnTo>
                      <a:pt x="154762" y="39333"/>
                    </a:lnTo>
                    <a:close/>
                  </a:path>
                </a:pathLst>
              </a:custGeom>
              <a:solidFill>
                <a:srgbClr val="818588"/>
              </a:solidFill>
              <a:ln w="9525"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F629EA7D-7C1C-2991-5C5A-065595F72F02}"/>
                  </a:ext>
                </a:extLst>
              </p:cNvPr>
              <p:cNvSpPr/>
              <p:nvPr/>
            </p:nvSpPr>
            <p:spPr>
              <a:xfrm>
                <a:off x="-1500552" y="3656448"/>
                <a:ext cx="28091" cy="28403"/>
              </a:xfrm>
              <a:custGeom>
                <a:avLst/>
                <a:gdLst>
                  <a:gd name="connsiteX0" fmla="*/ 28088 w 28091"/>
                  <a:gd name="connsiteY0" fmla="*/ 0 h 28403"/>
                  <a:gd name="connsiteX1" fmla="*/ 27031 w 28091"/>
                  <a:gd name="connsiteY1" fmla="*/ 3486 h 28403"/>
                  <a:gd name="connsiteX2" fmla="*/ 1418 w 28091"/>
                  <a:gd name="connsiteY2" fmla="*/ 28403 h 28403"/>
                  <a:gd name="connsiteX3" fmla="*/ 427 w 28091"/>
                  <a:gd name="connsiteY3" fmla="*/ 27032 h 28403"/>
                  <a:gd name="connsiteX4" fmla="*/ 9200 w 28091"/>
                  <a:gd name="connsiteY4" fmla="*/ 9973 h 28403"/>
                  <a:gd name="connsiteX5" fmla="*/ 28059 w 28091"/>
                  <a:gd name="connsiteY5" fmla="*/ 0 h 28403"/>
                  <a:gd name="connsiteX6" fmla="*/ 28088 w 28091"/>
                  <a:gd name="connsiteY6" fmla="*/ 0 h 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1" h="28403">
                    <a:moveTo>
                      <a:pt x="28088" y="0"/>
                    </a:moveTo>
                    <a:cubicBezTo>
                      <a:pt x="28126" y="1229"/>
                      <a:pt x="27878" y="2638"/>
                      <a:pt x="27031" y="3486"/>
                    </a:cubicBezTo>
                    <a:cubicBezTo>
                      <a:pt x="18716" y="11801"/>
                      <a:pt x="10295" y="20050"/>
                      <a:pt x="1418" y="28403"/>
                    </a:cubicBezTo>
                    <a:cubicBezTo>
                      <a:pt x="742" y="28013"/>
                      <a:pt x="532" y="27556"/>
                      <a:pt x="427" y="27032"/>
                    </a:cubicBezTo>
                    <a:cubicBezTo>
                      <a:pt x="-982" y="19136"/>
                      <a:pt x="885" y="13316"/>
                      <a:pt x="9200" y="9973"/>
                    </a:cubicBezTo>
                    <a:cubicBezTo>
                      <a:pt x="15620" y="7401"/>
                      <a:pt x="21430" y="3315"/>
                      <a:pt x="28059" y="0"/>
                    </a:cubicBezTo>
                    <a:lnTo>
                      <a:pt x="28088" y="0"/>
                    </a:lnTo>
                    <a:close/>
                  </a:path>
                </a:pathLst>
              </a:custGeom>
              <a:solidFill>
                <a:srgbClr val="818588"/>
              </a:solidFill>
              <a:ln w="9525"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E3DCBFC-5742-265A-63A8-3895D3C8A177}"/>
                  </a:ext>
                </a:extLst>
              </p:cNvPr>
              <p:cNvSpPr/>
              <p:nvPr/>
            </p:nvSpPr>
            <p:spPr>
              <a:xfrm>
                <a:off x="-1471412" y="3655210"/>
                <a:ext cx="971" cy="1276"/>
              </a:xfrm>
              <a:custGeom>
                <a:avLst/>
                <a:gdLst>
                  <a:gd name="connsiteX0" fmla="*/ 748 w 971"/>
                  <a:gd name="connsiteY0" fmla="*/ 0 h 1276"/>
                  <a:gd name="connsiteX1" fmla="*/ 43 w 971"/>
                  <a:gd name="connsiteY1" fmla="*/ 1276 h 1276"/>
                  <a:gd name="connsiteX2" fmla="*/ 748 w 971"/>
                  <a:gd name="connsiteY2" fmla="*/ 0 h 1276"/>
                </a:gdLst>
                <a:ahLst/>
                <a:cxnLst>
                  <a:cxn ang="0">
                    <a:pos x="connsiteX0" y="connsiteY0"/>
                  </a:cxn>
                  <a:cxn ang="0">
                    <a:pos x="connsiteX1" y="connsiteY1"/>
                  </a:cxn>
                  <a:cxn ang="0">
                    <a:pos x="connsiteX2" y="connsiteY2"/>
                  </a:cxn>
                </a:cxnLst>
                <a:rect l="l" t="t" r="r" b="b"/>
                <a:pathLst>
                  <a:path w="971" h="1276">
                    <a:moveTo>
                      <a:pt x="748" y="0"/>
                    </a:moveTo>
                    <a:cubicBezTo>
                      <a:pt x="1205" y="676"/>
                      <a:pt x="957" y="1057"/>
                      <a:pt x="43" y="1276"/>
                    </a:cubicBezTo>
                    <a:cubicBezTo>
                      <a:pt x="-100" y="819"/>
                      <a:pt x="109" y="352"/>
                      <a:pt x="748" y="0"/>
                    </a:cubicBezTo>
                    <a:close/>
                  </a:path>
                </a:pathLst>
              </a:custGeom>
              <a:solidFill>
                <a:srgbClr val="818588"/>
              </a:solidFill>
              <a:ln w="9525" cap="flat">
                <a:noFill/>
                <a:prstDash val="solid"/>
                <a:miter/>
              </a:ln>
            </p:spPr>
            <p:txBody>
              <a:bodyPr rtlCol="0" anchor="ctr"/>
              <a:lstStyle/>
              <a:p>
                <a:endParaRPr lang="nl-NL"/>
              </a:p>
            </p:txBody>
          </p:sp>
        </p:grpSp>
        <p:sp>
          <p:nvSpPr>
            <p:cNvPr id="87" name="Vrije vorm: vorm 86">
              <a:extLst>
                <a:ext uri="{FF2B5EF4-FFF2-40B4-BE49-F238E27FC236}">
                  <a16:creationId xmlns:a16="http://schemas.microsoft.com/office/drawing/2014/main" id="{93535AAC-4D52-1ED3-85E4-B422490EE635}"/>
                </a:ext>
              </a:extLst>
            </p:cNvPr>
            <p:cNvSpPr/>
            <p:nvPr/>
          </p:nvSpPr>
          <p:spPr>
            <a:xfrm>
              <a:off x="-511097" y="2780187"/>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9" name="Graphic 8">
            <a:extLst>
              <a:ext uri="{FF2B5EF4-FFF2-40B4-BE49-F238E27FC236}">
                <a16:creationId xmlns:a16="http://schemas.microsoft.com/office/drawing/2014/main" id="{690C9D2D-5AA8-E164-7F02-B7338F79285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158" y="384670"/>
            <a:ext cx="971550" cy="409575"/>
          </a:xfrm>
          <a:prstGeom prst="rect">
            <a:avLst/>
          </a:prstGeom>
        </p:spPr>
      </p:pic>
      <p:sp>
        <p:nvSpPr>
          <p:cNvPr id="2" name="Tijdelijke aanduiding voor datum 1">
            <a:extLst>
              <a:ext uri="{FF2B5EF4-FFF2-40B4-BE49-F238E27FC236}">
                <a16:creationId xmlns:a16="http://schemas.microsoft.com/office/drawing/2014/main" id="{4D1FACAA-476F-1248-3444-7C87A789B37F}"/>
              </a:ext>
            </a:extLst>
          </p:cNvPr>
          <p:cNvSpPr>
            <a:spLocks noGrp="1"/>
          </p:cNvSpPr>
          <p:nvPr>
            <p:ph type="dt" sz="half" idx="14"/>
          </p:nvPr>
        </p:nvSpPr>
        <p:spPr/>
        <p:txBody>
          <a:bodyPr/>
          <a:lstStyle/>
          <a:p>
            <a:pPr algn="ctr"/>
            <a:fld id="{108AD83F-931C-4C5C-8291-7FBE6BD854F2}" type="datetime4">
              <a:rPr lang="nl-NL" smtClean="0"/>
              <a:t>4 februari 2025</a:t>
            </a:fld>
            <a:endParaRPr lang="nl-NL"/>
          </a:p>
        </p:txBody>
      </p:sp>
      <p:sp>
        <p:nvSpPr>
          <p:cNvPr id="3" name="Tijdelijke aanduiding voor voettekst 2">
            <a:extLst>
              <a:ext uri="{FF2B5EF4-FFF2-40B4-BE49-F238E27FC236}">
                <a16:creationId xmlns:a16="http://schemas.microsoft.com/office/drawing/2014/main" id="{38A671F8-B9D9-5FF2-7225-FF77CD6A8BBA}"/>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p>
        </p:txBody>
      </p:sp>
      <p:sp>
        <p:nvSpPr>
          <p:cNvPr id="4" name="Tijdelijke aanduiding voor dianummer 3">
            <a:extLst>
              <a:ext uri="{FF2B5EF4-FFF2-40B4-BE49-F238E27FC236}">
                <a16:creationId xmlns:a16="http://schemas.microsoft.com/office/drawing/2014/main" id="{2EDA6C4A-9538-1984-96FA-AE549917562D}"/>
              </a:ext>
            </a:extLst>
          </p:cNvPr>
          <p:cNvSpPr>
            <a:spLocks noGrp="1"/>
          </p:cNvSpPr>
          <p:nvPr>
            <p:ph type="sldNum" sz="quarter" idx="16"/>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3450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14:presetBounceEnd="99000">
                                      <p:stCondLst>
                                        <p:cond delay="0"/>
                                      </p:stCondLst>
                                      <p:childTnLst>
                                        <p:animScale p14:bounceEnd="99000">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stCondLst>
                                        <p:cond delay="0"/>
                                      </p:stCondLst>
                                      <p:childTnLst>
                                        <p:animScale>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ockup abeelding #3">
    <p:bg>
      <p:bgPr>
        <a:solidFill>
          <a:schemeClr val="accent5"/>
        </a:solidFill>
        <a:effectLst/>
      </p:bgPr>
    </p:bg>
    <p:spTree>
      <p:nvGrpSpPr>
        <p:cNvPr id="1" name=""/>
        <p:cNvGrpSpPr/>
        <p:nvPr/>
      </p:nvGrpSpPr>
      <p:grpSpPr>
        <a:xfrm>
          <a:off x="0" y="0"/>
          <a:ext cx="0" cy="0"/>
          <a:chOff x="0" y="0"/>
          <a:chExt cx="0" cy="0"/>
        </a:xfrm>
      </p:grpSpPr>
      <p:sp>
        <p:nvSpPr>
          <p:cNvPr id="69" name="Vrije vorm: vorm 68">
            <a:extLst>
              <a:ext uri="{FF2B5EF4-FFF2-40B4-BE49-F238E27FC236}">
                <a16:creationId xmlns:a16="http://schemas.microsoft.com/office/drawing/2014/main" id="{E3782B01-67A0-A18B-1257-E91CBE6925A6}"/>
              </a:ext>
            </a:extLst>
          </p:cNvPr>
          <p:cNvSpPr/>
          <p:nvPr userDrawn="1"/>
        </p:nvSpPr>
        <p:spPr>
          <a:xfrm>
            <a:off x="7825306" y="593468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68" name="Graphic 67">
            <a:extLst>
              <a:ext uri="{FF2B5EF4-FFF2-40B4-BE49-F238E27FC236}">
                <a16:creationId xmlns:a16="http://schemas.microsoft.com/office/drawing/2014/main" id="{CA6718D1-4746-7F09-FA84-C4457F41F7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44" y="2894658"/>
            <a:ext cx="971550" cy="409575"/>
          </a:xfrm>
          <a:prstGeom prst="rect">
            <a:avLst/>
          </a:prstGeom>
        </p:spPr>
      </p:pic>
      <p:sp>
        <p:nvSpPr>
          <p:cNvPr id="2" name="Titel 1">
            <a:extLst>
              <a:ext uri="{FF2B5EF4-FFF2-40B4-BE49-F238E27FC236}">
                <a16:creationId xmlns:a16="http://schemas.microsoft.com/office/drawing/2014/main" id="{C752522E-838D-459A-F2AB-7DB12EF2DE54}"/>
              </a:ext>
            </a:extLst>
          </p:cNvPr>
          <p:cNvSpPr>
            <a:spLocks noGrp="1"/>
          </p:cNvSpPr>
          <p:nvPr>
            <p:ph type="title" hasCustomPrompt="1"/>
          </p:nvPr>
        </p:nvSpPr>
        <p:spPr>
          <a:xfrm>
            <a:off x="732033" y="1235907"/>
            <a:ext cx="5363968" cy="392868"/>
          </a:xfrm>
        </p:spPr>
        <p:txBody>
          <a:bodyPr/>
          <a:lstStyle>
            <a:lvl1pPr>
              <a:defRPr/>
            </a:lvl1pPr>
          </a:lstStyle>
          <a:p>
            <a:r>
              <a:rPr lang="nl-NL"/>
              <a:t>Plaats hier je titel</a:t>
            </a:r>
          </a:p>
        </p:txBody>
      </p:sp>
      <p:grpSp>
        <p:nvGrpSpPr>
          <p:cNvPr id="12" name="Graphic 22">
            <a:extLst>
              <a:ext uri="{FF2B5EF4-FFF2-40B4-BE49-F238E27FC236}">
                <a16:creationId xmlns:a16="http://schemas.microsoft.com/office/drawing/2014/main" id="{3826FF84-7E34-D7EB-6E50-F2E7E542EBBA}"/>
              </a:ext>
            </a:extLst>
          </p:cNvPr>
          <p:cNvGrpSpPr/>
          <p:nvPr/>
        </p:nvGrpSpPr>
        <p:grpSpPr>
          <a:xfrm>
            <a:off x="1747123" y="2398307"/>
            <a:ext cx="1950275" cy="2080746"/>
            <a:chOff x="-2570181" y="2660956"/>
            <a:chExt cx="2345058" cy="2501941"/>
          </a:xfrm>
        </p:grpSpPr>
        <p:sp>
          <p:nvSpPr>
            <p:cNvPr id="13" name="Vrije vorm: vorm 12">
              <a:extLst>
                <a:ext uri="{FF2B5EF4-FFF2-40B4-BE49-F238E27FC236}">
                  <a16:creationId xmlns:a16="http://schemas.microsoft.com/office/drawing/2014/main" id="{50CA0CDB-F18D-C631-171F-578A9C285FBE}"/>
                </a:ext>
              </a:extLst>
            </p:cNvPr>
            <p:cNvSpPr/>
            <p:nvPr/>
          </p:nvSpPr>
          <p:spPr>
            <a:xfrm>
              <a:off x="-2511122" y="2770503"/>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A244B"/>
            </a:solidFill>
            <a:ln w="9525" cap="flat">
              <a:noFill/>
              <a:prstDash val="solid"/>
              <a:miter/>
            </a:ln>
          </p:spPr>
          <p:txBody>
            <a:bodyPr rtlCol="0" anchor="ctr"/>
            <a:lstStyle/>
            <a:p>
              <a:endParaRPr lang="nl-NL"/>
            </a:p>
          </p:txBody>
        </p:sp>
        <p:grpSp>
          <p:nvGrpSpPr>
            <p:cNvPr id="14" name="Graphic 22">
              <a:extLst>
                <a:ext uri="{FF2B5EF4-FFF2-40B4-BE49-F238E27FC236}">
                  <a16:creationId xmlns:a16="http://schemas.microsoft.com/office/drawing/2014/main" id="{162BA734-6C5C-1D49-D70B-82EF5E425198}"/>
                </a:ext>
              </a:extLst>
            </p:cNvPr>
            <p:cNvGrpSpPr/>
            <p:nvPr/>
          </p:nvGrpSpPr>
          <p:grpSpPr>
            <a:xfrm>
              <a:off x="-2570181" y="2660956"/>
              <a:ext cx="2060706" cy="2501941"/>
              <a:chOff x="-2570181" y="2660956"/>
              <a:chExt cx="2060706" cy="2501941"/>
            </a:xfrm>
          </p:grpSpPr>
          <p:sp>
            <p:nvSpPr>
              <p:cNvPr id="16" name="Vrije vorm: vorm 15">
                <a:extLst>
                  <a:ext uri="{FF2B5EF4-FFF2-40B4-BE49-F238E27FC236}">
                    <a16:creationId xmlns:a16="http://schemas.microsoft.com/office/drawing/2014/main" id="{96F6A074-46B2-F4A6-A4B3-DDC1B1CCB044}"/>
                  </a:ext>
                </a:extLst>
              </p:cNvPr>
              <p:cNvSpPr/>
              <p:nvPr/>
            </p:nvSpPr>
            <p:spPr>
              <a:xfrm>
                <a:off x="-1219313" y="4806167"/>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1A6D2744-F1A5-6F3C-CE2B-5C0DC568024F}"/>
                  </a:ext>
                </a:extLst>
              </p:cNvPr>
              <p:cNvSpPr/>
              <p:nvPr/>
            </p:nvSpPr>
            <p:spPr>
              <a:xfrm>
                <a:off x="-1254642" y="4766000"/>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BF7023D8-7DC1-8278-6DC1-A5169959C039}"/>
                  </a:ext>
                </a:extLst>
              </p:cNvPr>
              <p:cNvSpPr/>
              <p:nvPr/>
            </p:nvSpPr>
            <p:spPr>
              <a:xfrm>
                <a:off x="-1218056" y="4806167"/>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0E36AFAB-9DAA-E6DC-BA3F-F88504CF4279}"/>
                  </a:ext>
                </a:extLst>
              </p:cNvPr>
              <p:cNvSpPr/>
              <p:nvPr/>
            </p:nvSpPr>
            <p:spPr>
              <a:xfrm>
                <a:off x="-2570181" y="2862463"/>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7F8D38A1-BD47-C413-ECB1-68E819BDAF33}"/>
                  </a:ext>
                </a:extLst>
              </p:cNvPr>
              <p:cNvSpPr/>
              <p:nvPr/>
            </p:nvSpPr>
            <p:spPr>
              <a:xfrm>
                <a:off x="-1699926" y="4491718"/>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F1345311-B0EB-DC62-BA98-A81F4D84370D}"/>
                  </a:ext>
                </a:extLst>
              </p:cNvPr>
              <p:cNvSpPr/>
              <p:nvPr/>
            </p:nvSpPr>
            <p:spPr>
              <a:xfrm>
                <a:off x="-1699926" y="4765438"/>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EFE1F351-677B-0208-7CD5-ACD1245E5B68}"/>
                  </a:ext>
                </a:extLst>
              </p:cNvPr>
              <p:cNvSpPr/>
              <p:nvPr/>
            </p:nvSpPr>
            <p:spPr>
              <a:xfrm>
                <a:off x="-1389973" y="4765438"/>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7484650-1A83-4D17-73EF-5E8560D9AAAF}"/>
                  </a:ext>
                </a:extLst>
              </p:cNvPr>
              <p:cNvSpPr/>
              <p:nvPr/>
            </p:nvSpPr>
            <p:spPr>
              <a:xfrm>
                <a:off x="-1248022" y="4591102"/>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337CC8AC-3D38-2004-3FB8-B7B572438B84}"/>
                  </a:ext>
                </a:extLst>
              </p:cNvPr>
              <p:cNvSpPr/>
              <p:nvPr/>
            </p:nvSpPr>
            <p:spPr>
              <a:xfrm>
                <a:off x="-1858793" y="4624230"/>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151CFF2-1E73-D575-B114-005CFAFAB56D}"/>
                  </a:ext>
                </a:extLst>
              </p:cNvPr>
              <p:cNvSpPr/>
              <p:nvPr/>
            </p:nvSpPr>
            <p:spPr>
              <a:xfrm>
                <a:off x="-1706336" y="4729900"/>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DA0222A-4F0C-3FAB-5E32-D516168FBB29}"/>
                  </a:ext>
                </a:extLst>
              </p:cNvPr>
              <p:cNvSpPr/>
              <p:nvPr/>
            </p:nvSpPr>
            <p:spPr>
              <a:xfrm>
                <a:off x="-1365208" y="4729900"/>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C3F929E-254C-6F85-F1CF-1590AA77699B}"/>
                  </a:ext>
                </a:extLst>
              </p:cNvPr>
              <p:cNvSpPr/>
              <p:nvPr/>
            </p:nvSpPr>
            <p:spPr>
              <a:xfrm>
                <a:off x="-1376362" y="4794985"/>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455CD0B-BF07-6551-30C9-7A62CC8A3F1F}"/>
                  </a:ext>
                </a:extLst>
              </p:cNvPr>
              <p:cNvSpPr/>
              <p:nvPr/>
            </p:nvSpPr>
            <p:spPr>
              <a:xfrm>
                <a:off x="-1376362" y="4885663"/>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8D143B4E-3BC8-D64C-6405-D85275108FDA}"/>
                  </a:ext>
                </a:extLst>
              </p:cNvPr>
              <p:cNvSpPr/>
              <p:nvPr/>
            </p:nvSpPr>
            <p:spPr>
              <a:xfrm>
                <a:off x="-1702933" y="4806167"/>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90CF12E2-1F0E-F633-E44B-C586B6E3EA90}"/>
                  </a:ext>
                </a:extLst>
              </p:cNvPr>
              <p:cNvSpPr/>
              <p:nvPr/>
            </p:nvSpPr>
            <p:spPr>
              <a:xfrm>
                <a:off x="-1733587" y="4766000"/>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D31891EB-5F04-76E0-0A57-BB5457837150}"/>
                  </a:ext>
                </a:extLst>
              </p:cNvPr>
              <p:cNvSpPr/>
              <p:nvPr/>
            </p:nvSpPr>
            <p:spPr>
              <a:xfrm>
                <a:off x="-1702012" y="4806167"/>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F2D60624-E328-F407-C850-654ED870406F}"/>
                  </a:ext>
                </a:extLst>
              </p:cNvPr>
              <p:cNvSpPr/>
              <p:nvPr/>
            </p:nvSpPr>
            <p:spPr>
              <a:xfrm>
                <a:off x="-1435960"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26F85B39-C769-DBE0-DD8B-E7492D522C92}"/>
                  </a:ext>
                </a:extLst>
              </p:cNvPr>
              <p:cNvSpPr/>
              <p:nvPr/>
            </p:nvSpPr>
            <p:spPr>
              <a:xfrm>
                <a:off x="-1435988" y="5008411"/>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70ED573-6052-3BE0-85E0-99F08D3C7590}"/>
                  </a:ext>
                </a:extLst>
              </p:cNvPr>
              <p:cNvSpPr/>
              <p:nvPr/>
            </p:nvSpPr>
            <p:spPr>
              <a:xfrm>
                <a:off x="-1556451"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F764FA46-AF4E-DAC4-2196-92AEEF0A0BF0}"/>
                  </a:ext>
                </a:extLst>
              </p:cNvPr>
              <p:cNvSpPr/>
              <p:nvPr/>
            </p:nvSpPr>
            <p:spPr>
              <a:xfrm>
                <a:off x="-1556451" y="5008411"/>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14D66FA-738C-EA07-53D4-E2B150044A21}"/>
                  </a:ext>
                </a:extLst>
              </p:cNvPr>
              <p:cNvSpPr/>
              <p:nvPr/>
            </p:nvSpPr>
            <p:spPr>
              <a:xfrm>
                <a:off x="-1625869" y="4959996"/>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7BF58535-D8C2-A490-7436-4C598955BF6D}"/>
                  </a:ext>
                </a:extLst>
              </p:cNvPr>
              <p:cNvSpPr/>
              <p:nvPr/>
            </p:nvSpPr>
            <p:spPr>
              <a:xfrm>
                <a:off x="-1639547" y="4942517"/>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BDE17698-07CD-31CA-FE5A-771C5885E237}"/>
                  </a:ext>
                </a:extLst>
              </p:cNvPr>
              <p:cNvSpPr/>
              <p:nvPr/>
            </p:nvSpPr>
            <p:spPr>
              <a:xfrm>
                <a:off x="-1429244" y="4932468"/>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78172A97-AD2C-A06B-96CE-FB960C999FBD}"/>
                  </a:ext>
                </a:extLst>
              </p:cNvPr>
              <p:cNvSpPr/>
              <p:nvPr/>
            </p:nvSpPr>
            <p:spPr>
              <a:xfrm>
                <a:off x="-2133232" y="2660956"/>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3A9629D-2195-A302-6B0E-4D67FEDA467D}"/>
                  </a:ext>
                </a:extLst>
              </p:cNvPr>
              <p:cNvSpPr/>
              <p:nvPr/>
            </p:nvSpPr>
            <p:spPr>
              <a:xfrm>
                <a:off x="-1830380" y="3766989"/>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8506CBAA-4BB5-3CB1-9416-AA8585933AF3}"/>
                  </a:ext>
                </a:extLst>
              </p:cNvPr>
              <p:cNvSpPr/>
              <p:nvPr/>
            </p:nvSpPr>
            <p:spPr>
              <a:xfrm>
                <a:off x="-1093602" y="3695219"/>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98DE093-2295-7FDB-BE9D-99766D113943}"/>
                  </a:ext>
                </a:extLst>
              </p:cNvPr>
              <p:cNvSpPr/>
              <p:nvPr/>
            </p:nvSpPr>
            <p:spPr>
              <a:xfrm>
                <a:off x="-1145276" y="3259121"/>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36143"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D71567D4-AAA1-6B39-7362-6A0EC5B5A3E7}"/>
                  </a:ext>
                </a:extLst>
              </p:cNvPr>
              <p:cNvSpPr/>
              <p:nvPr/>
            </p:nvSpPr>
            <p:spPr>
              <a:xfrm>
                <a:off x="-1618906" y="3305248"/>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36143"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598E8021-4369-6AC0-B434-0F32DFB08F15}"/>
                  </a:ext>
                </a:extLst>
              </p:cNvPr>
              <p:cNvSpPr/>
              <p:nvPr/>
            </p:nvSpPr>
            <p:spPr>
              <a:xfrm>
                <a:off x="-1330080" y="3960652"/>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24737C1E-022B-D6D1-5C77-36D4C755A067}"/>
                  </a:ext>
                </a:extLst>
              </p:cNvPr>
              <p:cNvSpPr/>
              <p:nvPr/>
            </p:nvSpPr>
            <p:spPr>
              <a:xfrm>
                <a:off x="-1181550" y="3500770"/>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F727FA48-401F-BDA5-966F-C32144E9B556}"/>
                  </a:ext>
                </a:extLst>
              </p:cNvPr>
              <p:cNvSpPr/>
              <p:nvPr/>
            </p:nvSpPr>
            <p:spPr>
              <a:xfrm>
                <a:off x="-1129174" y="3509588"/>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C0C25EF-D28F-B63A-CC97-3C4A9F014040}"/>
                  </a:ext>
                </a:extLst>
              </p:cNvPr>
              <p:cNvSpPr/>
              <p:nvPr/>
            </p:nvSpPr>
            <p:spPr>
              <a:xfrm>
                <a:off x="-1149533" y="3686341"/>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336F28ED-AFDC-26E8-C82A-5420BCE6D983}"/>
                  </a:ext>
                </a:extLst>
              </p:cNvPr>
              <p:cNvSpPr/>
              <p:nvPr/>
            </p:nvSpPr>
            <p:spPr>
              <a:xfrm>
                <a:off x="-1655192" y="3546890"/>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D606F80A-7043-4EBE-E389-717F7252236E}"/>
                  </a:ext>
                </a:extLst>
              </p:cNvPr>
              <p:cNvSpPr/>
              <p:nvPr/>
            </p:nvSpPr>
            <p:spPr>
              <a:xfrm>
                <a:off x="-1602769" y="3555729"/>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D01A65B9-6213-EFE5-BA03-6024F291CDB6}"/>
                  </a:ext>
                </a:extLst>
              </p:cNvPr>
              <p:cNvSpPr/>
              <p:nvPr/>
            </p:nvSpPr>
            <p:spPr>
              <a:xfrm>
                <a:off x="-1623183" y="3732461"/>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D7883B8A-DB6C-3B5E-C98E-ED6371314AD2}"/>
                  </a:ext>
                </a:extLst>
              </p:cNvPr>
              <p:cNvSpPr/>
              <p:nvPr/>
            </p:nvSpPr>
            <p:spPr>
              <a:xfrm>
                <a:off x="-1814108" y="3434483"/>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50640" cap="flat">
                <a:solidFill>
                  <a:srgbClr val="FFFFFF"/>
                </a:solid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BA2E89A-1810-C2BF-2CB5-D6A23B8F831A}"/>
                  </a:ext>
                </a:extLst>
              </p:cNvPr>
              <p:cNvSpPr/>
              <p:nvPr/>
            </p:nvSpPr>
            <p:spPr>
              <a:xfrm>
                <a:off x="-1361754" y="3562619"/>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50640" cap="flat">
                <a:solidFill>
                  <a:srgbClr val="FFFFFF"/>
                </a:solid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1568DB8F-C9D5-BEB7-CFA9-A8884B69479E}"/>
                  </a:ext>
                </a:extLst>
              </p:cNvPr>
              <p:cNvSpPr/>
              <p:nvPr/>
            </p:nvSpPr>
            <p:spPr>
              <a:xfrm>
                <a:off x="-1223301" y="3376852"/>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50640" cap="flat">
                <a:solidFill>
                  <a:srgbClr val="FFFFFF"/>
                </a:solid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982F6DB-3292-46FD-A820-429B06650E1C}"/>
                  </a:ext>
                </a:extLst>
              </p:cNvPr>
              <p:cNvSpPr/>
              <p:nvPr/>
            </p:nvSpPr>
            <p:spPr>
              <a:xfrm>
                <a:off x="-2568667" y="3683293"/>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50640" cap="rnd">
                <a:solidFill>
                  <a:srgbClr val="FFFFFF"/>
                </a:solidFill>
                <a:prstDash val="solid"/>
                <a:round/>
              </a:ln>
            </p:spPr>
            <p:txBody>
              <a:bodyPr rtlCol="0" anchor="ctr"/>
              <a:lstStyle/>
              <a:p>
                <a:endParaRPr lang="nl-NL"/>
              </a:p>
            </p:txBody>
          </p:sp>
          <p:grpSp>
            <p:nvGrpSpPr>
              <p:cNvPr id="55" name="Graphic 22">
                <a:extLst>
                  <a:ext uri="{FF2B5EF4-FFF2-40B4-BE49-F238E27FC236}">
                    <a16:creationId xmlns:a16="http://schemas.microsoft.com/office/drawing/2014/main" id="{D9FB061C-D79F-70E6-57EC-642394AA7181}"/>
                  </a:ext>
                </a:extLst>
              </p:cNvPr>
              <p:cNvGrpSpPr/>
              <p:nvPr/>
            </p:nvGrpSpPr>
            <p:grpSpPr>
              <a:xfrm>
                <a:off x="-1222019" y="3376958"/>
                <a:ext cx="457000" cy="632500"/>
                <a:chOff x="-1222019" y="3376958"/>
                <a:chExt cx="457000" cy="632500"/>
              </a:xfrm>
              <a:solidFill>
                <a:srgbClr val="FFFFFF"/>
              </a:solidFill>
            </p:grpSpPr>
            <p:sp>
              <p:nvSpPr>
                <p:cNvPr id="59" name="Vrije vorm: vorm 58">
                  <a:extLst>
                    <a:ext uri="{FF2B5EF4-FFF2-40B4-BE49-F238E27FC236}">
                      <a16:creationId xmlns:a16="http://schemas.microsoft.com/office/drawing/2014/main" id="{8F688877-629C-E9FB-1B76-ABA545FE6F64}"/>
                    </a:ext>
                  </a:extLst>
                </p:cNvPr>
                <p:cNvSpPr/>
                <p:nvPr/>
              </p:nvSpPr>
              <p:spPr>
                <a:xfrm>
                  <a:off x="-1222019" y="3376958"/>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FBD2F08A-C48A-9B25-E051-D2B5420370D3}"/>
                    </a:ext>
                  </a:extLst>
                </p:cNvPr>
                <p:cNvSpPr/>
                <p:nvPr/>
              </p:nvSpPr>
              <p:spPr>
                <a:xfrm>
                  <a:off x="-1133969" y="3535646"/>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solidFill>
                  <a:srgbClr val="FFFFFF">
                    <a:alpha val="41000"/>
                  </a:srgbClr>
                </a:solidFill>
                <a:ln w="9525" cap="flat">
                  <a:noFill/>
                  <a:prstDash val="solid"/>
                  <a:miter/>
                </a:ln>
              </p:spPr>
              <p:txBody>
                <a:bodyPr rtlCol="0" anchor="ctr"/>
                <a:lstStyle/>
                <a:p>
                  <a:endParaRPr lang="nl-NL"/>
                </a:p>
              </p:txBody>
            </p:sp>
          </p:grpSp>
          <p:grpSp>
            <p:nvGrpSpPr>
              <p:cNvPr id="56" name="Graphic 22">
                <a:extLst>
                  <a:ext uri="{FF2B5EF4-FFF2-40B4-BE49-F238E27FC236}">
                    <a16:creationId xmlns:a16="http://schemas.microsoft.com/office/drawing/2014/main" id="{2C15ED9E-0538-C9C6-52CF-B93236C4B298}"/>
                  </a:ext>
                </a:extLst>
              </p:cNvPr>
              <p:cNvGrpSpPr/>
              <p:nvPr/>
            </p:nvGrpSpPr>
            <p:grpSpPr>
              <a:xfrm>
                <a:off x="-1812759" y="3434503"/>
                <a:ext cx="456999" cy="632476"/>
                <a:chOff x="-1812759" y="3434503"/>
                <a:chExt cx="456999" cy="632476"/>
              </a:xfrm>
              <a:solidFill>
                <a:srgbClr val="FFFFFF"/>
              </a:solidFill>
            </p:grpSpPr>
            <p:sp>
              <p:nvSpPr>
                <p:cNvPr id="57" name="Vrije vorm: vorm 56">
                  <a:extLst>
                    <a:ext uri="{FF2B5EF4-FFF2-40B4-BE49-F238E27FC236}">
                      <a16:creationId xmlns:a16="http://schemas.microsoft.com/office/drawing/2014/main" id="{F5634AEC-02F9-EB4E-3BB3-C76AC36E0175}"/>
                    </a:ext>
                  </a:extLst>
                </p:cNvPr>
                <p:cNvSpPr/>
                <p:nvPr/>
              </p:nvSpPr>
              <p:spPr>
                <a:xfrm>
                  <a:off x="-1812759" y="3434503"/>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99BEBB12-EF02-4F6D-92D5-383552F08900}"/>
                    </a:ext>
                  </a:extLst>
                </p:cNvPr>
                <p:cNvSpPr/>
                <p:nvPr/>
              </p:nvSpPr>
              <p:spPr>
                <a:xfrm>
                  <a:off x="-1724710" y="3593158"/>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solidFill>
                  <a:srgbClr val="FFFFFF">
                    <a:alpha val="41000"/>
                  </a:srgbClr>
                </a:solidFill>
                <a:ln w="9525" cap="flat">
                  <a:noFill/>
                  <a:prstDash val="solid"/>
                  <a:miter/>
                </a:ln>
              </p:spPr>
              <p:txBody>
                <a:bodyPr rtlCol="0" anchor="ctr"/>
                <a:lstStyle/>
                <a:p>
                  <a:endParaRPr lang="nl-NL"/>
                </a:p>
              </p:txBody>
            </p:sp>
          </p:grpSp>
        </p:grpSp>
        <p:sp>
          <p:nvSpPr>
            <p:cNvPr id="15" name="Vrije vorm: vorm 14">
              <a:extLst>
                <a:ext uri="{FF2B5EF4-FFF2-40B4-BE49-F238E27FC236}">
                  <a16:creationId xmlns:a16="http://schemas.microsoft.com/office/drawing/2014/main" id="{E1518C2C-EFA1-68A4-2947-8E439CD7E178}"/>
                </a:ext>
              </a:extLst>
            </p:cNvPr>
            <p:cNvSpPr/>
            <p:nvPr/>
          </p:nvSpPr>
          <p:spPr>
            <a:xfrm>
              <a:off x="-679294" y="298481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61" name="Graphic 60">
            <a:extLst>
              <a:ext uri="{FF2B5EF4-FFF2-40B4-BE49-F238E27FC236}">
                <a16:creationId xmlns:a16="http://schemas.microsoft.com/office/drawing/2014/main" id="{C614C43D-6AB4-8A7F-CFA7-C971132731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4017" y="5250405"/>
            <a:ext cx="967256" cy="407765"/>
          </a:xfrm>
          <a:prstGeom prst="rect">
            <a:avLst/>
          </a:prstGeom>
        </p:spPr>
      </p:pic>
      <p:pic>
        <p:nvPicPr>
          <p:cNvPr id="62" name="Graphic 61">
            <a:extLst>
              <a:ext uri="{FF2B5EF4-FFF2-40B4-BE49-F238E27FC236}">
                <a16:creationId xmlns:a16="http://schemas.microsoft.com/office/drawing/2014/main" id="{D79AC925-388F-9B8E-E577-AF9E6015E3E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97"/>
          <a:stretch/>
        </p:blipFill>
        <p:spPr>
          <a:xfrm>
            <a:off x="10167028" y="1322388"/>
            <a:ext cx="3059156" cy="666750"/>
          </a:xfrm>
          <a:prstGeom prst="rect">
            <a:avLst/>
          </a:prstGeom>
        </p:spPr>
      </p:pic>
      <p:sp>
        <p:nvSpPr>
          <p:cNvPr id="6" name="Vrije vorm: vorm 5">
            <a:extLst>
              <a:ext uri="{FF2B5EF4-FFF2-40B4-BE49-F238E27FC236}">
                <a16:creationId xmlns:a16="http://schemas.microsoft.com/office/drawing/2014/main" id="{731873DD-A305-0E5C-506A-533568CFB3D5}"/>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63" name="Rechthoek 62">
            <a:extLst>
              <a:ext uri="{FF2B5EF4-FFF2-40B4-BE49-F238E27FC236}">
                <a16:creationId xmlns:a16="http://schemas.microsoft.com/office/drawing/2014/main" id="{D8EE1CD1-76F8-DCFA-07FC-CAE1971BF472}"/>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#3</a:t>
            </a:r>
          </a:p>
        </p:txBody>
      </p:sp>
      <p:grpSp>
        <p:nvGrpSpPr>
          <p:cNvPr id="3" name="Groep 2">
            <a:extLst>
              <a:ext uri="{FF2B5EF4-FFF2-40B4-BE49-F238E27FC236}">
                <a16:creationId xmlns:a16="http://schemas.microsoft.com/office/drawing/2014/main" id="{13A083CC-D790-55D0-1253-58A1E53520C9}"/>
              </a:ext>
            </a:extLst>
          </p:cNvPr>
          <p:cNvGrpSpPr/>
          <p:nvPr userDrawn="1"/>
        </p:nvGrpSpPr>
        <p:grpSpPr>
          <a:xfrm>
            <a:off x="4101120" y="25333"/>
            <a:ext cx="7790843" cy="6591433"/>
            <a:chOff x="4101120" y="0"/>
            <a:chExt cx="7790843" cy="6591433"/>
          </a:xfrm>
        </p:grpSpPr>
        <p:pic>
          <p:nvPicPr>
            <p:cNvPr id="8" name="Afbeelding 7" descr="Afbeelding met gadget, Draagbaar communicatietoestel, Communicatieapparaat, Mobiel apparaat&#10;&#10;Automatisch gegenereerde beschrijving">
              <a:extLst>
                <a:ext uri="{FF2B5EF4-FFF2-40B4-BE49-F238E27FC236}">
                  <a16:creationId xmlns:a16="http://schemas.microsoft.com/office/drawing/2014/main" id="{A9C1C632-4D1E-3E97-BAA6-E7BA4CC623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120" y="0"/>
              <a:ext cx="7790843" cy="6591433"/>
            </a:xfrm>
            <a:prstGeom prst="rect">
              <a:avLst/>
            </a:prstGeom>
          </p:spPr>
        </p:pic>
        <p:sp>
          <p:nvSpPr>
            <p:cNvPr id="64" name="Rechthoek 63">
              <a:extLst>
                <a:ext uri="{FF2B5EF4-FFF2-40B4-BE49-F238E27FC236}">
                  <a16:creationId xmlns:a16="http://schemas.microsoft.com/office/drawing/2014/main" id="{310C885A-0BCC-8FA0-E7E6-3B33F9DD52B1}"/>
                </a:ext>
              </a:extLst>
            </p:cNvPr>
            <p:cNvSpPr/>
            <p:nvPr userDrawn="1"/>
          </p:nvSpPr>
          <p:spPr>
            <a:xfrm>
              <a:off x="6410274" y="644527"/>
              <a:ext cx="3493757" cy="50136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9" name="Tijdelijke aanduiding voor afbeelding 13">
            <a:extLst>
              <a:ext uri="{FF2B5EF4-FFF2-40B4-BE49-F238E27FC236}">
                <a16:creationId xmlns:a16="http://schemas.microsoft.com/office/drawing/2014/main" id="{400340E4-078D-F478-56B0-A5E497F670AD}"/>
              </a:ext>
            </a:extLst>
          </p:cNvPr>
          <p:cNvSpPr>
            <a:spLocks noGrp="1"/>
          </p:cNvSpPr>
          <p:nvPr userDrawn="1">
            <p:ph type="pic" sz="quarter" idx="13" hasCustomPrompt="1"/>
          </p:nvPr>
        </p:nvSpPr>
        <p:spPr>
          <a:xfrm>
            <a:off x="6391321" y="683749"/>
            <a:ext cx="3497254" cy="4953361"/>
          </a:xfrm>
          <a:prstGeom prst="roundRect">
            <a:avLst>
              <a:gd name="adj" fmla="val 2167"/>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4" name="Tijdelijke aanduiding voor tekst 39">
            <a:extLst>
              <a:ext uri="{FF2B5EF4-FFF2-40B4-BE49-F238E27FC236}">
                <a16:creationId xmlns:a16="http://schemas.microsoft.com/office/drawing/2014/main" id="{8C49C6F9-F620-F53B-A123-33736E8E7902}"/>
              </a:ext>
            </a:extLst>
          </p:cNvPr>
          <p:cNvSpPr>
            <a:spLocks noGrp="1"/>
          </p:cNvSpPr>
          <p:nvPr>
            <p:ph type="body" sz="quarter" idx="28" hasCustomPrompt="1"/>
          </p:nvPr>
        </p:nvSpPr>
        <p:spPr>
          <a:xfrm>
            <a:off x="10870" y="6619334"/>
            <a:ext cx="12181129" cy="271916"/>
          </a:xfrm>
          <a:solidFill>
            <a:srgbClr val="FFFFFF"/>
          </a:solidFill>
        </p:spPr>
        <p:txBody>
          <a:bodyPr/>
          <a:lstStyle>
            <a:lvl1pPr marL="0" indent="0">
              <a:buNone/>
              <a:defRPr/>
            </a:lvl1pPr>
          </a:lstStyle>
          <a:p>
            <a:pPr lvl="0"/>
            <a:r>
              <a:rPr lang="nl-NL"/>
              <a:t> </a:t>
            </a:r>
          </a:p>
        </p:txBody>
      </p:sp>
      <p:sp>
        <p:nvSpPr>
          <p:cNvPr id="5" name="Tijdelijke aanduiding voor datum 4">
            <a:extLst>
              <a:ext uri="{FF2B5EF4-FFF2-40B4-BE49-F238E27FC236}">
                <a16:creationId xmlns:a16="http://schemas.microsoft.com/office/drawing/2014/main" id="{1D09C091-76BF-E5E8-0844-4CA0A0E1A544}"/>
              </a:ext>
            </a:extLst>
          </p:cNvPr>
          <p:cNvSpPr>
            <a:spLocks noGrp="1"/>
          </p:cNvSpPr>
          <p:nvPr>
            <p:ph type="dt" sz="half" idx="29"/>
          </p:nvPr>
        </p:nvSpPr>
        <p:spPr/>
        <p:txBody>
          <a:bodyPr/>
          <a:lstStyle/>
          <a:p>
            <a:pPr algn="ctr"/>
            <a:fld id="{2A0B13F1-0083-493A-A7D0-450B4EDCF3B9}" type="datetime4">
              <a:rPr lang="nl-NL" smtClean="0"/>
              <a:t>4 februari 2025</a:t>
            </a:fld>
            <a:endParaRPr lang="nl-NL"/>
          </a:p>
        </p:txBody>
      </p:sp>
      <p:sp>
        <p:nvSpPr>
          <p:cNvPr id="7" name="Tijdelijke aanduiding voor voettekst 6">
            <a:extLst>
              <a:ext uri="{FF2B5EF4-FFF2-40B4-BE49-F238E27FC236}">
                <a16:creationId xmlns:a16="http://schemas.microsoft.com/office/drawing/2014/main" id="{16738CB9-9ACA-7C22-B004-733ABB4C68CB}"/>
              </a:ext>
            </a:extLst>
          </p:cNvPr>
          <p:cNvSpPr>
            <a:spLocks noGrp="1"/>
          </p:cNvSpPr>
          <p:nvPr>
            <p:ph type="ftr" sz="quarter" idx="30"/>
          </p:nvPr>
        </p:nvSpPr>
        <p:spPr/>
        <p:txBody>
          <a:bodyPr/>
          <a:lstStyle/>
          <a:p>
            <a:pPr>
              <a:buClr>
                <a:schemeClr val="accent1"/>
              </a:buClr>
              <a:buSzPct val="130000"/>
              <a:buFont typeface="Arial" panose="020B0604020202020204" pitchFamily="34" charset="0"/>
              <a:buNone/>
            </a:pPr>
            <a:r>
              <a:rPr lang="nl-NL"/>
              <a:t>Ace Yourself</a:t>
            </a:r>
          </a:p>
        </p:txBody>
      </p:sp>
      <p:sp>
        <p:nvSpPr>
          <p:cNvPr id="10" name="Tijdelijke aanduiding voor dianummer 9">
            <a:extLst>
              <a:ext uri="{FF2B5EF4-FFF2-40B4-BE49-F238E27FC236}">
                <a16:creationId xmlns:a16="http://schemas.microsoft.com/office/drawing/2014/main" id="{F21E35CC-809D-8AE5-CD4A-F71B43D1B976}"/>
              </a:ext>
            </a:extLst>
          </p:cNvPr>
          <p:cNvSpPr>
            <a:spLocks noGrp="1"/>
          </p:cNvSpPr>
          <p:nvPr>
            <p:ph type="sldNum" sz="quarter" idx="31"/>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86573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ckup abeelding #4">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8BC2FCF-AF6E-DAAA-115F-EFB5EC0790D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71588"/>
          <a:stretch/>
        </p:blipFill>
        <p:spPr>
          <a:xfrm>
            <a:off x="2817687" y="4338003"/>
            <a:ext cx="9090178" cy="2275550"/>
          </a:xfrm>
          <a:prstGeom prst="rect">
            <a:avLst/>
          </a:prstGeom>
        </p:spPr>
      </p:pic>
      <p:pic>
        <p:nvPicPr>
          <p:cNvPr id="8" name="Graphic 7">
            <a:extLst>
              <a:ext uri="{FF2B5EF4-FFF2-40B4-BE49-F238E27FC236}">
                <a16:creationId xmlns:a16="http://schemas.microsoft.com/office/drawing/2014/main" id="{72412A92-DAB8-D004-268F-9A4BA0318AD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8580" y="592330"/>
            <a:ext cx="971550" cy="409575"/>
          </a:xfrm>
          <a:prstGeom prst="rect">
            <a:avLst/>
          </a:prstGeom>
        </p:spPr>
      </p:pic>
      <p:pic>
        <p:nvPicPr>
          <p:cNvPr id="9" name="Graphic 8">
            <a:extLst>
              <a:ext uri="{FF2B5EF4-FFF2-40B4-BE49-F238E27FC236}">
                <a16:creationId xmlns:a16="http://schemas.microsoft.com/office/drawing/2014/main" id="{7422BDE1-7248-EAA4-FA18-F3438D4C342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3750" y="5814660"/>
            <a:ext cx="967256" cy="407765"/>
          </a:xfrm>
          <a:prstGeom prst="rect">
            <a:avLst/>
          </a:prstGeom>
        </p:spPr>
      </p:pic>
      <p:pic>
        <p:nvPicPr>
          <p:cNvPr id="10" name="Graphic 9">
            <a:extLst>
              <a:ext uri="{FF2B5EF4-FFF2-40B4-BE49-F238E27FC236}">
                <a16:creationId xmlns:a16="http://schemas.microsoft.com/office/drawing/2014/main" id="{5F2108FD-BD83-C7A5-9C8D-784763BD855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1197"/>
          <a:stretch/>
        </p:blipFill>
        <p:spPr>
          <a:xfrm>
            <a:off x="9132844" y="3300857"/>
            <a:ext cx="3059156" cy="666750"/>
          </a:xfrm>
          <a:prstGeom prst="rect">
            <a:avLst/>
          </a:prstGeom>
        </p:spPr>
      </p:pic>
      <p:sp>
        <p:nvSpPr>
          <p:cNvPr id="2" name="Titel 1">
            <a:extLst>
              <a:ext uri="{FF2B5EF4-FFF2-40B4-BE49-F238E27FC236}">
                <a16:creationId xmlns:a16="http://schemas.microsoft.com/office/drawing/2014/main" id="{E7259660-9472-5D04-75A4-47379BA641C7}"/>
              </a:ext>
            </a:extLst>
          </p:cNvPr>
          <p:cNvSpPr>
            <a:spLocks noGrp="1"/>
          </p:cNvSpPr>
          <p:nvPr>
            <p:ph type="title" hasCustomPrompt="1"/>
          </p:nvPr>
        </p:nvSpPr>
        <p:spPr>
          <a:xfrm>
            <a:off x="7143750" y="1235907"/>
            <a:ext cx="4327524" cy="399600"/>
          </a:xfrm>
        </p:spPr>
        <p:txBody>
          <a:bodyPr/>
          <a:lstStyle>
            <a:lvl1pPr>
              <a:defRPr/>
            </a:lvl1pPr>
          </a:lstStyle>
          <a:p>
            <a:r>
              <a:rPr lang="nl-NL"/>
              <a:t>Plaats hier je tekst</a:t>
            </a:r>
          </a:p>
        </p:txBody>
      </p:sp>
      <p:sp>
        <p:nvSpPr>
          <p:cNvPr id="6" name="Rechthoek 5">
            <a:extLst>
              <a:ext uri="{FF2B5EF4-FFF2-40B4-BE49-F238E27FC236}">
                <a16:creationId xmlns:a16="http://schemas.microsoft.com/office/drawing/2014/main" id="{66FE719E-148F-D5EC-29DB-5FD9330B6F8F}"/>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#4</a:t>
            </a:r>
          </a:p>
        </p:txBody>
      </p:sp>
      <p:pic>
        <p:nvPicPr>
          <p:cNvPr id="7" name="Afbeelding 6" descr="Afbeelding met Uitvoerapparaat, scherm, Plat beeldscherm, televisie&#10;&#10;Automatisch gegenereerde beschrijving">
            <a:extLst>
              <a:ext uri="{FF2B5EF4-FFF2-40B4-BE49-F238E27FC236}">
                <a16:creationId xmlns:a16="http://schemas.microsoft.com/office/drawing/2014/main" id="{6C823FAB-531F-85E3-90AB-45A3B525587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9999" y="1277388"/>
            <a:ext cx="6085442" cy="5066262"/>
          </a:xfrm>
          <a:prstGeom prst="rect">
            <a:avLst/>
          </a:prstGeom>
        </p:spPr>
      </p:pic>
      <p:sp>
        <p:nvSpPr>
          <p:cNvPr id="11" name="Tijdelijke aanduiding voor afbeelding 13">
            <a:extLst>
              <a:ext uri="{FF2B5EF4-FFF2-40B4-BE49-F238E27FC236}">
                <a16:creationId xmlns:a16="http://schemas.microsoft.com/office/drawing/2014/main" id="{57F080FD-C0C7-D0A1-0C85-445C13AA47AC}"/>
              </a:ext>
            </a:extLst>
          </p:cNvPr>
          <p:cNvSpPr>
            <a:spLocks noGrp="1"/>
          </p:cNvSpPr>
          <p:nvPr>
            <p:ph type="pic" sz="quarter" idx="13" hasCustomPrompt="1"/>
          </p:nvPr>
        </p:nvSpPr>
        <p:spPr>
          <a:xfrm>
            <a:off x="862342" y="1558455"/>
            <a:ext cx="5800757" cy="3157627"/>
          </a:xfrm>
          <a:prstGeom prst="roundRect">
            <a:avLst>
              <a:gd name="adj" fmla="val 0"/>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3" name="Tijdelijke aanduiding voor tekst 58">
            <a:extLst>
              <a:ext uri="{FF2B5EF4-FFF2-40B4-BE49-F238E27FC236}">
                <a16:creationId xmlns:a16="http://schemas.microsoft.com/office/drawing/2014/main" id="{E313E538-D4CB-34AB-3FE1-E44513461B22}"/>
              </a:ext>
            </a:extLst>
          </p:cNvPr>
          <p:cNvSpPr>
            <a:spLocks noGrp="1"/>
          </p:cNvSpPr>
          <p:nvPr>
            <p:ph type="body" sz="quarter" idx="22" hasCustomPrompt="1"/>
          </p:nvPr>
        </p:nvSpPr>
        <p:spPr>
          <a:xfrm rot="1220096">
            <a:off x="6439519" y="4017633"/>
            <a:ext cx="1070151" cy="1356978"/>
          </a:xfrm>
          <a:blipFill>
            <a:blip r:embed="rId9">
              <a:extLst>
                <a:ext uri="{96DAC541-7B7A-43D3-8B79-37D633B846F1}">
                  <asvg:svgBlip xmlns:asvg="http://schemas.microsoft.com/office/drawing/2016/SVG/main" r:embed="rId10"/>
                </a:ext>
              </a:extLst>
            </a:blip>
            <a:stretch>
              <a:fillRect l="922" t="-127" r="-6"/>
            </a:stretch>
          </a:blipFill>
        </p:spPr>
        <p:txBody>
          <a:bodyPr/>
          <a:lstStyle>
            <a:lvl1pPr marL="0" indent="0">
              <a:buNone/>
              <a:defRPr/>
            </a:lvl1pPr>
          </a:lstStyle>
          <a:p>
            <a:pPr lvl="0"/>
            <a:r>
              <a:rPr lang="nl-NL"/>
              <a:t>  </a:t>
            </a:r>
          </a:p>
        </p:txBody>
      </p:sp>
      <p:sp>
        <p:nvSpPr>
          <p:cNvPr id="14" name="Tijdelijke aanduiding voor datum 13">
            <a:extLst>
              <a:ext uri="{FF2B5EF4-FFF2-40B4-BE49-F238E27FC236}">
                <a16:creationId xmlns:a16="http://schemas.microsoft.com/office/drawing/2014/main" id="{0EFEB106-02FA-D36E-811F-46301E7B6567}"/>
              </a:ext>
            </a:extLst>
          </p:cNvPr>
          <p:cNvSpPr>
            <a:spLocks noGrp="1"/>
          </p:cNvSpPr>
          <p:nvPr>
            <p:ph type="dt" sz="half" idx="23"/>
          </p:nvPr>
        </p:nvSpPr>
        <p:spPr/>
        <p:txBody>
          <a:bodyPr/>
          <a:lstStyle/>
          <a:p>
            <a:pPr algn="ctr"/>
            <a:fld id="{F02A5B6F-5A4E-4F03-9C82-014404DC3086}" type="datetime4">
              <a:rPr lang="nl-NL" smtClean="0"/>
              <a:t>4 februari 2025</a:t>
            </a:fld>
            <a:endParaRPr lang="nl-NL"/>
          </a:p>
        </p:txBody>
      </p:sp>
      <p:sp>
        <p:nvSpPr>
          <p:cNvPr id="15" name="Tijdelijke aanduiding voor voettekst 14">
            <a:extLst>
              <a:ext uri="{FF2B5EF4-FFF2-40B4-BE49-F238E27FC236}">
                <a16:creationId xmlns:a16="http://schemas.microsoft.com/office/drawing/2014/main" id="{FA6FDB25-3113-535E-069F-3FCD64F9BEBF}"/>
              </a:ext>
            </a:extLst>
          </p:cNvPr>
          <p:cNvSpPr>
            <a:spLocks noGrp="1"/>
          </p:cNvSpPr>
          <p:nvPr>
            <p:ph type="ftr" sz="quarter" idx="24"/>
          </p:nvPr>
        </p:nvSpPr>
        <p:spPr/>
        <p:txBody>
          <a:bodyPr/>
          <a:lstStyle/>
          <a:p>
            <a:pPr>
              <a:buClr>
                <a:schemeClr val="accent1"/>
              </a:buClr>
              <a:buSzPct val="130000"/>
              <a:buFont typeface="Arial" panose="020B0604020202020204" pitchFamily="34" charset="0"/>
              <a:buNone/>
            </a:pPr>
            <a:r>
              <a:rPr lang="nl-NL"/>
              <a:t>Ace Yourself</a:t>
            </a:r>
          </a:p>
        </p:txBody>
      </p:sp>
      <p:sp>
        <p:nvSpPr>
          <p:cNvPr id="16" name="Tijdelijke aanduiding voor dianummer 15">
            <a:extLst>
              <a:ext uri="{FF2B5EF4-FFF2-40B4-BE49-F238E27FC236}">
                <a16:creationId xmlns:a16="http://schemas.microsoft.com/office/drawing/2014/main" id="{EA5AF3AD-0F02-CAD8-7032-1DAD376AA78E}"/>
              </a:ext>
            </a:extLst>
          </p:cNvPr>
          <p:cNvSpPr>
            <a:spLocks noGrp="1"/>
          </p:cNvSpPr>
          <p:nvPr>
            <p:ph type="sldNum" sz="quarter" idx="25"/>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9115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5" presetClass="path" presetSubtype="0" repeatCount="indefinite" accel="6000" decel="6000" autoRev="1" fill="hold" nodeType="withEffect">
                                      <p:stCondLst>
                                        <p:cond delay="1500"/>
                                      </p:stCondLst>
                                      <p:childTnLst>
                                        <p:animMotion origin="layout" path="M 4.79167E-6 -3.7037E-6 L 0.2276 0.00278 " pathEditMode="relative" rAng="0" ptsTypes="AA">
                                          <p:cBhvr>
                                            <p:cTn id="13" dur="44250" fill="hold"/>
                                            <p:tgtEl>
                                              <p:spTgt spid="8"/>
                                            </p:tgtEl>
                                            <p:attrNameLst>
                                              <p:attrName>ppt_x</p:attrName>
                                              <p:attrName>ppt_y</p:attrName>
                                            </p:attrNameLst>
                                          </p:cBhvr>
                                          <p:rCtr x="11380" y="139"/>
                                        </p:animMotion>
                                      </p:childTnLst>
                                    </p:cTn>
                                  </p:par>
                                  <p:par>
                                    <p:cTn id="14" presetID="35" presetClass="path" presetSubtype="0" repeatCount="indefinite" accel="6000" decel="6000" autoRev="1" fill="hold" nodeType="withEffect">
                                      <p:stCondLst>
                                        <p:cond delay="800"/>
                                      </p:stCondLst>
                                      <p:childTnLst>
                                        <p:animMotion origin="layout" path="M -8.33333E-7 3.7037E-6 L -0.14661 -0.00255 " pathEditMode="relative" rAng="0" ptsTypes="AA">
                                          <p:cBhvr>
                                            <p:cTn id="15" dur="44250" fill="hold"/>
                                            <p:tgtEl>
                                              <p:spTgt spid="9"/>
                                            </p:tgtEl>
                                            <p:attrNameLst>
                                              <p:attrName>ppt_x</p:attrName>
                                              <p:attrName>ppt_y</p:attrName>
                                            </p:attrNameLst>
                                          </p:cBhvr>
                                          <p:rCtr x="-7331" y="-139"/>
                                        </p:animMotion>
                                      </p:childTnLst>
                                    </p:cTn>
                                  </p:par>
                                  <p:par>
                                    <p:cTn id="16" presetID="35" presetClass="path" presetSubtype="0" repeatCount="indefinite" accel="6000" decel="6000" autoRev="1" fill="hold" nodeType="withEffect">
                                      <p:stCondLst>
                                        <p:cond delay="500"/>
                                      </p:stCondLst>
                                      <p:childTnLst>
                                        <p:animMotion origin="layout" path="M 8.33333E-7 -1.11111E-6 L -0.25 -1.11111E-6 " pathEditMode="relative" rAng="0" ptsTypes="AA">
                                          <p:cBhvr>
                                            <p:cTn id="17" dur="44250" fill="hold"/>
                                            <p:tgtEl>
                                              <p:spTgt spid="10"/>
                                            </p:tgtEl>
                                            <p:attrNameLst>
                                              <p:attrName>ppt_x</p:attrName>
                                              <p:attrName>ppt_y</p:attrName>
                                            </p:attrNameLst>
                                          </p:cBhvr>
                                          <p:rCtr x="-12500" y="0"/>
                                        </p:animMotion>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 fill="hold"/>
                                            <p:tgtEl>
                                              <p:spTgt spid="13"/>
                                            </p:tgtEl>
                                            <p:attrNameLst>
                                              <p:attrName>ppt_w</p:attrName>
                                            </p:attrNameLst>
                                          </p:cBhvr>
                                          <p:tavLst>
                                            <p:tav tm="0">
                                              <p:val>
                                                <p:fltVal val="0"/>
                                              </p:val>
                                            </p:tav>
                                            <p:tav tm="100000">
                                              <p:val>
                                                <p:strVal val="#ppt_w"/>
                                              </p:val>
                                            </p:tav>
                                          </p:tavLst>
                                        </p:anim>
                                        <p:anim calcmode="lin" valueType="num">
                                          <p:cBhvr>
                                            <p:cTn id="24" dur="200" fill="hold"/>
                                            <p:tgtEl>
                                              <p:spTgt spid="1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13"/>
                                            </p:tgtEl>
                                          </p:cBhvr>
                                          <p:by x="110000" y="110000"/>
                                        </p:animScale>
                                      </p:childTnLst>
                                    </p:cTn>
                                  </p:par>
                                  <p:par>
                                    <p:cTn id="27" presetID="6" presetClass="emph" presetSubtype="0" accel="50000" decel="50000" fill="hold" grpId="2" nodeType="withEffect">
                                      <p:stCondLst>
                                        <p:cond delay="500"/>
                                      </p:stCondLst>
                                      <p:childTnLst>
                                        <p:animScale>
                                          <p:cBhvr>
                                            <p:cTn id="28" dur="250" fill="hold"/>
                                            <p:tgtEl>
                                              <p:spTgt spid="1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3" presetClass="entr" presetSubtype="16"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p:cTn dur="200" fill="hold"/>
                            <p:tgtEl>
                              <p:spTgt spid="13"/>
                            </p:tgtEl>
                            <p:attrNameLst>
                              <p:attrName>ppt_w</p:attrName>
                            </p:attrNameLst>
                          </p:cBhvr>
                          <p:tavLst>
                            <p:tav tm="0">
                              <p:val>
                                <p:fltVal val="0"/>
                              </p:val>
                            </p:tav>
                            <p:tav tm="100000">
                              <p:val>
                                <p:strVal val="#ppt_w"/>
                              </p:val>
                            </p:tav>
                          </p:tavLst>
                        </p:anim>
                        <p:anim calcmode="lin" valueType="num">
                          <p:cBhvr>
                            <p:cTn dur="200" fill="hold"/>
                            <p:tgtEl>
                              <p:spTgt spid="13"/>
                            </p:tgtEl>
                            <p:attrNameLst>
                              <p:attrName>ppt_h</p:attrName>
                            </p:attrNameLst>
                          </p:cBhvr>
                          <p:tavLst>
                            <p:tav tm="0">
                              <p:val>
                                <p:fltVal val="0"/>
                              </p:val>
                            </p:tav>
                            <p:tav tm="100000">
                              <p:val>
                                <p:strVal val="#ppt_h"/>
                              </p:val>
                            </p:tav>
                          </p:tavLst>
                        </p:anim>
                      </p:childTnLst>
                    </p:cTn>
                  </p:par>
                </p:tnLst>
              </p:tmpl>
            </p:tmplLst>
          </p:bldP>
          <p:bldP spid="13" grpId="1" animBg="1">
            <p:tmplLst>
              <p:tmpl>
                <p:tnLst>
                  <p:par>
                    <p:cTn presetID="6" presetClass="emph" presetSubtype="0" fill="hold" nodeType="withEffect" p14:presetBounceEnd="99000">
                      <p:stCondLst>
                        <p:cond delay="500"/>
                      </p:stCondLst>
                      <p:childTnLst>
                        <p:animScale p14:bounceEnd="99000">
                          <p:cBhvr>
                            <p:cTn dur="1000" fill="hold"/>
                            <p:tgtEl>
                              <p:spTgt spid="13"/>
                            </p:tgtEl>
                          </p:cBhvr>
                          <p:by x="110000" y="110000"/>
                        </p:animScale>
                      </p:childTnLst>
                    </p:cTn>
                  </p:par>
                </p:tnLst>
              </p:tmpl>
            </p:tmplLst>
          </p:bldP>
          <p:bldP spid="13" grpId="2" animBg="1">
            <p:tmplLst>
              <p:tmpl>
                <p:tnLst>
                  <p:par>
                    <p:cTn presetID="6" presetClass="emph" presetSubtype="0" accel="50000" decel="50000" fill="hold" nodeType="withEffect">
                      <p:stCondLst>
                        <p:cond delay="500"/>
                      </p:stCondLst>
                      <p:childTnLst>
                        <p:animScale>
                          <p:cBhvr>
                            <p:cTn dur="250" fill="hold"/>
                            <p:tgtEl>
                              <p:spTgt spid="13"/>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5" presetClass="path" presetSubtype="0" repeatCount="indefinite" accel="6000" decel="6000" autoRev="1" fill="hold" nodeType="withEffect">
                                      <p:stCondLst>
                                        <p:cond delay="1500"/>
                                      </p:stCondLst>
                                      <p:childTnLst>
                                        <p:animMotion origin="layout" path="M 4.79167E-6 -3.7037E-6 L 0.2276 0.00278 " pathEditMode="relative" rAng="0" ptsTypes="AA">
                                          <p:cBhvr>
                                            <p:cTn id="13" dur="44250" fill="hold"/>
                                            <p:tgtEl>
                                              <p:spTgt spid="8"/>
                                            </p:tgtEl>
                                            <p:attrNameLst>
                                              <p:attrName>ppt_x</p:attrName>
                                              <p:attrName>ppt_y</p:attrName>
                                            </p:attrNameLst>
                                          </p:cBhvr>
                                          <p:rCtr x="11380" y="139"/>
                                        </p:animMotion>
                                      </p:childTnLst>
                                    </p:cTn>
                                  </p:par>
                                  <p:par>
                                    <p:cTn id="14" presetID="35" presetClass="path" presetSubtype="0" repeatCount="indefinite" accel="6000" decel="6000" autoRev="1" fill="hold" nodeType="withEffect">
                                      <p:stCondLst>
                                        <p:cond delay="800"/>
                                      </p:stCondLst>
                                      <p:childTnLst>
                                        <p:animMotion origin="layout" path="M -8.33333E-7 3.7037E-6 L -0.14661 -0.00255 " pathEditMode="relative" rAng="0" ptsTypes="AA">
                                          <p:cBhvr>
                                            <p:cTn id="15" dur="44250" fill="hold"/>
                                            <p:tgtEl>
                                              <p:spTgt spid="9"/>
                                            </p:tgtEl>
                                            <p:attrNameLst>
                                              <p:attrName>ppt_x</p:attrName>
                                              <p:attrName>ppt_y</p:attrName>
                                            </p:attrNameLst>
                                          </p:cBhvr>
                                          <p:rCtr x="-7331" y="-139"/>
                                        </p:animMotion>
                                      </p:childTnLst>
                                    </p:cTn>
                                  </p:par>
                                  <p:par>
                                    <p:cTn id="16" presetID="35" presetClass="path" presetSubtype="0" repeatCount="indefinite" accel="6000" decel="6000" autoRev="1" fill="hold" nodeType="withEffect">
                                      <p:stCondLst>
                                        <p:cond delay="500"/>
                                      </p:stCondLst>
                                      <p:childTnLst>
                                        <p:animMotion origin="layout" path="M 8.33333E-7 -1.11111E-6 L -0.25 -1.11111E-6 " pathEditMode="relative" rAng="0" ptsTypes="AA">
                                          <p:cBhvr>
                                            <p:cTn id="17" dur="44250" fill="hold"/>
                                            <p:tgtEl>
                                              <p:spTgt spid="10"/>
                                            </p:tgtEl>
                                            <p:attrNameLst>
                                              <p:attrName>ppt_x</p:attrName>
                                              <p:attrName>ppt_y</p:attrName>
                                            </p:attrNameLst>
                                          </p:cBhvr>
                                          <p:rCtr x="-12500" y="0"/>
                                        </p:animMotion>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 fill="hold"/>
                                            <p:tgtEl>
                                              <p:spTgt spid="13"/>
                                            </p:tgtEl>
                                            <p:attrNameLst>
                                              <p:attrName>ppt_w</p:attrName>
                                            </p:attrNameLst>
                                          </p:cBhvr>
                                          <p:tavLst>
                                            <p:tav tm="0">
                                              <p:val>
                                                <p:fltVal val="0"/>
                                              </p:val>
                                            </p:tav>
                                            <p:tav tm="100000">
                                              <p:val>
                                                <p:strVal val="#ppt_w"/>
                                              </p:val>
                                            </p:tav>
                                          </p:tavLst>
                                        </p:anim>
                                        <p:anim calcmode="lin" valueType="num">
                                          <p:cBhvr>
                                            <p:cTn id="24" dur="200" fill="hold"/>
                                            <p:tgtEl>
                                              <p:spTgt spid="1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13"/>
                                            </p:tgtEl>
                                          </p:cBhvr>
                                          <p:by x="110000" y="110000"/>
                                        </p:animScale>
                                      </p:childTnLst>
                                    </p:cTn>
                                  </p:par>
                                  <p:par>
                                    <p:cTn id="27" presetID="6" presetClass="emph" presetSubtype="0" accel="50000" decel="50000" fill="hold" grpId="2" nodeType="withEffect">
                                      <p:stCondLst>
                                        <p:cond delay="500"/>
                                      </p:stCondLst>
                                      <p:childTnLst>
                                        <p:animScale>
                                          <p:cBhvr>
                                            <p:cTn id="28" dur="250" fill="hold"/>
                                            <p:tgtEl>
                                              <p:spTgt spid="1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3" presetClass="entr" presetSubtype="16"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p:cTn dur="200" fill="hold"/>
                            <p:tgtEl>
                              <p:spTgt spid="13"/>
                            </p:tgtEl>
                            <p:attrNameLst>
                              <p:attrName>ppt_w</p:attrName>
                            </p:attrNameLst>
                          </p:cBhvr>
                          <p:tavLst>
                            <p:tav tm="0">
                              <p:val>
                                <p:fltVal val="0"/>
                              </p:val>
                            </p:tav>
                            <p:tav tm="100000">
                              <p:val>
                                <p:strVal val="#ppt_w"/>
                              </p:val>
                            </p:tav>
                          </p:tavLst>
                        </p:anim>
                        <p:anim calcmode="lin" valueType="num">
                          <p:cBhvr>
                            <p:cTn dur="200" fill="hold"/>
                            <p:tgtEl>
                              <p:spTgt spid="13"/>
                            </p:tgtEl>
                            <p:attrNameLst>
                              <p:attrName>ppt_h</p:attrName>
                            </p:attrNameLst>
                          </p:cBhvr>
                          <p:tavLst>
                            <p:tav tm="0">
                              <p:val>
                                <p:fltVal val="0"/>
                              </p:val>
                            </p:tav>
                            <p:tav tm="100000">
                              <p:val>
                                <p:strVal val="#ppt_h"/>
                              </p:val>
                            </p:tav>
                          </p:tavLst>
                        </p:anim>
                      </p:childTnLst>
                    </p:cTn>
                  </p:par>
                </p:tnLst>
              </p:tmpl>
            </p:tmplLst>
          </p:bldP>
          <p:bldP spid="13" grpId="1" animBg="1">
            <p:tmplLst>
              <p:tmpl>
                <p:tnLst>
                  <p:par>
                    <p:cTn presetID="6" presetClass="emph" presetSubtype="0" fill="hold" nodeType="withEffect">
                      <p:stCondLst>
                        <p:cond delay="500"/>
                      </p:stCondLst>
                      <p:childTnLst>
                        <p:animScale>
                          <p:cBhvr>
                            <p:cTn dur="1000" fill="hold"/>
                            <p:tgtEl>
                              <p:spTgt spid="13"/>
                            </p:tgtEl>
                          </p:cBhvr>
                          <p:by x="110000" y="110000"/>
                        </p:animScale>
                      </p:childTnLst>
                    </p:cTn>
                  </p:par>
                </p:tnLst>
              </p:tmpl>
            </p:tmplLst>
          </p:bldP>
          <p:bldP spid="13" grpId="2" animBg="1">
            <p:tmplLst>
              <p:tmpl>
                <p:tnLst>
                  <p:par>
                    <p:cTn presetID="6" presetClass="emph" presetSubtype="0" accel="50000" decel="50000" fill="hold" nodeType="withEffect">
                      <p:stCondLst>
                        <p:cond delay="500"/>
                      </p:stCondLst>
                      <p:childTnLst>
                        <p:animScale>
                          <p:cBhvr>
                            <p:cTn dur="250" fill="hold"/>
                            <p:tgtEl>
                              <p:spTgt spid="13"/>
                            </p:tgtEl>
                          </p:cBhvr>
                          <p:by x="91000" y="91000"/>
                        </p:animScale>
                      </p:childTnLst>
                    </p:cTn>
                  </p:par>
                </p:tnLst>
              </p:tmpl>
            </p:tmplLst>
          </p:bldP>
        </p:bldLst>
      </p:timing>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 afbeelding (S)">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2x vakjes</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0" name="Graphic 8">
            <a:extLst>
              <a:ext uri="{FF2B5EF4-FFF2-40B4-BE49-F238E27FC236}">
                <a16:creationId xmlns:a16="http://schemas.microsoft.com/office/drawing/2014/main" id="{C23AB113-4C06-76AF-0915-D15399470360}"/>
              </a:ext>
            </a:extLst>
          </p:cNvPr>
          <p:cNvSpPr/>
          <p:nvPr/>
        </p:nvSpPr>
        <p:spPr>
          <a:xfrm>
            <a:off x="6188766" y="237743"/>
            <a:ext cx="5765471"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sp>
        <p:nvSpPr>
          <p:cNvPr id="18" name="Rechthoek: afgeronde hoeken 17">
            <a:extLst>
              <a:ext uri="{FF2B5EF4-FFF2-40B4-BE49-F238E27FC236}">
                <a16:creationId xmlns:a16="http://schemas.microsoft.com/office/drawing/2014/main" id="{CCF8476C-F9B2-9D35-AA1E-C87210101E1F}"/>
              </a:ext>
            </a:extLst>
          </p:cNvPr>
          <p:cNvSpPr/>
          <p:nvPr userDrawn="1"/>
        </p:nvSpPr>
        <p:spPr>
          <a:xfrm>
            <a:off x="7520033" y="2619796"/>
            <a:ext cx="3087811" cy="705552"/>
          </a:xfrm>
          <a:prstGeom prst="roundRect">
            <a:avLst>
              <a:gd name="adj" fmla="val 50000"/>
            </a:avLst>
          </a:prstGeom>
          <a:solidFill>
            <a:srgbClr val="39758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9" name="Rechthoek: afgeronde hoeken 18">
            <a:extLst>
              <a:ext uri="{FF2B5EF4-FFF2-40B4-BE49-F238E27FC236}">
                <a16:creationId xmlns:a16="http://schemas.microsoft.com/office/drawing/2014/main" id="{CF684865-4309-C273-CE24-EAD81FD2CB72}"/>
              </a:ext>
            </a:extLst>
          </p:cNvPr>
          <p:cNvSpPr/>
          <p:nvPr userDrawn="1"/>
        </p:nvSpPr>
        <p:spPr>
          <a:xfrm>
            <a:off x="7933608" y="1914244"/>
            <a:ext cx="2260660" cy="70555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0" name="Rechthoek: afgeronde hoeken 19">
            <a:extLst>
              <a:ext uri="{FF2B5EF4-FFF2-40B4-BE49-F238E27FC236}">
                <a16:creationId xmlns:a16="http://schemas.microsoft.com/office/drawing/2014/main" id="{B28139B6-B193-2E80-21F0-FA94B94F82E9}"/>
              </a:ext>
            </a:extLst>
          </p:cNvPr>
          <p:cNvSpPr/>
          <p:nvPr userDrawn="1"/>
        </p:nvSpPr>
        <p:spPr>
          <a:xfrm>
            <a:off x="8244164" y="1214256"/>
            <a:ext cx="1639548" cy="70555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3" name="Rechthoek: afgeronde hoeken 22">
            <a:extLst>
              <a:ext uri="{FF2B5EF4-FFF2-40B4-BE49-F238E27FC236}">
                <a16:creationId xmlns:a16="http://schemas.microsoft.com/office/drawing/2014/main" id="{1241243D-CF19-4867-1252-D605487DD041}"/>
              </a:ext>
            </a:extLst>
          </p:cNvPr>
          <p:cNvSpPr/>
          <p:nvPr userDrawn="1"/>
        </p:nvSpPr>
        <p:spPr>
          <a:xfrm>
            <a:off x="8527740" y="499512"/>
            <a:ext cx="1072396" cy="70555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4" name="Vrije vorm: vorm 23">
            <a:extLst>
              <a:ext uri="{FF2B5EF4-FFF2-40B4-BE49-F238E27FC236}">
                <a16:creationId xmlns:a16="http://schemas.microsoft.com/office/drawing/2014/main" id="{FDF35FBD-05BE-D12F-7862-F542E4E2F901}"/>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 name="Tijdelijke aanduiding voor datum 1">
            <a:extLst>
              <a:ext uri="{FF2B5EF4-FFF2-40B4-BE49-F238E27FC236}">
                <a16:creationId xmlns:a16="http://schemas.microsoft.com/office/drawing/2014/main" id="{D6450A35-3CE5-64D4-53CC-C0F1AB792949}"/>
              </a:ext>
            </a:extLst>
          </p:cNvPr>
          <p:cNvSpPr>
            <a:spLocks noGrp="1"/>
          </p:cNvSpPr>
          <p:nvPr>
            <p:ph type="dt" sz="half" idx="14"/>
          </p:nvPr>
        </p:nvSpPr>
        <p:spPr/>
        <p:txBody>
          <a:bodyPr/>
          <a:lstStyle/>
          <a:p>
            <a:pPr algn="ctr"/>
            <a:fld id="{371C0A5D-D8BC-4E3D-9397-4EAB1B1CBE8D}"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302BE083-C997-49A5-9359-65B58A37FF42}"/>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03641C5A-1AE7-8F3F-9D86-CCACE990E055}"/>
              </a:ext>
            </a:extLst>
          </p:cNvPr>
          <p:cNvSpPr>
            <a:spLocks noGrp="1"/>
          </p:cNvSpPr>
          <p:nvPr>
            <p:ph type="sldNum" sz="quarter" idx="16"/>
          </p:nvPr>
        </p:nvSpPr>
        <p:spPr/>
        <p:txBody>
          <a:bodyPr/>
          <a:lstStyle/>
          <a:p>
            <a:pPr algn="ctr"/>
            <a:fld id="{09C1E66C-A55B-43B8-B5D7-D1282E5E6FF4}" type="slidenum">
              <a:rPr lang="nl-NL" smtClean="0"/>
              <a:pPr algn="ctr"/>
              <a:t>‹#›</a:t>
            </a:fld>
            <a:endParaRPr lang="nl-NL"/>
          </a:p>
        </p:txBody>
      </p:sp>
      <p:sp>
        <p:nvSpPr>
          <p:cNvPr id="9" name="Tijdelijke aanduiding voor afbeelding 8">
            <a:extLst>
              <a:ext uri="{FF2B5EF4-FFF2-40B4-BE49-F238E27FC236}">
                <a16:creationId xmlns:a16="http://schemas.microsoft.com/office/drawing/2014/main" id="{1CA750DB-9B1C-25CA-5C4B-2168D2F93CBE}"/>
              </a:ext>
            </a:extLst>
          </p:cNvPr>
          <p:cNvSpPr>
            <a:spLocks noGrp="1"/>
          </p:cNvSpPr>
          <p:nvPr>
            <p:ph type="pic" sz="quarter" idx="13" hasCustomPrompt="1"/>
          </p:nvPr>
        </p:nvSpPr>
        <p:spPr>
          <a:xfrm>
            <a:off x="6173641" y="3526273"/>
            <a:ext cx="5731202" cy="3087606"/>
          </a:xfrm>
          <a:custGeom>
            <a:avLst/>
            <a:gdLst>
              <a:gd name="connsiteX0" fmla="*/ 327877 w 5780599"/>
              <a:gd name="connsiteY0" fmla="*/ 0 h 3087606"/>
              <a:gd name="connsiteX1" fmla="*/ 5452722 w 5780599"/>
              <a:gd name="connsiteY1" fmla="*/ 0 h 3087606"/>
              <a:gd name="connsiteX2" fmla="*/ 5780599 w 5780599"/>
              <a:gd name="connsiteY2" fmla="*/ 288809 h 3087606"/>
              <a:gd name="connsiteX3" fmla="*/ 5780599 w 5780599"/>
              <a:gd name="connsiteY3" fmla="*/ 2798797 h 3087606"/>
              <a:gd name="connsiteX4" fmla="*/ 5452722 w 5780599"/>
              <a:gd name="connsiteY4" fmla="*/ 3087606 h 3087606"/>
              <a:gd name="connsiteX5" fmla="*/ 327877 w 5780599"/>
              <a:gd name="connsiteY5" fmla="*/ 3087606 h 3087606"/>
              <a:gd name="connsiteX6" fmla="*/ 0 w 5780599"/>
              <a:gd name="connsiteY6" fmla="*/ 2798797 h 3087606"/>
              <a:gd name="connsiteX7" fmla="*/ 0 w 5780599"/>
              <a:gd name="connsiteY7" fmla="*/ 288809 h 3087606"/>
              <a:gd name="connsiteX8" fmla="*/ 327877 w 5780599"/>
              <a:gd name="connsiteY8" fmla="*/ 0 h 30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599" h="3087606">
                <a:moveTo>
                  <a:pt x="327877" y="0"/>
                </a:moveTo>
                <a:lnTo>
                  <a:pt x="5452722" y="0"/>
                </a:lnTo>
                <a:cubicBezTo>
                  <a:pt x="5633804" y="0"/>
                  <a:pt x="5780599" y="129304"/>
                  <a:pt x="5780599" y="288809"/>
                </a:cubicBezTo>
                <a:lnTo>
                  <a:pt x="5780599" y="2798797"/>
                </a:lnTo>
                <a:cubicBezTo>
                  <a:pt x="5780599" y="2958302"/>
                  <a:pt x="5633804" y="3087606"/>
                  <a:pt x="5452722" y="3087606"/>
                </a:cubicBezTo>
                <a:lnTo>
                  <a:pt x="327877" y="3087606"/>
                </a:lnTo>
                <a:cubicBezTo>
                  <a:pt x="146796" y="3087606"/>
                  <a:pt x="0" y="2958302"/>
                  <a:pt x="0" y="2798797"/>
                </a:cubicBezTo>
                <a:lnTo>
                  <a:pt x="0" y="288809"/>
                </a:lnTo>
                <a:cubicBezTo>
                  <a:pt x="0" y="129304"/>
                  <a:pt x="146796" y="0"/>
                  <a:pt x="327877"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Tree>
    <p:extLst>
      <p:ext uri="{BB962C8B-B14F-4D97-AF65-F5344CB8AC3E}">
        <p14:creationId xmlns:p14="http://schemas.microsoft.com/office/powerpoint/2010/main" val="149261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kst + afbeelding (M)">
    <p:bg>
      <p:bgPr>
        <a:solidFill>
          <a:srgbClr val="FFFFFF"/>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6185412" y="237744"/>
            <a:ext cx="5716075" cy="6382512"/>
          </a:xfrm>
          <a:custGeom>
            <a:avLst/>
            <a:gdLst>
              <a:gd name="connsiteX0" fmla="*/ 360530 w 6350879"/>
              <a:gd name="connsiteY0" fmla="*/ 0 h 6382512"/>
              <a:gd name="connsiteX1" fmla="*/ 5990349 w 6350879"/>
              <a:gd name="connsiteY1" fmla="*/ 0 h 6382512"/>
              <a:gd name="connsiteX2" fmla="*/ 6350879 w 6350879"/>
              <a:gd name="connsiteY2" fmla="*/ 326022 h 6382512"/>
              <a:gd name="connsiteX3" fmla="*/ 6350879 w 6350879"/>
              <a:gd name="connsiteY3" fmla="*/ 6056490 h 6382512"/>
              <a:gd name="connsiteX4" fmla="*/ 5990349 w 6350879"/>
              <a:gd name="connsiteY4" fmla="*/ 6382512 h 6382512"/>
              <a:gd name="connsiteX5" fmla="*/ 360530 w 6350879"/>
              <a:gd name="connsiteY5" fmla="*/ 6382512 h 6382512"/>
              <a:gd name="connsiteX6" fmla="*/ 0 w 6350879"/>
              <a:gd name="connsiteY6" fmla="*/ 6056490 h 6382512"/>
              <a:gd name="connsiteX7" fmla="*/ 0 w 6350879"/>
              <a:gd name="connsiteY7" fmla="*/ 326022 h 6382512"/>
              <a:gd name="connsiteX8" fmla="*/ 360530 w 6350879"/>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879" h="6382512">
                <a:moveTo>
                  <a:pt x="360530" y="0"/>
                </a:moveTo>
                <a:lnTo>
                  <a:pt x="5990349" y="0"/>
                </a:lnTo>
                <a:cubicBezTo>
                  <a:pt x="6189464" y="0"/>
                  <a:pt x="6350879" y="145965"/>
                  <a:pt x="6350879" y="326022"/>
                </a:cubicBezTo>
                <a:lnTo>
                  <a:pt x="6350879" y="6056490"/>
                </a:lnTo>
                <a:cubicBezTo>
                  <a:pt x="6350879" y="6236547"/>
                  <a:pt x="6189464" y="6382512"/>
                  <a:pt x="5990349" y="6382512"/>
                </a:cubicBezTo>
                <a:lnTo>
                  <a:pt x="360530" y="6382512"/>
                </a:lnTo>
                <a:cubicBezTo>
                  <a:pt x="161415" y="6382512"/>
                  <a:pt x="0" y="6236547"/>
                  <a:pt x="0" y="6056490"/>
                </a:cubicBezTo>
                <a:lnTo>
                  <a:pt x="0" y="326022"/>
                </a:lnTo>
                <a:cubicBezTo>
                  <a:pt x="0" y="145965"/>
                  <a:pt x="161415" y="0"/>
                  <a:pt x="36053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(M)</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7" name="Vrije vorm: vorm 6">
            <a:extLst>
              <a:ext uri="{FF2B5EF4-FFF2-40B4-BE49-F238E27FC236}">
                <a16:creationId xmlns:a16="http://schemas.microsoft.com/office/drawing/2014/main" id="{44B7C0F5-C347-2327-1F39-9E1AE5EE20A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 name="Tijdelijke aanduiding voor datum 1">
            <a:extLst>
              <a:ext uri="{FF2B5EF4-FFF2-40B4-BE49-F238E27FC236}">
                <a16:creationId xmlns:a16="http://schemas.microsoft.com/office/drawing/2014/main" id="{DA7CA75D-770F-BBA6-7A0C-CA5E473516C5}"/>
              </a:ext>
            </a:extLst>
          </p:cNvPr>
          <p:cNvSpPr>
            <a:spLocks noGrp="1"/>
          </p:cNvSpPr>
          <p:nvPr>
            <p:ph type="dt" sz="half" idx="14"/>
          </p:nvPr>
        </p:nvSpPr>
        <p:spPr/>
        <p:txBody>
          <a:bodyPr/>
          <a:lstStyle/>
          <a:p>
            <a:pPr algn="ctr"/>
            <a:fld id="{36BA3ABC-1484-473C-B38A-89518682505F}"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104DFA5D-5B85-ED10-22C5-DF4749FF9905}"/>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11D3A523-F9E3-4B1B-DB9F-00232575D195}"/>
              </a:ext>
            </a:extLst>
          </p:cNvPr>
          <p:cNvSpPr>
            <a:spLocks noGrp="1"/>
          </p:cNvSpPr>
          <p:nvPr>
            <p:ph type="sldNum" sz="quarter" idx="16"/>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0520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(L)</a:t>
            </a:r>
          </a:p>
        </p:txBody>
      </p:sp>
      <p:sp>
        <p:nvSpPr>
          <p:cNvPr id="3" name="Tijdelijke aanduiding voor datum 2">
            <a:extLst>
              <a:ext uri="{FF2B5EF4-FFF2-40B4-BE49-F238E27FC236}">
                <a16:creationId xmlns:a16="http://schemas.microsoft.com/office/drawing/2014/main" id="{B34A5859-C8F8-1D18-636F-B42A6F735492}"/>
              </a:ext>
            </a:extLst>
          </p:cNvPr>
          <p:cNvSpPr>
            <a:spLocks noGrp="1"/>
          </p:cNvSpPr>
          <p:nvPr>
            <p:ph type="dt" sz="half" idx="17"/>
          </p:nvPr>
        </p:nvSpPr>
        <p:spPr/>
        <p:txBody>
          <a:bodyPr/>
          <a:lstStyle/>
          <a:p>
            <a:pPr algn="ctr"/>
            <a:fld id="{8807DC3F-ECAB-4B94-90EE-0FCE4977B6FD}"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94A4DFD9-C78F-061C-AB71-5B932FA5FC64}"/>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68140995-90F9-7574-C702-3E40E9E8CD30}"/>
              </a:ext>
            </a:extLst>
          </p:cNvPr>
          <p:cNvSpPr>
            <a:spLocks noGrp="1"/>
          </p:cNvSpPr>
          <p:nvPr>
            <p:ph type="sldNum" sz="quarter" idx="19"/>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47810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4">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lnSpc>
                <a:spcPct val="150000"/>
              </a:lnSpc>
              <a:spcBef>
                <a:spcPts val="0"/>
              </a:spcBef>
              <a:spcAft>
                <a:spcPts val="0"/>
              </a:spcAft>
              <a:defRPr/>
            </a:lvl1pPr>
            <a:lvl2pPr>
              <a:lnSpc>
                <a:spcPct val="150000"/>
              </a:lnSpc>
              <a:spcBef>
                <a:spcPts val="0"/>
              </a:spcBef>
              <a:spcAft>
                <a:spcPts val="0"/>
              </a:spcAft>
              <a:defRPr/>
            </a:lvl2pPr>
            <a:lvl3pPr>
              <a:lnSpc>
                <a:spcPct val="150000"/>
              </a:lnSpc>
              <a:spcBef>
                <a:spcPts val="0"/>
              </a:spcBef>
              <a:spcAft>
                <a:spcPts val="0"/>
              </a:spcAft>
              <a:defRPr/>
            </a:lvl3pPr>
            <a:lvl4pPr>
              <a:lnSpc>
                <a:spcPct val="150000"/>
              </a:lnSpc>
              <a:spcBef>
                <a:spcPts val="0"/>
              </a:spcBef>
              <a:spcAft>
                <a:spcPts val="0"/>
              </a:spcAft>
              <a:defRPr/>
            </a:lvl4pPr>
            <a:lvl5pPr>
              <a:lnSpc>
                <a:spcPct val="150000"/>
              </a:lnSpc>
              <a:spcBef>
                <a:spcPts val="0"/>
              </a:spcBef>
              <a:spcAft>
                <a:spcPts val="0"/>
              </a:spcAft>
              <a:defRPr/>
            </a:lvl5pPr>
            <a:lvl6pPr>
              <a:lnSpc>
                <a:spcPct val="150000"/>
              </a:lnSpc>
              <a:spcBef>
                <a:spcPts val="0"/>
              </a:spcBef>
              <a:spcAft>
                <a:spcPts val="0"/>
              </a:spcAft>
              <a:defRPr/>
            </a:lvl6pPr>
            <a:lvl7pPr>
              <a:lnSpc>
                <a:spcPct val="150000"/>
              </a:lnSpc>
              <a:spcBef>
                <a:spcPts val="0"/>
              </a:spcBef>
              <a:spcAft>
                <a:spcPts val="0"/>
              </a:spcAft>
              <a:defRPr/>
            </a:lvl7pPr>
            <a:lvl8pPr>
              <a:lnSpc>
                <a:spcPct val="150000"/>
              </a:lnSpc>
              <a:spcBef>
                <a:spcPts val="0"/>
              </a:spcBef>
              <a:spcAft>
                <a:spcPts val="0"/>
              </a:spcAft>
              <a:defRPr/>
            </a:lvl8pPr>
            <a:lvl9pPr>
              <a:lnSpc>
                <a:spcPct val="150000"/>
              </a:lnSpc>
              <a:spcBef>
                <a:spcPts val="0"/>
              </a:spcBef>
              <a:spcAft>
                <a:spcPts val="0"/>
              </a:spcAft>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#4</a:t>
            </a:r>
          </a:p>
        </p:txBody>
      </p:sp>
      <p:sp>
        <p:nvSpPr>
          <p:cNvPr id="3" name="Tijdelijke aanduiding voor datum 2">
            <a:extLst>
              <a:ext uri="{FF2B5EF4-FFF2-40B4-BE49-F238E27FC236}">
                <a16:creationId xmlns:a16="http://schemas.microsoft.com/office/drawing/2014/main" id="{2B74D99A-53B5-6425-8318-5461E2C51886}"/>
              </a:ext>
            </a:extLst>
          </p:cNvPr>
          <p:cNvSpPr>
            <a:spLocks noGrp="1"/>
          </p:cNvSpPr>
          <p:nvPr>
            <p:ph type="dt" sz="half" idx="17"/>
          </p:nvPr>
        </p:nvSpPr>
        <p:spPr/>
        <p:txBody>
          <a:bodyPr/>
          <a:lstStyle/>
          <a:p>
            <a:pPr algn="ctr"/>
            <a:fld id="{45A83A58-5087-49ED-BE88-CE044977E06A}"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BA9C02EE-6E83-C8D8-7606-8FE74AB6660C}"/>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C74174B3-AB4C-0CF8-358D-839B10F43A55}"/>
              </a:ext>
            </a:extLst>
          </p:cNvPr>
          <p:cNvSpPr>
            <a:spLocks noGrp="1"/>
          </p:cNvSpPr>
          <p:nvPr>
            <p:ph type="sldNum" sz="quarter" idx="19"/>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0649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ck-up #1">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9D84ADA-9D69-0E15-5509-A4ED6AB173D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6792984" y="3045306"/>
            <a:ext cx="5120841" cy="3573071"/>
          </a:xfrm>
          <a:prstGeom prst="rect">
            <a:avLst/>
          </a:prstGeom>
        </p:spPr>
      </p:pic>
      <p:sp>
        <p:nvSpPr>
          <p:cNvPr id="2" name="Titel 1">
            <a:extLst>
              <a:ext uri="{FF2B5EF4-FFF2-40B4-BE49-F238E27FC236}">
                <a16:creationId xmlns:a16="http://schemas.microsoft.com/office/drawing/2014/main" id="{FB23435E-CC54-E20D-1546-60BE1109C42E}"/>
              </a:ext>
            </a:extLst>
          </p:cNvPr>
          <p:cNvSpPr>
            <a:spLocks noGrp="1"/>
          </p:cNvSpPr>
          <p:nvPr>
            <p:ph type="title" hasCustomPrompt="1"/>
          </p:nvPr>
        </p:nvSpPr>
        <p:spPr>
          <a:xfrm>
            <a:off x="6096000" y="1235907"/>
            <a:ext cx="5363968" cy="399600"/>
          </a:xfrm>
        </p:spPr>
        <p:txBody>
          <a:bodyPr/>
          <a:lstStyle/>
          <a:p>
            <a:r>
              <a:rPr lang="nl-NL"/>
              <a:t>Plaats hier je titel</a:t>
            </a:r>
          </a:p>
        </p:txBody>
      </p:sp>
      <p:sp>
        <p:nvSpPr>
          <p:cNvPr id="21" name="Rechthoek 20">
            <a:extLst>
              <a:ext uri="{FF2B5EF4-FFF2-40B4-BE49-F238E27FC236}">
                <a16:creationId xmlns:a16="http://schemas.microsoft.com/office/drawing/2014/main" id="{90F3B8F3-762A-5F22-18C7-871DD5C97CB3}"/>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#1</a:t>
            </a:r>
          </a:p>
        </p:txBody>
      </p:sp>
      <p:pic>
        <p:nvPicPr>
          <p:cNvPr id="55" name="Graphic 54">
            <a:extLst>
              <a:ext uri="{FF2B5EF4-FFF2-40B4-BE49-F238E27FC236}">
                <a16:creationId xmlns:a16="http://schemas.microsoft.com/office/drawing/2014/main" id="{AEA74836-E2F8-881E-0EB3-16C347B5AA0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58965" y="4842241"/>
            <a:ext cx="471884" cy="1755409"/>
          </a:xfrm>
          <a:prstGeom prst="rect">
            <a:avLst/>
          </a:prstGeom>
        </p:spPr>
      </p:pic>
      <p:pic>
        <p:nvPicPr>
          <p:cNvPr id="56" name="Graphic 55">
            <a:extLst>
              <a:ext uri="{FF2B5EF4-FFF2-40B4-BE49-F238E27FC236}">
                <a16:creationId xmlns:a16="http://schemas.microsoft.com/office/drawing/2014/main" id="{0F7F517D-27A2-57D5-B30F-5E1940461A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02545" y="3725614"/>
            <a:ext cx="348817" cy="1297600"/>
          </a:xfrm>
          <a:prstGeom prst="rect">
            <a:avLst/>
          </a:prstGeom>
        </p:spPr>
      </p:pic>
      <p:sp>
        <p:nvSpPr>
          <p:cNvPr id="57" name="Tijdelijke aanduiding voor tekst 58">
            <a:extLst>
              <a:ext uri="{FF2B5EF4-FFF2-40B4-BE49-F238E27FC236}">
                <a16:creationId xmlns:a16="http://schemas.microsoft.com/office/drawing/2014/main" id="{2E8C1E57-0F78-5351-F331-E257A41E932B}"/>
              </a:ext>
            </a:extLst>
          </p:cNvPr>
          <p:cNvSpPr>
            <a:spLocks noGrp="1"/>
          </p:cNvSpPr>
          <p:nvPr>
            <p:ph type="body" sz="quarter" idx="24" hasCustomPrompt="1"/>
          </p:nvPr>
        </p:nvSpPr>
        <p:spPr>
          <a:xfrm>
            <a:off x="8877830" y="2466975"/>
            <a:ext cx="1602823" cy="2032419"/>
          </a:xfrm>
          <a:blipFill>
            <a:blip r:embed="rId6">
              <a:extLst>
                <a:ext uri="{96DAC541-7B7A-43D3-8B79-37D633B846F1}">
                  <asvg:svgBlip xmlns:asvg="http://schemas.microsoft.com/office/drawing/2016/SVG/main" r:embed="rId7"/>
                </a:ext>
              </a:extLst>
            </a:blip>
            <a:srcRect/>
            <a:stretch>
              <a:fillRect l="17102" r="17102"/>
            </a:stretch>
          </a:blipFill>
        </p:spPr>
        <p:txBody>
          <a:bodyPr/>
          <a:lstStyle>
            <a:lvl1pPr marL="0" indent="0">
              <a:buNone/>
              <a:defRPr/>
            </a:lvl1pPr>
          </a:lstStyle>
          <a:p>
            <a:pPr lvl="0"/>
            <a:r>
              <a:rPr lang="nl-NL"/>
              <a:t>  </a:t>
            </a:r>
          </a:p>
        </p:txBody>
      </p:sp>
      <p:grpSp>
        <p:nvGrpSpPr>
          <p:cNvPr id="6" name="Groep 5">
            <a:extLst>
              <a:ext uri="{FF2B5EF4-FFF2-40B4-BE49-F238E27FC236}">
                <a16:creationId xmlns:a16="http://schemas.microsoft.com/office/drawing/2014/main" id="{9D8F3ECE-8146-E7EC-0EB9-5D17CEB3568A}"/>
              </a:ext>
            </a:extLst>
          </p:cNvPr>
          <p:cNvGrpSpPr/>
          <p:nvPr userDrawn="1"/>
        </p:nvGrpSpPr>
        <p:grpSpPr>
          <a:xfrm>
            <a:off x="300038" y="19266"/>
            <a:ext cx="8190819" cy="6597650"/>
            <a:chOff x="300038" y="19266"/>
            <a:chExt cx="8190819" cy="6597650"/>
          </a:xfrm>
        </p:grpSpPr>
        <p:pic>
          <p:nvPicPr>
            <p:cNvPr id="12" name="Afbeelding 11" descr="Afbeelding met persoon, Mobiele telefoon, Draagbaar communicatietoestel, gadget&#10;&#10;Automatisch gegenereerde beschrijving">
              <a:extLst>
                <a:ext uri="{FF2B5EF4-FFF2-40B4-BE49-F238E27FC236}">
                  <a16:creationId xmlns:a16="http://schemas.microsoft.com/office/drawing/2014/main" id="{96536F71-5C4C-4990-4410-ED6EE6C0848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4613" r="22119" b="35639"/>
            <a:stretch/>
          </p:blipFill>
          <p:spPr>
            <a:xfrm>
              <a:off x="300038" y="19266"/>
              <a:ext cx="8190819" cy="6597650"/>
            </a:xfrm>
            <a:prstGeom prst="rect">
              <a:avLst/>
            </a:prstGeom>
          </p:spPr>
        </p:pic>
        <p:sp>
          <p:nvSpPr>
            <p:cNvPr id="13" name="Rechthoek: afgeronde hoeken 12">
              <a:extLst>
                <a:ext uri="{FF2B5EF4-FFF2-40B4-BE49-F238E27FC236}">
                  <a16:creationId xmlns:a16="http://schemas.microsoft.com/office/drawing/2014/main" id="{D3967C29-FF4E-9F41-3D5D-57B422426CC4}"/>
                </a:ext>
              </a:extLst>
            </p:cNvPr>
            <p:cNvSpPr/>
            <p:nvPr userDrawn="1"/>
          </p:nvSpPr>
          <p:spPr>
            <a:xfrm>
              <a:off x="2961151" y="611447"/>
              <a:ext cx="2501848" cy="5244901"/>
            </a:xfrm>
            <a:prstGeom prst="roundRect">
              <a:avLst>
                <a:gd name="adj" fmla="val 85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34" name="Tijdelijke aanduiding voor media 33">
            <a:extLst>
              <a:ext uri="{FF2B5EF4-FFF2-40B4-BE49-F238E27FC236}">
                <a16:creationId xmlns:a16="http://schemas.microsoft.com/office/drawing/2014/main" id="{C474FDFB-3656-6DD3-5B15-2CA29055EBB2}"/>
              </a:ext>
            </a:extLst>
          </p:cNvPr>
          <p:cNvSpPr>
            <a:spLocks noGrp="1"/>
          </p:cNvSpPr>
          <p:nvPr>
            <p:ph type="media" sz="quarter" idx="14" hasCustomPrompt="1"/>
          </p:nvPr>
        </p:nvSpPr>
        <p:spPr>
          <a:xfrm>
            <a:off x="2994735" y="640145"/>
            <a:ext cx="2426442" cy="5244901"/>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vert="horz" wrap="square" lIns="360000" tIns="0" rIns="360000" bIns="1260000" rtlCol="0" anchor="ctr" anchorCtr="1">
            <a:noAutofit/>
          </a:bodyPr>
          <a:lstStyle>
            <a:lvl1pPr algn="ct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om een video in te voegen</a:t>
            </a:r>
          </a:p>
        </p:txBody>
      </p:sp>
      <p:sp>
        <p:nvSpPr>
          <p:cNvPr id="16" name="Vrije vorm: vorm 15">
            <a:extLst>
              <a:ext uri="{FF2B5EF4-FFF2-40B4-BE49-F238E27FC236}">
                <a16:creationId xmlns:a16="http://schemas.microsoft.com/office/drawing/2014/main" id="{64E4465D-4720-A8A0-33B6-E56955A2A809}"/>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7" name="Vrije vorm: vorm 16">
            <a:extLst>
              <a:ext uri="{FF2B5EF4-FFF2-40B4-BE49-F238E27FC236}">
                <a16:creationId xmlns:a16="http://schemas.microsoft.com/office/drawing/2014/main" id="{2643E616-760D-3E97-BF2C-A9AE84A6B121}"/>
              </a:ext>
            </a:extLst>
          </p:cNvPr>
          <p:cNvSpPr/>
          <p:nvPr userDrawn="1"/>
        </p:nvSpPr>
        <p:spPr>
          <a:xfrm>
            <a:off x="402587" y="117985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0E8898D3-D295-1841-2C31-CE009FD9F94F}"/>
              </a:ext>
            </a:extLst>
          </p:cNvPr>
          <p:cNvSpPr/>
          <p:nvPr userDrawn="1"/>
        </p:nvSpPr>
        <p:spPr>
          <a:xfrm>
            <a:off x="6857696" y="3894952"/>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9" name="Graphic 18">
            <a:extLst>
              <a:ext uri="{FF2B5EF4-FFF2-40B4-BE49-F238E27FC236}">
                <a16:creationId xmlns:a16="http://schemas.microsoft.com/office/drawing/2014/main" id="{9020ECC8-A7BC-2E65-ECC3-EE5911FF77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0995" y="572332"/>
            <a:ext cx="971550" cy="409575"/>
          </a:xfrm>
          <a:prstGeom prst="rect">
            <a:avLst/>
          </a:prstGeom>
        </p:spPr>
      </p:pic>
      <p:sp>
        <p:nvSpPr>
          <p:cNvPr id="3" name="Tijdelijke aanduiding voor datum 2">
            <a:extLst>
              <a:ext uri="{FF2B5EF4-FFF2-40B4-BE49-F238E27FC236}">
                <a16:creationId xmlns:a16="http://schemas.microsoft.com/office/drawing/2014/main" id="{19D7E79C-2B85-4B67-BC30-30A260851C1E}"/>
              </a:ext>
            </a:extLst>
          </p:cNvPr>
          <p:cNvSpPr>
            <a:spLocks noGrp="1"/>
          </p:cNvSpPr>
          <p:nvPr>
            <p:ph type="dt" sz="half" idx="25"/>
          </p:nvPr>
        </p:nvSpPr>
        <p:spPr/>
        <p:txBody>
          <a:bodyPr/>
          <a:lstStyle/>
          <a:p>
            <a:pPr algn="ctr"/>
            <a:fld id="{9F790AF8-68EC-4C4E-8890-DC89D2F4F7CF}"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780B651F-DD11-4A0D-E9BA-ABDFA646427B}"/>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46B1DBF3-49CD-7582-63F4-921CF87380E9}"/>
              </a:ext>
            </a:extLst>
          </p:cNvPr>
          <p:cNvSpPr>
            <a:spLocks noGrp="1"/>
          </p:cNvSpPr>
          <p:nvPr>
            <p:ph type="sldNum" sz="quarter" idx="27"/>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0508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 fill="hold"/>
                                            <p:tgtEl>
                                              <p:spTgt spid="57"/>
                                            </p:tgtEl>
                                            <p:attrNameLst>
                                              <p:attrName>ppt_w</p:attrName>
                                            </p:attrNameLst>
                                          </p:cBhvr>
                                          <p:tavLst>
                                            <p:tav tm="0">
                                              <p:val>
                                                <p:fltVal val="0"/>
                                              </p:val>
                                            </p:tav>
                                            <p:tav tm="100000">
                                              <p:val>
                                                <p:strVal val="#ppt_w"/>
                                              </p:val>
                                            </p:tav>
                                          </p:tavLst>
                                        </p:anim>
                                        <p:anim calcmode="lin" valueType="num">
                                          <p:cBhvr>
                                            <p:cTn id="15" dur="200" fill="hold"/>
                                            <p:tgtEl>
                                              <p:spTgt spid="57"/>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0"/>
                                      </p:stCondLst>
                                      <p:childTnLst>
                                        <p:animScale p14:bounceEnd="99000">
                                          <p:cBhvr>
                                            <p:cTn id="17" dur="1000" fill="hold"/>
                                            <p:tgtEl>
                                              <p:spTgt spid="57"/>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57"/>
                                            </p:tgtEl>
                                          </p:cBhvr>
                                          <p:by x="91000" y="91000"/>
                                        </p:animScale>
                                      </p:childTnLst>
                                    </p:cTn>
                                  </p:par>
                                  <p:par>
                                    <p:cTn id="20" presetID="23" presetClass="entr" presetSubtype="16" fill="hold" nodeType="withEffect">
                                      <p:stCondLst>
                                        <p:cond delay="250"/>
                                      </p:stCondLst>
                                      <p:childTnLst>
                                        <p:set>
                                          <p:cBhvr>
                                            <p:cTn id="21" dur="1" fill="hold">
                                              <p:stCondLst>
                                                <p:cond delay="0"/>
                                              </p:stCondLst>
                                            </p:cTn>
                                            <p:tgtEl>
                                              <p:spTgt spid="55"/>
                                            </p:tgtEl>
                                            <p:attrNameLst>
                                              <p:attrName>style.visibility</p:attrName>
                                            </p:attrNameLst>
                                          </p:cBhvr>
                                          <p:to>
                                            <p:strVal val="visible"/>
                                          </p:to>
                                        </p:set>
                                        <p:anim calcmode="lin" valueType="num">
                                          <p:cBhvr>
                                            <p:cTn id="22" dur="200" fill="hold"/>
                                            <p:tgtEl>
                                              <p:spTgt spid="55"/>
                                            </p:tgtEl>
                                            <p:attrNameLst>
                                              <p:attrName>ppt_w</p:attrName>
                                            </p:attrNameLst>
                                          </p:cBhvr>
                                          <p:tavLst>
                                            <p:tav tm="0">
                                              <p:val>
                                                <p:fltVal val="0"/>
                                              </p:val>
                                            </p:tav>
                                            <p:tav tm="100000">
                                              <p:val>
                                                <p:strVal val="#ppt_w"/>
                                              </p:val>
                                            </p:tav>
                                          </p:tavLst>
                                        </p:anim>
                                        <p:anim calcmode="lin" valueType="num">
                                          <p:cBhvr>
                                            <p:cTn id="23" dur="200" fill="hold"/>
                                            <p:tgtEl>
                                              <p:spTgt spid="55"/>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250"/>
                                      </p:stCondLst>
                                      <p:childTnLst>
                                        <p:animScale p14:bounceEnd="99000">
                                          <p:cBhvr>
                                            <p:cTn id="25" dur="1000" fill="hold"/>
                                            <p:tgtEl>
                                              <p:spTgt spid="55"/>
                                            </p:tgtEl>
                                          </p:cBhvr>
                                          <p:by x="110000" y="110000"/>
                                        </p:animScale>
                                      </p:childTnLst>
                                    </p:cTn>
                                  </p:par>
                                  <p:par>
                                    <p:cTn id="26" presetID="6" presetClass="emph" presetSubtype="0" accel="50000" decel="50000" fill="hold" nodeType="withEffect">
                                      <p:stCondLst>
                                        <p:cond delay="250"/>
                                      </p:stCondLst>
                                      <p:childTnLst>
                                        <p:animScale>
                                          <p:cBhvr>
                                            <p:cTn id="27" dur="250" fill="hold"/>
                                            <p:tgtEl>
                                              <p:spTgt spid="5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anim calcmode="lin" valueType="num">
                                          <p:cBhvr>
                                            <p:cTn id="30" dur="200" fill="hold"/>
                                            <p:tgtEl>
                                              <p:spTgt spid="56"/>
                                            </p:tgtEl>
                                            <p:attrNameLst>
                                              <p:attrName>ppt_w</p:attrName>
                                            </p:attrNameLst>
                                          </p:cBhvr>
                                          <p:tavLst>
                                            <p:tav tm="0">
                                              <p:val>
                                                <p:fltVal val="0"/>
                                              </p:val>
                                            </p:tav>
                                            <p:tav tm="100000">
                                              <p:val>
                                                <p:strVal val="#ppt_w"/>
                                              </p:val>
                                            </p:tav>
                                          </p:tavLst>
                                        </p:anim>
                                        <p:anim calcmode="lin" valueType="num">
                                          <p:cBhvr>
                                            <p:cTn id="31" dur="200" fill="hold"/>
                                            <p:tgtEl>
                                              <p:spTgt spid="56"/>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500"/>
                                      </p:stCondLst>
                                      <p:childTnLst>
                                        <p:animScale p14:bounceEnd="99000">
                                          <p:cBhvr>
                                            <p:cTn id="33" dur="1000" fill="hold"/>
                                            <p:tgtEl>
                                              <p:spTgt spid="56"/>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56"/>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37" dur="48000" fill="hold"/>
                                            <p:tgtEl>
                                              <p:spTgt spid="18"/>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39" dur="48000" fill="hold"/>
                                            <p:tgtEl>
                                              <p:spTgt spid="17"/>
                                            </p:tgtEl>
                                            <p:attrNameLst>
                                              <p:attrName>ppt_x</p:attrName>
                                              <p:attrName>ppt_y</p:attrName>
                                            </p:attrNameLst>
                                          </p:cBhvr>
                                          <p:rCtr x="12500" y="0"/>
                                        </p:animMotion>
                                      </p:childTnLst>
                                    </p:cTn>
                                  </p:par>
                                  <p:par>
                                    <p:cTn id="40"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1"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34"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 fill="hold"/>
                                            <p:tgtEl>
                                              <p:spTgt spid="57"/>
                                            </p:tgtEl>
                                            <p:attrNameLst>
                                              <p:attrName>ppt_w</p:attrName>
                                            </p:attrNameLst>
                                          </p:cBhvr>
                                          <p:tavLst>
                                            <p:tav tm="0">
                                              <p:val>
                                                <p:fltVal val="0"/>
                                              </p:val>
                                            </p:tav>
                                            <p:tav tm="100000">
                                              <p:val>
                                                <p:strVal val="#ppt_w"/>
                                              </p:val>
                                            </p:tav>
                                          </p:tavLst>
                                        </p:anim>
                                        <p:anim calcmode="lin" valueType="num">
                                          <p:cBhvr>
                                            <p:cTn id="15" dur="200" fill="hold"/>
                                            <p:tgtEl>
                                              <p:spTgt spid="57"/>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0"/>
                                      </p:stCondLst>
                                      <p:childTnLst>
                                        <p:animScale>
                                          <p:cBhvr>
                                            <p:cTn id="17" dur="1000" fill="hold"/>
                                            <p:tgtEl>
                                              <p:spTgt spid="57"/>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57"/>
                                            </p:tgtEl>
                                          </p:cBhvr>
                                          <p:by x="91000" y="91000"/>
                                        </p:animScale>
                                      </p:childTnLst>
                                    </p:cTn>
                                  </p:par>
                                  <p:par>
                                    <p:cTn id="20" presetID="23" presetClass="entr" presetSubtype="16" fill="hold" nodeType="withEffect">
                                      <p:stCondLst>
                                        <p:cond delay="250"/>
                                      </p:stCondLst>
                                      <p:childTnLst>
                                        <p:set>
                                          <p:cBhvr>
                                            <p:cTn id="21" dur="1" fill="hold">
                                              <p:stCondLst>
                                                <p:cond delay="0"/>
                                              </p:stCondLst>
                                            </p:cTn>
                                            <p:tgtEl>
                                              <p:spTgt spid="55"/>
                                            </p:tgtEl>
                                            <p:attrNameLst>
                                              <p:attrName>style.visibility</p:attrName>
                                            </p:attrNameLst>
                                          </p:cBhvr>
                                          <p:to>
                                            <p:strVal val="visible"/>
                                          </p:to>
                                        </p:set>
                                        <p:anim calcmode="lin" valueType="num">
                                          <p:cBhvr>
                                            <p:cTn id="22" dur="200" fill="hold"/>
                                            <p:tgtEl>
                                              <p:spTgt spid="55"/>
                                            </p:tgtEl>
                                            <p:attrNameLst>
                                              <p:attrName>ppt_w</p:attrName>
                                            </p:attrNameLst>
                                          </p:cBhvr>
                                          <p:tavLst>
                                            <p:tav tm="0">
                                              <p:val>
                                                <p:fltVal val="0"/>
                                              </p:val>
                                            </p:tav>
                                            <p:tav tm="100000">
                                              <p:val>
                                                <p:strVal val="#ppt_w"/>
                                              </p:val>
                                            </p:tav>
                                          </p:tavLst>
                                        </p:anim>
                                        <p:anim calcmode="lin" valueType="num">
                                          <p:cBhvr>
                                            <p:cTn id="23" dur="200" fill="hold"/>
                                            <p:tgtEl>
                                              <p:spTgt spid="55"/>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250"/>
                                      </p:stCondLst>
                                      <p:childTnLst>
                                        <p:animScale>
                                          <p:cBhvr>
                                            <p:cTn id="25" dur="1000" fill="hold"/>
                                            <p:tgtEl>
                                              <p:spTgt spid="55"/>
                                            </p:tgtEl>
                                          </p:cBhvr>
                                          <p:by x="110000" y="110000"/>
                                        </p:animScale>
                                      </p:childTnLst>
                                    </p:cTn>
                                  </p:par>
                                  <p:par>
                                    <p:cTn id="26" presetID="6" presetClass="emph" presetSubtype="0" accel="50000" decel="50000" fill="hold" nodeType="withEffect">
                                      <p:stCondLst>
                                        <p:cond delay="250"/>
                                      </p:stCondLst>
                                      <p:childTnLst>
                                        <p:animScale>
                                          <p:cBhvr>
                                            <p:cTn id="27" dur="250" fill="hold"/>
                                            <p:tgtEl>
                                              <p:spTgt spid="5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anim calcmode="lin" valueType="num">
                                          <p:cBhvr>
                                            <p:cTn id="30" dur="200" fill="hold"/>
                                            <p:tgtEl>
                                              <p:spTgt spid="56"/>
                                            </p:tgtEl>
                                            <p:attrNameLst>
                                              <p:attrName>ppt_w</p:attrName>
                                            </p:attrNameLst>
                                          </p:cBhvr>
                                          <p:tavLst>
                                            <p:tav tm="0">
                                              <p:val>
                                                <p:fltVal val="0"/>
                                              </p:val>
                                            </p:tav>
                                            <p:tav tm="100000">
                                              <p:val>
                                                <p:strVal val="#ppt_w"/>
                                              </p:val>
                                            </p:tav>
                                          </p:tavLst>
                                        </p:anim>
                                        <p:anim calcmode="lin" valueType="num">
                                          <p:cBhvr>
                                            <p:cTn id="31" dur="200" fill="hold"/>
                                            <p:tgtEl>
                                              <p:spTgt spid="56"/>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500"/>
                                      </p:stCondLst>
                                      <p:childTnLst>
                                        <p:animScale>
                                          <p:cBhvr>
                                            <p:cTn id="33" dur="1000" fill="hold"/>
                                            <p:tgtEl>
                                              <p:spTgt spid="56"/>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56"/>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37" dur="48000" fill="hold"/>
                                            <p:tgtEl>
                                              <p:spTgt spid="18"/>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39" dur="48000" fill="hold"/>
                                            <p:tgtEl>
                                              <p:spTgt spid="17"/>
                                            </p:tgtEl>
                                            <p:attrNameLst>
                                              <p:attrName>ppt_x</p:attrName>
                                              <p:attrName>ppt_y</p:attrName>
                                            </p:attrNameLst>
                                          </p:cBhvr>
                                          <p:rCtr x="12500" y="0"/>
                                        </p:animMotion>
                                      </p:childTnLst>
                                    </p:cTn>
                                  </p:par>
                                  <p:par>
                                    <p:cTn id="40"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1"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34" grpId="0" animBg="1"/>
          <p:bldP spid="17" grpId="0" animBg="1"/>
          <p:bldP spid="18" grpId="0" animBg="1"/>
        </p:bldLst>
      </p:timing>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ck-up video #2">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AB7E-91DA-8D06-AEA0-28EF14FB4579}"/>
              </a:ext>
            </a:extLst>
          </p:cNvPr>
          <p:cNvSpPr>
            <a:spLocks noGrp="1"/>
          </p:cNvSpPr>
          <p:nvPr>
            <p:ph type="title" hasCustomPrompt="1"/>
          </p:nvPr>
        </p:nvSpPr>
        <p:spPr>
          <a:xfrm>
            <a:off x="732033" y="1235907"/>
            <a:ext cx="9157692" cy="392868"/>
          </a:xfrm>
        </p:spPr>
        <p:txBody>
          <a:bodyPr/>
          <a:lstStyle>
            <a:lvl1pPr>
              <a:defRPr>
                <a:solidFill>
                  <a:schemeClr val="bg1"/>
                </a:solidFill>
              </a:defRPr>
            </a:lvl1pPr>
          </a:lstStyle>
          <a:p>
            <a:r>
              <a:rPr lang="nl-NL"/>
              <a:t>Plaats hier je titel</a:t>
            </a:r>
          </a:p>
        </p:txBody>
      </p:sp>
      <p:sp>
        <p:nvSpPr>
          <p:cNvPr id="6" name="Rechthoek 5">
            <a:extLst>
              <a:ext uri="{FF2B5EF4-FFF2-40B4-BE49-F238E27FC236}">
                <a16:creationId xmlns:a16="http://schemas.microsoft.com/office/drawing/2014/main" id="{598E19B3-9F80-6192-719F-383EE32399C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#2</a:t>
            </a:r>
          </a:p>
        </p:txBody>
      </p:sp>
      <p:pic>
        <p:nvPicPr>
          <p:cNvPr id="16" name="Graphic 15">
            <a:extLst>
              <a:ext uri="{FF2B5EF4-FFF2-40B4-BE49-F238E27FC236}">
                <a16:creationId xmlns:a16="http://schemas.microsoft.com/office/drawing/2014/main" id="{7383FE01-7A07-4EDC-3600-89F3028686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6291" y="2180160"/>
            <a:ext cx="1264746" cy="637200"/>
          </a:xfrm>
          <a:prstGeom prst="rect">
            <a:avLst/>
          </a:prstGeom>
        </p:spPr>
      </p:pic>
      <p:pic>
        <p:nvPicPr>
          <p:cNvPr id="19" name="Graphic 18">
            <a:extLst>
              <a:ext uri="{FF2B5EF4-FFF2-40B4-BE49-F238E27FC236}">
                <a16:creationId xmlns:a16="http://schemas.microsoft.com/office/drawing/2014/main" id="{106E5852-1C4A-AB87-3438-B43941EA74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6027" y="5138886"/>
            <a:ext cx="324842" cy="324842"/>
          </a:xfrm>
          <a:prstGeom prst="rect">
            <a:avLst/>
          </a:prstGeom>
        </p:spPr>
      </p:pic>
      <p:pic>
        <p:nvPicPr>
          <p:cNvPr id="20" name="Graphic 19">
            <a:extLst>
              <a:ext uri="{FF2B5EF4-FFF2-40B4-BE49-F238E27FC236}">
                <a16:creationId xmlns:a16="http://schemas.microsoft.com/office/drawing/2014/main" id="{D0228A42-A08C-7326-89DC-1C17637A9C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1421" y="2115205"/>
            <a:ext cx="309891" cy="309891"/>
          </a:xfrm>
          <a:prstGeom prst="rect">
            <a:avLst/>
          </a:prstGeom>
        </p:spPr>
      </p:pic>
      <p:pic>
        <p:nvPicPr>
          <p:cNvPr id="8" name="Afbeelding 6">
            <a:extLst>
              <a:ext uri="{FF2B5EF4-FFF2-40B4-BE49-F238E27FC236}">
                <a16:creationId xmlns:a16="http://schemas.microsoft.com/office/drawing/2014/main" id="{164EEE94-320D-4BF4-94E6-C95E9844EB5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3097"/>
          <a:stretch/>
        </p:blipFill>
        <p:spPr>
          <a:xfrm>
            <a:off x="4350345" y="1037259"/>
            <a:ext cx="7541618" cy="4985562"/>
          </a:xfrm>
          <a:prstGeom prst="rect">
            <a:avLst/>
          </a:prstGeom>
        </p:spPr>
      </p:pic>
      <p:sp>
        <p:nvSpPr>
          <p:cNvPr id="12" name="Tijdelijke aanduiding voor tekst 58">
            <a:extLst>
              <a:ext uri="{FF2B5EF4-FFF2-40B4-BE49-F238E27FC236}">
                <a16:creationId xmlns:a16="http://schemas.microsoft.com/office/drawing/2014/main" id="{801DE65D-9875-CCAA-05C7-300957727B57}"/>
              </a:ext>
            </a:extLst>
          </p:cNvPr>
          <p:cNvSpPr>
            <a:spLocks noGrp="1"/>
          </p:cNvSpPr>
          <p:nvPr>
            <p:ph type="body" sz="quarter" idx="24" hasCustomPrompt="1"/>
          </p:nvPr>
        </p:nvSpPr>
        <p:spPr>
          <a:xfrm rot="20539123">
            <a:off x="1278673" y="3111667"/>
            <a:ext cx="1865888" cy="2035026"/>
          </a:xfrm>
          <a:blipFill>
            <a:blip r:embed="rId8">
              <a:extLst>
                <a:ext uri="{96DAC541-7B7A-43D3-8B79-37D633B846F1}">
                  <asvg:svgBlip xmlns:asvg="http://schemas.microsoft.com/office/drawing/2016/SVG/main" r:embed="rId9"/>
                </a:ext>
              </a:extLst>
            </a:blip>
            <a:srcRect/>
            <a:stretch>
              <a:fillRect t="17029" b="766"/>
            </a:stretch>
          </a:blipFill>
        </p:spPr>
        <p:txBody>
          <a:bodyPr/>
          <a:lstStyle>
            <a:lvl1pPr marL="0" indent="0">
              <a:buNone/>
              <a:defRPr/>
            </a:lvl1pPr>
          </a:lstStyle>
          <a:p>
            <a:pPr lvl="0"/>
            <a:r>
              <a:rPr lang="nl-NL"/>
              <a:t>  </a:t>
            </a:r>
          </a:p>
        </p:txBody>
      </p:sp>
      <p:sp>
        <p:nvSpPr>
          <p:cNvPr id="9" name="Graphic 17">
            <a:extLst>
              <a:ext uri="{FF2B5EF4-FFF2-40B4-BE49-F238E27FC236}">
                <a16:creationId xmlns:a16="http://schemas.microsoft.com/office/drawing/2014/main" id="{87BF7AC6-7711-3C5D-8A0B-357654EE8479}"/>
              </a:ext>
            </a:extLst>
          </p:cNvPr>
          <p:cNvSpPr/>
          <p:nvPr/>
        </p:nvSpPr>
        <p:spPr>
          <a:xfrm>
            <a:off x="1629052" y="2588997"/>
            <a:ext cx="287381" cy="287381"/>
          </a:xfrm>
          <a:custGeom>
            <a:avLst/>
            <a:gdLst>
              <a:gd name="connsiteX0" fmla="*/ 143691 w 287381"/>
              <a:gd name="connsiteY0" fmla="*/ 287381 h 287381"/>
              <a:gd name="connsiteX1" fmla="*/ 143691 w 287381"/>
              <a:gd name="connsiteY1" fmla="*/ 287381 h 287381"/>
              <a:gd name="connsiteX2" fmla="*/ 0 w 287381"/>
              <a:gd name="connsiteY2" fmla="*/ 143691 h 287381"/>
              <a:gd name="connsiteX3" fmla="*/ 0 w 287381"/>
              <a:gd name="connsiteY3" fmla="*/ 143691 h 287381"/>
              <a:gd name="connsiteX4" fmla="*/ 143691 w 287381"/>
              <a:gd name="connsiteY4" fmla="*/ 0 h 287381"/>
              <a:gd name="connsiteX5" fmla="*/ 143691 w 287381"/>
              <a:gd name="connsiteY5" fmla="*/ 0 h 287381"/>
              <a:gd name="connsiteX6" fmla="*/ 287381 w 287381"/>
              <a:gd name="connsiteY6" fmla="*/ 143691 h 287381"/>
              <a:gd name="connsiteX7" fmla="*/ 287381 w 287381"/>
              <a:gd name="connsiteY7" fmla="*/ 143691 h 287381"/>
              <a:gd name="connsiteX8" fmla="*/ 143691 w 287381"/>
              <a:gd name="connsiteY8" fmla="*/ 287381 h 28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1" h="287381">
                <a:moveTo>
                  <a:pt x="143691" y="287381"/>
                </a:moveTo>
                <a:lnTo>
                  <a:pt x="143691" y="287381"/>
                </a:lnTo>
                <a:cubicBezTo>
                  <a:pt x="143691" y="208030"/>
                  <a:pt x="79352" y="143691"/>
                  <a:pt x="0" y="143691"/>
                </a:cubicBezTo>
                <a:lnTo>
                  <a:pt x="0" y="143691"/>
                </a:lnTo>
                <a:cubicBezTo>
                  <a:pt x="79352" y="143691"/>
                  <a:pt x="143691" y="79352"/>
                  <a:pt x="143691" y="0"/>
                </a:cubicBezTo>
                <a:lnTo>
                  <a:pt x="143691" y="0"/>
                </a:lnTo>
                <a:cubicBezTo>
                  <a:pt x="143691" y="79352"/>
                  <a:pt x="208030" y="143691"/>
                  <a:pt x="287381" y="143691"/>
                </a:cubicBezTo>
                <a:lnTo>
                  <a:pt x="287381" y="143691"/>
                </a:lnTo>
                <a:cubicBezTo>
                  <a:pt x="208030" y="143691"/>
                  <a:pt x="143691" y="208030"/>
                  <a:pt x="143691" y="287381"/>
                </a:cubicBezTo>
                <a:close/>
              </a:path>
            </a:pathLst>
          </a:custGeom>
          <a:solidFill>
            <a:srgbClr val="FDFDFD"/>
          </a:solidFill>
          <a:ln w="5292" cap="flat">
            <a:noFill/>
            <a:prstDash val="solid"/>
            <a:miter/>
          </a:ln>
        </p:spPr>
        <p:txBody>
          <a:bodyPr rtlCol="0" anchor="ctr"/>
          <a:lstStyle/>
          <a:p>
            <a:endParaRPr lang="nl-NL"/>
          </a:p>
        </p:txBody>
      </p:sp>
      <p:sp>
        <p:nvSpPr>
          <p:cNvPr id="10" name="Graphic 28">
            <a:extLst>
              <a:ext uri="{FF2B5EF4-FFF2-40B4-BE49-F238E27FC236}">
                <a16:creationId xmlns:a16="http://schemas.microsoft.com/office/drawing/2014/main" id="{2CE3EC7A-F333-0FDB-656B-DB25BD618F9E}"/>
              </a:ext>
            </a:extLst>
          </p:cNvPr>
          <p:cNvSpPr/>
          <p:nvPr/>
        </p:nvSpPr>
        <p:spPr>
          <a:xfrm>
            <a:off x="415158" y="5208149"/>
            <a:ext cx="269237" cy="269237"/>
          </a:xfrm>
          <a:custGeom>
            <a:avLst/>
            <a:gdLst>
              <a:gd name="connsiteX0" fmla="*/ 134619 w 269237"/>
              <a:gd name="connsiteY0" fmla="*/ 269238 h 269237"/>
              <a:gd name="connsiteX1" fmla="*/ 134619 w 269237"/>
              <a:gd name="connsiteY1" fmla="*/ 269238 h 269237"/>
              <a:gd name="connsiteX2" fmla="*/ 0 w 269237"/>
              <a:gd name="connsiteY2" fmla="*/ 134619 h 269237"/>
              <a:gd name="connsiteX3" fmla="*/ 0 w 269237"/>
              <a:gd name="connsiteY3" fmla="*/ 134619 h 269237"/>
              <a:gd name="connsiteX4" fmla="*/ 134619 w 269237"/>
              <a:gd name="connsiteY4" fmla="*/ 0 h 269237"/>
              <a:gd name="connsiteX5" fmla="*/ 134619 w 269237"/>
              <a:gd name="connsiteY5" fmla="*/ 0 h 269237"/>
              <a:gd name="connsiteX6" fmla="*/ 269238 w 269237"/>
              <a:gd name="connsiteY6" fmla="*/ 134619 h 269237"/>
              <a:gd name="connsiteX7" fmla="*/ 269238 w 269237"/>
              <a:gd name="connsiteY7" fmla="*/ 134619 h 269237"/>
              <a:gd name="connsiteX8" fmla="*/ 134619 w 269237"/>
              <a:gd name="connsiteY8" fmla="*/ 269238 h 26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37" h="269237">
                <a:moveTo>
                  <a:pt x="134619" y="269238"/>
                </a:moveTo>
                <a:lnTo>
                  <a:pt x="134619" y="269238"/>
                </a:lnTo>
                <a:cubicBezTo>
                  <a:pt x="134619" y="194896"/>
                  <a:pt x="74342" y="134619"/>
                  <a:pt x="0" y="134619"/>
                </a:cubicBezTo>
                <a:lnTo>
                  <a:pt x="0" y="134619"/>
                </a:lnTo>
                <a:cubicBezTo>
                  <a:pt x="74342" y="134619"/>
                  <a:pt x="134619" y="74342"/>
                  <a:pt x="134619" y="0"/>
                </a:cubicBezTo>
                <a:lnTo>
                  <a:pt x="134619" y="0"/>
                </a:lnTo>
                <a:cubicBezTo>
                  <a:pt x="134619" y="74342"/>
                  <a:pt x="194896" y="134619"/>
                  <a:pt x="269238" y="134619"/>
                </a:cubicBezTo>
                <a:lnTo>
                  <a:pt x="269238" y="134619"/>
                </a:lnTo>
                <a:cubicBezTo>
                  <a:pt x="194896" y="134619"/>
                  <a:pt x="134619" y="194896"/>
                  <a:pt x="134619" y="269238"/>
                </a:cubicBezTo>
                <a:close/>
              </a:path>
            </a:pathLst>
          </a:custGeom>
          <a:solidFill>
            <a:srgbClr val="FDFDFD"/>
          </a:solidFill>
          <a:ln w="4939" cap="flat">
            <a:noFill/>
            <a:prstDash val="solid"/>
            <a:miter/>
          </a:ln>
        </p:spPr>
        <p:txBody>
          <a:bodyPr rtlCol="0" anchor="ctr"/>
          <a:lstStyle/>
          <a:p>
            <a:endParaRPr lang="nl-NL"/>
          </a:p>
        </p:txBody>
      </p:sp>
      <p:sp>
        <p:nvSpPr>
          <p:cNvPr id="11" name="Graphic 27">
            <a:extLst>
              <a:ext uri="{FF2B5EF4-FFF2-40B4-BE49-F238E27FC236}">
                <a16:creationId xmlns:a16="http://schemas.microsoft.com/office/drawing/2014/main" id="{D52FD194-7A3C-F7A9-E679-960E05633031}"/>
              </a:ext>
            </a:extLst>
          </p:cNvPr>
          <p:cNvSpPr/>
          <p:nvPr/>
        </p:nvSpPr>
        <p:spPr>
          <a:xfrm>
            <a:off x="4854641" y="6271270"/>
            <a:ext cx="322435" cy="322435"/>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3" name="Graphic 27">
            <a:extLst>
              <a:ext uri="{FF2B5EF4-FFF2-40B4-BE49-F238E27FC236}">
                <a16:creationId xmlns:a16="http://schemas.microsoft.com/office/drawing/2014/main" id="{0146766E-FFA8-A0C1-53ED-26340947DFEA}"/>
              </a:ext>
            </a:extLst>
          </p:cNvPr>
          <p:cNvSpPr/>
          <p:nvPr userDrawn="1"/>
        </p:nvSpPr>
        <p:spPr>
          <a:xfrm>
            <a:off x="9327788" y="611193"/>
            <a:ext cx="223986" cy="223986"/>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5" name="Tijdelijke aanduiding voor media 10">
            <a:extLst>
              <a:ext uri="{FF2B5EF4-FFF2-40B4-BE49-F238E27FC236}">
                <a16:creationId xmlns:a16="http://schemas.microsoft.com/office/drawing/2014/main" id="{A4EFED7C-DF73-ABFE-36FD-1985CC4C215E}"/>
              </a:ext>
            </a:extLst>
          </p:cNvPr>
          <p:cNvSpPr>
            <a:spLocks noGrp="1"/>
          </p:cNvSpPr>
          <p:nvPr>
            <p:ph type="media" sz="quarter" idx="13" hasCustomPrompt="1"/>
          </p:nvPr>
        </p:nvSpPr>
        <p:spPr>
          <a:xfrm>
            <a:off x="5401160" y="1394272"/>
            <a:ext cx="6490804" cy="3894525"/>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a:t>
            </a:r>
            <a:br>
              <a:rPr lang="nl-NL"/>
            </a:br>
            <a:r>
              <a:rPr lang="nl-NL"/>
              <a:t>om een video in te voegen</a:t>
            </a:r>
          </a:p>
        </p:txBody>
      </p:sp>
      <p:sp>
        <p:nvSpPr>
          <p:cNvPr id="3" name="Tijdelijke aanduiding voor datum 2">
            <a:extLst>
              <a:ext uri="{FF2B5EF4-FFF2-40B4-BE49-F238E27FC236}">
                <a16:creationId xmlns:a16="http://schemas.microsoft.com/office/drawing/2014/main" id="{A463FDF4-1B72-E72B-E37A-7CF9B7D3326C}"/>
              </a:ext>
            </a:extLst>
          </p:cNvPr>
          <p:cNvSpPr>
            <a:spLocks noGrp="1"/>
          </p:cNvSpPr>
          <p:nvPr>
            <p:ph type="dt" sz="half" idx="25"/>
          </p:nvPr>
        </p:nvSpPr>
        <p:spPr/>
        <p:txBody>
          <a:bodyPr/>
          <a:lstStyle/>
          <a:p>
            <a:pPr algn="ctr"/>
            <a:fld id="{42675356-7DF6-400E-998F-F4C12A2C2001}"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DA5A3DB8-1331-4065-95BF-EB79428DF09A}"/>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BD3B714C-8270-B97D-A1C0-1FD4C4CBCA3D}"/>
              </a:ext>
            </a:extLst>
          </p:cNvPr>
          <p:cNvSpPr>
            <a:spLocks noGrp="1"/>
          </p:cNvSpPr>
          <p:nvPr>
            <p:ph type="sldNum" sz="quarter" idx="27"/>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55063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14:presetBounceEnd="99000">
                                      <p:stCondLst>
                                        <p:cond delay="0"/>
                                      </p:stCondLst>
                                      <p:childTnLst>
                                        <p:animScale p14:bounceEnd="99000">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1000"/>
                                      </p:stCondLst>
                                      <p:childTnLst>
                                        <p:animScale p14:bounceEnd="99000">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00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stCondLst>
                                        <p:cond delay="0"/>
                                      </p:stCondLst>
                                      <p:childTnLst>
                                        <p:animScale>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1000"/>
                                      </p:stCondLst>
                                      <p:childTnLst>
                                        <p:animScale>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00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ock-up video #3">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3DE776E-60D7-44A6-4067-FD735F0BE5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7352"/>
          <a:stretch/>
        </p:blipFill>
        <p:spPr>
          <a:xfrm>
            <a:off x="-1061838" y="3489761"/>
            <a:ext cx="12192000" cy="3368239"/>
          </a:xfrm>
          <a:prstGeom prst="rect">
            <a:avLst/>
          </a:prstGeom>
        </p:spPr>
      </p:pic>
      <p:sp>
        <p:nvSpPr>
          <p:cNvPr id="2" name="Titel 1">
            <a:extLst>
              <a:ext uri="{FF2B5EF4-FFF2-40B4-BE49-F238E27FC236}">
                <a16:creationId xmlns:a16="http://schemas.microsoft.com/office/drawing/2014/main" id="{5F5FB2B1-90C0-A053-5AB5-CC76D0D84AB7}"/>
              </a:ext>
            </a:extLst>
          </p:cNvPr>
          <p:cNvSpPr>
            <a:spLocks noGrp="1"/>
          </p:cNvSpPr>
          <p:nvPr>
            <p:ph type="title" hasCustomPrompt="1"/>
          </p:nvPr>
        </p:nvSpPr>
        <p:spPr>
          <a:xfrm>
            <a:off x="732033" y="1235907"/>
            <a:ext cx="5395264" cy="392868"/>
          </a:xfrm>
        </p:spPr>
        <p:txBody>
          <a:bodyPr/>
          <a:lstStyle/>
          <a:p>
            <a:r>
              <a:rPr lang="nl-NL"/>
              <a:t>Plaats hier je titel</a:t>
            </a:r>
          </a:p>
        </p:txBody>
      </p:sp>
      <p:sp>
        <p:nvSpPr>
          <p:cNvPr id="6" name="Rechthoek 5">
            <a:extLst>
              <a:ext uri="{FF2B5EF4-FFF2-40B4-BE49-F238E27FC236}">
                <a16:creationId xmlns:a16="http://schemas.microsoft.com/office/drawing/2014/main" id="{CF149149-B38B-757F-9483-F97FB8C14D1C}"/>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#3</a:t>
            </a:r>
          </a:p>
        </p:txBody>
      </p:sp>
      <p:pic>
        <p:nvPicPr>
          <p:cNvPr id="18" name="Graphic 17">
            <a:extLst>
              <a:ext uri="{FF2B5EF4-FFF2-40B4-BE49-F238E27FC236}">
                <a16:creationId xmlns:a16="http://schemas.microsoft.com/office/drawing/2014/main" id="{623C887A-913D-D351-0F86-99EC9E32FB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1875" y="2024062"/>
            <a:ext cx="5048250" cy="2809875"/>
          </a:xfrm>
          <a:prstGeom prst="rect">
            <a:avLst/>
          </a:prstGeom>
        </p:spPr>
      </p:pic>
      <p:grpSp>
        <p:nvGrpSpPr>
          <p:cNvPr id="9" name="Groep 8">
            <a:extLst>
              <a:ext uri="{FF2B5EF4-FFF2-40B4-BE49-F238E27FC236}">
                <a16:creationId xmlns:a16="http://schemas.microsoft.com/office/drawing/2014/main" id="{6641D868-EACA-A4A0-7B7F-44B9480B4238}"/>
              </a:ext>
            </a:extLst>
          </p:cNvPr>
          <p:cNvGrpSpPr/>
          <p:nvPr userDrawn="1"/>
        </p:nvGrpSpPr>
        <p:grpSpPr>
          <a:xfrm>
            <a:off x="6127296" y="725773"/>
            <a:ext cx="3999880" cy="5624287"/>
            <a:chOff x="6127296" y="725773"/>
            <a:chExt cx="3999880" cy="5624287"/>
          </a:xfrm>
        </p:grpSpPr>
        <p:pic>
          <p:nvPicPr>
            <p:cNvPr id="32" name="Afbeelding 31" descr="Afbeelding met schermopname, gadget, Elektronisch apparaat, smartphone&#10;&#10;Automatisch gegenereerde beschrijving">
              <a:extLst>
                <a:ext uri="{FF2B5EF4-FFF2-40B4-BE49-F238E27FC236}">
                  <a16:creationId xmlns:a16="http://schemas.microsoft.com/office/drawing/2014/main" id="{86D3C7F9-BE94-B527-74FB-C836BD8AE0A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086" t="12566" r="23668" b="12565"/>
            <a:stretch/>
          </p:blipFill>
          <p:spPr>
            <a:xfrm>
              <a:off x="6127296" y="725773"/>
              <a:ext cx="3999880" cy="5624287"/>
            </a:xfrm>
            <a:prstGeom prst="roundRect">
              <a:avLst>
                <a:gd name="adj" fmla="val 7777"/>
              </a:avLst>
            </a:prstGeom>
          </p:spPr>
        </p:pic>
        <p:sp>
          <p:nvSpPr>
            <p:cNvPr id="7" name="Rechthoek 6">
              <a:extLst>
                <a:ext uri="{FF2B5EF4-FFF2-40B4-BE49-F238E27FC236}">
                  <a16:creationId xmlns:a16="http://schemas.microsoft.com/office/drawing/2014/main" id="{329F568F-58EA-CFBD-B868-DD68B9754086}"/>
                </a:ext>
              </a:extLst>
            </p:cNvPr>
            <p:cNvSpPr/>
            <p:nvPr userDrawn="1"/>
          </p:nvSpPr>
          <p:spPr>
            <a:xfrm>
              <a:off x="6430000" y="996043"/>
              <a:ext cx="3421144" cy="5202848"/>
            </a:xfrm>
            <a:prstGeom prst="rect">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33" name="Tijdelijke aanduiding voor media 10">
            <a:extLst>
              <a:ext uri="{FF2B5EF4-FFF2-40B4-BE49-F238E27FC236}">
                <a16:creationId xmlns:a16="http://schemas.microsoft.com/office/drawing/2014/main" id="{8EB8A183-16C6-9306-1936-BD5EE329A2AB}"/>
              </a:ext>
            </a:extLst>
          </p:cNvPr>
          <p:cNvSpPr>
            <a:spLocks noGrp="1"/>
          </p:cNvSpPr>
          <p:nvPr>
            <p:ph type="media" sz="quarter" idx="13" hasCustomPrompt="1"/>
          </p:nvPr>
        </p:nvSpPr>
        <p:spPr>
          <a:xfrm>
            <a:off x="6443336" y="1065834"/>
            <a:ext cx="3394472" cy="5004385"/>
          </a:xfrm>
          <a:solidFill>
            <a:schemeClr val="accent6"/>
          </a:solidFill>
        </p:spPr>
        <p:txBody>
          <a:bodyPr vert="horz" wrap="square" lIns="360000" tIns="0" rIns="360000" bIns="1260000" rtlCol="0" anchor="ctr" anchorCtr="1">
            <a:noAutofit/>
          </a:bodyPr>
          <a:lstStyle>
            <a:lvl1pPr marL="0" indent="0">
              <a:buNone/>
              <a:defRPr lang="nl-NL" sz="1050" i="1" dirty="0">
                <a:solidFill>
                  <a:schemeClr val="tx1">
                    <a:lumMod val="25000"/>
                    <a:lumOff val="75000"/>
                  </a:schemeClr>
                </a:solidFill>
              </a:defRPr>
            </a:lvl1pPr>
          </a:lstStyle>
          <a:p>
            <a:pPr marL="174625" lvl="0" indent="-174625" algn="ctr">
              <a:lnSpc>
                <a:spcPct val="100000"/>
              </a:lnSpc>
              <a:spcBef>
                <a:spcPts val="0"/>
              </a:spcBef>
              <a:spcAft>
                <a:spcPts val="0"/>
              </a:spcAft>
            </a:pPr>
            <a:r>
              <a:rPr lang="nl-NL"/>
              <a:t>Klik op onderstaand pictogram </a:t>
            </a:r>
            <a:br>
              <a:rPr lang="nl-NL"/>
            </a:br>
            <a:r>
              <a:rPr lang="nl-NL"/>
              <a:t>om een video in te voegen</a:t>
            </a:r>
          </a:p>
        </p:txBody>
      </p:sp>
      <p:sp>
        <p:nvSpPr>
          <p:cNvPr id="26" name="Tijdelijke aanduiding voor tekst 58">
            <a:extLst>
              <a:ext uri="{FF2B5EF4-FFF2-40B4-BE49-F238E27FC236}">
                <a16:creationId xmlns:a16="http://schemas.microsoft.com/office/drawing/2014/main" id="{923BB774-1553-229B-FC82-35E3921B58BB}"/>
              </a:ext>
            </a:extLst>
          </p:cNvPr>
          <p:cNvSpPr>
            <a:spLocks noGrp="1"/>
          </p:cNvSpPr>
          <p:nvPr>
            <p:ph type="body" sz="quarter" idx="24" hasCustomPrompt="1"/>
          </p:nvPr>
        </p:nvSpPr>
        <p:spPr>
          <a:xfrm>
            <a:off x="4968313" y="2024062"/>
            <a:ext cx="1310335" cy="1661538"/>
          </a:xfrm>
          <a:blipFill>
            <a:blip r:embed="rId7">
              <a:extLst>
                <a:ext uri="{96DAC541-7B7A-43D3-8B79-37D633B846F1}">
                  <asvg:svgBlip xmlns:asvg="http://schemas.microsoft.com/office/drawing/2016/SVG/main" r:embed="rId8"/>
                </a:ext>
              </a:extLst>
            </a:blip>
            <a:stretch>
              <a:fillRect l="922" t="-127" r="-6"/>
            </a:stretch>
          </a:blipFill>
        </p:spPr>
        <p:txBody>
          <a:bodyPr/>
          <a:lstStyle>
            <a:lvl1pPr marL="0" indent="0">
              <a:buNone/>
              <a:defRPr/>
            </a:lvl1pPr>
          </a:lstStyle>
          <a:p>
            <a:pPr lvl="0"/>
            <a:r>
              <a:rPr lang="nl-NL"/>
              <a:t>  </a:t>
            </a:r>
          </a:p>
        </p:txBody>
      </p:sp>
      <p:sp>
        <p:nvSpPr>
          <p:cNvPr id="10" name="Vrije vorm: vorm 9">
            <a:extLst>
              <a:ext uri="{FF2B5EF4-FFF2-40B4-BE49-F238E27FC236}">
                <a16:creationId xmlns:a16="http://schemas.microsoft.com/office/drawing/2014/main" id="{1642E098-EC0E-55D0-691C-2684671F174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1" name="Vrije vorm: vorm 10">
            <a:extLst>
              <a:ext uri="{FF2B5EF4-FFF2-40B4-BE49-F238E27FC236}">
                <a16:creationId xmlns:a16="http://schemas.microsoft.com/office/drawing/2014/main" id="{9FB2C881-D728-ABFC-C4C1-D8861DF77463}"/>
              </a:ext>
            </a:extLst>
          </p:cNvPr>
          <p:cNvSpPr/>
          <p:nvPr userDrawn="1"/>
        </p:nvSpPr>
        <p:spPr>
          <a:xfrm>
            <a:off x="685464" y="2726523"/>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A501FC80-4816-AEF5-F20D-6B7049A821EB}"/>
              </a:ext>
            </a:extLst>
          </p:cNvPr>
          <p:cNvSpPr/>
          <p:nvPr userDrawn="1"/>
        </p:nvSpPr>
        <p:spPr>
          <a:xfrm>
            <a:off x="3794851" y="4621991"/>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3" name="Graphic 12">
            <a:extLst>
              <a:ext uri="{FF2B5EF4-FFF2-40B4-BE49-F238E27FC236}">
                <a16:creationId xmlns:a16="http://schemas.microsoft.com/office/drawing/2014/main" id="{9579407B-7FAC-51DF-69FE-E06AB4293F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9233" y="2923026"/>
            <a:ext cx="971550" cy="409575"/>
          </a:xfrm>
          <a:prstGeom prst="rect">
            <a:avLst/>
          </a:prstGeom>
        </p:spPr>
      </p:pic>
      <p:sp>
        <p:nvSpPr>
          <p:cNvPr id="3" name="Tijdelijke aanduiding voor datum 2">
            <a:extLst>
              <a:ext uri="{FF2B5EF4-FFF2-40B4-BE49-F238E27FC236}">
                <a16:creationId xmlns:a16="http://schemas.microsoft.com/office/drawing/2014/main" id="{9BF4A9CB-66CD-F775-A401-301C6C8CBA9D}"/>
              </a:ext>
            </a:extLst>
          </p:cNvPr>
          <p:cNvSpPr>
            <a:spLocks noGrp="1"/>
          </p:cNvSpPr>
          <p:nvPr>
            <p:ph type="dt" sz="half" idx="25"/>
          </p:nvPr>
        </p:nvSpPr>
        <p:spPr/>
        <p:txBody>
          <a:bodyPr/>
          <a:lstStyle/>
          <a:p>
            <a:pPr algn="ctr"/>
            <a:fld id="{C71496DC-9584-4D04-8933-E7109AF79CD4}" type="datetime4">
              <a:rPr lang="nl-NL" smtClean="0"/>
              <a:t>4 februari 2025</a:t>
            </a:fld>
            <a:endParaRPr lang="nl-NL"/>
          </a:p>
        </p:txBody>
      </p:sp>
      <p:sp>
        <p:nvSpPr>
          <p:cNvPr id="4" name="Tijdelijke aanduiding voor voettekst 3">
            <a:extLst>
              <a:ext uri="{FF2B5EF4-FFF2-40B4-BE49-F238E27FC236}">
                <a16:creationId xmlns:a16="http://schemas.microsoft.com/office/drawing/2014/main" id="{FDBA483F-33AA-E792-848B-887EDC551EF6}"/>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0692349F-9593-25E5-7944-7A310E30D324}"/>
              </a:ext>
            </a:extLst>
          </p:cNvPr>
          <p:cNvSpPr>
            <a:spLocks noGrp="1"/>
          </p:cNvSpPr>
          <p:nvPr>
            <p:ph type="sldNum" sz="quarter" idx="27"/>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49457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14:presetBounceEnd="99000">
                                      <p:stCondLst>
                                        <p:cond delay="1750"/>
                                      </p:stCondLst>
                                      <p:childTnLst>
                                        <p:animScale p14:bounceEnd="99000">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14:presetBounceEnd="99000">
                      <p:stCondLst>
                        <p:cond delay="1750"/>
                      </p:stCondLst>
                      <p:childTnLst>
                        <p:animScale p14:bounceEnd="99000">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stCondLst>
                                        <p:cond delay="1750"/>
                                      </p:stCondLst>
                                      <p:childTnLst>
                                        <p:animScale>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stCondLst>
                        <p:cond delay="1750"/>
                      </p:stCondLst>
                      <p:childTnLst>
                        <p:animScale>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afbeelding (S)">
    <p:bg>
      <p:bgPr>
        <a:solidFill>
          <a:srgbClr val="FFFFFF"/>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6F8A73D3-DC48-38CA-A264-E889F847B2DC}"/>
              </a:ext>
            </a:extLst>
          </p:cNvPr>
          <p:cNvSpPr>
            <a:spLocks noGrp="1"/>
          </p:cNvSpPr>
          <p:nvPr>
            <p:ph type="pic" sz="quarter" idx="13" hasCustomPrompt="1"/>
          </p:nvPr>
        </p:nvSpPr>
        <p:spPr>
          <a:xfrm>
            <a:off x="6188767" y="3532652"/>
            <a:ext cx="5765470" cy="3087605"/>
          </a:xfrm>
          <a:custGeom>
            <a:avLst/>
            <a:gdLst>
              <a:gd name="connsiteX0" fmla="*/ 312750 w 5765470"/>
              <a:gd name="connsiteY0" fmla="*/ 0 h 3087605"/>
              <a:gd name="connsiteX1" fmla="*/ 5437595 w 5765470"/>
              <a:gd name="connsiteY1" fmla="*/ 0 h 3087605"/>
              <a:gd name="connsiteX2" fmla="*/ 5758811 w 5765470"/>
              <a:gd name="connsiteY2" fmla="*/ 230604 h 3087605"/>
              <a:gd name="connsiteX3" fmla="*/ 5765470 w 5765470"/>
              <a:gd name="connsiteY3" fmla="*/ 288792 h 3087605"/>
              <a:gd name="connsiteX4" fmla="*/ 5765470 w 5765470"/>
              <a:gd name="connsiteY4" fmla="*/ 2761583 h 3087605"/>
              <a:gd name="connsiteX5" fmla="*/ 5504135 w 5765470"/>
              <a:gd name="connsiteY5" fmla="*/ 3080982 h 3087605"/>
              <a:gd name="connsiteX6" fmla="*/ 5442500 w 5765470"/>
              <a:gd name="connsiteY6" fmla="*/ 3087171 h 3087605"/>
              <a:gd name="connsiteX7" fmla="*/ 5437607 w 5765470"/>
              <a:gd name="connsiteY7" fmla="*/ 3087605 h 3087605"/>
              <a:gd name="connsiteX8" fmla="*/ 327297 w 5765470"/>
              <a:gd name="connsiteY8" fmla="*/ 3087605 h 3087605"/>
              <a:gd name="connsiteX9" fmla="*/ 0 w 5765470"/>
              <a:gd name="connsiteY9" fmla="*/ 2761583 h 3087605"/>
              <a:gd name="connsiteX10" fmla="*/ 0 w 5765470"/>
              <a:gd name="connsiteY10" fmla="*/ 206581 h 3087605"/>
              <a:gd name="connsiteX11" fmla="*/ 10639 w 5765470"/>
              <a:gd name="connsiteY11" fmla="*/ 176391 h 3087605"/>
              <a:gd name="connsiteX12" fmla="*/ 312750 w 5765470"/>
              <a:gd name="connsiteY12" fmla="*/ 0 h 308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470" h="3087605">
                <a:moveTo>
                  <a:pt x="312750" y="0"/>
                </a:moveTo>
                <a:lnTo>
                  <a:pt x="5437595" y="0"/>
                </a:lnTo>
                <a:cubicBezTo>
                  <a:pt x="5596042" y="0"/>
                  <a:pt x="5728237" y="98998"/>
                  <a:pt x="5758811" y="230604"/>
                </a:cubicBezTo>
                <a:lnTo>
                  <a:pt x="5765470" y="288792"/>
                </a:lnTo>
                <a:lnTo>
                  <a:pt x="5765470" y="2761583"/>
                </a:lnTo>
                <a:cubicBezTo>
                  <a:pt x="5765470" y="2919133"/>
                  <a:pt x="5653278" y="3050581"/>
                  <a:pt x="5504135" y="3080982"/>
                </a:cubicBezTo>
                <a:lnTo>
                  <a:pt x="5442500" y="3087171"/>
                </a:lnTo>
                <a:lnTo>
                  <a:pt x="5437607" y="3087605"/>
                </a:lnTo>
                <a:lnTo>
                  <a:pt x="327297" y="3087605"/>
                </a:lnTo>
                <a:cubicBezTo>
                  <a:pt x="146536" y="3087605"/>
                  <a:pt x="0" y="2941640"/>
                  <a:pt x="0" y="2761583"/>
                </a:cubicBezTo>
                <a:lnTo>
                  <a:pt x="0" y="206581"/>
                </a:lnTo>
                <a:lnTo>
                  <a:pt x="10639" y="176391"/>
                </a:lnTo>
                <a:cubicBezTo>
                  <a:pt x="60414" y="72734"/>
                  <a:pt x="176939" y="0"/>
                  <a:pt x="31275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(S)</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0" name="Graphic 8">
            <a:extLst>
              <a:ext uri="{FF2B5EF4-FFF2-40B4-BE49-F238E27FC236}">
                <a16:creationId xmlns:a16="http://schemas.microsoft.com/office/drawing/2014/main" id="{C23AB113-4C06-76AF-0915-D15399470360}"/>
              </a:ext>
            </a:extLst>
          </p:cNvPr>
          <p:cNvSpPr/>
          <p:nvPr/>
        </p:nvSpPr>
        <p:spPr>
          <a:xfrm>
            <a:off x="6173640" y="237743"/>
            <a:ext cx="5780598"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pic>
        <p:nvPicPr>
          <p:cNvPr id="22" name="Graphic 21">
            <a:extLst>
              <a:ext uri="{FF2B5EF4-FFF2-40B4-BE49-F238E27FC236}">
                <a16:creationId xmlns:a16="http://schemas.microsoft.com/office/drawing/2014/main" id="{4904144B-D68A-B362-4F26-9D16735157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49481" y="353752"/>
            <a:ext cx="4765104" cy="2971596"/>
          </a:xfrm>
          <a:prstGeom prst="rect">
            <a:avLst/>
          </a:prstGeom>
        </p:spPr>
      </p:pic>
    </p:spTree>
    <p:extLst>
      <p:ext uri="{BB962C8B-B14F-4D97-AF65-F5344CB8AC3E}">
        <p14:creationId xmlns:p14="http://schemas.microsoft.com/office/powerpoint/2010/main" val="13828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ck-up video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98B1C-F5A5-FBA7-D37F-544D63EDB3C7}"/>
              </a:ext>
            </a:extLst>
          </p:cNvPr>
          <p:cNvSpPr>
            <a:spLocks noGrp="1"/>
          </p:cNvSpPr>
          <p:nvPr>
            <p:ph type="title" hasCustomPrompt="1"/>
          </p:nvPr>
        </p:nvSpPr>
        <p:spPr>
          <a:xfrm>
            <a:off x="732033" y="1235907"/>
            <a:ext cx="4666904" cy="399600"/>
          </a:xfrm>
        </p:spPr>
        <p:txBody>
          <a:bodyPr/>
          <a:lstStyle>
            <a:lvl1pPr>
              <a:defRPr/>
            </a:lvl1pPr>
          </a:lstStyle>
          <a:p>
            <a:r>
              <a:rPr lang="nl-NL"/>
              <a:t>Plaats hier je titel</a:t>
            </a:r>
          </a:p>
        </p:txBody>
      </p:sp>
      <p:pic>
        <p:nvPicPr>
          <p:cNvPr id="6" name="Afbeelding 5" descr="Afbeelding met Uitvoerapparaat, scherm, Plat beeldscherm, televisie&#10;&#10;Automatisch gegenereerde beschrijving">
            <a:extLst>
              <a:ext uri="{FF2B5EF4-FFF2-40B4-BE49-F238E27FC236}">
                <a16:creationId xmlns:a16="http://schemas.microsoft.com/office/drawing/2014/main" id="{EE0CCB1C-43E6-B38C-0CAC-EABBF2AC8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5224" y="1558456"/>
            <a:ext cx="5747832" cy="4785194"/>
          </a:xfrm>
          <a:prstGeom prst="rect">
            <a:avLst/>
          </a:prstGeom>
        </p:spPr>
      </p:pic>
      <p:sp>
        <p:nvSpPr>
          <p:cNvPr id="7" name="Vrije vorm: vorm 6">
            <a:extLst>
              <a:ext uri="{FF2B5EF4-FFF2-40B4-BE49-F238E27FC236}">
                <a16:creationId xmlns:a16="http://schemas.microsoft.com/office/drawing/2014/main" id="{84748402-E54D-B5E7-F3D0-741C66F28D0D}"/>
              </a:ext>
            </a:extLst>
          </p:cNvPr>
          <p:cNvSpPr/>
          <p:nvPr userDrawn="1"/>
        </p:nvSpPr>
        <p:spPr>
          <a:xfrm>
            <a:off x="732033" y="2829890"/>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BD4187E2-C08E-CB07-5996-038B09AFDCF5}"/>
              </a:ext>
            </a:extLst>
          </p:cNvPr>
          <p:cNvSpPr/>
          <p:nvPr userDrawn="1"/>
        </p:nvSpPr>
        <p:spPr>
          <a:xfrm>
            <a:off x="3763046" y="517884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9" name="Graphic 8">
            <a:extLst>
              <a:ext uri="{FF2B5EF4-FFF2-40B4-BE49-F238E27FC236}">
                <a16:creationId xmlns:a16="http://schemas.microsoft.com/office/drawing/2014/main" id="{BCF0D2C4-790B-E0B1-104C-B642F9E0EA0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8385" y="680758"/>
            <a:ext cx="971550" cy="409575"/>
          </a:xfrm>
          <a:prstGeom prst="rect">
            <a:avLst/>
          </a:prstGeom>
        </p:spPr>
      </p:pic>
      <p:sp>
        <p:nvSpPr>
          <p:cNvPr id="10" name="Tijdelijke aanduiding voor media 10">
            <a:extLst>
              <a:ext uri="{FF2B5EF4-FFF2-40B4-BE49-F238E27FC236}">
                <a16:creationId xmlns:a16="http://schemas.microsoft.com/office/drawing/2014/main" id="{FB97BD83-CAAB-785B-3140-E67A6C6985AF}"/>
              </a:ext>
            </a:extLst>
          </p:cNvPr>
          <p:cNvSpPr>
            <a:spLocks noGrp="1"/>
          </p:cNvSpPr>
          <p:nvPr>
            <p:ph type="media" sz="quarter" idx="13" hasCustomPrompt="1"/>
          </p:nvPr>
        </p:nvSpPr>
        <p:spPr>
          <a:xfrm>
            <a:off x="5927624" y="1773141"/>
            <a:ext cx="5383032" cy="3077155"/>
          </a:xfrm>
          <a:solidFill>
            <a:schemeClr val="accent6"/>
          </a:solidFill>
        </p:spPr>
        <p:txBody>
          <a:bodyPr vert="horz" wrap="square" lIns="360000" tIns="0" rIns="360000" bIns="1260000" rtlCol="0" anchor="ctr" anchorCtr="1">
            <a:noAutofit/>
          </a:bodyPr>
          <a:lstStyle>
            <a:lvl1pPr marL="0" indent="0">
              <a:buNone/>
              <a:defRPr lang="nl-NL" sz="1050" i="1" dirty="0">
                <a:solidFill>
                  <a:schemeClr val="tx1">
                    <a:lumMod val="25000"/>
                    <a:lumOff val="75000"/>
                  </a:schemeClr>
                </a:solidFill>
              </a:defRPr>
            </a:lvl1pPr>
          </a:lstStyle>
          <a:p>
            <a:pPr marL="174625" lvl="0" indent="-174625" algn="ctr">
              <a:lnSpc>
                <a:spcPct val="100000"/>
              </a:lnSpc>
              <a:spcBef>
                <a:spcPts val="0"/>
              </a:spcBef>
              <a:spcAft>
                <a:spcPts val="0"/>
              </a:spcAft>
            </a:pPr>
            <a:r>
              <a:rPr lang="nl-NL"/>
              <a:t>Klik op onderstaand pictogram </a:t>
            </a:r>
            <a:br>
              <a:rPr lang="nl-NL"/>
            </a:br>
            <a:r>
              <a:rPr lang="nl-NL"/>
              <a:t>om een video in te voegen</a:t>
            </a:r>
          </a:p>
        </p:txBody>
      </p:sp>
      <p:sp>
        <p:nvSpPr>
          <p:cNvPr id="11" name="Tijdelijke aanduiding voor tekst 58">
            <a:extLst>
              <a:ext uri="{FF2B5EF4-FFF2-40B4-BE49-F238E27FC236}">
                <a16:creationId xmlns:a16="http://schemas.microsoft.com/office/drawing/2014/main" id="{BE04AE30-15AE-A1C0-08E6-4219FE6DBA08}"/>
              </a:ext>
            </a:extLst>
          </p:cNvPr>
          <p:cNvSpPr>
            <a:spLocks noGrp="1"/>
          </p:cNvSpPr>
          <p:nvPr>
            <p:ph type="body" sz="quarter" idx="23" hasCustomPrompt="1"/>
          </p:nvPr>
        </p:nvSpPr>
        <p:spPr>
          <a:xfrm rot="19764041">
            <a:off x="4709163" y="4104512"/>
            <a:ext cx="1176294" cy="1491570"/>
          </a:xfrm>
          <a:blipFill>
            <a:blip r:embed="rId5">
              <a:extLst>
                <a:ext uri="{96DAC541-7B7A-43D3-8B79-37D633B846F1}">
                  <asvg:svgBlip xmlns:asvg="http://schemas.microsoft.com/office/drawing/2016/SVG/main" r:embed="rId6"/>
                </a:ext>
              </a:extLst>
            </a:blip>
            <a:srcRect/>
            <a:stretch>
              <a:fillRect t="7785" b="7785"/>
            </a:stretch>
          </a:blipFill>
        </p:spPr>
        <p:txBody>
          <a:bodyPr/>
          <a:lstStyle>
            <a:lvl1pPr marL="0" indent="0">
              <a:buNone/>
              <a:defRPr/>
            </a:lvl1pPr>
          </a:lstStyle>
          <a:p>
            <a:pPr lvl="0"/>
            <a:r>
              <a:rPr lang="nl-NL"/>
              <a:t>  </a:t>
            </a:r>
          </a:p>
        </p:txBody>
      </p:sp>
      <p:sp>
        <p:nvSpPr>
          <p:cNvPr id="12" name="Rechthoek 11">
            <a:extLst>
              <a:ext uri="{FF2B5EF4-FFF2-40B4-BE49-F238E27FC236}">
                <a16:creationId xmlns:a16="http://schemas.microsoft.com/office/drawing/2014/main" id="{29121BE2-E521-8EA1-E3A7-0485806F1ED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#4</a:t>
            </a:r>
          </a:p>
        </p:txBody>
      </p:sp>
      <p:sp>
        <p:nvSpPr>
          <p:cNvPr id="13" name="Tijdelijke aanduiding voor datum 12">
            <a:extLst>
              <a:ext uri="{FF2B5EF4-FFF2-40B4-BE49-F238E27FC236}">
                <a16:creationId xmlns:a16="http://schemas.microsoft.com/office/drawing/2014/main" id="{E98A5969-399C-F91C-205A-363F8C4D4531}"/>
              </a:ext>
            </a:extLst>
          </p:cNvPr>
          <p:cNvSpPr>
            <a:spLocks noGrp="1"/>
          </p:cNvSpPr>
          <p:nvPr>
            <p:ph type="dt" sz="half" idx="24"/>
          </p:nvPr>
        </p:nvSpPr>
        <p:spPr/>
        <p:txBody>
          <a:bodyPr/>
          <a:lstStyle/>
          <a:p>
            <a:fld id="{0C5318BB-7620-43FA-9743-14F6786F683A}" type="datetime4">
              <a:rPr lang="nl-NL" smtClean="0"/>
              <a:pPr/>
              <a:t>4 februari 2025</a:t>
            </a:fld>
            <a:endParaRPr lang="nl-NL"/>
          </a:p>
        </p:txBody>
      </p:sp>
      <p:sp>
        <p:nvSpPr>
          <p:cNvPr id="14" name="Tijdelijke aanduiding voor voettekst 13">
            <a:extLst>
              <a:ext uri="{FF2B5EF4-FFF2-40B4-BE49-F238E27FC236}">
                <a16:creationId xmlns:a16="http://schemas.microsoft.com/office/drawing/2014/main" id="{A1BADF48-113B-7AB2-BAD7-AC5075889999}"/>
              </a:ext>
            </a:extLst>
          </p:cNvPr>
          <p:cNvSpPr>
            <a:spLocks noGrp="1"/>
          </p:cNvSpPr>
          <p:nvPr>
            <p:ph type="ftr" sz="quarter" idx="25"/>
          </p:nvPr>
        </p:nvSpPr>
        <p:spPr/>
        <p:txBody>
          <a:bodyPr/>
          <a:lstStyle/>
          <a:p>
            <a:pPr>
              <a:buClr>
                <a:schemeClr val="accent1"/>
              </a:buClr>
              <a:buSzPct val="130000"/>
              <a:buFont typeface="Arial" panose="020B0604020202020204" pitchFamily="34" charset="0"/>
              <a:buNone/>
            </a:pPr>
            <a:r>
              <a:rPr lang="nl-NL"/>
              <a:t>Ace Yourself</a:t>
            </a:r>
          </a:p>
        </p:txBody>
      </p:sp>
      <p:sp>
        <p:nvSpPr>
          <p:cNvPr id="15" name="Tijdelijke aanduiding voor dianummer 14">
            <a:extLst>
              <a:ext uri="{FF2B5EF4-FFF2-40B4-BE49-F238E27FC236}">
                <a16:creationId xmlns:a16="http://schemas.microsoft.com/office/drawing/2014/main" id="{D0D4A878-8AC9-1BFE-4C47-BD439C10C314}"/>
              </a:ext>
            </a:extLst>
          </p:cNvPr>
          <p:cNvSpPr>
            <a:spLocks noGrp="1"/>
          </p:cNvSpPr>
          <p:nvPr>
            <p:ph type="sldNum" sz="quarter" idx="26"/>
          </p:nvPr>
        </p:nvSpPr>
        <p:spPr/>
        <p:txBody>
          <a:bodyPr/>
          <a:lstStyle/>
          <a:p>
            <a:fld id="{09C1E66C-A55B-43B8-B5D7-D1282E5E6FF4}" type="slidenum">
              <a:rPr lang="nl-NL" smtClean="0"/>
              <a:pPr/>
              <a:t>‹#›</a:t>
            </a:fld>
            <a:endParaRPr lang="nl-NL"/>
          </a:p>
        </p:txBody>
      </p:sp>
    </p:spTree>
    <p:extLst>
      <p:ext uri="{BB962C8B-B14F-4D97-AF65-F5344CB8AC3E}">
        <p14:creationId xmlns:p14="http://schemas.microsoft.com/office/powerpoint/2010/main" val="104561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13" dur="48000" fill="hold"/>
                                            <p:tgtEl>
                                              <p:spTgt spid="8"/>
                                            </p:tgtEl>
                                            <p:attrNameLst>
                                              <p:attrName>ppt_x</p:attrName>
                                              <p:attrName>ppt_y</p:attrName>
                                            </p:attrNameLst>
                                          </p:cBhvr>
                                          <p:rCtr x="-12500" y="0"/>
                                        </p:animMotion>
                                      </p:childTnLst>
                                    </p:cTn>
                                  </p:par>
                                  <p:par>
                                    <p:cTn id="14" presetID="63" presetClass="path" presetSubtype="0" repeatCount="indefinite" accel="6000" decel="6000" autoRev="1" fill="hold" grpId="0" nodeType="withEffect">
                                      <p:stCondLst>
                                        <p:cond delay="1800"/>
                                      </p:stCondLst>
                                      <p:childTnLst>
                                        <p:animMotion origin="layout" path="M 3.75E-6 -3.7037E-7 L 0.25 -3.7037E-7 " pathEditMode="relative" rAng="0" ptsTypes="AA">
                                          <p:cBhvr>
                                            <p:cTn id="15" dur="48000" fill="hold"/>
                                            <p:tgtEl>
                                              <p:spTgt spid="7"/>
                                            </p:tgtEl>
                                            <p:attrNameLst>
                                              <p:attrName>ppt_x</p:attrName>
                                              <p:attrName>ppt_y</p:attrName>
                                            </p:attrNameLst>
                                          </p:cBhvr>
                                          <p:rCtr x="12500" y="0"/>
                                        </p:animMotion>
                                      </p:childTnLst>
                                    </p:cTn>
                                  </p:par>
                                  <p:par>
                                    <p:cTn id="16" presetID="35" presetClass="path" presetSubtype="0" repeatCount="indefinite" accel="6000" decel="6000" autoRev="1" fill="hold" nodeType="withEffect">
                                      <p:stCondLst>
                                        <p:cond delay="800"/>
                                      </p:stCondLst>
                                      <p:childTnLst>
                                        <p:animMotion origin="layout" path="M 2.5E-6 3.33333E-6 L -0.15352 0.00254 " pathEditMode="relative" rAng="0" ptsTypes="AA">
                                          <p:cBhvr>
                                            <p:cTn id="17" dur="48000" fill="hold"/>
                                            <p:tgtEl>
                                              <p:spTgt spid="9"/>
                                            </p:tgtEl>
                                            <p:attrNameLst>
                                              <p:attrName>ppt_x</p:attrName>
                                              <p:attrName>ppt_y</p:attrName>
                                            </p:attrNameLst>
                                          </p:cBhvr>
                                          <p:rCtr x="-7682" y="116"/>
                                        </p:animMotion>
                                      </p:childTnLst>
                                    </p:cTn>
                                  </p:par>
                                  <p:par>
                                    <p:cTn id="18" presetID="23" presetClass="entr" presetSubtype="16"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 fill="hold"/>
                                            <p:tgtEl>
                                              <p:spTgt spid="11"/>
                                            </p:tgtEl>
                                            <p:attrNameLst>
                                              <p:attrName>ppt_w</p:attrName>
                                            </p:attrNameLst>
                                          </p:cBhvr>
                                          <p:tavLst>
                                            <p:tav tm="0">
                                              <p:val>
                                                <p:fltVal val="0"/>
                                              </p:val>
                                            </p:tav>
                                            <p:tav tm="100000">
                                              <p:val>
                                                <p:strVal val="#ppt_w"/>
                                              </p:val>
                                            </p:tav>
                                          </p:tavLst>
                                        </p:anim>
                                        <p:anim calcmode="lin" valueType="num">
                                          <p:cBhvr>
                                            <p:cTn id="21" dur="200" fill="hold"/>
                                            <p:tgtEl>
                                              <p:spTgt spid="11"/>
                                            </p:tgtEl>
                                            <p:attrNameLst>
                                              <p:attrName>ppt_h</p:attrName>
                                            </p:attrNameLst>
                                          </p:cBhvr>
                                          <p:tavLst>
                                            <p:tav tm="0">
                                              <p:val>
                                                <p:fltVal val="0"/>
                                              </p:val>
                                            </p:tav>
                                            <p:tav tm="100000">
                                              <p:val>
                                                <p:strVal val="#ppt_h"/>
                                              </p:val>
                                            </p:tav>
                                          </p:tavLst>
                                        </p:anim>
                                      </p:childTnLst>
                                    </p:cTn>
                                  </p:par>
                                  <p:par>
                                    <p:cTn id="22" presetID="6" presetClass="emph" presetSubtype="0" fill="hold" grpId="1" nodeType="withEffect" p14:presetBounceEnd="99000">
                                      <p:stCondLst>
                                        <p:cond delay="500"/>
                                      </p:stCondLst>
                                      <p:childTnLst>
                                        <p:animScale p14:bounceEnd="99000">
                                          <p:cBhvr>
                                            <p:cTn id="23" dur="1000" fill="hold"/>
                                            <p:tgtEl>
                                              <p:spTgt spid="11"/>
                                            </p:tgtEl>
                                          </p:cBhvr>
                                          <p:by x="110000" y="110000"/>
                                        </p:animScale>
                                      </p:childTnLst>
                                    </p:cTn>
                                  </p:par>
                                  <p:par>
                                    <p:cTn id="24" presetID="6" presetClass="emph" presetSubtype="0" accel="50000" decel="50000" fill="hold" grpId="2" nodeType="withEffect">
                                      <p:stCondLst>
                                        <p:cond delay="500"/>
                                      </p:stCondLst>
                                      <p:childTnLst>
                                        <p:animScale>
                                          <p:cBhvr>
                                            <p:cTn id="25"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tmplLst>
              <p:tmpl>
                <p:tnLst>
                  <p:par>
                    <p:cTn presetID="23" presetClass="entr" presetSubtype="16"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p:cTn dur="200" fill="hold"/>
                            <p:tgtEl>
                              <p:spTgt spid="11"/>
                            </p:tgtEl>
                            <p:attrNameLst>
                              <p:attrName>ppt_w</p:attrName>
                            </p:attrNameLst>
                          </p:cBhvr>
                          <p:tavLst>
                            <p:tav tm="0">
                              <p:val>
                                <p:fltVal val="0"/>
                              </p:val>
                            </p:tav>
                            <p:tav tm="100000">
                              <p:val>
                                <p:strVal val="#ppt_w"/>
                              </p:val>
                            </p:tav>
                          </p:tavLst>
                        </p:anim>
                        <p:anim calcmode="lin" valueType="num">
                          <p:cBhvr>
                            <p:cTn dur="200" fill="hold"/>
                            <p:tgtEl>
                              <p:spTgt spid="11"/>
                            </p:tgtEl>
                            <p:attrNameLst>
                              <p:attrName>ppt_h</p:attrName>
                            </p:attrNameLst>
                          </p:cBhvr>
                          <p:tavLst>
                            <p:tav tm="0">
                              <p:val>
                                <p:fltVal val="0"/>
                              </p:val>
                            </p:tav>
                            <p:tav tm="100000">
                              <p:val>
                                <p:strVal val="#ppt_h"/>
                              </p:val>
                            </p:tav>
                          </p:tavLst>
                        </p:anim>
                      </p:childTnLst>
                    </p:cTn>
                  </p:par>
                </p:tnLst>
              </p:tmpl>
            </p:tmplLst>
          </p:bldP>
          <p:bldP spid="11" grpId="1" animBg="1">
            <p:tmplLst>
              <p:tmpl>
                <p:tnLst>
                  <p:par>
                    <p:cTn presetID="6" presetClass="emph" presetSubtype="0" fill="hold" nodeType="withEffect" p14:presetBounceEnd="99000">
                      <p:stCondLst>
                        <p:cond delay="500"/>
                      </p:stCondLst>
                      <p:childTnLst>
                        <p:animScale p14:bounceEnd="99000">
                          <p:cBhvr>
                            <p:cTn dur="1000" fill="hold"/>
                            <p:tgtEl>
                              <p:spTgt spid="11"/>
                            </p:tgtEl>
                          </p:cBhvr>
                          <p:by x="110000" y="110000"/>
                        </p:animScale>
                      </p:childTnLst>
                    </p:cTn>
                  </p:par>
                </p:tnLst>
              </p:tmpl>
            </p:tmplLst>
          </p:bldP>
          <p:bldP spid="11" grpId="2" animBg="1">
            <p:tmplLst>
              <p:tmpl>
                <p:tnLst>
                  <p:par>
                    <p:cTn presetID="6" presetClass="emph" presetSubtype="0" accel="50000" decel="50000" fill="hold" nodeType="withEffect">
                      <p:stCondLst>
                        <p:cond delay="500"/>
                      </p:stCondLst>
                      <p:childTnLst>
                        <p:animScale>
                          <p:cBhvr>
                            <p:cTn dur="250" fill="hold"/>
                            <p:tgtEl>
                              <p:spTgt spid="11"/>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13" dur="48000" fill="hold"/>
                                            <p:tgtEl>
                                              <p:spTgt spid="8"/>
                                            </p:tgtEl>
                                            <p:attrNameLst>
                                              <p:attrName>ppt_x</p:attrName>
                                              <p:attrName>ppt_y</p:attrName>
                                            </p:attrNameLst>
                                          </p:cBhvr>
                                          <p:rCtr x="-12500" y="0"/>
                                        </p:animMotion>
                                      </p:childTnLst>
                                    </p:cTn>
                                  </p:par>
                                  <p:par>
                                    <p:cTn id="14" presetID="63" presetClass="path" presetSubtype="0" repeatCount="indefinite" accel="6000" decel="6000" autoRev="1" fill="hold" grpId="0" nodeType="withEffect">
                                      <p:stCondLst>
                                        <p:cond delay="1800"/>
                                      </p:stCondLst>
                                      <p:childTnLst>
                                        <p:animMotion origin="layout" path="M 3.75E-6 -3.7037E-7 L 0.25 -3.7037E-7 " pathEditMode="relative" rAng="0" ptsTypes="AA">
                                          <p:cBhvr>
                                            <p:cTn id="15" dur="48000" fill="hold"/>
                                            <p:tgtEl>
                                              <p:spTgt spid="7"/>
                                            </p:tgtEl>
                                            <p:attrNameLst>
                                              <p:attrName>ppt_x</p:attrName>
                                              <p:attrName>ppt_y</p:attrName>
                                            </p:attrNameLst>
                                          </p:cBhvr>
                                          <p:rCtr x="12500" y="0"/>
                                        </p:animMotion>
                                      </p:childTnLst>
                                    </p:cTn>
                                  </p:par>
                                  <p:par>
                                    <p:cTn id="16" presetID="35" presetClass="path" presetSubtype="0" repeatCount="indefinite" accel="6000" decel="6000" autoRev="1" fill="hold" nodeType="withEffect">
                                      <p:stCondLst>
                                        <p:cond delay="800"/>
                                      </p:stCondLst>
                                      <p:childTnLst>
                                        <p:animMotion origin="layout" path="M 2.5E-6 3.33333E-6 L -0.15352 0.00254 " pathEditMode="relative" rAng="0" ptsTypes="AA">
                                          <p:cBhvr>
                                            <p:cTn id="17" dur="48000" fill="hold"/>
                                            <p:tgtEl>
                                              <p:spTgt spid="9"/>
                                            </p:tgtEl>
                                            <p:attrNameLst>
                                              <p:attrName>ppt_x</p:attrName>
                                              <p:attrName>ppt_y</p:attrName>
                                            </p:attrNameLst>
                                          </p:cBhvr>
                                          <p:rCtr x="-7682" y="116"/>
                                        </p:animMotion>
                                      </p:childTnLst>
                                    </p:cTn>
                                  </p:par>
                                  <p:par>
                                    <p:cTn id="18" presetID="23" presetClass="entr" presetSubtype="16"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 fill="hold"/>
                                            <p:tgtEl>
                                              <p:spTgt spid="11"/>
                                            </p:tgtEl>
                                            <p:attrNameLst>
                                              <p:attrName>ppt_w</p:attrName>
                                            </p:attrNameLst>
                                          </p:cBhvr>
                                          <p:tavLst>
                                            <p:tav tm="0">
                                              <p:val>
                                                <p:fltVal val="0"/>
                                              </p:val>
                                            </p:tav>
                                            <p:tav tm="100000">
                                              <p:val>
                                                <p:strVal val="#ppt_w"/>
                                              </p:val>
                                            </p:tav>
                                          </p:tavLst>
                                        </p:anim>
                                        <p:anim calcmode="lin" valueType="num">
                                          <p:cBhvr>
                                            <p:cTn id="21" dur="200" fill="hold"/>
                                            <p:tgtEl>
                                              <p:spTgt spid="11"/>
                                            </p:tgtEl>
                                            <p:attrNameLst>
                                              <p:attrName>ppt_h</p:attrName>
                                            </p:attrNameLst>
                                          </p:cBhvr>
                                          <p:tavLst>
                                            <p:tav tm="0">
                                              <p:val>
                                                <p:fltVal val="0"/>
                                              </p:val>
                                            </p:tav>
                                            <p:tav tm="100000">
                                              <p:val>
                                                <p:strVal val="#ppt_h"/>
                                              </p:val>
                                            </p:tav>
                                          </p:tavLst>
                                        </p:anim>
                                      </p:childTnLst>
                                    </p:cTn>
                                  </p:par>
                                  <p:par>
                                    <p:cTn id="22" presetID="6" presetClass="emph" presetSubtype="0" fill="hold" grpId="1" nodeType="withEffect">
                                      <p:stCondLst>
                                        <p:cond delay="500"/>
                                      </p:stCondLst>
                                      <p:childTnLst>
                                        <p:animScale>
                                          <p:cBhvr>
                                            <p:cTn id="23" dur="1000" fill="hold"/>
                                            <p:tgtEl>
                                              <p:spTgt spid="11"/>
                                            </p:tgtEl>
                                          </p:cBhvr>
                                          <p:by x="110000" y="110000"/>
                                        </p:animScale>
                                      </p:childTnLst>
                                    </p:cTn>
                                  </p:par>
                                  <p:par>
                                    <p:cTn id="24" presetID="6" presetClass="emph" presetSubtype="0" accel="50000" decel="50000" fill="hold" grpId="2" nodeType="withEffect">
                                      <p:stCondLst>
                                        <p:cond delay="500"/>
                                      </p:stCondLst>
                                      <p:childTnLst>
                                        <p:animScale>
                                          <p:cBhvr>
                                            <p:cTn id="25"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tmplLst>
              <p:tmpl>
                <p:tnLst>
                  <p:par>
                    <p:cTn presetID="23" presetClass="entr" presetSubtype="16"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p:cTn dur="200" fill="hold"/>
                            <p:tgtEl>
                              <p:spTgt spid="11"/>
                            </p:tgtEl>
                            <p:attrNameLst>
                              <p:attrName>ppt_w</p:attrName>
                            </p:attrNameLst>
                          </p:cBhvr>
                          <p:tavLst>
                            <p:tav tm="0">
                              <p:val>
                                <p:fltVal val="0"/>
                              </p:val>
                            </p:tav>
                            <p:tav tm="100000">
                              <p:val>
                                <p:strVal val="#ppt_w"/>
                              </p:val>
                            </p:tav>
                          </p:tavLst>
                        </p:anim>
                        <p:anim calcmode="lin" valueType="num">
                          <p:cBhvr>
                            <p:cTn dur="200" fill="hold"/>
                            <p:tgtEl>
                              <p:spTgt spid="11"/>
                            </p:tgtEl>
                            <p:attrNameLst>
                              <p:attrName>ppt_h</p:attrName>
                            </p:attrNameLst>
                          </p:cBhvr>
                          <p:tavLst>
                            <p:tav tm="0">
                              <p:val>
                                <p:fltVal val="0"/>
                              </p:val>
                            </p:tav>
                            <p:tav tm="100000">
                              <p:val>
                                <p:strVal val="#ppt_h"/>
                              </p:val>
                            </p:tav>
                          </p:tavLst>
                        </p:anim>
                      </p:childTnLst>
                    </p:cTn>
                  </p:par>
                </p:tnLst>
              </p:tmpl>
            </p:tmplLst>
          </p:bldP>
          <p:bldP spid="11" grpId="1" animBg="1">
            <p:tmplLst>
              <p:tmpl>
                <p:tnLst>
                  <p:par>
                    <p:cTn presetID="6" presetClass="emph" presetSubtype="0" fill="hold" nodeType="withEffect">
                      <p:stCondLst>
                        <p:cond delay="500"/>
                      </p:stCondLst>
                      <p:childTnLst>
                        <p:animScale>
                          <p:cBhvr>
                            <p:cTn dur="1000" fill="hold"/>
                            <p:tgtEl>
                              <p:spTgt spid="11"/>
                            </p:tgtEl>
                          </p:cBhvr>
                          <p:by x="110000" y="110000"/>
                        </p:animScale>
                      </p:childTnLst>
                    </p:cTn>
                  </p:par>
                </p:tnLst>
              </p:tmpl>
            </p:tmplLst>
          </p:bldP>
          <p:bldP spid="11" grpId="2" animBg="1">
            <p:tmplLst>
              <p:tmpl>
                <p:tnLst>
                  <p:par>
                    <p:cTn presetID="6" presetClass="emph" presetSubtype="0" accel="50000" decel="50000" fill="hold" nodeType="withEffect">
                      <p:stCondLst>
                        <p:cond delay="500"/>
                      </p:stCondLst>
                      <p:childTnLst>
                        <p:animScale>
                          <p:cBhvr>
                            <p:cTn dur="250" fill="hold"/>
                            <p:tgtEl>
                              <p:spTgt spid="11"/>
                            </p:tgtEl>
                          </p:cBhvr>
                          <p:by x="91000" y="91000"/>
                        </p:animScale>
                      </p:childTnLst>
                    </p:cTn>
                  </p:par>
                </p:tnLst>
              </p:tmpl>
            </p:tmplLst>
          </p:bldP>
        </p:bldLst>
      </p:timing>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Alleen titel</a:t>
            </a:r>
          </a:p>
        </p:txBody>
      </p:sp>
      <p:sp>
        <p:nvSpPr>
          <p:cNvPr id="5" name="Tijdelijke aanduiding voor datum 4">
            <a:extLst>
              <a:ext uri="{FF2B5EF4-FFF2-40B4-BE49-F238E27FC236}">
                <a16:creationId xmlns:a16="http://schemas.microsoft.com/office/drawing/2014/main" id="{DFD23102-8BAC-2C39-5E2D-A082A2A53579}"/>
              </a:ext>
            </a:extLst>
          </p:cNvPr>
          <p:cNvSpPr>
            <a:spLocks noGrp="1"/>
          </p:cNvSpPr>
          <p:nvPr>
            <p:ph type="dt" sz="half" idx="10"/>
          </p:nvPr>
        </p:nvSpPr>
        <p:spPr/>
        <p:txBody>
          <a:bodyPr/>
          <a:lstStyle/>
          <a:p>
            <a:pPr algn="ctr"/>
            <a:fld id="{44A22461-A8F3-448B-AA20-717876D564FC}" type="datetime4">
              <a:rPr lang="nl-NL" smtClean="0"/>
              <a:t>4 februari 2025</a:t>
            </a:fld>
            <a:endParaRPr lang="nl-NL"/>
          </a:p>
        </p:txBody>
      </p:sp>
      <p:sp>
        <p:nvSpPr>
          <p:cNvPr id="6" name="Tijdelijke aanduiding voor voettekst 5">
            <a:extLst>
              <a:ext uri="{FF2B5EF4-FFF2-40B4-BE49-F238E27FC236}">
                <a16:creationId xmlns:a16="http://schemas.microsoft.com/office/drawing/2014/main" id="{5487D416-658B-55C7-1578-D7174035C512}"/>
              </a:ext>
            </a:extLst>
          </p:cNvPr>
          <p:cNvSpPr>
            <a:spLocks noGrp="1"/>
          </p:cNvSpPr>
          <p:nvPr>
            <p:ph type="ftr" sz="quarter" idx="11"/>
          </p:nvPr>
        </p:nvSpPr>
        <p:spPr/>
        <p:txBody>
          <a:bodyPr/>
          <a:lstStyle/>
          <a:p>
            <a:pPr>
              <a:buClr>
                <a:schemeClr val="accent1"/>
              </a:buClr>
              <a:buSzPct val="130000"/>
              <a:buFont typeface="Arial" panose="020B0604020202020204" pitchFamily="34" charset="0"/>
              <a:buNone/>
            </a:pPr>
            <a:r>
              <a:rPr lang="nl-NL"/>
              <a:t>Ace Yourself</a:t>
            </a:r>
          </a:p>
        </p:txBody>
      </p:sp>
      <p:sp>
        <p:nvSpPr>
          <p:cNvPr id="7" name="Tijdelijke aanduiding voor dianummer 6">
            <a:extLst>
              <a:ext uri="{FF2B5EF4-FFF2-40B4-BE49-F238E27FC236}">
                <a16:creationId xmlns:a16="http://schemas.microsoft.com/office/drawing/2014/main" id="{65940A9D-BD9C-1297-6950-A38F81DD9F50}"/>
              </a:ext>
            </a:extLst>
          </p:cNvPr>
          <p:cNvSpPr>
            <a:spLocks noGrp="1"/>
          </p:cNvSpPr>
          <p:nvPr>
            <p:ph type="sldNum" sz="quarter" idx="12"/>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415096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57" name="Rechthoek: afgeronde hoeken 56">
            <a:extLst>
              <a:ext uri="{FF2B5EF4-FFF2-40B4-BE49-F238E27FC236}">
                <a16:creationId xmlns:a16="http://schemas.microsoft.com/office/drawing/2014/main" id="{C8C5B668-81D7-C86E-6B50-F9BC95E7A59D}"/>
              </a:ext>
            </a:extLst>
          </p:cNvPr>
          <p:cNvSpPr/>
          <p:nvPr userDrawn="1"/>
        </p:nvSpPr>
        <p:spPr>
          <a:xfrm>
            <a:off x="6397704" y="1258829"/>
            <a:ext cx="5074295" cy="5084822"/>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2557794"/>
            <a:ext cx="5172831" cy="1742411"/>
          </a:xfrm>
        </p:spPr>
        <p:txBody>
          <a:bodyPr vert="horz" lIns="0" tIns="0" rIns="0" bIns="0" rtlCol="0" anchor="b">
            <a:noAutofit/>
          </a:bodyPr>
          <a:lstStyle>
            <a:lvl1pPr>
              <a:defRPr lang="nl-NL" sz="6600"/>
            </a:lvl1pPr>
          </a:lstStyle>
          <a:p>
            <a:pPr lvl="0">
              <a:lnSpc>
                <a:spcPct val="80000"/>
              </a:lnSpc>
            </a:pPr>
            <a:r>
              <a:rPr lang="nl-NL"/>
              <a:t>Afsluitende </a:t>
            </a:r>
            <a:br>
              <a:rPr lang="nl-NL"/>
            </a:br>
            <a:r>
              <a:rPr lang="nl-NL"/>
              <a:t>tekst</a:t>
            </a:r>
          </a:p>
        </p:txBody>
      </p:sp>
      <p:grpSp>
        <p:nvGrpSpPr>
          <p:cNvPr id="53" name="Groep 52">
            <a:extLst>
              <a:ext uri="{FF2B5EF4-FFF2-40B4-BE49-F238E27FC236}">
                <a16:creationId xmlns:a16="http://schemas.microsoft.com/office/drawing/2014/main" id="{983F16E3-C8BE-1C6D-8FFE-57140C15EF48}"/>
              </a:ext>
            </a:extLst>
          </p:cNvPr>
          <p:cNvGrpSpPr/>
          <p:nvPr userDrawn="1"/>
        </p:nvGrpSpPr>
        <p:grpSpPr>
          <a:xfrm>
            <a:off x="7949233" y="328901"/>
            <a:ext cx="1899202" cy="2046539"/>
            <a:chOff x="3236015" y="-1092691"/>
            <a:chExt cx="1333500" cy="1436951"/>
          </a:xfrm>
        </p:grpSpPr>
        <p:sp>
          <p:nvSpPr>
            <p:cNvPr id="13" name="Vrije vorm: vorm 12">
              <a:extLst>
                <a:ext uri="{FF2B5EF4-FFF2-40B4-BE49-F238E27FC236}">
                  <a16:creationId xmlns:a16="http://schemas.microsoft.com/office/drawing/2014/main" id="{D72760F9-CC84-0DB9-27C1-5798D1D883EC}"/>
                </a:ext>
              </a:extLst>
            </p:cNvPr>
            <p:cNvSpPr/>
            <p:nvPr/>
          </p:nvSpPr>
          <p:spPr>
            <a:xfrm>
              <a:off x="3236015" y="-1092691"/>
              <a:ext cx="1333500" cy="1333500"/>
            </a:xfrm>
            <a:custGeom>
              <a:avLst/>
              <a:gdLst>
                <a:gd name="connsiteX0" fmla="*/ 1333500 w 1333500"/>
                <a:gd name="connsiteY0" fmla="*/ 666750 h 1333500"/>
                <a:gd name="connsiteX1" fmla="*/ 666750 w 1333500"/>
                <a:gd name="connsiteY1" fmla="*/ 1333500 h 1333500"/>
                <a:gd name="connsiteX2" fmla="*/ 0 w 1333500"/>
                <a:gd name="connsiteY2" fmla="*/ 666750 h 1333500"/>
                <a:gd name="connsiteX3" fmla="*/ 666750 w 1333500"/>
                <a:gd name="connsiteY3" fmla="*/ 0 h 1333500"/>
                <a:gd name="connsiteX4" fmla="*/ 1333500 w 1333500"/>
                <a:gd name="connsiteY4" fmla="*/ 66675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1333500" y="666750"/>
                  </a:moveTo>
                  <a:cubicBezTo>
                    <a:pt x="1333500" y="1034986"/>
                    <a:pt x="1034986" y="1333500"/>
                    <a:pt x="666750" y="1333500"/>
                  </a:cubicBezTo>
                  <a:cubicBezTo>
                    <a:pt x="298514" y="1333500"/>
                    <a:pt x="0" y="1034986"/>
                    <a:pt x="0" y="666750"/>
                  </a:cubicBezTo>
                  <a:cubicBezTo>
                    <a:pt x="0" y="298514"/>
                    <a:pt x="298514" y="0"/>
                    <a:pt x="666750" y="0"/>
                  </a:cubicBezTo>
                  <a:cubicBezTo>
                    <a:pt x="1034986" y="0"/>
                    <a:pt x="1333500" y="298514"/>
                    <a:pt x="1333500" y="666750"/>
                  </a:cubicBezTo>
                  <a:close/>
                </a:path>
              </a:pathLst>
            </a:custGeom>
            <a:solidFill>
              <a:srgbClr val="FFEFC4"/>
            </a:solidFill>
            <a:ln w="9525"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45CF377-E746-6F04-F60C-7DD76770B11A}"/>
                </a:ext>
              </a:extLst>
            </p:cNvPr>
            <p:cNvSpPr/>
            <p:nvPr/>
          </p:nvSpPr>
          <p:spPr>
            <a:xfrm>
              <a:off x="3321740" y="-959341"/>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80963 w 161925"/>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80963" y="117215"/>
                    <a:pt x="44710" y="80963"/>
                    <a:pt x="0" y="80963"/>
                  </a:cubicBezTo>
                  <a:cubicBezTo>
                    <a:pt x="44710" y="80963"/>
                    <a:pt x="80963" y="44710"/>
                    <a:pt x="80963" y="0"/>
                  </a:cubicBezTo>
                  <a:cubicBezTo>
                    <a:pt x="80963" y="44710"/>
                    <a:pt x="117215" y="80963"/>
                    <a:pt x="161925" y="80963"/>
                  </a:cubicBezTo>
                  <a:cubicBezTo>
                    <a:pt x="117215" y="80963"/>
                    <a:pt x="80963" y="117215"/>
                    <a:pt x="80963" y="161925"/>
                  </a:cubicBezTo>
                  <a:close/>
                </a:path>
              </a:pathLst>
            </a:custGeom>
            <a:solidFill>
              <a:srgbClr val="FDFDFD"/>
            </a:solidFill>
            <a:ln w="9525" cap="flat">
              <a:noFill/>
              <a:prstDash val="solid"/>
              <a:miter/>
            </a:ln>
          </p:spPr>
          <p:txBody>
            <a:bodyPr rtlCol="0" anchor="ctr"/>
            <a:lstStyle/>
            <a:p>
              <a:endParaRPr lang="nl-NL"/>
            </a:p>
          </p:txBody>
        </p:sp>
        <p:grpSp>
          <p:nvGrpSpPr>
            <p:cNvPr id="15" name="Graphic 10">
              <a:extLst>
                <a:ext uri="{FF2B5EF4-FFF2-40B4-BE49-F238E27FC236}">
                  <a16:creationId xmlns:a16="http://schemas.microsoft.com/office/drawing/2014/main" id="{7DD2C3CB-A737-3F57-F0BC-D687B778010F}"/>
                </a:ext>
              </a:extLst>
            </p:cNvPr>
            <p:cNvGrpSpPr/>
            <p:nvPr/>
          </p:nvGrpSpPr>
          <p:grpSpPr>
            <a:xfrm>
              <a:off x="3540816" y="-1026014"/>
              <a:ext cx="675407" cy="1370274"/>
              <a:chOff x="3540816" y="-1026014"/>
              <a:chExt cx="675407" cy="1370274"/>
            </a:xfrm>
          </p:grpSpPr>
          <p:sp>
            <p:nvSpPr>
              <p:cNvPr id="16" name="Vrije vorm: vorm 15">
                <a:extLst>
                  <a:ext uri="{FF2B5EF4-FFF2-40B4-BE49-F238E27FC236}">
                    <a16:creationId xmlns:a16="http://schemas.microsoft.com/office/drawing/2014/main" id="{CC9FDDBC-B2A8-1281-5C13-6C84EF03A4F5}"/>
                  </a:ext>
                </a:extLst>
              </p:cNvPr>
              <p:cNvSpPr/>
              <p:nvPr/>
            </p:nvSpPr>
            <p:spPr>
              <a:xfrm>
                <a:off x="3896067" y="120546"/>
                <a:ext cx="57559" cy="111852"/>
              </a:xfrm>
              <a:custGeom>
                <a:avLst/>
                <a:gdLst>
                  <a:gd name="connsiteX0" fmla="*/ 0 w 57559"/>
                  <a:gd name="connsiteY0" fmla="*/ 0 h 111852"/>
                  <a:gd name="connsiteX1" fmla="*/ 57560 w 57559"/>
                  <a:gd name="connsiteY1" fmla="*/ 0 h 111852"/>
                  <a:gd name="connsiteX2" fmla="*/ 57560 w 57559"/>
                  <a:gd name="connsiteY2" fmla="*/ 111852 h 111852"/>
                  <a:gd name="connsiteX3" fmla="*/ 0 w 57559"/>
                  <a:gd name="connsiteY3" fmla="*/ 111852 h 111852"/>
                  <a:gd name="connsiteX4" fmla="*/ 0 w 57559"/>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52">
                    <a:moveTo>
                      <a:pt x="0" y="0"/>
                    </a:moveTo>
                    <a:lnTo>
                      <a:pt x="57560" y="0"/>
                    </a:lnTo>
                    <a:lnTo>
                      <a:pt x="57560"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1E0854C9-A2A5-D109-26B7-4213B66FCB1F}"/>
                  </a:ext>
                </a:extLst>
              </p:cNvPr>
              <p:cNvSpPr/>
              <p:nvPr/>
            </p:nvSpPr>
            <p:spPr>
              <a:xfrm>
                <a:off x="3896067" y="232398"/>
                <a:ext cx="57559" cy="111861"/>
              </a:xfrm>
              <a:custGeom>
                <a:avLst/>
                <a:gdLst>
                  <a:gd name="connsiteX0" fmla="*/ 0 w 57559"/>
                  <a:gd name="connsiteY0" fmla="*/ 0 h 111861"/>
                  <a:gd name="connsiteX1" fmla="*/ 57560 w 57559"/>
                  <a:gd name="connsiteY1" fmla="*/ 0 h 111861"/>
                  <a:gd name="connsiteX2" fmla="*/ 57560 w 57559"/>
                  <a:gd name="connsiteY2" fmla="*/ 111861 h 111861"/>
                  <a:gd name="connsiteX3" fmla="*/ 0 w 57559"/>
                  <a:gd name="connsiteY3" fmla="*/ 111861 h 111861"/>
                  <a:gd name="connsiteX4" fmla="*/ 0 w 57559"/>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61">
                    <a:moveTo>
                      <a:pt x="0" y="0"/>
                    </a:moveTo>
                    <a:lnTo>
                      <a:pt x="57560" y="0"/>
                    </a:lnTo>
                    <a:lnTo>
                      <a:pt x="57560" y="111861"/>
                    </a:lnTo>
                    <a:lnTo>
                      <a:pt x="0" y="111861"/>
                    </a:lnTo>
                    <a:lnTo>
                      <a:pt x="0" y="0"/>
                    </a:ln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49A9FE7B-E71F-C951-2058-745359E3E473}"/>
                  </a:ext>
                </a:extLst>
              </p:cNvPr>
              <p:cNvSpPr/>
              <p:nvPr/>
            </p:nvSpPr>
            <p:spPr>
              <a:xfrm>
                <a:off x="3890802"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6BCB0C-676A-17D6-6F0D-4FD8A5481E99}"/>
                  </a:ext>
                </a:extLst>
              </p:cNvPr>
              <p:cNvSpPr/>
              <p:nvPr/>
            </p:nvSpPr>
            <p:spPr>
              <a:xfrm>
                <a:off x="3890802" y="86532"/>
                <a:ext cx="68079" cy="68075"/>
              </a:xfrm>
              <a:custGeom>
                <a:avLst/>
                <a:gdLst>
                  <a:gd name="connsiteX0" fmla="*/ 34040 w 68079"/>
                  <a:gd name="connsiteY0" fmla="*/ 68075 h 68075"/>
                  <a:gd name="connsiteX1" fmla="*/ 0 w 68079"/>
                  <a:gd name="connsiteY1" fmla="*/ 34033 h 68075"/>
                  <a:gd name="connsiteX2" fmla="*/ 34040 w 68079"/>
                  <a:gd name="connsiteY2" fmla="*/ 0 h 68075"/>
                  <a:gd name="connsiteX3" fmla="*/ 68080 w 68079"/>
                  <a:gd name="connsiteY3" fmla="*/ 34033 h 68075"/>
                  <a:gd name="connsiteX4" fmla="*/ 34040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40" y="68075"/>
                    </a:moveTo>
                    <a:cubicBezTo>
                      <a:pt x="15241" y="68075"/>
                      <a:pt x="0" y="52835"/>
                      <a:pt x="0" y="34033"/>
                    </a:cubicBezTo>
                    <a:cubicBezTo>
                      <a:pt x="0" y="15240"/>
                      <a:pt x="15241" y="0"/>
                      <a:pt x="34040" y="0"/>
                    </a:cubicBezTo>
                    <a:cubicBezTo>
                      <a:pt x="52840" y="0"/>
                      <a:pt x="68080" y="15240"/>
                      <a:pt x="68080" y="34033"/>
                    </a:cubicBezTo>
                    <a:cubicBezTo>
                      <a:pt x="68080" y="52835"/>
                      <a:pt x="52840" y="68075"/>
                      <a:pt x="34040" y="68075"/>
                    </a:cubicBezTo>
                    <a:close/>
                  </a:path>
                </a:pathLst>
              </a:custGeom>
              <a:solidFill>
                <a:srgbClr val="2C3338"/>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638AA9E-C646-1DCA-5AC6-4D505E4B64C0}"/>
                  </a:ext>
                </a:extLst>
              </p:cNvPr>
              <p:cNvSpPr/>
              <p:nvPr/>
            </p:nvSpPr>
            <p:spPr>
              <a:xfrm>
                <a:off x="3896067" y="203651"/>
                <a:ext cx="57559" cy="57559"/>
              </a:xfrm>
              <a:custGeom>
                <a:avLst/>
                <a:gdLst>
                  <a:gd name="connsiteX0" fmla="*/ 28780 w 57559"/>
                  <a:gd name="connsiteY0" fmla="*/ 57560 h 57559"/>
                  <a:gd name="connsiteX1" fmla="*/ 0 w 57559"/>
                  <a:gd name="connsiteY1" fmla="*/ 28775 h 57559"/>
                  <a:gd name="connsiteX2" fmla="*/ 28780 w 57559"/>
                  <a:gd name="connsiteY2" fmla="*/ 0 h 57559"/>
                  <a:gd name="connsiteX3" fmla="*/ 57560 w 57559"/>
                  <a:gd name="connsiteY3" fmla="*/ 28775 h 57559"/>
                  <a:gd name="connsiteX4" fmla="*/ 28780 w 57559"/>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57559">
                    <a:moveTo>
                      <a:pt x="28780" y="57560"/>
                    </a:moveTo>
                    <a:cubicBezTo>
                      <a:pt x="12885" y="57560"/>
                      <a:pt x="0" y="44672"/>
                      <a:pt x="0" y="28775"/>
                    </a:cubicBezTo>
                    <a:cubicBezTo>
                      <a:pt x="0" y="12878"/>
                      <a:pt x="12885" y="0"/>
                      <a:pt x="28780" y="0"/>
                    </a:cubicBezTo>
                    <a:cubicBezTo>
                      <a:pt x="44675" y="0"/>
                      <a:pt x="57560" y="12878"/>
                      <a:pt x="57560" y="28775"/>
                    </a:cubicBezTo>
                    <a:cubicBezTo>
                      <a:pt x="57560" y="44672"/>
                      <a:pt x="44675" y="57560"/>
                      <a:pt x="28780" y="57560"/>
                    </a:cubicBezTo>
                    <a:close/>
                  </a:path>
                </a:pathLst>
              </a:custGeom>
              <a:solidFill>
                <a:srgbClr val="FCBE5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6093D1E0-268F-0389-F273-68C1BE3BE45E}"/>
                  </a:ext>
                </a:extLst>
              </p:cNvPr>
              <p:cNvSpPr/>
              <p:nvPr/>
            </p:nvSpPr>
            <p:spPr>
              <a:xfrm>
                <a:off x="3887513"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5605565F-5B0C-0396-1414-56B93DFC5C1D}"/>
                  </a:ext>
                </a:extLst>
              </p:cNvPr>
              <p:cNvSpPr/>
              <p:nvPr/>
            </p:nvSpPr>
            <p:spPr>
              <a:xfrm>
                <a:off x="3803411" y="120565"/>
                <a:ext cx="57560" cy="111852"/>
              </a:xfrm>
              <a:custGeom>
                <a:avLst/>
                <a:gdLst>
                  <a:gd name="connsiteX0" fmla="*/ 0 w 57560"/>
                  <a:gd name="connsiteY0" fmla="*/ 0 h 111852"/>
                  <a:gd name="connsiteX1" fmla="*/ 57561 w 57560"/>
                  <a:gd name="connsiteY1" fmla="*/ 0 h 111852"/>
                  <a:gd name="connsiteX2" fmla="*/ 57561 w 57560"/>
                  <a:gd name="connsiteY2" fmla="*/ 111852 h 111852"/>
                  <a:gd name="connsiteX3" fmla="*/ 0 w 57560"/>
                  <a:gd name="connsiteY3" fmla="*/ 111852 h 111852"/>
                  <a:gd name="connsiteX4" fmla="*/ 0 w 57560"/>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52">
                    <a:moveTo>
                      <a:pt x="0" y="0"/>
                    </a:moveTo>
                    <a:lnTo>
                      <a:pt x="57561" y="0"/>
                    </a:lnTo>
                    <a:lnTo>
                      <a:pt x="57561"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61E3D26A-227D-CA3F-688C-7777645CD1B8}"/>
                  </a:ext>
                </a:extLst>
              </p:cNvPr>
              <p:cNvSpPr/>
              <p:nvPr/>
            </p:nvSpPr>
            <p:spPr>
              <a:xfrm>
                <a:off x="3803411" y="232369"/>
                <a:ext cx="57560" cy="111861"/>
              </a:xfrm>
              <a:custGeom>
                <a:avLst/>
                <a:gdLst>
                  <a:gd name="connsiteX0" fmla="*/ 0 w 57560"/>
                  <a:gd name="connsiteY0" fmla="*/ 0 h 111861"/>
                  <a:gd name="connsiteX1" fmla="*/ 57561 w 57560"/>
                  <a:gd name="connsiteY1" fmla="*/ 0 h 111861"/>
                  <a:gd name="connsiteX2" fmla="*/ 57561 w 57560"/>
                  <a:gd name="connsiteY2" fmla="*/ 111862 h 111861"/>
                  <a:gd name="connsiteX3" fmla="*/ 0 w 57560"/>
                  <a:gd name="connsiteY3" fmla="*/ 111862 h 111861"/>
                  <a:gd name="connsiteX4" fmla="*/ 0 w 57560"/>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61">
                    <a:moveTo>
                      <a:pt x="0" y="0"/>
                    </a:moveTo>
                    <a:lnTo>
                      <a:pt x="57561" y="0"/>
                    </a:lnTo>
                    <a:lnTo>
                      <a:pt x="57561" y="111862"/>
                    </a:lnTo>
                    <a:lnTo>
                      <a:pt x="0" y="111862"/>
                    </a:lnTo>
                    <a:lnTo>
                      <a:pt x="0" y="0"/>
                    </a:ln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7FD1570-C11C-89CF-C72D-E6BF867646E4}"/>
                  </a:ext>
                </a:extLst>
              </p:cNvPr>
              <p:cNvSpPr/>
              <p:nvPr/>
            </p:nvSpPr>
            <p:spPr>
              <a:xfrm>
                <a:off x="3798148"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6D387C5-0A50-54DD-168F-AA6051ED86C1}"/>
                  </a:ext>
                </a:extLst>
              </p:cNvPr>
              <p:cNvSpPr/>
              <p:nvPr/>
            </p:nvSpPr>
            <p:spPr>
              <a:xfrm>
                <a:off x="3794886"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3DB72F35-A8CE-9925-E93A-061DC361E8AB}"/>
                  </a:ext>
                </a:extLst>
              </p:cNvPr>
              <p:cNvSpPr/>
              <p:nvPr/>
            </p:nvSpPr>
            <p:spPr>
              <a:xfrm>
                <a:off x="3798148" y="86532"/>
                <a:ext cx="68079" cy="68075"/>
              </a:xfrm>
              <a:custGeom>
                <a:avLst/>
                <a:gdLst>
                  <a:gd name="connsiteX0" fmla="*/ 34039 w 68079"/>
                  <a:gd name="connsiteY0" fmla="*/ 68075 h 68075"/>
                  <a:gd name="connsiteX1" fmla="*/ 0 w 68079"/>
                  <a:gd name="connsiteY1" fmla="*/ 34033 h 68075"/>
                  <a:gd name="connsiteX2" fmla="*/ 34039 w 68079"/>
                  <a:gd name="connsiteY2" fmla="*/ 0 h 68075"/>
                  <a:gd name="connsiteX3" fmla="*/ 68080 w 68079"/>
                  <a:gd name="connsiteY3" fmla="*/ 34033 h 68075"/>
                  <a:gd name="connsiteX4" fmla="*/ 34039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39" y="68075"/>
                    </a:moveTo>
                    <a:cubicBezTo>
                      <a:pt x="15240" y="68075"/>
                      <a:pt x="0" y="52835"/>
                      <a:pt x="0" y="34033"/>
                    </a:cubicBezTo>
                    <a:cubicBezTo>
                      <a:pt x="0" y="15240"/>
                      <a:pt x="15240" y="0"/>
                      <a:pt x="34039" y="0"/>
                    </a:cubicBezTo>
                    <a:cubicBezTo>
                      <a:pt x="52839" y="0"/>
                      <a:pt x="68080" y="15240"/>
                      <a:pt x="68080" y="34033"/>
                    </a:cubicBezTo>
                    <a:cubicBezTo>
                      <a:pt x="68080" y="52835"/>
                      <a:pt x="52839" y="68075"/>
                      <a:pt x="34039" y="68075"/>
                    </a:cubicBezTo>
                    <a:close/>
                  </a:path>
                </a:pathLst>
              </a:custGeom>
              <a:solidFill>
                <a:srgbClr val="2C3338"/>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3273374-E613-F12E-016F-6825C9DE50AB}"/>
                  </a:ext>
                </a:extLst>
              </p:cNvPr>
              <p:cNvSpPr/>
              <p:nvPr/>
            </p:nvSpPr>
            <p:spPr>
              <a:xfrm>
                <a:off x="3803411" y="203651"/>
                <a:ext cx="57560" cy="57559"/>
              </a:xfrm>
              <a:custGeom>
                <a:avLst/>
                <a:gdLst>
                  <a:gd name="connsiteX0" fmla="*/ 28781 w 57560"/>
                  <a:gd name="connsiteY0" fmla="*/ 57560 h 57559"/>
                  <a:gd name="connsiteX1" fmla="*/ 0 w 57560"/>
                  <a:gd name="connsiteY1" fmla="*/ 28775 h 57559"/>
                  <a:gd name="connsiteX2" fmla="*/ 28781 w 57560"/>
                  <a:gd name="connsiteY2" fmla="*/ 0 h 57559"/>
                  <a:gd name="connsiteX3" fmla="*/ 57561 w 57560"/>
                  <a:gd name="connsiteY3" fmla="*/ 28775 h 57559"/>
                  <a:gd name="connsiteX4" fmla="*/ 28781 w 57560"/>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57559">
                    <a:moveTo>
                      <a:pt x="28781" y="57560"/>
                    </a:moveTo>
                    <a:cubicBezTo>
                      <a:pt x="12885" y="57560"/>
                      <a:pt x="0" y="44672"/>
                      <a:pt x="0" y="28775"/>
                    </a:cubicBezTo>
                    <a:cubicBezTo>
                      <a:pt x="0" y="12878"/>
                      <a:pt x="12885" y="0"/>
                      <a:pt x="28781" y="0"/>
                    </a:cubicBezTo>
                    <a:cubicBezTo>
                      <a:pt x="44675" y="0"/>
                      <a:pt x="57561" y="12878"/>
                      <a:pt x="57561" y="28775"/>
                    </a:cubicBezTo>
                    <a:cubicBezTo>
                      <a:pt x="57561" y="44672"/>
                      <a:pt x="44675" y="57560"/>
                      <a:pt x="28781" y="57560"/>
                    </a:cubicBezTo>
                    <a:close/>
                  </a:path>
                </a:pathLst>
              </a:custGeom>
              <a:solidFill>
                <a:srgbClr val="FCBE5B"/>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FC0D01A3-828A-2CC9-0EC5-AB9A886165C8}"/>
                  </a:ext>
                </a:extLst>
              </p:cNvPr>
              <p:cNvSpPr/>
              <p:nvPr/>
            </p:nvSpPr>
            <p:spPr>
              <a:xfrm>
                <a:off x="4035327" y="9418"/>
                <a:ext cx="32907" cy="222989"/>
              </a:xfrm>
              <a:custGeom>
                <a:avLst/>
                <a:gdLst>
                  <a:gd name="connsiteX0" fmla="*/ 0 w 32907"/>
                  <a:gd name="connsiteY0" fmla="*/ 0 h 222989"/>
                  <a:gd name="connsiteX1" fmla="*/ 32907 w 32907"/>
                  <a:gd name="connsiteY1" fmla="*/ 222990 h 222989"/>
                </a:gdLst>
                <a:ahLst/>
                <a:cxnLst>
                  <a:cxn ang="0">
                    <a:pos x="connsiteX0" y="connsiteY0"/>
                  </a:cxn>
                  <a:cxn ang="0">
                    <a:pos x="connsiteX1" y="connsiteY1"/>
                  </a:cxn>
                </a:cxnLst>
                <a:rect l="l" t="t" r="r" b="b"/>
                <a:pathLst>
                  <a:path w="32907" h="222989">
                    <a:moveTo>
                      <a:pt x="0" y="0"/>
                    </a:moveTo>
                    <a:cubicBezTo>
                      <a:pt x="0" y="0"/>
                      <a:pt x="20364" y="74962"/>
                      <a:pt x="32907" y="222990"/>
                    </a:cubicBezTo>
                  </a:path>
                </a:pathLst>
              </a:custGeom>
              <a:noFill/>
              <a:ln w="46366" cap="rnd">
                <a:solidFill>
                  <a:srgbClr val="FCBE5B"/>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B48B38C5-06D2-53B7-9580-2358FE3C8F05}"/>
                  </a:ext>
                </a:extLst>
              </p:cNvPr>
              <p:cNvSpPr/>
              <p:nvPr/>
            </p:nvSpPr>
            <p:spPr>
              <a:xfrm>
                <a:off x="4008866"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1B40FEB5-2D0C-83FC-3501-55FD8D9C9C88}"/>
                  </a:ext>
                </a:extLst>
              </p:cNvPr>
              <p:cNvSpPr/>
              <p:nvPr/>
            </p:nvSpPr>
            <p:spPr>
              <a:xfrm>
                <a:off x="4035326" y="9418"/>
                <a:ext cx="17829" cy="92811"/>
              </a:xfrm>
              <a:custGeom>
                <a:avLst/>
                <a:gdLst>
                  <a:gd name="connsiteX0" fmla="*/ 0 w 17829"/>
                  <a:gd name="connsiteY0" fmla="*/ 0 h 92811"/>
                  <a:gd name="connsiteX1" fmla="*/ 17830 w 17829"/>
                  <a:gd name="connsiteY1" fmla="*/ 92812 h 92811"/>
                </a:gdLst>
                <a:ahLst/>
                <a:cxnLst>
                  <a:cxn ang="0">
                    <a:pos x="connsiteX0" y="connsiteY0"/>
                  </a:cxn>
                  <a:cxn ang="0">
                    <a:pos x="connsiteX1" y="connsiteY1"/>
                  </a:cxn>
                </a:cxnLst>
                <a:rect l="l" t="t" r="r" b="b"/>
                <a:pathLst>
                  <a:path w="17829" h="92811">
                    <a:moveTo>
                      <a:pt x="0" y="0"/>
                    </a:moveTo>
                    <a:cubicBezTo>
                      <a:pt x="0" y="0"/>
                      <a:pt x="10655" y="45101"/>
                      <a:pt x="17830" y="92812"/>
                    </a:cubicBezTo>
                  </a:path>
                </a:pathLst>
              </a:custGeom>
              <a:noFill/>
              <a:ln w="52921" cap="flat">
                <a:solidFill>
                  <a:srgbClr val="EE4A63"/>
                </a:solid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BE64D49-90B6-36E7-9918-AA783DD8BFF9}"/>
                  </a:ext>
                </a:extLst>
              </p:cNvPr>
              <p:cNvSpPr/>
              <p:nvPr/>
            </p:nvSpPr>
            <p:spPr>
              <a:xfrm>
                <a:off x="3540816" y="-903474"/>
                <a:ext cx="675407" cy="932320"/>
              </a:xfrm>
              <a:custGeom>
                <a:avLst/>
                <a:gdLst>
                  <a:gd name="connsiteX0" fmla="*/ 341575 w 675407"/>
                  <a:gd name="connsiteY0" fmla="*/ 932238 h 932320"/>
                  <a:gd name="connsiteX1" fmla="*/ 494511 w 675407"/>
                  <a:gd name="connsiteY1" fmla="*/ 886461 h 932320"/>
                  <a:gd name="connsiteX2" fmla="*/ 655185 w 675407"/>
                  <a:gd name="connsiteY2" fmla="*/ 684032 h 932320"/>
                  <a:gd name="connsiteX3" fmla="*/ 655595 w 675407"/>
                  <a:gd name="connsiteY3" fmla="*/ 568535 h 932320"/>
                  <a:gd name="connsiteX4" fmla="*/ 625896 w 675407"/>
                  <a:gd name="connsiteY4" fmla="*/ 530611 h 932320"/>
                  <a:gd name="connsiteX5" fmla="*/ 635255 w 675407"/>
                  <a:gd name="connsiteY5" fmla="*/ 422773 h 932320"/>
                  <a:gd name="connsiteX6" fmla="*/ 643887 w 675407"/>
                  <a:gd name="connsiteY6" fmla="*/ 415005 h 932320"/>
                  <a:gd name="connsiteX7" fmla="*/ 648556 w 675407"/>
                  <a:gd name="connsiteY7" fmla="*/ 280896 h 932320"/>
                  <a:gd name="connsiteX8" fmla="*/ 404799 w 675407"/>
                  <a:gd name="connsiteY8" fmla="*/ 28484 h 932320"/>
                  <a:gd name="connsiteX9" fmla="*/ 270609 w 675407"/>
                  <a:gd name="connsiteY9" fmla="*/ 28484 h 932320"/>
                  <a:gd name="connsiteX10" fmla="*/ 26855 w 675407"/>
                  <a:gd name="connsiteY10" fmla="*/ 280896 h 932320"/>
                  <a:gd name="connsiteX11" fmla="*/ 31522 w 675407"/>
                  <a:gd name="connsiteY11" fmla="*/ 415005 h 932320"/>
                  <a:gd name="connsiteX12" fmla="*/ 40153 w 675407"/>
                  <a:gd name="connsiteY12" fmla="*/ 422773 h 932320"/>
                  <a:gd name="connsiteX13" fmla="*/ 49512 w 675407"/>
                  <a:gd name="connsiteY13" fmla="*/ 530611 h 932320"/>
                  <a:gd name="connsiteX14" fmla="*/ 19815 w 675407"/>
                  <a:gd name="connsiteY14" fmla="*/ 568535 h 932320"/>
                  <a:gd name="connsiteX15" fmla="*/ 20220 w 675407"/>
                  <a:gd name="connsiteY15" fmla="*/ 684032 h 932320"/>
                  <a:gd name="connsiteX16" fmla="*/ 180897 w 675407"/>
                  <a:gd name="connsiteY16" fmla="*/ 886433 h 932320"/>
                  <a:gd name="connsiteX17" fmla="*/ 341575 w 675407"/>
                  <a:gd name="connsiteY17" fmla="*/ 932210 h 932320"/>
                  <a:gd name="connsiteX18" fmla="*/ 341575 w 675407"/>
                  <a:gd name="connsiteY18" fmla="*/ 932238 h 9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407" h="932320">
                    <a:moveTo>
                      <a:pt x="341575" y="932238"/>
                    </a:moveTo>
                    <a:cubicBezTo>
                      <a:pt x="464921" y="929514"/>
                      <a:pt x="494511" y="886461"/>
                      <a:pt x="494511" y="886461"/>
                    </a:cubicBezTo>
                    <a:lnTo>
                      <a:pt x="655185" y="684032"/>
                    </a:lnTo>
                    <a:cubicBezTo>
                      <a:pt x="681998" y="650262"/>
                      <a:pt x="682160" y="602493"/>
                      <a:pt x="655595" y="568535"/>
                    </a:cubicBezTo>
                    <a:lnTo>
                      <a:pt x="625896" y="530611"/>
                    </a:lnTo>
                    <a:cubicBezTo>
                      <a:pt x="600217" y="497785"/>
                      <a:pt x="604290" y="450691"/>
                      <a:pt x="635255" y="422773"/>
                    </a:cubicBezTo>
                    <a:lnTo>
                      <a:pt x="643887" y="415005"/>
                    </a:lnTo>
                    <a:cubicBezTo>
                      <a:pt x="683103" y="379670"/>
                      <a:pt x="685208" y="318874"/>
                      <a:pt x="648556" y="280896"/>
                    </a:cubicBezTo>
                    <a:lnTo>
                      <a:pt x="404799" y="28484"/>
                    </a:lnTo>
                    <a:cubicBezTo>
                      <a:pt x="368116" y="-9495"/>
                      <a:pt x="307266" y="-9495"/>
                      <a:pt x="270609" y="28484"/>
                    </a:cubicBezTo>
                    <a:lnTo>
                      <a:pt x="26855" y="280896"/>
                    </a:lnTo>
                    <a:cubicBezTo>
                      <a:pt x="-9801" y="318874"/>
                      <a:pt x="-7697" y="379670"/>
                      <a:pt x="31522" y="415005"/>
                    </a:cubicBezTo>
                    <a:lnTo>
                      <a:pt x="40153" y="422773"/>
                    </a:lnTo>
                    <a:cubicBezTo>
                      <a:pt x="71118" y="450663"/>
                      <a:pt x="75217" y="497785"/>
                      <a:pt x="49512" y="530611"/>
                    </a:cubicBezTo>
                    <a:lnTo>
                      <a:pt x="19815" y="568535"/>
                    </a:lnTo>
                    <a:cubicBezTo>
                      <a:pt x="-6753" y="602493"/>
                      <a:pt x="-6591" y="650236"/>
                      <a:pt x="20220" y="684032"/>
                    </a:cubicBezTo>
                    <a:lnTo>
                      <a:pt x="180897" y="886433"/>
                    </a:lnTo>
                    <a:cubicBezTo>
                      <a:pt x="180897" y="886433"/>
                      <a:pt x="218875" y="934934"/>
                      <a:pt x="341575" y="932210"/>
                    </a:cubicBezTo>
                    <a:lnTo>
                      <a:pt x="341575" y="932238"/>
                    </a:lnTo>
                    <a:close/>
                  </a:path>
                </a:pathLst>
              </a:custGeom>
              <a:solidFill>
                <a:srgbClr val="FCBE5B"/>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D6C634F0-293F-5A69-9DD0-030B95DA6D13}"/>
                  </a:ext>
                </a:extLst>
              </p:cNvPr>
              <p:cNvSpPr/>
              <p:nvPr/>
            </p:nvSpPr>
            <p:spPr>
              <a:xfrm>
                <a:off x="3745288" y="-985990"/>
                <a:ext cx="133246" cy="133246"/>
              </a:xfrm>
              <a:custGeom>
                <a:avLst/>
                <a:gdLst>
                  <a:gd name="connsiteX0" fmla="*/ 103467 w 133246"/>
                  <a:gd name="connsiteY0" fmla="*/ 133246 h 133246"/>
                  <a:gd name="connsiteX1" fmla="*/ 73689 w 133246"/>
                  <a:gd name="connsiteY1" fmla="*/ 103468 h 133246"/>
                  <a:gd name="connsiteX2" fmla="*/ 29778 w 133246"/>
                  <a:gd name="connsiteY2" fmla="*/ 59557 h 133246"/>
                  <a:gd name="connsiteX3" fmla="*/ 0 w 133246"/>
                  <a:gd name="connsiteY3" fmla="*/ 29779 h 133246"/>
                  <a:gd name="connsiteX4" fmla="*/ 29778 w 133246"/>
                  <a:gd name="connsiteY4" fmla="*/ 0 h 133246"/>
                  <a:gd name="connsiteX5" fmla="*/ 133246 w 133246"/>
                  <a:gd name="connsiteY5" fmla="*/ 103468 h 133246"/>
                  <a:gd name="connsiteX6" fmla="*/ 103467 w 133246"/>
                  <a:gd name="connsiteY6" fmla="*/ 133246 h 13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6" h="133246">
                    <a:moveTo>
                      <a:pt x="103467" y="133246"/>
                    </a:moveTo>
                    <a:cubicBezTo>
                      <a:pt x="87014" y="133246"/>
                      <a:pt x="73689" y="119922"/>
                      <a:pt x="73689" y="103468"/>
                    </a:cubicBezTo>
                    <a:cubicBezTo>
                      <a:pt x="73689" y="79247"/>
                      <a:pt x="53999" y="59557"/>
                      <a:pt x="29778" y="59557"/>
                    </a:cubicBezTo>
                    <a:cubicBezTo>
                      <a:pt x="13325" y="59557"/>
                      <a:pt x="0" y="46232"/>
                      <a:pt x="0" y="29779"/>
                    </a:cubicBezTo>
                    <a:cubicBezTo>
                      <a:pt x="0" y="13325"/>
                      <a:pt x="13325" y="0"/>
                      <a:pt x="29778" y="0"/>
                    </a:cubicBezTo>
                    <a:cubicBezTo>
                      <a:pt x="86825" y="0"/>
                      <a:pt x="133246" y="46421"/>
                      <a:pt x="133246" y="103468"/>
                    </a:cubicBezTo>
                    <a:cubicBezTo>
                      <a:pt x="133246" y="119922"/>
                      <a:pt x="119921" y="133246"/>
                      <a:pt x="103467" y="133246"/>
                    </a:cubicBezTo>
                    <a:close/>
                  </a:path>
                </a:pathLst>
              </a:custGeom>
              <a:solidFill>
                <a:srgbClr val="FCBE5B"/>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EFCD6789-E0D4-624A-C252-386BB52553CD}"/>
                  </a:ext>
                </a:extLst>
              </p:cNvPr>
              <p:cNvSpPr/>
              <p:nvPr/>
            </p:nvSpPr>
            <p:spPr>
              <a:xfrm>
                <a:off x="3848749" y="-1026014"/>
                <a:ext cx="59556" cy="188136"/>
              </a:xfrm>
              <a:custGeom>
                <a:avLst/>
                <a:gdLst>
                  <a:gd name="connsiteX0" fmla="*/ 59556 w 59556"/>
                  <a:gd name="connsiteY0" fmla="*/ 158357 h 188136"/>
                  <a:gd name="connsiteX1" fmla="*/ 29778 w 59556"/>
                  <a:gd name="connsiteY1" fmla="*/ 188136 h 188136"/>
                  <a:gd name="connsiteX2" fmla="*/ 0 w 59556"/>
                  <a:gd name="connsiteY2" fmla="*/ 158357 h 188136"/>
                  <a:gd name="connsiteX3" fmla="*/ 0 w 59556"/>
                  <a:gd name="connsiteY3" fmla="*/ 29778 h 188136"/>
                  <a:gd name="connsiteX4" fmla="*/ 29778 w 59556"/>
                  <a:gd name="connsiteY4" fmla="*/ 0 h 188136"/>
                  <a:gd name="connsiteX5" fmla="*/ 59556 w 59556"/>
                  <a:gd name="connsiteY5" fmla="*/ 29778 h 188136"/>
                  <a:gd name="connsiteX6" fmla="*/ 59556 w 59556"/>
                  <a:gd name="connsiteY6" fmla="*/ 158357 h 18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56" h="188136">
                    <a:moveTo>
                      <a:pt x="59556" y="158357"/>
                    </a:moveTo>
                    <a:cubicBezTo>
                      <a:pt x="59556" y="174804"/>
                      <a:pt x="46224" y="188136"/>
                      <a:pt x="29778" y="188136"/>
                    </a:cubicBezTo>
                    <a:cubicBezTo>
                      <a:pt x="13332" y="188136"/>
                      <a:pt x="0" y="174804"/>
                      <a:pt x="0" y="158357"/>
                    </a:cubicBezTo>
                    <a:lnTo>
                      <a:pt x="0" y="29778"/>
                    </a:lnTo>
                    <a:cubicBezTo>
                      <a:pt x="0" y="13332"/>
                      <a:pt x="13332" y="0"/>
                      <a:pt x="29778" y="0"/>
                    </a:cubicBezTo>
                    <a:cubicBezTo>
                      <a:pt x="46224" y="0"/>
                      <a:pt x="59556" y="13332"/>
                      <a:pt x="59556" y="29778"/>
                    </a:cubicBezTo>
                    <a:lnTo>
                      <a:pt x="59556" y="158357"/>
                    </a:lnTo>
                    <a:close/>
                  </a:path>
                </a:pathLst>
              </a:custGeom>
              <a:solidFill>
                <a:srgbClr val="FCBE5B"/>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5FD58CB2-B0AC-8810-7CDA-D1B18A60DA0B}"/>
                  </a:ext>
                </a:extLst>
              </p:cNvPr>
              <p:cNvSpPr/>
              <p:nvPr/>
            </p:nvSpPr>
            <p:spPr>
              <a:xfrm>
                <a:off x="3878504" y="-1020890"/>
                <a:ext cx="168148" cy="168148"/>
              </a:xfrm>
              <a:custGeom>
                <a:avLst/>
                <a:gdLst>
                  <a:gd name="connsiteX0" fmla="*/ 29778 w 168148"/>
                  <a:gd name="connsiteY0" fmla="*/ 168149 h 168148"/>
                  <a:gd name="connsiteX1" fmla="*/ 0 w 168148"/>
                  <a:gd name="connsiteY1" fmla="*/ 138371 h 168148"/>
                  <a:gd name="connsiteX2" fmla="*/ 138371 w 168148"/>
                  <a:gd name="connsiteY2" fmla="*/ 0 h 168148"/>
                  <a:gd name="connsiteX3" fmla="*/ 168149 w 168148"/>
                  <a:gd name="connsiteY3" fmla="*/ 29778 h 168148"/>
                  <a:gd name="connsiteX4" fmla="*/ 138371 w 168148"/>
                  <a:gd name="connsiteY4" fmla="*/ 59556 h 168148"/>
                  <a:gd name="connsiteX5" fmla="*/ 59556 w 168148"/>
                  <a:gd name="connsiteY5" fmla="*/ 138371 h 168148"/>
                  <a:gd name="connsiteX6" fmla="*/ 29778 w 168148"/>
                  <a:gd name="connsiteY6" fmla="*/ 168149 h 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8" h="168148">
                    <a:moveTo>
                      <a:pt x="29778" y="168149"/>
                    </a:moveTo>
                    <a:cubicBezTo>
                      <a:pt x="13324" y="168149"/>
                      <a:pt x="0" y="154824"/>
                      <a:pt x="0" y="138371"/>
                    </a:cubicBezTo>
                    <a:cubicBezTo>
                      <a:pt x="0" y="62092"/>
                      <a:pt x="62065" y="0"/>
                      <a:pt x="138371" y="0"/>
                    </a:cubicBezTo>
                    <a:cubicBezTo>
                      <a:pt x="154824" y="0"/>
                      <a:pt x="168149" y="13325"/>
                      <a:pt x="168149" y="29778"/>
                    </a:cubicBezTo>
                    <a:cubicBezTo>
                      <a:pt x="168149" y="46232"/>
                      <a:pt x="154824" y="59556"/>
                      <a:pt x="138371" y="59556"/>
                    </a:cubicBezTo>
                    <a:cubicBezTo>
                      <a:pt x="94918" y="59556"/>
                      <a:pt x="59556" y="94918"/>
                      <a:pt x="59556" y="138371"/>
                    </a:cubicBezTo>
                    <a:cubicBezTo>
                      <a:pt x="59556" y="154824"/>
                      <a:pt x="46231" y="168149"/>
                      <a:pt x="29778" y="168149"/>
                    </a:cubicBezTo>
                    <a:close/>
                  </a:path>
                </a:pathLst>
              </a:custGeom>
              <a:solidFill>
                <a:srgbClr val="FCBE5B"/>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EFF79667-8F62-D3FC-9EFB-D94422223DD1}"/>
                  </a:ext>
                </a:extLst>
              </p:cNvPr>
              <p:cNvSpPr/>
              <p:nvPr/>
            </p:nvSpPr>
            <p:spPr>
              <a:xfrm>
                <a:off x="4029255" y="-480216"/>
                <a:ext cx="151372" cy="151371"/>
              </a:xfrm>
              <a:custGeom>
                <a:avLst/>
                <a:gdLst>
                  <a:gd name="connsiteX0" fmla="*/ 75686 w 151372"/>
                  <a:gd name="connsiteY0" fmla="*/ 151371 h 151371"/>
                  <a:gd name="connsiteX1" fmla="*/ 0 w 151372"/>
                  <a:gd name="connsiteY1" fmla="*/ 75686 h 151371"/>
                  <a:gd name="connsiteX2" fmla="*/ 75686 w 151372"/>
                  <a:gd name="connsiteY2" fmla="*/ 0 h 151371"/>
                  <a:gd name="connsiteX3" fmla="*/ 151372 w 151372"/>
                  <a:gd name="connsiteY3" fmla="*/ 75686 h 151371"/>
                  <a:gd name="connsiteX4" fmla="*/ 75686 w 151372"/>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2" h="151371">
                    <a:moveTo>
                      <a:pt x="75686" y="151371"/>
                    </a:moveTo>
                    <a:cubicBezTo>
                      <a:pt x="33886" y="151371"/>
                      <a:pt x="0" y="117486"/>
                      <a:pt x="0" y="75686"/>
                    </a:cubicBezTo>
                    <a:cubicBezTo>
                      <a:pt x="0" y="33885"/>
                      <a:pt x="33886" y="0"/>
                      <a:pt x="75686" y="0"/>
                    </a:cubicBezTo>
                    <a:cubicBezTo>
                      <a:pt x="117486" y="0"/>
                      <a:pt x="151372" y="33885"/>
                      <a:pt x="151372" y="75686"/>
                    </a:cubicBezTo>
                    <a:cubicBezTo>
                      <a:pt x="151372"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A877E7B9-A233-3BA8-B69B-8C79F4FC0CD8}"/>
                  </a:ext>
                </a:extLst>
              </p:cNvPr>
              <p:cNvSpPr/>
              <p:nvPr/>
            </p:nvSpPr>
            <p:spPr>
              <a:xfrm>
                <a:off x="3765950" y="-480216"/>
                <a:ext cx="151371" cy="151371"/>
              </a:xfrm>
              <a:custGeom>
                <a:avLst/>
                <a:gdLst>
                  <a:gd name="connsiteX0" fmla="*/ 75686 w 151371"/>
                  <a:gd name="connsiteY0" fmla="*/ 151371 h 151371"/>
                  <a:gd name="connsiteX1" fmla="*/ 0 w 151371"/>
                  <a:gd name="connsiteY1" fmla="*/ 75686 h 151371"/>
                  <a:gd name="connsiteX2" fmla="*/ 75686 w 151371"/>
                  <a:gd name="connsiteY2" fmla="*/ 0 h 151371"/>
                  <a:gd name="connsiteX3" fmla="*/ 151371 w 151371"/>
                  <a:gd name="connsiteY3" fmla="*/ 75686 h 151371"/>
                  <a:gd name="connsiteX4" fmla="*/ 75686 w 151371"/>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1" h="151371">
                    <a:moveTo>
                      <a:pt x="75686" y="151371"/>
                    </a:moveTo>
                    <a:cubicBezTo>
                      <a:pt x="33885" y="151371"/>
                      <a:pt x="0" y="117486"/>
                      <a:pt x="0" y="75686"/>
                    </a:cubicBezTo>
                    <a:cubicBezTo>
                      <a:pt x="0" y="33885"/>
                      <a:pt x="33885" y="0"/>
                      <a:pt x="75686" y="0"/>
                    </a:cubicBezTo>
                    <a:cubicBezTo>
                      <a:pt x="117486" y="0"/>
                      <a:pt x="151371" y="33885"/>
                      <a:pt x="151371" y="75686"/>
                    </a:cubicBezTo>
                    <a:cubicBezTo>
                      <a:pt x="151371"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EA7DBD4-01E7-345B-7670-593DA13D0FF6}"/>
                  </a:ext>
                </a:extLst>
              </p:cNvPr>
              <p:cNvSpPr/>
              <p:nvPr/>
            </p:nvSpPr>
            <p:spPr>
              <a:xfrm>
                <a:off x="3942407" y="-376483"/>
                <a:ext cx="61821" cy="30910"/>
              </a:xfrm>
              <a:custGeom>
                <a:avLst/>
                <a:gdLst>
                  <a:gd name="connsiteX0" fmla="*/ 61821 w 61821"/>
                  <a:gd name="connsiteY0" fmla="*/ 0 h 30910"/>
                  <a:gd name="connsiteX1" fmla="*/ 30910 w 61821"/>
                  <a:gd name="connsiteY1" fmla="*/ 30911 h 30910"/>
                  <a:gd name="connsiteX2" fmla="*/ 0 w 61821"/>
                  <a:gd name="connsiteY2" fmla="*/ 0 h 30910"/>
                </a:gdLst>
                <a:ahLst/>
                <a:cxnLst>
                  <a:cxn ang="0">
                    <a:pos x="connsiteX0" y="connsiteY0"/>
                  </a:cxn>
                  <a:cxn ang="0">
                    <a:pos x="connsiteX1" y="connsiteY1"/>
                  </a:cxn>
                  <a:cxn ang="0">
                    <a:pos x="connsiteX2" y="connsiteY2"/>
                  </a:cxn>
                </a:cxnLst>
                <a:rect l="l" t="t" r="r" b="b"/>
                <a:pathLst>
                  <a:path w="61821" h="30910">
                    <a:moveTo>
                      <a:pt x="61821" y="0"/>
                    </a:moveTo>
                    <a:cubicBezTo>
                      <a:pt x="61821" y="17074"/>
                      <a:pt x="47984" y="30911"/>
                      <a:pt x="30910" y="30911"/>
                    </a:cubicBezTo>
                    <a:cubicBezTo>
                      <a:pt x="13837" y="30911"/>
                      <a:pt x="0" y="17074"/>
                      <a:pt x="0" y="0"/>
                    </a:cubicBezTo>
                  </a:path>
                </a:pathLst>
              </a:custGeom>
              <a:noFill/>
              <a:ln w="11598" cap="rnd">
                <a:solidFill>
                  <a:srgbClr val="2C3338"/>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5DC61241-9C51-C7A3-E6B8-96EFC6877E56}"/>
                  </a:ext>
                </a:extLst>
              </p:cNvPr>
              <p:cNvSpPr/>
              <p:nvPr/>
            </p:nvSpPr>
            <p:spPr>
              <a:xfrm>
                <a:off x="3852991" y="-569818"/>
                <a:ext cx="111506" cy="180907"/>
              </a:xfrm>
              <a:custGeom>
                <a:avLst/>
                <a:gdLst>
                  <a:gd name="connsiteX0" fmla="*/ 111506 w 111506"/>
                  <a:gd name="connsiteY0" fmla="*/ 125155 h 180907"/>
                  <a:gd name="connsiteX1" fmla="*/ 55753 w 111506"/>
                  <a:gd name="connsiteY1" fmla="*/ 180907 h 180907"/>
                  <a:gd name="connsiteX2" fmla="*/ 0 w 111506"/>
                  <a:gd name="connsiteY2" fmla="*/ 125155 h 180907"/>
                  <a:gd name="connsiteX3" fmla="*/ 0 w 111506"/>
                  <a:gd name="connsiteY3" fmla="*/ 55754 h 180907"/>
                  <a:gd name="connsiteX4" fmla="*/ 55753 w 111506"/>
                  <a:gd name="connsiteY4" fmla="*/ 0 h 180907"/>
                  <a:gd name="connsiteX5" fmla="*/ 111506 w 111506"/>
                  <a:gd name="connsiteY5" fmla="*/ 55754 h 180907"/>
                  <a:gd name="connsiteX6" fmla="*/ 111506 w 111506"/>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6" h="180907">
                    <a:moveTo>
                      <a:pt x="111506" y="125155"/>
                    </a:moveTo>
                    <a:cubicBezTo>
                      <a:pt x="111506" y="155946"/>
                      <a:pt x="86544" y="180907"/>
                      <a:pt x="55753" y="180907"/>
                    </a:cubicBezTo>
                    <a:cubicBezTo>
                      <a:pt x="24961" y="180907"/>
                      <a:pt x="0" y="155946"/>
                      <a:pt x="0" y="125155"/>
                    </a:cubicBezTo>
                    <a:lnTo>
                      <a:pt x="0" y="55754"/>
                    </a:lnTo>
                    <a:cubicBezTo>
                      <a:pt x="0" y="24961"/>
                      <a:pt x="24961" y="0"/>
                      <a:pt x="55753" y="0"/>
                    </a:cubicBezTo>
                    <a:cubicBezTo>
                      <a:pt x="86544" y="0"/>
                      <a:pt x="111506" y="24961"/>
                      <a:pt x="111506" y="55754"/>
                    </a:cubicBezTo>
                    <a:lnTo>
                      <a:pt x="111506" y="125155"/>
                    </a:ln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C966351-10EC-DD77-3AE3-065B13B213B7}"/>
                  </a:ext>
                </a:extLst>
              </p:cNvPr>
              <p:cNvSpPr/>
              <p:nvPr/>
            </p:nvSpPr>
            <p:spPr>
              <a:xfrm>
                <a:off x="3901406" y="-523777"/>
                <a:ext cx="41943" cy="111344"/>
              </a:xfrm>
              <a:custGeom>
                <a:avLst/>
                <a:gdLst>
                  <a:gd name="connsiteX0" fmla="*/ 0 w 41943"/>
                  <a:gd name="connsiteY0" fmla="*/ 90387 h 111344"/>
                  <a:gd name="connsiteX1" fmla="*/ 0 w 41943"/>
                  <a:gd name="connsiteY1" fmla="*/ 20958 h 111344"/>
                  <a:gd name="connsiteX2" fmla="*/ 20958 w 41943"/>
                  <a:gd name="connsiteY2" fmla="*/ 0 h 111344"/>
                  <a:gd name="connsiteX3" fmla="*/ 20985 w 41943"/>
                  <a:gd name="connsiteY3" fmla="*/ 0 h 111344"/>
                  <a:gd name="connsiteX4" fmla="*/ 41943 w 41943"/>
                  <a:gd name="connsiteY4" fmla="*/ 20958 h 111344"/>
                  <a:gd name="connsiteX5" fmla="*/ 41943 w 41943"/>
                  <a:gd name="connsiteY5" fmla="*/ 90387 h 111344"/>
                  <a:gd name="connsiteX6" fmla="*/ 20985 w 41943"/>
                  <a:gd name="connsiteY6" fmla="*/ 111344 h 111344"/>
                  <a:gd name="connsiteX7" fmla="*/ 20958 w 41943"/>
                  <a:gd name="connsiteY7" fmla="*/ 111344 h 111344"/>
                  <a:gd name="connsiteX8" fmla="*/ 0 w 41943"/>
                  <a:gd name="connsiteY8" fmla="*/ 90387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3" h="111344">
                    <a:moveTo>
                      <a:pt x="0" y="90387"/>
                    </a:moveTo>
                    <a:lnTo>
                      <a:pt x="0" y="20958"/>
                    </a:lnTo>
                    <a:cubicBezTo>
                      <a:pt x="0" y="9383"/>
                      <a:pt x="9383" y="0"/>
                      <a:pt x="20958" y="0"/>
                    </a:cubicBezTo>
                    <a:lnTo>
                      <a:pt x="20985" y="0"/>
                    </a:lnTo>
                    <a:cubicBezTo>
                      <a:pt x="32560" y="0"/>
                      <a:pt x="41943" y="9383"/>
                      <a:pt x="41943" y="20958"/>
                    </a:cubicBezTo>
                    <a:lnTo>
                      <a:pt x="41943" y="90387"/>
                    </a:lnTo>
                    <a:cubicBezTo>
                      <a:pt x="41943" y="101961"/>
                      <a:pt x="32560" y="111344"/>
                      <a:pt x="20985" y="111344"/>
                    </a:cubicBezTo>
                    <a:lnTo>
                      <a:pt x="20958" y="111344"/>
                    </a:lnTo>
                    <a:cubicBezTo>
                      <a:pt x="9383" y="111344"/>
                      <a:pt x="0" y="101961"/>
                      <a:pt x="0" y="90387"/>
                    </a:cubicBezTo>
                    <a:close/>
                  </a:path>
                </a:pathLst>
              </a:custGeom>
              <a:solidFill>
                <a:srgbClr val="2C3338"/>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B37FFA28-067B-0BE9-D811-F9D40E62F651}"/>
                  </a:ext>
                </a:extLst>
              </p:cNvPr>
              <p:cNvSpPr/>
              <p:nvPr/>
            </p:nvSpPr>
            <p:spPr>
              <a:xfrm>
                <a:off x="3898116" y="-481965"/>
                <a:ext cx="27242" cy="27673"/>
              </a:xfrm>
              <a:custGeom>
                <a:avLst/>
                <a:gdLst>
                  <a:gd name="connsiteX0" fmla="*/ 3263 w 27242"/>
                  <a:gd name="connsiteY0" fmla="*/ 0 h 27673"/>
                  <a:gd name="connsiteX1" fmla="*/ 27242 w 27242"/>
                  <a:gd name="connsiteY1" fmla="*/ 13837 h 27673"/>
                  <a:gd name="connsiteX2" fmla="*/ 3263 w 27242"/>
                  <a:gd name="connsiteY2" fmla="*/ 27674 h 27673"/>
                  <a:gd name="connsiteX3" fmla="*/ 0 w 27242"/>
                  <a:gd name="connsiteY3" fmla="*/ 13837 h 27673"/>
                  <a:gd name="connsiteX4" fmla="*/ 3263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63" y="0"/>
                    </a:moveTo>
                    <a:lnTo>
                      <a:pt x="27242" y="13837"/>
                    </a:lnTo>
                    <a:lnTo>
                      <a:pt x="3263" y="27674"/>
                    </a:lnTo>
                    <a:lnTo>
                      <a:pt x="0" y="13837"/>
                    </a:lnTo>
                    <a:lnTo>
                      <a:pt x="3263" y="0"/>
                    </a:lnTo>
                    <a:close/>
                  </a:path>
                </a:pathLst>
              </a:custGeom>
              <a:solidFill>
                <a:srgbClr val="FFFFFF"/>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E59309C-89C8-B16D-4DED-6CF178FAE7B4}"/>
                  </a:ext>
                </a:extLst>
              </p:cNvPr>
              <p:cNvSpPr/>
              <p:nvPr/>
            </p:nvSpPr>
            <p:spPr>
              <a:xfrm>
                <a:off x="3982109" y="-569818"/>
                <a:ext cx="111505" cy="180907"/>
              </a:xfrm>
              <a:custGeom>
                <a:avLst/>
                <a:gdLst>
                  <a:gd name="connsiteX0" fmla="*/ 111505 w 111505"/>
                  <a:gd name="connsiteY0" fmla="*/ 125155 h 180907"/>
                  <a:gd name="connsiteX1" fmla="*/ 55753 w 111505"/>
                  <a:gd name="connsiteY1" fmla="*/ 180907 h 180907"/>
                  <a:gd name="connsiteX2" fmla="*/ 0 w 111505"/>
                  <a:gd name="connsiteY2" fmla="*/ 125155 h 180907"/>
                  <a:gd name="connsiteX3" fmla="*/ 0 w 111505"/>
                  <a:gd name="connsiteY3" fmla="*/ 55754 h 180907"/>
                  <a:gd name="connsiteX4" fmla="*/ 55753 w 111505"/>
                  <a:gd name="connsiteY4" fmla="*/ 0 h 180907"/>
                  <a:gd name="connsiteX5" fmla="*/ 111505 w 111505"/>
                  <a:gd name="connsiteY5" fmla="*/ 55754 h 180907"/>
                  <a:gd name="connsiteX6" fmla="*/ 111505 w 111505"/>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5" h="180907">
                    <a:moveTo>
                      <a:pt x="111505" y="125155"/>
                    </a:moveTo>
                    <a:cubicBezTo>
                      <a:pt x="111505" y="155946"/>
                      <a:pt x="86544" y="180907"/>
                      <a:pt x="55753" y="180907"/>
                    </a:cubicBezTo>
                    <a:cubicBezTo>
                      <a:pt x="24961" y="180907"/>
                      <a:pt x="0" y="155946"/>
                      <a:pt x="0" y="125155"/>
                    </a:cubicBezTo>
                    <a:lnTo>
                      <a:pt x="0" y="55754"/>
                    </a:lnTo>
                    <a:cubicBezTo>
                      <a:pt x="0" y="24961"/>
                      <a:pt x="24961" y="0"/>
                      <a:pt x="55753" y="0"/>
                    </a:cubicBezTo>
                    <a:cubicBezTo>
                      <a:pt x="86544" y="0"/>
                      <a:pt x="111505" y="24961"/>
                      <a:pt x="111505" y="55754"/>
                    </a:cubicBezTo>
                    <a:lnTo>
                      <a:pt x="111505" y="125155"/>
                    </a:lnTo>
                    <a:close/>
                  </a:path>
                </a:pathLst>
              </a:custGeom>
              <a:solidFill>
                <a:srgbClr val="FFFFFF"/>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3663D300-925F-FD3D-A99A-B0C9820E55DF}"/>
                  </a:ext>
                </a:extLst>
              </p:cNvPr>
              <p:cNvSpPr/>
              <p:nvPr/>
            </p:nvSpPr>
            <p:spPr>
              <a:xfrm>
                <a:off x="4030524" y="-523804"/>
                <a:ext cx="41942" cy="111344"/>
              </a:xfrm>
              <a:custGeom>
                <a:avLst/>
                <a:gdLst>
                  <a:gd name="connsiteX0" fmla="*/ 0 w 41942"/>
                  <a:gd name="connsiteY0" fmla="*/ 90386 h 111344"/>
                  <a:gd name="connsiteX1" fmla="*/ 0 w 41942"/>
                  <a:gd name="connsiteY1" fmla="*/ 20958 h 111344"/>
                  <a:gd name="connsiteX2" fmla="*/ 20958 w 41942"/>
                  <a:gd name="connsiteY2" fmla="*/ 0 h 111344"/>
                  <a:gd name="connsiteX3" fmla="*/ 20985 w 41942"/>
                  <a:gd name="connsiteY3" fmla="*/ 0 h 111344"/>
                  <a:gd name="connsiteX4" fmla="*/ 41942 w 41942"/>
                  <a:gd name="connsiteY4" fmla="*/ 20958 h 111344"/>
                  <a:gd name="connsiteX5" fmla="*/ 41942 w 41942"/>
                  <a:gd name="connsiteY5" fmla="*/ 90386 h 111344"/>
                  <a:gd name="connsiteX6" fmla="*/ 20985 w 41942"/>
                  <a:gd name="connsiteY6" fmla="*/ 111344 h 111344"/>
                  <a:gd name="connsiteX7" fmla="*/ 20958 w 41942"/>
                  <a:gd name="connsiteY7" fmla="*/ 111344 h 111344"/>
                  <a:gd name="connsiteX8" fmla="*/ 0 w 41942"/>
                  <a:gd name="connsiteY8" fmla="*/ 90386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2" h="111344">
                    <a:moveTo>
                      <a:pt x="0" y="90386"/>
                    </a:moveTo>
                    <a:lnTo>
                      <a:pt x="0" y="20958"/>
                    </a:lnTo>
                    <a:cubicBezTo>
                      <a:pt x="0" y="9383"/>
                      <a:pt x="9383" y="0"/>
                      <a:pt x="20958" y="0"/>
                    </a:cubicBezTo>
                    <a:lnTo>
                      <a:pt x="20985" y="0"/>
                    </a:lnTo>
                    <a:cubicBezTo>
                      <a:pt x="32559" y="0"/>
                      <a:pt x="41942" y="9383"/>
                      <a:pt x="41942" y="20958"/>
                    </a:cubicBezTo>
                    <a:lnTo>
                      <a:pt x="41942" y="90386"/>
                    </a:lnTo>
                    <a:cubicBezTo>
                      <a:pt x="41942" y="101960"/>
                      <a:pt x="32559" y="111344"/>
                      <a:pt x="20985" y="111344"/>
                    </a:cubicBezTo>
                    <a:lnTo>
                      <a:pt x="20958" y="111344"/>
                    </a:lnTo>
                    <a:cubicBezTo>
                      <a:pt x="9383" y="111344"/>
                      <a:pt x="0" y="101960"/>
                      <a:pt x="0" y="90386"/>
                    </a:cubicBezTo>
                    <a:close/>
                  </a:path>
                </a:pathLst>
              </a:custGeom>
              <a:solidFill>
                <a:srgbClr val="2C3338"/>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2F9ADE44-290D-4E10-AC35-E11656ADA6C5}"/>
                  </a:ext>
                </a:extLst>
              </p:cNvPr>
              <p:cNvSpPr/>
              <p:nvPr/>
            </p:nvSpPr>
            <p:spPr>
              <a:xfrm>
                <a:off x="4027233" y="-481965"/>
                <a:ext cx="27242" cy="27673"/>
              </a:xfrm>
              <a:custGeom>
                <a:avLst/>
                <a:gdLst>
                  <a:gd name="connsiteX0" fmla="*/ 3291 w 27242"/>
                  <a:gd name="connsiteY0" fmla="*/ 0 h 27673"/>
                  <a:gd name="connsiteX1" fmla="*/ 27242 w 27242"/>
                  <a:gd name="connsiteY1" fmla="*/ 13837 h 27673"/>
                  <a:gd name="connsiteX2" fmla="*/ 3291 w 27242"/>
                  <a:gd name="connsiteY2" fmla="*/ 27674 h 27673"/>
                  <a:gd name="connsiteX3" fmla="*/ 0 w 27242"/>
                  <a:gd name="connsiteY3" fmla="*/ 13837 h 27673"/>
                  <a:gd name="connsiteX4" fmla="*/ 3291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91" y="0"/>
                    </a:moveTo>
                    <a:lnTo>
                      <a:pt x="27242" y="13837"/>
                    </a:lnTo>
                    <a:lnTo>
                      <a:pt x="3291" y="27674"/>
                    </a:lnTo>
                    <a:lnTo>
                      <a:pt x="0" y="13837"/>
                    </a:lnTo>
                    <a:lnTo>
                      <a:pt x="3291" y="0"/>
                    </a:lnTo>
                    <a:close/>
                  </a:path>
                </a:pathLst>
              </a:custGeom>
              <a:solidFill>
                <a:srgbClr val="FFFFFF"/>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745C67F2-7F31-AF88-764E-CF3E1EFC5C48}"/>
                  </a:ext>
                </a:extLst>
              </p:cNvPr>
              <p:cNvSpPr/>
              <p:nvPr/>
            </p:nvSpPr>
            <p:spPr>
              <a:xfrm>
                <a:off x="3884011" y="-603213"/>
                <a:ext cx="49468" cy="9525"/>
              </a:xfrm>
              <a:custGeom>
                <a:avLst/>
                <a:gdLst>
                  <a:gd name="connsiteX0" fmla="*/ 0 w 49468"/>
                  <a:gd name="connsiteY0" fmla="*/ 0 h 9525"/>
                  <a:gd name="connsiteX1" fmla="*/ 49468 w 49468"/>
                  <a:gd name="connsiteY1" fmla="*/ 0 h 9525"/>
                </a:gdLst>
                <a:ahLst/>
                <a:cxnLst>
                  <a:cxn ang="0">
                    <a:pos x="connsiteX0" y="connsiteY0"/>
                  </a:cxn>
                  <a:cxn ang="0">
                    <a:pos x="connsiteX1" y="connsiteY1"/>
                  </a:cxn>
                </a:cxnLst>
                <a:rect l="l" t="t" r="r" b="b"/>
                <a:pathLst>
                  <a:path w="49468" h="9525">
                    <a:moveTo>
                      <a:pt x="0" y="0"/>
                    </a:moveTo>
                    <a:lnTo>
                      <a:pt x="49468" y="0"/>
                    </a:lnTo>
                  </a:path>
                </a:pathLst>
              </a:custGeom>
              <a:noFill/>
              <a:ln w="11598"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E515166D-C706-389D-E77C-2AD1AAAE68A7}"/>
                  </a:ext>
                </a:extLst>
              </p:cNvPr>
              <p:cNvSpPr/>
              <p:nvPr/>
            </p:nvSpPr>
            <p:spPr>
              <a:xfrm>
                <a:off x="4013129" y="-603213"/>
                <a:ext cx="49468" cy="9525"/>
              </a:xfrm>
              <a:custGeom>
                <a:avLst/>
                <a:gdLst>
                  <a:gd name="connsiteX0" fmla="*/ 49468 w 49468"/>
                  <a:gd name="connsiteY0" fmla="*/ 0 h 9525"/>
                  <a:gd name="connsiteX1" fmla="*/ 0 w 49468"/>
                  <a:gd name="connsiteY1" fmla="*/ 0 h 9525"/>
                </a:gdLst>
                <a:ahLst/>
                <a:cxnLst>
                  <a:cxn ang="0">
                    <a:pos x="connsiteX0" y="connsiteY0"/>
                  </a:cxn>
                  <a:cxn ang="0">
                    <a:pos x="connsiteX1" y="connsiteY1"/>
                  </a:cxn>
                </a:cxnLst>
                <a:rect l="l" t="t" r="r" b="b"/>
                <a:pathLst>
                  <a:path w="49468" h="9525">
                    <a:moveTo>
                      <a:pt x="49468" y="0"/>
                    </a:moveTo>
                    <a:lnTo>
                      <a:pt x="0" y="0"/>
                    </a:lnTo>
                  </a:path>
                </a:pathLst>
              </a:custGeom>
              <a:noFill/>
              <a:ln w="11598"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C9ED47DD-7612-97F7-2298-262F4AA54CA2}"/>
                  </a:ext>
                </a:extLst>
              </p:cNvPr>
              <p:cNvSpPr/>
              <p:nvPr/>
            </p:nvSpPr>
            <p:spPr>
              <a:xfrm>
                <a:off x="3721715" y="-17042"/>
                <a:ext cx="313613" cy="83448"/>
              </a:xfrm>
              <a:custGeom>
                <a:avLst/>
                <a:gdLst>
                  <a:gd name="connsiteX0" fmla="*/ 313614 w 313613"/>
                  <a:gd name="connsiteY0" fmla="*/ 83449 h 83448"/>
                  <a:gd name="connsiteX1" fmla="*/ 0 w 313613"/>
                  <a:gd name="connsiteY1" fmla="*/ 83449 h 83448"/>
                  <a:gd name="connsiteX2" fmla="*/ 0 w 313613"/>
                  <a:gd name="connsiteY2" fmla="*/ 0 h 83448"/>
                  <a:gd name="connsiteX3" fmla="*/ 313614 w 313613"/>
                  <a:gd name="connsiteY3" fmla="*/ 0 h 83448"/>
                  <a:gd name="connsiteX4" fmla="*/ 313614 w 313613"/>
                  <a:gd name="connsiteY4" fmla="*/ 83449 h 8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13" h="83448">
                    <a:moveTo>
                      <a:pt x="313614" y="83449"/>
                    </a:moveTo>
                    <a:lnTo>
                      <a:pt x="0" y="83449"/>
                    </a:lnTo>
                    <a:lnTo>
                      <a:pt x="0" y="0"/>
                    </a:lnTo>
                    <a:lnTo>
                      <a:pt x="313614" y="0"/>
                    </a:lnTo>
                    <a:lnTo>
                      <a:pt x="313614" y="83449"/>
                    </a:lnTo>
                    <a:close/>
                  </a:path>
                </a:pathLst>
              </a:custGeom>
              <a:solidFill>
                <a:srgbClr val="EE4A63"/>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ECBD0DCA-26E4-FF2D-4926-CB56A5ADED2D}"/>
                  </a:ext>
                </a:extLst>
              </p:cNvPr>
              <p:cNvSpPr/>
              <p:nvPr/>
            </p:nvSpPr>
            <p:spPr>
              <a:xfrm>
                <a:off x="3721715" y="66444"/>
                <a:ext cx="313613" cy="54130"/>
              </a:xfrm>
              <a:custGeom>
                <a:avLst/>
                <a:gdLst>
                  <a:gd name="connsiteX0" fmla="*/ 46852 w 313613"/>
                  <a:gd name="connsiteY0" fmla="*/ 54131 h 54130"/>
                  <a:gd name="connsiteX1" fmla="*/ 266762 w 313613"/>
                  <a:gd name="connsiteY1" fmla="*/ 54131 h 54130"/>
                  <a:gd name="connsiteX2" fmla="*/ 313614 w 313613"/>
                  <a:gd name="connsiteY2" fmla="*/ 7277 h 54130"/>
                  <a:gd name="connsiteX3" fmla="*/ 313614 w 313613"/>
                  <a:gd name="connsiteY3" fmla="*/ 0 h 54130"/>
                  <a:gd name="connsiteX4" fmla="*/ 0 w 313613"/>
                  <a:gd name="connsiteY4" fmla="*/ 0 h 54130"/>
                  <a:gd name="connsiteX5" fmla="*/ 0 w 313613"/>
                  <a:gd name="connsiteY5" fmla="*/ 7277 h 54130"/>
                  <a:gd name="connsiteX6" fmla="*/ 46852 w 313613"/>
                  <a:gd name="connsiteY6" fmla="*/ 54131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13" h="54130">
                    <a:moveTo>
                      <a:pt x="46852" y="54131"/>
                    </a:moveTo>
                    <a:lnTo>
                      <a:pt x="266762" y="54131"/>
                    </a:lnTo>
                    <a:cubicBezTo>
                      <a:pt x="292629" y="54131"/>
                      <a:pt x="313614" y="33147"/>
                      <a:pt x="313614" y="7277"/>
                    </a:cubicBezTo>
                    <a:lnTo>
                      <a:pt x="313614" y="0"/>
                    </a:lnTo>
                    <a:lnTo>
                      <a:pt x="0" y="0"/>
                    </a:lnTo>
                    <a:lnTo>
                      <a:pt x="0" y="7277"/>
                    </a:lnTo>
                    <a:cubicBezTo>
                      <a:pt x="0" y="33147"/>
                      <a:pt x="20985" y="54131"/>
                      <a:pt x="46852" y="54131"/>
                    </a:cubicBezTo>
                    <a:close/>
                  </a:path>
                </a:pathLst>
              </a:custGeom>
              <a:solidFill>
                <a:srgbClr val="2C3338"/>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DF4E3C6A-146E-2C49-65C4-2D215A3DE6DA}"/>
                  </a:ext>
                </a:extLst>
              </p:cNvPr>
              <p:cNvSpPr/>
              <p:nvPr/>
            </p:nvSpPr>
            <p:spPr>
              <a:xfrm>
                <a:off x="3713809" y="56614"/>
                <a:ext cx="329420" cy="19611"/>
              </a:xfrm>
              <a:custGeom>
                <a:avLst/>
                <a:gdLst>
                  <a:gd name="connsiteX0" fmla="*/ 325239 w 329420"/>
                  <a:gd name="connsiteY0" fmla="*/ 19612 h 19611"/>
                  <a:gd name="connsiteX1" fmla="*/ 4181 w 329420"/>
                  <a:gd name="connsiteY1" fmla="*/ 19612 h 19611"/>
                  <a:gd name="connsiteX2" fmla="*/ 0 w 329420"/>
                  <a:gd name="connsiteY2" fmla="*/ 15430 h 19611"/>
                  <a:gd name="connsiteX3" fmla="*/ 0 w 329420"/>
                  <a:gd name="connsiteY3" fmla="*/ 4181 h 19611"/>
                  <a:gd name="connsiteX4" fmla="*/ 4181 w 329420"/>
                  <a:gd name="connsiteY4" fmla="*/ 0 h 19611"/>
                  <a:gd name="connsiteX5" fmla="*/ 325239 w 329420"/>
                  <a:gd name="connsiteY5" fmla="*/ 0 h 19611"/>
                  <a:gd name="connsiteX6" fmla="*/ 329420 w 329420"/>
                  <a:gd name="connsiteY6" fmla="*/ 4181 h 19611"/>
                  <a:gd name="connsiteX7" fmla="*/ 329420 w 329420"/>
                  <a:gd name="connsiteY7" fmla="*/ 15430 h 19611"/>
                  <a:gd name="connsiteX8" fmla="*/ 325239 w 329420"/>
                  <a:gd name="connsiteY8" fmla="*/ 19612 h 1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20" h="19611">
                    <a:moveTo>
                      <a:pt x="325239" y="19612"/>
                    </a:moveTo>
                    <a:lnTo>
                      <a:pt x="4181" y="19612"/>
                    </a:lnTo>
                    <a:cubicBezTo>
                      <a:pt x="1872" y="19612"/>
                      <a:pt x="0" y="17736"/>
                      <a:pt x="0" y="15430"/>
                    </a:cubicBezTo>
                    <a:lnTo>
                      <a:pt x="0" y="4181"/>
                    </a:lnTo>
                    <a:cubicBezTo>
                      <a:pt x="0" y="1876"/>
                      <a:pt x="1872" y="0"/>
                      <a:pt x="4181" y="0"/>
                    </a:cubicBezTo>
                    <a:lnTo>
                      <a:pt x="325239" y="0"/>
                    </a:lnTo>
                    <a:cubicBezTo>
                      <a:pt x="327549" y="0"/>
                      <a:pt x="329420" y="1876"/>
                      <a:pt x="329420" y="4181"/>
                    </a:cubicBezTo>
                    <a:lnTo>
                      <a:pt x="329420" y="15430"/>
                    </a:lnTo>
                    <a:cubicBezTo>
                      <a:pt x="329420" y="17736"/>
                      <a:pt x="327549" y="19612"/>
                      <a:pt x="325239" y="19612"/>
                    </a:cubicBezTo>
                    <a:close/>
                  </a:path>
                </a:pathLst>
              </a:custGeom>
              <a:solidFill>
                <a:srgbClr val="506C6D"/>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A2095B2-F82A-554D-BCAC-DE64A5E8A7A0}"/>
                  </a:ext>
                </a:extLst>
              </p:cNvPr>
              <p:cNvSpPr/>
              <p:nvPr/>
            </p:nvSpPr>
            <p:spPr>
              <a:xfrm>
                <a:off x="3888086" y="52890"/>
                <a:ext cx="42752" cy="27108"/>
              </a:xfrm>
              <a:custGeom>
                <a:avLst/>
                <a:gdLst>
                  <a:gd name="connsiteX0" fmla="*/ 37330 w 42752"/>
                  <a:gd name="connsiteY0" fmla="*/ 27108 h 27108"/>
                  <a:gd name="connsiteX1" fmla="*/ 5422 w 42752"/>
                  <a:gd name="connsiteY1" fmla="*/ 27108 h 27108"/>
                  <a:gd name="connsiteX2" fmla="*/ 0 w 42752"/>
                  <a:gd name="connsiteY2" fmla="*/ 21688 h 27108"/>
                  <a:gd name="connsiteX3" fmla="*/ 0 w 42752"/>
                  <a:gd name="connsiteY3" fmla="*/ 5420 h 27108"/>
                  <a:gd name="connsiteX4" fmla="*/ 5422 w 42752"/>
                  <a:gd name="connsiteY4" fmla="*/ 0 h 27108"/>
                  <a:gd name="connsiteX5" fmla="*/ 37330 w 42752"/>
                  <a:gd name="connsiteY5" fmla="*/ 0 h 27108"/>
                  <a:gd name="connsiteX6" fmla="*/ 42752 w 42752"/>
                  <a:gd name="connsiteY6" fmla="*/ 5420 h 27108"/>
                  <a:gd name="connsiteX7" fmla="*/ 42752 w 42752"/>
                  <a:gd name="connsiteY7" fmla="*/ 21688 h 27108"/>
                  <a:gd name="connsiteX8" fmla="*/ 37330 w 42752"/>
                  <a:gd name="connsiteY8" fmla="*/ 27108 h 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2" h="27108">
                    <a:moveTo>
                      <a:pt x="37330" y="27108"/>
                    </a:moveTo>
                    <a:lnTo>
                      <a:pt x="5422" y="27108"/>
                    </a:lnTo>
                    <a:cubicBezTo>
                      <a:pt x="2427" y="27108"/>
                      <a:pt x="0" y="24679"/>
                      <a:pt x="0" y="21688"/>
                    </a:cubicBezTo>
                    <a:lnTo>
                      <a:pt x="0" y="5420"/>
                    </a:lnTo>
                    <a:cubicBezTo>
                      <a:pt x="0" y="2429"/>
                      <a:pt x="2427" y="0"/>
                      <a:pt x="5422" y="0"/>
                    </a:cubicBezTo>
                    <a:lnTo>
                      <a:pt x="37330" y="0"/>
                    </a:lnTo>
                    <a:cubicBezTo>
                      <a:pt x="40325" y="0"/>
                      <a:pt x="42752" y="2429"/>
                      <a:pt x="42752" y="5420"/>
                    </a:cubicBezTo>
                    <a:lnTo>
                      <a:pt x="42752" y="21688"/>
                    </a:lnTo>
                    <a:cubicBezTo>
                      <a:pt x="42752" y="24679"/>
                      <a:pt x="40325" y="27108"/>
                      <a:pt x="37330" y="27108"/>
                    </a:cubicBezTo>
                    <a:close/>
                  </a:path>
                </a:pathLst>
              </a:custGeom>
              <a:solidFill>
                <a:srgbClr val="FFFFFF"/>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63570B13-B2CC-F64B-4325-EBA0037891C8}"/>
                  </a:ext>
                </a:extLst>
              </p:cNvPr>
              <p:cNvSpPr/>
              <p:nvPr/>
            </p:nvSpPr>
            <p:spPr>
              <a:xfrm>
                <a:off x="3688799" y="9418"/>
                <a:ext cx="32906" cy="222989"/>
              </a:xfrm>
              <a:custGeom>
                <a:avLst/>
                <a:gdLst>
                  <a:gd name="connsiteX0" fmla="*/ 32907 w 32906"/>
                  <a:gd name="connsiteY0" fmla="*/ 0 h 222989"/>
                  <a:gd name="connsiteX1" fmla="*/ 0 w 32906"/>
                  <a:gd name="connsiteY1" fmla="*/ 222990 h 222989"/>
                </a:gdLst>
                <a:ahLst/>
                <a:cxnLst>
                  <a:cxn ang="0">
                    <a:pos x="connsiteX0" y="connsiteY0"/>
                  </a:cxn>
                  <a:cxn ang="0">
                    <a:pos x="connsiteX1" y="connsiteY1"/>
                  </a:cxn>
                </a:cxnLst>
                <a:rect l="l" t="t" r="r" b="b"/>
                <a:pathLst>
                  <a:path w="32906" h="222989">
                    <a:moveTo>
                      <a:pt x="32907" y="0"/>
                    </a:moveTo>
                    <a:cubicBezTo>
                      <a:pt x="32907" y="0"/>
                      <a:pt x="12543" y="74962"/>
                      <a:pt x="0" y="222990"/>
                    </a:cubicBezTo>
                  </a:path>
                </a:pathLst>
              </a:custGeom>
              <a:noFill/>
              <a:ln w="46366" cap="rnd">
                <a:solidFill>
                  <a:srgbClr val="FCBE5B"/>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F07CA118-07A0-0002-D87C-B00989F8DDD2}"/>
                  </a:ext>
                </a:extLst>
              </p:cNvPr>
              <p:cNvSpPr/>
              <p:nvPr/>
            </p:nvSpPr>
            <p:spPr>
              <a:xfrm>
                <a:off x="3695248"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3AEEBF84-1F95-6888-D478-9A9DA8AE0781}"/>
                  </a:ext>
                </a:extLst>
              </p:cNvPr>
              <p:cNvSpPr/>
              <p:nvPr/>
            </p:nvSpPr>
            <p:spPr>
              <a:xfrm>
                <a:off x="3703877" y="9418"/>
                <a:ext cx="17828" cy="92811"/>
              </a:xfrm>
              <a:custGeom>
                <a:avLst/>
                <a:gdLst>
                  <a:gd name="connsiteX0" fmla="*/ 17829 w 17828"/>
                  <a:gd name="connsiteY0" fmla="*/ 0 h 92811"/>
                  <a:gd name="connsiteX1" fmla="*/ 0 w 17828"/>
                  <a:gd name="connsiteY1" fmla="*/ 92812 h 92811"/>
                </a:gdLst>
                <a:ahLst/>
                <a:cxnLst>
                  <a:cxn ang="0">
                    <a:pos x="connsiteX0" y="connsiteY0"/>
                  </a:cxn>
                  <a:cxn ang="0">
                    <a:pos x="connsiteX1" y="connsiteY1"/>
                  </a:cxn>
                </a:cxnLst>
                <a:rect l="l" t="t" r="r" b="b"/>
                <a:pathLst>
                  <a:path w="17828" h="92811">
                    <a:moveTo>
                      <a:pt x="17829" y="0"/>
                    </a:moveTo>
                    <a:cubicBezTo>
                      <a:pt x="17829" y="0"/>
                      <a:pt x="7175" y="45101"/>
                      <a:pt x="0" y="92812"/>
                    </a:cubicBezTo>
                  </a:path>
                </a:pathLst>
              </a:custGeom>
              <a:noFill/>
              <a:ln w="52921" cap="flat">
                <a:solidFill>
                  <a:srgbClr val="EE4A63"/>
                </a:solidFill>
                <a:prstDash val="solid"/>
                <a:miter/>
              </a:ln>
            </p:spPr>
            <p:txBody>
              <a:bodyPr rtlCol="0" anchor="ctr"/>
              <a:lstStyle/>
              <a:p>
                <a:endParaRPr lang="nl-NL"/>
              </a:p>
            </p:txBody>
          </p:sp>
        </p:grpSp>
      </p:grpSp>
      <p:pic>
        <p:nvPicPr>
          <p:cNvPr id="54" name="Graphic 53">
            <a:extLst>
              <a:ext uri="{FF2B5EF4-FFF2-40B4-BE49-F238E27FC236}">
                <a16:creationId xmlns:a16="http://schemas.microsoft.com/office/drawing/2014/main" id="{93C34C61-FEEB-DD8B-3BD8-20A9A29F5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21" y="1467751"/>
            <a:ext cx="2524125" cy="666750"/>
          </a:xfrm>
          <a:prstGeom prst="rect">
            <a:avLst/>
          </a:prstGeom>
        </p:spPr>
      </p:pic>
      <p:pic>
        <p:nvPicPr>
          <p:cNvPr id="55" name="Graphic 54">
            <a:extLst>
              <a:ext uri="{FF2B5EF4-FFF2-40B4-BE49-F238E27FC236}">
                <a16:creationId xmlns:a16="http://schemas.microsoft.com/office/drawing/2014/main" id="{9341A6B0-70A3-07FB-972C-2A4980156A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1460" y="4332507"/>
            <a:ext cx="1470750" cy="620022"/>
          </a:xfrm>
          <a:prstGeom prst="rect">
            <a:avLst/>
          </a:prstGeom>
        </p:spPr>
      </p:pic>
      <p:pic>
        <p:nvPicPr>
          <p:cNvPr id="56" name="Graphic 55">
            <a:extLst>
              <a:ext uri="{FF2B5EF4-FFF2-40B4-BE49-F238E27FC236}">
                <a16:creationId xmlns:a16="http://schemas.microsoft.com/office/drawing/2014/main" id="{586ACBCF-7F8A-0112-2484-8439FD8713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62" y="5604854"/>
            <a:ext cx="2524125" cy="666750"/>
          </a:xfrm>
          <a:prstGeom prst="rect">
            <a:avLst/>
          </a:prstGeom>
        </p:spPr>
      </p:pic>
      <p:sp>
        <p:nvSpPr>
          <p:cNvPr id="58" name="Tijdelijke aanduiding voor afbeelding 18">
            <a:extLst>
              <a:ext uri="{FF2B5EF4-FFF2-40B4-BE49-F238E27FC236}">
                <a16:creationId xmlns:a16="http://schemas.microsoft.com/office/drawing/2014/main" id="{A589C0C4-EB97-8096-E2BA-C4CAC1724B00}"/>
              </a:ext>
            </a:extLst>
          </p:cNvPr>
          <p:cNvSpPr>
            <a:spLocks noGrp="1"/>
          </p:cNvSpPr>
          <p:nvPr>
            <p:ph type="pic" sz="quarter" idx="22" hasCustomPrompt="1"/>
          </p:nvPr>
        </p:nvSpPr>
        <p:spPr>
          <a:xfrm>
            <a:off x="7370453" y="3439899"/>
            <a:ext cx="350840" cy="292648"/>
          </a:xfrm>
        </p:spPr>
        <p:txBody>
          <a:bodyPr/>
          <a:lstStyle>
            <a:lvl1pPr marL="0" indent="0" algn="ctr">
              <a:buNone/>
              <a:defRPr sz="900" i="1">
                <a:solidFill>
                  <a:schemeClr val="accent4"/>
                </a:solidFill>
              </a:defRPr>
            </a:lvl1pPr>
          </a:lstStyle>
          <a:p>
            <a:r>
              <a:rPr lang="nl-NL"/>
              <a:t>Icoon</a:t>
            </a:r>
          </a:p>
        </p:txBody>
      </p:sp>
      <p:sp>
        <p:nvSpPr>
          <p:cNvPr id="59" name="Tijdelijke aanduiding voor afbeelding 18">
            <a:extLst>
              <a:ext uri="{FF2B5EF4-FFF2-40B4-BE49-F238E27FC236}">
                <a16:creationId xmlns:a16="http://schemas.microsoft.com/office/drawing/2014/main" id="{878E2874-F3A1-A173-8784-A5EAE04B3480}"/>
              </a:ext>
            </a:extLst>
          </p:cNvPr>
          <p:cNvSpPr>
            <a:spLocks noGrp="1"/>
          </p:cNvSpPr>
          <p:nvPr>
            <p:ph type="pic" sz="quarter" idx="23" hasCustomPrompt="1"/>
          </p:nvPr>
        </p:nvSpPr>
        <p:spPr>
          <a:xfrm>
            <a:off x="7370453" y="4037000"/>
            <a:ext cx="350840" cy="292648"/>
          </a:xfrm>
        </p:spPr>
        <p:txBody>
          <a:bodyPr/>
          <a:lstStyle>
            <a:lvl1pPr marL="0" indent="0" algn="ctr">
              <a:buNone/>
              <a:defRPr sz="900" i="1">
                <a:solidFill>
                  <a:schemeClr val="accent4"/>
                </a:solidFill>
              </a:defRPr>
            </a:lvl1pPr>
          </a:lstStyle>
          <a:p>
            <a:r>
              <a:rPr lang="nl-NL"/>
              <a:t>Icoon</a:t>
            </a:r>
          </a:p>
        </p:txBody>
      </p:sp>
      <p:sp>
        <p:nvSpPr>
          <p:cNvPr id="60" name="Tijdelijke aanduiding voor afbeelding 18">
            <a:extLst>
              <a:ext uri="{FF2B5EF4-FFF2-40B4-BE49-F238E27FC236}">
                <a16:creationId xmlns:a16="http://schemas.microsoft.com/office/drawing/2014/main" id="{4E5B8A10-9079-FFC5-11E1-B6FCB0617305}"/>
              </a:ext>
            </a:extLst>
          </p:cNvPr>
          <p:cNvSpPr>
            <a:spLocks noGrp="1"/>
          </p:cNvSpPr>
          <p:nvPr>
            <p:ph type="pic" sz="quarter" idx="24" hasCustomPrompt="1"/>
          </p:nvPr>
        </p:nvSpPr>
        <p:spPr>
          <a:xfrm>
            <a:off x="7365826" y="5231203"/>
            <a:ext cx="350840" cy="292648"/>
          </a:xfrm>
        </p:spPr>
        <p:txBody>
          <a:bodyPr/>
          <a:lstStyle>
            <a:lvl1pPr marL="0" indent="0" algn="ctr">
              <a:buNone/>
              <a:defRPr sz="900" i="1">
                <a:solidFill>
                  <a:schemeClr val="accent4"/>
                </a:solidFill>
              </a:defRPr>
            </a:lvl1pPr>
          </a:lstStyle>
          <a:p>
            <a:r>
              <a:rPr lang="nl-NL"/>
              <a:t>Icoon</a:t>
            </a:r>
          </a:p>
        </p:txBody>
      </p:sp>
      <p:sp>
        <p:nvSpPr>
          <p:cNvPr id="62" name="Tijdelijke aanduiding voor tekst 16">
            <a:extLst>
              <a:ext uri="{FF2B5EF4-FFF2-40B4-BE49-F238E27FC236}">
                <a16:creationId xmlns:a16="http://schemas.microsoft.com/office/drawing/2014/main" id="{21C665CF-5026-C076-280E-914C34630554}"/>
              </a:ext>
            </a:extLst>
          </p:cNvPr>
          <p:cNvSpPr>
            <a:spLocks noGrp="1"/>
          </p:cNvSpPr>
          <p:nvPr>
            <p:ph type="body" sz="quarter" idx="26" hasCustomPrompt="1"/>
          </p:nvPr>
        </p:nvSpPr>
        <p:spPr>
          <a:xfrm>
            <a:off x="8202785" y="4098414"/>
            <a:ext cx="2035036" cy="169820"/>
          </a:xfrm>
        </p:spPr>
        <p:txBody>
          <a:bodyPr/>
          <a:lstStyle>
            <a:lvl1pPr marL="0" indent="0" algn="l">
              <a:buNone/>
              <a:defRPr/>
            </a:lvl1pPr>
          </a:lstStyle>
          <a:p>
            <a:pPr lvl="0"/>
            <a:r>
              <a:rPr lang="nl-NL"/>
              <a:t>www.bedrijf.com</a:t>
            </a:r>
          </a:p>
        </p:txBody>
      </p:sp>
      <p:sp>
        <p:nvSpPr>
          <p:cNvPr id="63" name="Tijdelijke aanduiding voor tekst 16">
            <a:extLst>
              <a:ext uri="{FF2B5EF4-FFF2-40B4-BE49-F238E27FC236}">
                <a16:creationId xmlns:a16="http://schemas.microsoft.com/office/drawing/2014/main" id="{E5E24AB6-8037-B406-28BF-E64435C5D0F0}"/>
              </a:ext>
            </a:extLst>
          </p:cNvPr>
          <p:cNvSpPr>
            <a:spLocks noGrp="1"/>
          </p:cNvSpPr>
          <p:nvPr>
            <p:ph type="body" sz="quarter" idx="27" hasCustomPrompt="1"/>
          </p:nvPr>
        </p:nvSpPr>
        <p:spPr>
          <a:xfrm>
            <a:off x="8202785" y="5292617"/>
            <a:ext cx="2035036" cy="169820"/>
          </a:xfrm>
        </p:spPr>
        <p:txBody>
          <a:bodyPr/>
          <a:lstStyle>
            <a:lvl1pPr marL="0" indent="0" algn="l">
              <a:buNone/>
              <a:defRPr/>
            </a:lvl1pPr>
          </a:lstStyle>
          <a:p>
            <a:pPr lvl="0"/>
            <a:r>
              <a:rPr lang="nl-NL"/>
              <a:t>locatie</a:t>
            </a:r>
          </a:p>
        </p:txBody>
      </p:sp>
      <p:sp>
        <p:nvSpPr>
          <p:cNvPr id="61" name="Tijdelijke aanduiding voor tekst 16">
            <a:extLst>
              <a:ext uri="{FF2B5EF4-FFF2-40B4-BE49-F238E27FC236}">
                <a16:creationId xmlns:a16="http://schemas.microsoft.com/office/drawing/2014/main" id="{0882AC68-D895-629F-C699-65B44FF06398}"/>
              </a:ext>
            </a:extLst>
          </p:cNvPr>
          <p:cNvSpPr>
            <a:spLocks noGrp="1"/>
          </p:cNvSpPr>
          <p:nvPr>
            <p:ph type="body" sz="quarter" idx="25" hasCustomPrompt="1"/>
          </p:nvPr>
        </p:nvSpPr>
        <p:spPr>
          <a:xfrm>
            <a:off x="8202785" y="3501313"/>
            <a:ext cx="2035036" cy="169820"/>
          </a:xfrm>
        </p:spPr>
        <p:txBody>
          <a:bodyPr/>
          <a:lstStyle>
            <a:lvl1pPr marL="0" indent="0" algn="l">
              <a:buNone/>
              <a:defRPr/>
            </a:lvl1pPr>
          </a:lstStyle>
          <a:p>
            <a:pPr lvl="0"/>
            <a:r>
              <a:rPr lang="nl-NL"/>
              <a:t>Admin@bedrijf.com</a:t>
            </a:r>
          </a:p>
        </p:txBody>
      </p:sp>
      <p:sp>
        <p:nvSpPr>
          <p:cNvPr id="64" name="Tijdelijke aanduiding voor afbeelding 18">
            <a:extLst>
              <a:ext uri="{FF2B5EF4-FFF2-40B4-BE49-F238E27FC236}">
                <a16:creationId xmlns:a16="http://schemas.microsoft.com/office/drawing/2014/main" id="{86E269DC-5ADA-B096-7A31-3BA9EF314FA6}"/>
              </a:ext>
            </a:extLst>
          </p:cNvPr>
          <p:cNvSpPr>
            <a:spLocks noGrp="1"/>
          </p:cNvSpPr>
          <p:nvPr>
            <p:ph type="pic" sz="quarter" idx="28" hasCustomPrompt="1"/>
          </p:nvPr>
        </p:nvSpPr>
        <p:spPr>
          <a:xfrm>
            <a:off x="7365826" y="4634101"/>
            <a:ext cx="350840" cy="292648"/>
          </a:xfrm>
        </p:spPr>
        <p:txBody>
          <a:bodyPr/>
          <a:lstStyle>
            <a:lvl1pPr marL="0" indent="0" algn="ctr">
              <a:buNone/>
              <a:defRPr sz="900" i="1">
                <a:solidFill>
                  <a:schemeClr val="accent4"/>
                </a:solidFill>
              </a:defRPr>
            </a:lvl1pPr>
          </a:lstStyle>
          <a:p>
            <a:r>
              <a:rPr lang="nl-NL"/>
              <a:t>Icoon</a:t>
            </a:r>
          </a:p>
        </p:txBody>
      </p:sp>
      <p:sp>
        <p:nvSpPr>
          <p:cNvPr id="65" name="Tijdelijke aanduiding voor tekst 16">
            <a:extLst>
              <a:ext uri="{FF2B5EF4-FFF2-40B4-BE49-F238E27FC236}">
                <a16:creationId xmlns:a16="http://schemas.microsoft.com/office/drawing/2014/main" id="{79A758A1-12EE-44FE-DF64-92BBC43E16AF}"/>
              </a:ext>
            </a:extLst>
          </p:cNvPr>
          <p:cNvSpPr>
            <a:spLocks noGrp="1"/>
          </p:cNvSpPr>
          <p:nvPr>
            <p:ph type="body" sz="quarter" idx="29" hasCustomPrompt="1"/>
          </p:nvPr>
        </p:nvSpPr>
        <p:spPr>
          <a:xfrm>
            <a:off x="8202785" y="4695515"/>
            <a:ext cx="2035036" cy="169820"/>
          </a:xfrm>
        </p:spPr>
        <p:txBody>
          <a:bodyPr/>
          <a:lstStyle>
            <a:lvl1pPr marL="0" indent="0" algn="l">
              <a:buNone/>
              <a:defRPr/>
            </a:lvl1pPr>
          </a:lstStyle>
          <a:p>
            <a:pPr lvl="0"/>
            <a:r>
              <a:rPr lang="nl-NL"/>
              <a:t>06 12 34 56 78</a:t>
            </a:r>
          </a:p>
        </p:txBody>
      </p:sp>
      <p:sp>
        <p:nvSpPr>
          <p:cNvPr id="66" name="Tijdelijke aanduiding voor afbeelding 18">
            <a:extLst>
              <a:ext uri="{FF2B5EF4-FFF2-40B4-BE49-F238E27FC236}">
                <a16:creationId xmlns:a16="http://schemas.microsoft.com/office/drawing/2014/main" id="{0AD94FF3-8D4F-1D1C-03C2-D507CAE2C524}"/>
              </a:ext>
            </a:extLst>
          </p:cNvPr>
          <p:cNvSpPr>
            <a:spLocks noGrp="1"/>
          </p:cNvSpPr>
          <p:nvPr>
            <p:ph type="pic" sz="quarter" idx="30" hasCustomPrompt="1"/>
          </p:nvPr>
        </p:nvSpPr>
        <p:spPr>
          <a:xfrm>
            <a:off x="7365826" y="2839814"/>
            <a:ext cx="350840" cy="292648"/>
          </a:xfrm>
        </p:spPr>
        <p:txBody>
          <a:bodyPr/>
          <a:lstStyle>
            <a:lvl1pPr marL="0" indent="0" algn="ctr">
              <a:buNone/>
              <a:defRPr sz="900" i="1">
                <a:solidFill>
                  <a:schemeClr val="accent4"/>
                </a:solidFill>
              </a:defRPr>
            </a:lvl1pPr>
          </a:lstStyle>
          <a:p>
            <a:r>
              <a:rPr lang="nl-NL"/>
              <a:t>Icoon</a:t>
            </a:r>
          </a:p>
        </p:txBody>
      </p:sp>
      <p:sp>
        <p:nvSpPr>
          <p:cNvPr id="67" name="Tijdelijke aanduiding voor tekst 16">
            <a:extLst>
              <a:ext uri="{FF2B5EF4-FFF2-40B4-BE49-F238E27FC236}">
                <a16:creationId xmlns:a16="http://schemas.microsoft.com/office/drawing/2014/main" id="{88AD419E-9D51-0773-5657-52715261E55F}"/>
              </a:ext>
            </a:extLst>
          </p:cNvPr>
          <p:cNvSpPr>
            <a:spLocks noGrp="1"/>
          </p:cNvSpPr>
          <p:nvPr>
            <p:ph type="body" sz="quarter" idx="31" hasCustomPrompt="1"/>
          </p:nvPr>
        </p:nvSpPr>
        <p:spPr>
          <a:xfrm>
            <a:off x="8198158" y="2901228"/>
            <a:ext cx="2035036" cy="169820"/>
          </a:xfrm>
        </p:spPr>
        <p:txBody>
          <a:bodyPr/>
          <a:lstStyle>
            <a:lvl1pPr marL="0" indent="0" algn="l">
              <a:buNone/>
              <a:defRPr/>
            </a:lvl1pPr>
          </a:lstStyle>
          <a:p>
            <a:pPr lvl="0"/>
            <a:r>
              <a:rPr lang="nl-NL"/>
              <a:t>Naam spreker</a:t>
            </a:r>
          </a:p>
        </p:txBody>
      </p:sp>
    </p:spTree>
    <p:extLst>
      <p:ext uri="{BB962C8B-B14F-4D97-AF65-F5344CB8AC3E}">
        <p14:creationId xmlns:p14="http://schemas.microsoft.com/office/powerpoint/2010/main" val="1101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000" fill="hold" nodeType="withEffect">
                                  <p:stCondLst>
                                    <p:cond delay="0"/>
                                  </p:stCondLst>
                                  <p:childTnLst>
                                    <p:animMotion origin="layout" path="M -4.79167E-6 -1.48148E-6 L -1.47343 -1.48148E-6 " pathEditMode="relative" rAng="0" ptsTypes="AA">
                                      <p:cBhvr>
                                        <p:cTn id="6" dur="600000" fill="hold"/>
                                        <p:tgtEl>
                                          <p:spTgt spid="54"/>
                                        </p:tgtEl>
                                        <p:attrNameLst>
                                          <p:attrName>ppt_x</p:attrName>
                                          <p:attrName>ppt_y</p:attrName>
                                        </p:attrNameLst>
                                      </p:cBhvr>
                                      <p:rCtr x="-73672" y="0"/>
                                    </p:animMotion>
                                  </p:childTnLst>
                                </p:cTn>
                              </p:par>
                              <p:par>
                                <p:cTn id="7" presetID="35" presetClass="path" presetSubtype="0" repeatCount="indefinite" accel="2000" fill="hold" nodeType="withEffect">
                                  <p:stCondLst>
                                    <p:cond delay="0"/>
                                  </p:stCondLst>
                                  <p:childTnLst>
                                    <p:animMotion origin="layout" path="M -2.08333E-7 -1.85185E-6 L -1.47344 -1.85185E-6 " pathEditMode="relative" rAng="0" ptsTypes="AA">
                                      <p:cBhvr>
                                        <p:cTn id="8" dur="600000" fill="hold"/>
                                        <p:tgtEl>
                                          <p:spTgt spid="55"/>
                                        </p:tgtEl>
                                        <p:attrNameLst>
                                          <p:attrName>ppt_x</p:attrName>
                                          <p:attrName>ppt_y</p:attrName>
                                        </p:attrNameLst>
                                      </p:cBhvr>
                                      <p:rCtr x="-73672" y="0"/>
                                    </p:animMotion>
                                  </p:childTnLst>
                                </p:cTn>
                              </p:par>
                              <p:par>
                                <p:cTn id="9" presetID="35" presetClass="path" presetSubtype="0" repeatCount="indefinite" accel="2000" fill="hold" nodeType="withEffect">
                                  <p:stCondLst>
                                    <p:cond delay="0"/>
                                  </p:stCondLst>
                                  <p:childTnLst>
                                    <p:animMotion origin="layout" path="M -3.33333E-6 -2.22222E-6 L -1.47343 -2.22222E-6 " pathEditMode="relative" rAng="0" ptsTypes="AA">
                                      <p:cBhvr>
                                        <p:cTn id="10" dur="600000" fill="hold"/>
                                        <p:tgtEl>
                                          <p:spTgt spid="56"/>
                                        </p:tgtEl>
                                        <p:attrNameLst>
                                          <p:attrName>ppt_x</p:attrName>
                                          <p:attrName>ppt_y</p:attrName>
                                        </p:attrNameLst>
                                      </p:cBhvr>
                                      <p:rCtr x="-736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1524431" y="1233488"/>
            <a:ext cx="9143138" cy="755650"/>
          </a:xfrm>
        </p:spPr>
        <p:txBody>
          <a:bodyPr vert="horz" lIns="0" tIns="0" rIns="0" bIns="0" rtlCol="0" anchor="ctr" anchorCtr="1">
            <a:noAutofit/>
          </a:bodyPr>
          <a:lstStyle>
            <a:lvl1pPr algn="ctr">
              <a:defRPr lang="nl-NL" sz="6600"/>
            </a:lvl1pPr>
          </a:lstStyle>
          <a:p>
            <a:pPr lvl="0">
              <a:lnSpc>
                <a:spcPct val="80000"/>
              </a:lnSpc>
            </a:pPr>
            <a:r>
              <a:rPr lang="nl-NL"/>
              <a:t>Afsluitende tekst</a:t>
            </a:r>
          </a:p>
        </p:txBody>
      </p:sp>
      <p:pic>
        <p:nvPicPr>
          <p:cNvPr id="12" name="Graphic 11">
            <a:extLst>
              <a:ext uri="{FF2B5EF4-FFF2-40B4-BE49-F238E27FC236}">
                <a16:creationId xmlns:a16="http://schemas.microsoft.com/office/drawing/2014/main" id="{7DF5F3F5-6DC6-ABC6-4E2E-D26B87C7F1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481" y="2239160"/>
            <a:ext cx="2035037" cy="2379680"/>
          </a:xfrm>
          <a:prstGeom prst="rect">
            <a:avLst/>
          </a:prstGeom>
        </p:spPr>
      </p:pic>
      <p:sp>
        <p:nvSpPr>
          <p:cNvPr id="13" name="Tijdelijke aanduiding voor afbeelding 18">
            <a:extLst>
              <a:ext uri="{FF2B5EF4-FFF2-40B4-BE49-F238E27FC236}">
                <a16:creationId xmlns:a16="http://schemas.microsoft.com/office/drawing/2014/main" id="{D36F2164-3700-561C-A674-41292EFD9402}"/>
              </a:ext>
            </a:extLst>
          </p:cNvPr>
          <p:cNvSpPr>
            <a:spLocks noGrp="1"/>
          </p:cNvSpPr>
          <p:nvPr>
            <p:ph type="pic" sz="quarter" idx="22" hasCustomPrompt="1"/>
          </p:nvPr>
        </p:nvSpPr>
        <p:spPr>
          <a:xfrm>
            <a:off x="2919691" y="4981370"/>
            <a:ext cx="350840" cy="292648"/>
          </a:xfrm>
        </p:spPr>
        <p:txBody>
          <a:bodyPr/>
          <a:lstStyle>
            <a:lvl1pPr marL="0" indent="0" algn="ctr">
              <a:buNone/>
              <a:defRPr sz="900" i="1">
                <a:solidFill>
                  <a:schemeClr val="accent4"/>
                </a:solidFill>
              </a:defRPr>
            </a:lvl1pPr>
          </a:lstStyle>
          <a:p>
            <a:r>
              <a:rPr lang="nl-NL"/>
              <a:t>Icoon</a:t>
            </a:r>
          </a:p>
        </p:txBody>
      </p:sp>
      <p:sp>
        <p:nvSpPr>
          <p:cNvPr id="14" name="Tijdelijke aanduiding voor afbeelding 18">
            <a:extLst>
              <a:ext uri="{FF2B5EF4-FFF2-40B4-BE49-F238E27FC236}">
                <a16:creationId xmlns:a16="http://schemas.microsoft.com/office/drawing/2014/main" id="{52B9DF1E-D89E-96DF-F79C-2D3346ADD133}"/>
              </a:ext>
            </a:extLst>
          </p:cNvPr>
          <p:cNvSpPr>
            <a:spLocks noGrp="1"/>
          </p:cNvSpPr>
          <p:nvPr>
            <p:ph type="pic" sz="quarter" idx="23" hasCustomPrompt="1"/>
          </p:nvPr>
        </p:nvSpPr>
        <p:spPr>
          <a:xfrm>
            <a:off x="5886080" y="4981370"/>
            <a:ext cx="350840" cy="292648"/>
          </a:xfrm>
        </p:spPr>
        <p:txBody>
          <a:bodyPr/>
          <a:lstStyle>
            <a:lvl1pPr marL="0" indent="0" algn="ctr">
              <a:buNone/>
              <a:defRPr sz="900" i="1">
                <a:solidFill>
                  <a:schemeClr val="accent4"/>
                </a:solidFill>
              </a:defRPr>
            </a:lvl1pPr>
          </a:lstStyle>
          <a:p>
            <a:r>
              <a:rPr lang="nl-NL"/>
              <a:t>Icoon</a:t>
            </a:r>
          </a:p>
        </p:txBody>
      </p:sp>
      <p:sp>
        <p:nvSpPr>
          <p:cNvPr id="15" name="Tijdelijke aanduiding voor afbeelding 18">
            <a:extLst>
              <a:ext uri="{FF2B5EF4-FFF2-40B4-BE49-F238E27FC236}">
                <a16:creationId xmlns:a16="http://schemas.microsoft.com/office/drawing/2014/main" id="{D7A2B4A0-2D7E-1832-5870-A3EC1C1A5150}"/>
              </a:ext>
            </a:extLst>
          </p:cNvPr>
          <p:cNvSpPr>
            <a:spLocks noGrp="1"/>
          </p:cNvSpPr>
          <p:nvPr>
            <p:ph type="pic" sz="quarter" idx="24" hasCustomPrompt="1"/>
          </p:nvPr>
        </p:nvSpPr>
        <p:spPr>
          <a:xfrm>
            <a:off x="8844665" y="4981370"/>
            <a:ext cx="350840" cy="292648"/>
          </a:xfrm>
        </p:spPr>
        <p:txBody>
          <a:bodyPr/>
          <a:lstStyle>
            <a:lvl1pPr marL="0" indent="0" algn="ctr">
              <a:buNone/>
              <a:defRPr sz="900" i="1">
                <a:solidFill>
                  <a:schemeClr val="accent4"/>
                </a:solidFill>
              </a:defRPr>
            </a:lvl1pPr>
          </a:lstStyle>
          <a:p>
            <a:r>
              <a:rPr lang="nl-NL"/>
              <a:t>Icoon</a:t>
            </a:r>
          </a:p>
        </p:txBody>
      </p:sp>
      <p:sp>
        <p:nvSpPr>
          <p:cNvPr id="17" name="Tijdelijke aanduiding voor tekst 16">
            <a:extLst>
              <a:ext uri="{FF2B5EF4-FFF2-40B4-BE49-F238E27FC236}">
                <a16:creationId xmlns:a16="http://schemas.microsoft.com/office/drawing/2014/main" id="{F6947716-9522-2A92-AF2E-3F6EDCD9D9AE}"/>
              </a:ext>
            </a:extLst>
          </p:cNvPr>
          <p:cNvSpPr>
            <a:spLocks noGrp="1"/>
          </p:cNvSpPr>
          <p:nvPr>
            <p:ph type="body" sz="quarter" idx="25" hasCustomPrompt="1"/>
          </p:nvPr>
        </p:nvSpPr>
        <p:spPr>
          <a:xfrm>
            <a:off x="2077593" y="5454692"/>
            <a:ext cx="2035036" cy="169820"/>
          </a:xfrm>
        </p:spPr>
        <p:txBody>
          <a:bodyPr/>
          <a:lstStyle>
            <a:lvl1pPr marL="0" indent="0" algn="ctr">
              <a:buNone/>
              <a:defRPr/>
            </a:lvl1pPr>
          </a:lstStyle>
          <a:p>
            <a:pPr lvl="0"/>
            <a:r>
              <a:rPr lang="nl-NL"/>
              <a:t>Admin@bedrijf.com</a:t>
            </a:r>
          </a:p>
        </p:txBody>
      </p:sp>
      <p:sp>
        <p:nvSpPr>
          <p:cNvPr id="18" name="Tijdelijke aanduiding voor tekst 16">
            <a:extLst>
              <a:ext uri="{FF2B5EF4-FFF2-40B4-BE49-F238E27FC236}">
                <a16:creationId xmlns:a16="http://schemas.microsoft.com/office/drawing/2014/main" id="{94E8A24E-5898-DCE0-7226-64C37922A355}"/>
              </a:ext>
            </a:extLst>
          </p:cNvPr>
          <p:cNvSpPr>
            <a:spLocks noGrp="1"/>
          </p:cNvSpPr>
          <p:nvPr>
            <p:ph type="body" sz="quarter" idx="26" hasCustomPrompt="1"/>
          </p:nvPr>
        </p:nvSpPr>
        <p:spPr>
          <a:xfrm>
            <a:off x="5078481" y="5454692"/>
            <a:ext cx="2035036" cy="169820"/>
          </a:xfrm>
        </p:spPr>
        <p:txBody>
          <a:bodyPr/>
          <a:lstStyle>
            <a:lvl1pPr marL="0" indent="0" algn="ctr">
              <a:buNone/>
              <a:defRPr/>
            </a:lvl1pPr>
          </a:lstStyle>
          <a:p>
            <a:pPr lvl="0"/>
            <a:r>
              <a:rPr lang="nl-NL"/>
              <a:t>www.bedrijf.com</a:t>
            </a:r>
          </a:p>
        </p:txBody>
      </p:sp>
      <p:sp>
        <p:nvSpPr>
          <p:cNvPr id="19" name="Tijdelijke aanduiding voor tekst 16">
            <a:extLst>
              <a:ext uri="{FF2B5EF4-FFF2-40B4-BE49-F238E27FC236}">
                <a16:creationId xmlns:a16="http://schemas.microsoft.com/office/drawing/2014/main" id="{9BC7A042-627E-0BB7-25E1-8CD28DD36580}"/>
              </a:ext>
            </a:extLst>
          </p:cNvPr>
          <p:cNvSpPr>
            <a:spLocks noGrp="1"/>
          </p:cNvSpPr>
          <p:nvPr>
            <p:ph type="body" sz="quarter" idx="27" hasCustomPrompt="1"/>
          </p:nvPr>
        </p:nvSpPr>
        <p:spPr>
          <a:xfrm>
            <a:off x="8002567" y="5454692"/>
            <a:ext cx="2035036" cy="169820"/>
          </a:xfrm>
        </p:spPr>
        <p:txBody>
          <a:bodyPr/>
          <a:lstStyle>
            <a:lvl1pPr marL="0" indent="0" algn="ctr">
              <a:buNone/>
              <a:defRPr/>
            </a:lvl1pPr>
          </a:lstStyle>
          <a:p>
            <a:pPr lvl="0"/>
            <a:r>
              <a:rPr lang="nl-NL"/>
              <a:t>locatie</a:t>
            </a:r>
          </a:p>
        </p:txBody>
      </p:sp>
    </p:spTree>
    <p:extLst>
      <p:ext uri="{BB962C8B-B14F-4D97-AF65-F5344CB8AC3E}">
        <p14:creationId xmlns:p14="http://schemas.microsoft.com/office/powerpoint/2010/main" val="22461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E8E45AAF-E3F3-A3EB-0BB1-0A4EF44783A6}"/>
              </a:ext>
            </a:extLst>
          </p:cNvPr>
          <p:cNvSpPr/>
          <p:nvPr/>
        </p:nvSpPr>
        <p:spPr>
          <a:xfrm>
            <a:off x="2792076" y="2955097"/>
            <a:ext cx="831269" cy="984523"/>
          </a:xfrm>
          <a:custGeom>
            <a:avLst/>
            <a:gdLst>
              <a:gd name="connsiteX0" fmla="*/ 209407 w 551674"/>
              <a:gd name="connsiteY0" fmla="*/ 193090 h 653382"/>
              <a:gd name="connsiteX1" fmla="*/ 265612 w 551674"/>
              <a:gd name="connsiteY1" fmla="*/ 156115 h 653382"/>
              <a:gd name="connsiteX2" fmla="*/ 334479 w 551674"/>
              <a:gd name="connsiteY2" fmla="*/ 142553 h 653382"/>
              <a:gd name="connsiteX3" fmla="*/ 388830 w 551674"/>
              <a:gd name="connsiteY3" fmla="*/ 150658 h 653382"/>
              <a:gd name="connsiteX4" fmla="*/ 435024 w 551674"/>
              <a:gd name="connsiteY4" fmla="*/ 174126 h 653382"/>
              <a:gd name="connsiteX5" fmla="*/ 511042 w 551674"/>
              <a:gd name="connsiteY5" fmla="*/ 168299 h 653382"/>
              <a:gd name="connsiteX6" fmla="*/ 538111 w 551674"/>
              <a:gd name="connsiteY6" fmla="*/ 137415 h 653382"/>
              <a:gd name="connsiteX7" fmla="*/ 535092 w 551674"/>
              <a:gd name="connsiteY7" fmla="*/ 67648 h 653382"/>
              <a:gd name="connsiteX8" fmla="*/ 504791 w 551674"/>
              <a:gd name="connsiteY8" fmla="*/ 46882 h 653382"/>
              <a:gd name="connsiteX9" fmla="*/ 424111 w 551674"/>
              <a:gd name="connsiteY9" fmla="*/ 11707 h 653382"/>
              <a:gd name="connsiteX10" fmla="*/ 335326 w 551674"/>
              <a:gd name="connsiteY10" fmla="*/ 0 h 653382"/>
              <a:gd name="connsiteX11" fmla="*/ 201196 w 551674"/>
              <a:gd name="connsiteY11" fmla="*/ 24368 h 653382"/>
              <a:gd name="connsiteX12" fmla="*/ 95142 w 551674"/>
              <a:gd name="connsiteY12" fmla="*/ 92969 h 653382"/>
              <a:gd name="connsiteX13" fmla="*/ 25375 w 551674"/>
              <a:gd name="connsiteY13" fmla="*/ 195845 h 653382"/>
              <a:gd name="connsiteX14" fmla="*/ 0 w 551674"/>
              <a:gd name="connsiteY14" fmla="*/ 325790 h 653382"/>
              <a:gd name="connsiteX15" fmla="*/ 23573 w 551674"/>
              <a:gd name="connsiteY15" fmla="*/ 458438 h 653382"/>
              <a:gd name="connsiteX16" fmla="*/ 92440 w 551674"/>
              <a:gd name="connsiteY16" fmla="*/ 562214 h 653382"/>
              <a:gd name="connsiteX17" fmla="*/ 196640 w 551674"/>
              <a:gd name="connsiteY17" fmla="*/ 629915 h 653382"/>
              <a:gd name="connsiteX18" fmla="*/ 328969 w 551674"/>
              <a:gd name="connsiteY18" fmla="*/ 653382 h 653382"/>
              <a:gd name="connsiteX19" fmla="*/ 420509 w 551674"/>
              <a:gd name="connsiteY19" fmla="*/ 642575 h 653382"/>
              <a:gd name="connsiteX20" fmla="*/ 503890 w 551674"/>
              <a:gd name="connsiteY20" fmla="*/ 611003 h 653382"/>
              <a:gd name="connsiteX21" fmla="*/ 532920 w 551674"/>
              <a:gd name="connsiteY21" fmla="*/ 593521 h 653382"/>
              <a:gd name="connsiteX22" fmla="*/ 542031 w 551674"/>
              <a:gd name="connsiteY22" fmla="*/ 530270 h 653382"/>
              <a:gd name="connsiteX23" fmla="*/ 517875 w 551674"/>
              <a:gd name="connsiteY23" fmla="*/ 492129 h 653382"/>
              <a:gd name="connsiteX24" fmla="*/ 450386 w 551674"/>
              <a:gd name="connsiteY24" fmla="*/ 481057 h 653382"/>
              <a:gd name="connsiteX25" fmla="*/ 402339 w 551674"/>
              <a:gd name="connsiteY25" fmla="*/ 502724 h 653382"/>
              <a:gd name="connsiteX26" fmla="*/ 347034 w 551674"/>
              <a:gd name="connsiteY26" fmla="*/ 510829 h 653382"/>
              <a:gd name="connsiteX27" fmla="*/ 269109 w 551674"/>
              <a:gd name="connsiteY27" fmla="*/ 498168 h 653382"/>
              <a:gd name="connsiteX28" fmla="*/ 210201 w 551674"/>
              <a:gd name="connsiteY28" fmla="*/ 461192 h 653382"/>
              <a:gd name="connsiteX29" fmla="*/ 172113 w 551674"/>
              <a:gd name="connsiteY29" fmla="*/ 403450 h 653382"/>
              <a:gd name="connsiteX30" fmla="*/ 158499 w 551674"/>
              <a:gd name="connsiteY30" fmla="*/ 327645 h 653382"/>
              <a:gd name="connsiteX31" fmla="*/ 172113 w 551674"/>
              <a:gd name="connsiteY31" fmla="*/ 250938 h 653382"/>
              <a:gd name="connsiteX32" fmla="*/ 209248 w 551674"/>
              <a:gd name="connsiteY32" fmla="*/ 193196 h 6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1674" h="653382">
                <a:moveTo>
                  <a:pt x="209407" y="193090"/>
                </a:moveTo>
                <a:cubicBezTo>
                  <a:pt x="225723" y="176827"/>
                  <a:pt x="244423" y="164537"/>
                  <a:pt x="265612" y="156115"/>
                </a:cubicBezTo>
                <a:cubicBezTo>
                  <a:pt x="287385" y="147109"/>
                  <a:pt x="310323" y="142553"/>
                  <a:pt x="334479" y="142553"/>
                </a:cubicBezTo>
                <a:cubicBezTo>
                  <a:pt x="353814" y="142553"/>
                  <a:pt x="371932" y="145255"/>
                  <a:pt x="388830" y="150658"/>
                </a:cubicBezTo>
                <a:cubicBezTo>
                  <a:pt x="405729" y="156062"/>
                  <a:pt x="421144" y="163902"/>
                  <a:pt x="435024" y="174126"/>
                </a:cubicBezTo>
                <a:cubicBezTo>
                  <a:pt x="458968" y="190018"/>
                  <a:pt x="492077" y="189859"/>
                  <a:pt x="511042" y="168299"/>
                </a:cubicBezTo>
                <a:lnTo>
                  <a:pt x="538111" y="137415"/>
                </a:lnTo>
                <a:cubicBezTo>
                  <a:pt x="556440" y="116543"/>
                  <a:pt x="556917" y="84811"/>
                  <a:pt x="535092" y="67648"/>
                </a:cubicBezTo>
                <a:cubicBezTo>
                  <a:pt x="525662" y="60179"/>
                  <a:pt x="515544" y="53292"/>
                  <a:pt x="504791" y="46882"/>
                </a:cubicBezTo>
                <a:cubicBezTo>
                  <a:pt x="479999" y="31255"/>
                  <a:pt x="453141" y="19494"/>
                  <a:pt x="424111" y="11707"/>
                </a:cubicBezTo>
                <a:cubicBezTo>
                  <a:pt x="395134" y="3867"/>
                  <a:pt x="365522" y="0"/>
                  <a:pt x="335326" y="0"/>
                </a:cubicBezTo>
                <a:cubicBezTo>
                  <a:pt x="287014" y="0"/>
                  <a:pt x="242304" y="8105"/>
                  <a:pt x="201196" y="24368"/>
                </a:cubicBezTo>
                <a:cubicBezTo>
                  <a:pt x="160724" y="40631"/>
                  <a:pt x="125390" y="63463"/>
                  <a:pt x="95142" y="92969"/>
                </a:cubicBezTo>
                <a:cubicBezTo>
                  <a:pt x="65529" y="121840"/>
                  <a:pt x="42273" y="156115"/>
                  <a:pt x="25375" y="195845"/>
                </a:cubicBezTo>
                <a:cubicBezTo>
                  <a:pt x="8476" y="235576"/>
                  <a:pt x="0" y="278855"/>
                  <a:pt x="0" y="325790"/>
                </a:cubicBezTo>
                <a:cubicBezTo>
                  <a:pt x="0" y="372726"/>
                  <a:pt x="7840" y="418124"/>
                  <a:pt x="23573" y="458438"/>
                </a:cubicBezTo>
                <a:cubicBezTo>
                  <a:pt x="39890" y="498168"/>
                  <a:pt x="62827" y="532760"/>
                  <a:pt x="92440" y="562214"/>
                </a:cubicBezTo>
                <a:cubicBezTo>
                  <a:pt x="122052" y="591085"/>
                  <a:pt x="156804" y="613652"/>
                  <a:pt x="196640" y="629915"/>
                </a:cubicBezTo>
                <a:cubicBezTo>
                  <a:pt x="237112" y="645542"/>
                  <a:pt x="281240" y="653382"/>
                  <a:pt x="328969" y="653382"/>
                </a:cubicBezTo>
                <a:cubicBezTo>
                  <a:pt x="359800" y="653382"/>
                  <a:pt x="390314" y="649780"/>
                  <a:pt x="420509" y="642575"/>
                </a:cubicBezTo>
                <a:cubicBezTo>
                  <a:pt x="451340" y="634735"/>
                  <a:pt x="479098" y="624246"/>
                  <a:pt x="503890" y="611003"/>
                </a:cubicBezTo>
                <a:cubicBezTo>
                  <a:pt x="514432" y="605494"/>
                  <a:pt x="524126" y="599666"/>
                  <a:pt x="532920" y="593521"/>
                </a:cubicBezTo>
                <a:cubicBezTo>
                  <a:pt x="553368" y="579218"/>
                  <a:pt x="555381" y="551354"/>
                  <a:pt x="542031" y="530270"/>
                </a:cubicBezTo>
                <a:lnTo>
                  <a:pt x="517875" y="492129"/>
                </a:lnTo>
                <a:cubicBezTo>
                  <a:pt x="503837" y="469986"/>
                  <a:pt x="472529" y="466966"/>
                  <a:pt x="450386" y="481057"/>
                </a:cubicBezTo>
                <a:cubicBezTo>
                  <a:pt x="435871" y="490063"/>
                  <a:pt x="419873" y="497321"/>
                  <a:pt x="402339" y="502724"/>
                </a:cubicBezTo>
                <a:cubicBezTo>
                  <a:pt x="384804" y="508127"/>
                  <a:pt x="366369" y="510829"/>
                  <a:pt x="347034" y="510829"/>
                </a:cubicBezTo>
                <a:cubicBezTo>
                  <a:pt x="318640" y="510829"/>
                  <a:pt x="292682" y="506591"/>
                  <a:pt x="269109" y="498168"/>
                </a:cubicBezTo>
                <a:cubicBezTo>
                  <a:pt x="246171" y="489745"/>
                  <a:pt x="226517" y="477402"/>
                  <a:pt x="210201" y="461192"/>
                </a:cubicBezTo>
                <a:cubicBezTo>
                  <a:pt x="193885" y="444929"/>
                  <a:pt x="181225" y="425700"/>
                  <a:pt x="172113" y="403450"/>
                </a:cubicBezTo>
                <a:cubicBezTo>
                  <a:pt x="163054" y="380566"/>
                  <a:pt x="158499" y="355297"/>
                  <a:pt x="158499" y="327645"/>
                </a:cubicBezTo>
                <a:cubicBezTo>
                  <a:pt x="158499" y="299992"/>
                  <a:pt x="163054" y="273823"/>
                  <a:pt x="172113" y="250938"/>
                </a:cubicBezTo>
                <a:cubicBezTo>
                  <a:pt x="181172" y="228053"/>
                  <a:pt x="193568" y="208824"/>
                  <a:pt x="209248" y="193196"/>
                </a:cubicBezTo>
                <a:close/>
              </a:path>
            </a:pathLst>
          </a:custGeom>
          <a:solidFill>
            <a:srgbClr val="2C3338"/>
          </a:solidFill>
          <a:ln w="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CE2B290F-0AA1-61E5-BAE1-788499492409}"/>
              </a:ext>
            </a:extLst>
          </p:cNvPr>
          <p:cNvSpPr/>
          <p:nvPr/>
        </p:nvSpPr>
        <p:spPr>
          <a:xfrm>
            <a:off x="4994292" y="2974095"/>
            <a:ext cx="871806" cy="951795"/>
          </a:xfrm>
          <a:custGeom>
            <a:avLst/>
            <a:gdLst>
              <a:gd name="connsiteX0" fmla="*/ 545154 w 578577"/>
              <a:gd name="connsiteY0" fmla="*/ 0 h 631662"/>
              <a:gd name="connsiteX1" fmla="*/ 455574 w 578577"/>
              <a:gd name="connsiteY1" fmla="*/ 0 h 631662"/>
              <a:gd name="connsiteX2" fmla="*/ 427392 w 578577"/>
              <a:gd name="connsiteY2" fmla="*/ 15468 h 631662"/>
              <a:gd name="connsiteX3" fmla="*/ 297658 w 578577"/>
              <a:gd name="connsiteY3" fmla="*/ 218836 h 631662"/>
              <a:gd name="connsiteX4" fmla="*/ 154522 w 578577"/>
              <a:gd name="connsiteY4" fmla="*/ 14250 h 631662"/>
              <a:gd name="connsiteX5" fmla="*/ 127135 w 578577"/>
              <a:gd name="connsiteY5" fmla="*/ 0 h 631662"/>
              <a:gd name="connsiteX6" fmla="*/ 33476 w 578577"/>
              <a:gd name="connsiteY6" fmla="*/ 0 h 631662"/>
              <a:gd name="connsiteX7" fmla="*/ 5983 w 578577"/>
              <a:gd name="connsiteY7" fmla="*/ 52444 h 631662"/>
              <a:gd name="connsiteX8" fmla="*/ 209827 w 578577"/>
              <a:gd name="connsiteY8" fmla="*/ 346662 h 631662"/>
              <a:gd name="connsiteX9" fmla="*/ 219733 w 578577"/>
              <a:gd name="connsiteY9" fmla="*/ 378394 h 631662"/>
              <a:gd name="connsiteX10" fmla="*/ 219733 w 578577"/>
              <a:gd name="connsiteY10" fmla="*/ 575987 h 631662"/>
              <a:gd name="connsiteX11" fmla="*/ 275409 w 578577"/>
              <a:gd name="connsiteY11" fmla="*/ 631663 h 631662"/>
              <a:gd name="connsiteX12" fmla="*/ 316517 w 578577"/>
              <a:gd name="connsiteY12" fmla="*/ 631663 h 631662"/>
              <a:gd name="connsiteX13" fmla="*/ 372193 w 578577"/>
              <a:gd name="connsiteY13" fmla="*/ 575987 h 631662"/>
              <a:gd name="connsiteX14" fmla="*/ 372193 w 578577"/>
              <a:gd name="connsiteY14" fmla="*/ 377440 h 631662"/>
              <a:gd name="connsiteX15" fmla="*/ 381199 w 578577"/>
              <a:gd name="connsiteY15" fmla="*/ 347086 h 631662"/>
              <a:gd name="connsiteX16" fmla="*/ 573124 w 578577"/>
              <a:gd name="connsiteY16" fmla="*/ 51597 h 631662"/>
              <a:gd name="connsiteX17" fmla="*/ 545101 w 578577"/>
              <a:gd name="connsiteY17" fmla="*/ 0 h 63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8577" h="631662">
                <a:moveTo>
                  <a:pt x="545154" y="0"/>
                </a:moveTo>
                <a:lnTo>
                  <a:pt x="455574" y="0"/>
                </a:lnTo>
                <a:cubicBezTo>
                  <a:pt x="444185" y="0"/>
                  <a:pt x="433537" y="5827"/>
                  <a:pt x="427392" y="15468"/>
                </a:cubicBezTo>
                <a:lnTo>
                  <a:pt x="297658" y="218836"/>
                </a:lnTo>
                <a:lnTo>
                  <a:pt x="154522" y="14250"/>
                </a:lnTo>
                <a:cubicBezTo>
                  <a:pt x="148271" y="5297"/>
                  <a:pt x="138047" y="0"/>
                  <a:pt x="127135" y="0"/>
                </a:cubicBezTo>
                <a:lnTo>
                  <a:pt x="33476" y="0"/>
                </a:lnTo>
                <a:cubicBezTo>
                  <a:pt x="6512" y="0"/>
                  <a:pt x="-9327" y="30301"/>
                  <a:pt x="5983" y="52444"/>
                </a:cubicBezTo>
                <a:lnTo>
                  <a:pt x="209827" y="346662"/>
                </a:lnTo>
                <a:cubicBezTo>
                  <a:pt x="216290" y="355986"/>
                  <a:pt x="219733" y="367057"/>
                  <a:pt x="219733" y="378394"/>
                </a:cubicBezTo>
                <a:lnTo>
                  <a:pt x="219733" y="575987"/>
                </a:lnTo>
                <a:cubicBezTo>
                  <a:pt x="219733" y="606765"/>
                  <a:pt x="244684" y="631663"/>
                  <a:pt x="275409" y="631663"/>
                </a:cubicBezTo>
                <a:lnTo>
                  <a:pt x="316517" y="631663"/>
                </a:lnTo>
                <a:cubicBezTo>
                  <a:pt x="347295" y="631663"/>
                  <a:pt x="372193" y="606712"/>
                  <a:pt x="372193" y="575987"/>
                </a:cubicBezTo>
                <a:lnTo>
                  <a:pt x="372193" y="377440"/>
                </a:lnTo>
                <a:cubicBezTo>
                  <a:pt x="372193" y="366686"/>
                  <a:pt x="375318" y="356145"/>
                  <a:pt x="381199" y="347086"/>
                </a:cubicBezTo>
                <a:lnTo>
                  <a:pt x="573124" y="51597"/>
                </a:lnTo>
                <a:cubicBezTo>
                  <a:pt x="587586" y="29348"/>
                  <a:pt x="571588" y="0"/>
                  <a:pt x="545101" y="0"/>
                </a:cubicBezTo>
                <a:close/>
              </a:path>
            </a:pathLst>
          </a:custGeom>
          <a:solidFill>
            <a:srgbClr val="2C3338"/>
          </a:solidFill>
          <a:ln w="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365E3F5A-71EA-9BAF-2614-2A540248707C}"/>
              </a:ext>
            </a:extLst>
          </p:cNvPr>
          <p:cNvSpPr/>
          <p:nvPr/>
        </p:nvSpPr>
        <p:spPr>
          <a:xfrm>
            <a:off x="5789314" y="3188975"/>
            <a:ext cx="782495" cy="750485"/>
          </a:xfrm>
          <a:custGeom>
            <a:avLst/>
            <a:gdLst>
              <a:gd name="connsiteX0" fmla="*/ 393333 w 519305"/>
              <a:gd name="connsiteY0" fmla="*/ 32473 h 498062"/>
              <a:gd name="connsiteX1" fmla="*/ 260103 w 519305"/>
              <a:gd name="connsiteY1" fmla="*/ 0 h 498062"/>
              <a:gd name="connsiteX2" fmla="*/ 125972 w 519305"/>
              <a:gd name="connsiteY2" fmla="*/ 32473 h 498062"/>
              <a:gd name="connsiteX3" fmla="*/ 33533 w 519305"/>
              <a:gd name="connsiteY3" fmla="*/ 120887 h 498062"/>
              <a:gd name="connsiteX4" fmla="*/ 0 w 519305"/>
              <a:gd name="connsiteY4" fmla="*/ 249031 h 498062"/>
              <a:gd name="connsiteX5" fmla="*/ 33533 w 519305"/>
              <a:gd name="connsiteY5" fmla="*/ 377175 h 498062"/>
              <a:gd name="connsiteX6" fmla="*/ 125972 w 519305"/>
              <a:gd name="connsiteY6" fmla="*/ 465589 h 498062"/>
              <a:gd name="connsiteX7" fmla="*/ 260103 w 519305"/>
              <a:gd name="connsiteY7" fmla="*/ 498062 h 498062"/>
              <a:gd name="connsiteX8" fmla="*/ 393333 w 519305"/>
              <a:gd name="connsiteY8" fmla="*/ 465589 h 498062"/>
              <a:gd name="connsiteX9" fmla="*/ 485773 w 519305"/>
              <a:gd name="connsiteY9" fmla="*/ 377175 h 498062"/>
              <a:gd name="connsiteX10" fmla="*/ 519305 w 519305"/>
              <a:gd name="connsiteY10" fmla="*/ 249031 h 498062"/>
              <a:gd name="connsiteX11" fmla="*/ 485773 w 519305"/>
              <a:gd name="connsiteY11" fmla="*/ 120887 h 498062"/>
              <a:gd name="connsiteX12" fmla="*/ 393333 w 519305"/>
              <a:gd name="connsiteY12" fmla="*/ 32473 h 498062"/>
              <a:gd name="connsiteX13" fmla="*/ 357999 w 519305"/>
              <a:gd name="connsiteY13" fmla="*/ 313130 h 498062"/>
              <a:gd name="connsiteX14" fmla="*/ 318110 w 519305"/>
              <a:gd name="connsiteY14" fmla="*/ 357363 h 498062"/>
              <a:gd name="connsiteX15" fmla="*/ 260103 w 519305"/>
              <a:gd name="connsiteY15" fmla="*/ 373626 h 498062"/>
              <a:gd name="connsiteX16" fmla="*/ 201196 w 519305"/>
              <a:gd name="connsiteY16" fmla="*/ 357363 h 498062"/>
              <a:gd name="connsiteX17" fmla="*/ 161306 w 519305"/>
              <a:gd name="connsiteY17" fmla="*/ 313130 h 498062"/>
              <a:gd name="connsiteX18" fmla="*/ 147692 w 519305"/>
              <a:gd name="connsiteY18" fmla="*/ 249084 h 498062"/>
              <a:gd name="connsiteX19" fmla="*/ 161306 w 519305"/>
              <a:gd name="connsiteY19" fmla="*/ 184985 h 498062"/>
              <a:gd name="connsiteX20" fmla="*/ 201196 w 519305"/>
              <a:gd name="connsiteY20" fmla="*/ 139852 h 498062"/>
              <a:gd name="connsiteX21" fmla="*/ 260103 w 519305"/>
              <a:gd name="connsiteY21" fmla="*/ 123589 h 498062"/>
              <a:gd name="connsiteX22" fmla="*/ 318110 w 519305"/>
              <a:gd name="connsiteY22" fmla="*/ 139852 h 498062"/>
              <a:gd name="connsiteX23" fmla="*/ 357999 w 519305"/>
              <a:gd name="connsiteY23" fmla="*/ 184985 h 498062"/>
              <a:gd name="connsiteX24" fmla="*/ 371614 w 519305"/>
              <a:gd name="connsiteY24" fmla="*/ 249084 h 498062"/>
              <a:gd name="connsiteX25" fmla="*/ 357999 w 519305"/>
              <a:gd name="connsiteY25" fmla="*/ 313130 h 49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305" h="498062">
                <a:moveTo>
                  <a:pt x="393333" y="32473"/>
                </a:moveTo>
                <a:cubicBezTo>
                  <a:pt x="354662" y="10807"/>
                  <a:pt x="310270" y="0"/>
                  <a:pt x="260103" y="0"/>
                </a:cubicBezTo>
                <a:cubicBezTo>
                  <a:pt x="209937" y="0"/>
                  <a:pt x="165226" y="10807"/>
                  <a:pt x="125972" y="32473"/>
                </a:cubicBezTo>
                <a:cubicBezTo>
                  <a:pt x="87301" y="54140"/>
                  <a:pt x="56470" y="83593"/>
                  <a:pt x="33533" y="120887"/>
                </a:cubicBezTo>
                <a:cubicBezTo>
                  <a:pt x="11177" y="158181"/>
                  <a:pt x="0" y="200878"/>
                  <a:pt x="0" y="249031"/>
                </a:cubicBezTo>
                <a:cubicBezTo>
                  <a:pt x="0" y="297184"/>
                  <a:pt x="11177" y="339882"/>
                  <a:pt x="33533" y="377175"/>
                </a:cubicBezTo>
                <a:cubicBezTo>
                  <a:pt x="56470" y="414469"/>
                  <a:pt x="87301" y="443976"/>
                  <a:pt x="125972" y="465589"/>
                </a:cubicBezTo>
                <a:cubicBezTo>
                  <a:pt x="165226" y="487255"/>
                  <a:pt x="209937" y="498062"/>
                  <a:pt x="260103" y="498062"/>
                </a:cubicBezTo>
                <a:cubicBezTo>
                  <a:pt x="310270" y="498062"/>
                  <a:pt x="354662" y="487255"/>
                  <a:pt x="393333" y="465589"/>
                </a:cubicBezTo>
                <a:cubicBezTo>
                  <a:pt x="432587" y="443923"/>
                  <a:pt x="463418" y="414469"/>
                  <a:pt x="485773" y="377175"/>
                </a:cubicBezTo>
                <a:cubicBezTo>
                  <a:pt x="508128" y="339882"/>
                  <a:pt x="519305" y="297184"/>
                  <a:pt x="519305" y="249031"/>
                </a:cubicBezTo>
                <a:cubicBezTo>
                  <a:pt x="519305" y="200878"/>
                  <a:pt x="508128" y="158181"/>
                  <a:pt x="485773" y="120887"/>
                </a:cubicBezTo>
                <a:cubicBezTo>
                  <a:pt x="463418" y="83593"/>
                  <a:pt x="432587" y="54087"/>
                  <a:pt x="393333" y="32473"/>
                </a:cubicBezTo>
                <a:close/>
                <a:moveTo>
                  <a:pt x="357999" y="313130"/>
                </a:moveTo>
                <a:cubicBezTo>
                  <a:pt x="348358" y="331777"/>
                  <a:pt x="335061" y="346503"/>
                  <a:pt x="318110" y="357363"/>
                </a:cubicBezTo>
                <a:cubicBezTo>
                  <a:pt x="301211" y="368170"/>
                  <a:pt x="281876" y="373626"/>
                  <a:pt x="260103" y="373626"/>
                </a:cubicBezTo>
                <a:cubicBezTo>
                  <a:pt x="238331" y="373626"/>
                  <a:pt x="218730" y="368223"/>
                  <a:pt x="201196" y="357363"/>
                </a:cubicBezTo>
                <a:cubicBezTo>
                  <a:pt x="184297" y="346556"/>
                  <a:pt x="171000" y="331777"/>
                  <a:pt x="161306" y="313130"/>
                </a:cubicBezTo>
                <a:cubicBezTo>
                  <a:pt x="151665" y="294483"/>
                  <a:pt x="147109" y="273134"/>
                  <a:pt x="147692" y="249084"/>
                </a:cubicBezTo>
                <a:cubicBezTo>
                  <a:pt x="147109" y="225034"/>
                  <a:pt x="151612" y="203685"/>
                  <a:pt x="161306" y="184985"/>
                </a:cubicBezTo>
                <a:cubicBezTo>
                  <a:pt x="170948" y="165756"/>
                  <a:pt x="184244" y="150711"/>
                  <a:pt x="201196" y="139852"/>
                </a:cubicBezTo>
                <a:cubicBezTo>
                  <a:pt x="218730" y="129045"/>
                  <a:pt x="238331" y="123589"/>
                  <a:pt x="260103" y="123589"/>
                </a:cubicBezTo>
                <a:cubicBezTo>
                  <a:pt x="281876" y="123589"/>
                  <a:pt x="301211" y="128992"/>
                  <a:pt x="318110" y="139852"/>
                </a:cubicBezTo>
                <a:cubicBezTo>
                  <a:pt x="335008" y="150658"/>
                  <a:pt x="348305" y="165703"/>
                  <a:pt x="357999" y="184985"/>
                </a:cubicBezTo>
                <a:cubicBezTo>
                  <a:pt x="367641" y="203632"/>
                  <a:pt x="372196" y="224981"/>
                  <a:pt x="371614" y="249084"/>
                </a:cubicBezTo>
                <a:cubicBezTo>
                  <a:pt x="372196" y="273134"/>
                  <a:pt x="367693" y="294483"/>
                  <a:pt x="357999" y="313130"/>
                </a:cubicBezTo>
                <a:close/>
              </a:path>
            </a:pathLst>
          </a:custGeom>
          <a:solidFill>
            <a:srgbClr val="2C3338"/>
          </a:solidFill>
          <a:ln w="0"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BACB0BA5-622A-A7F7-27A7-12741F145B29}"/>
              </a:ext>
            </a:extLst>
          </p:cNvPr>
          <p:cNvSpPr/>
          <p:nvPr/>
        </p:nvSpPr>
        <p:spPr>
          <a:xfrm>
            <a:off x="6676297" y="3203902"/>
            <a:ext cx="689502" cy="737075"/>
          </a:xfrm>
          <a:custGeom>
            <a:avLst/>
            <a:gdLst>
              <a:gd name="connsiteX0" fmla="*/ 401809 w 457590"/>
              <a:gd name="connsiteY0" fmla="*/ 0 h 489162"/>
              <a:gd name="connsiteX1" fmla="*/ 367323 w 457590"/>
              <a:gd name="connsiteY1" fmla="*/ 0 h 489162"/>
              <a:gd name="connsiteX2" fmla="*/ 311647 w 457590"/>
              <a:gd name="connsiteY2" fmla="*/ 55676 h 489162"/>
              <a:gd name="connsiteX3" fmla="*/ 311647 w 457590"/>
              <a:gd name="connsiteY3" fmla="*/ 286060 h 489162"/>
              <a:gd name="connsiteX4" fmla="*/ 305290 w 457590"/>
              <a:gd name="connsiteY4" fmla="*/ 319434 h 489162"/>
              <a:gd name="connsiteX5" fmla="*/ 287173 w 457590"/>
              <a:gd name="connsiteY5" fmla="*/ 345603 h 489162"/>
              <a:gd name="connsiteX6" fmla="*/ 259997 w 457590"/>
              <a:gd name="connsiteY6" fmla="*/ 362766 h 489162"/>
              <a:gd name="connsiteX7" fmla="*/ 225564 w 457590"/>
              <a:gd name="connsiteY7" fmla="*/ 369070 h 489162"/>
              <a:gd name="connsiteX8" fmla="*/ 182072 w 457590"/>
              <a:gd name="connsiteY8" fmla="*/ 358264 h 489162"/>
              <a:gd name="connsiteX9" fmla="*/ 154896 w 457590"/>
              <a:gd name="connsiteY9" fmla="*/ 325791 h 489162"/>
              <a:gd name="connsiteX10" fmla="*/ 145838 w 457590"/>
              <a:gd name="connsiteY10" fmla="*/ 276154 h 489162"/>
              <a:gd name="connsiteX11" fmla="*/ 145838 w 457590"/>
              <a:gd name="connsiteY11" fmla="*/ 55729 h 489162"/>
              <a:gd name="connsiteX12" fmla="*/ 90162 w 457590"/>
              <a:gd name="connsiteY12" fmla="*/ 53 h 489162"/>
              <a:gd name="connsiteX13" fmla="*/ 55676 w 457590"/>
              <a:gd name="connsiteY13" fmla="*/ 53 h 489162"/>
              <a:gd name="connsiteX14" fmla="*/ 0 w 457590"/>
              <a:gd name="connsiteY14" fmla="*/ 55729 h 489162"/>
              <a:gd name="connsiteX15" fmla="*/ 0 w 457590"/>
              <a:gd name="connsiteY15" fmla="*/ 296019 h 489162"/>
              <a:gd name="connsiteX16" fmla="*/ 19918 w 457590"/>
              <a:gd name="connsiteY16" fmla="*/ 399795 h 489162"/>
              <a:gd name="connsiteX17" fmla="*/ 77925 w 457590"/>
              <a:gd name="connsiteY17" fmla="*/ 466596 h 489162"/>
              <a:gd name="connsiteX18" fmla="*/ 169464 w 457590"/>
              <a:gd name="connsiteY18" fmla="*/ 489163 h 489162"/>
              <a:gd name="connsiteX19" fmla="*/ 244688 w 457590"/>
              <a:gd name="connsiteY19" fmla="*/ 473800 h 489162"/>
              <a:gd name="connsiteX20" fmla="*/ 305396 w 457590"/>
              <a:gd name="connsiteY20" fmla="*/ 431368 h 489162"/>
              <a:gd name="connsiteX21" fmla="*/ 316838 w 457590"/>
              <a:gd name="connsiteY21" fmla="*/ 417648 h 489162"/>
              <a:gd name="connsiteX22" fmla="*/ 317421 w 457590"/>
              <a:gd name="connsiteY22" fmla="*/ 427077 h 489162"/>
              <a:gd name="connsiteX23" fmla="*/ 372991 w 457590"/>
              <a:gd name="connsiteY23" fmla="*/ 479203 h 489162"/>
              <a:gd name="connsiteX24" fmla="*/ 401915 w 457590"/>
              <a:gd name="connsiteY24" fmla="*/ 479203 h 489162"/>
              <a:gd name="connsiteX25" fmla="*/ 457591 w 457590"/>
              <a:gd name="connsiteY25" fmla="*/ 423528 h 489162"/>
              <a:gd name="connsiteX26" fmla="*/ 457591 w 457590"/>
              <a:gd name="connsiteY26" fmla="*/ 55729 h 489162"/>
              <a:gd name="connsiteX27" fmla="*/ 401915 w 457590"/>
              <a:gd name="connsiteY27" fmla="*/ 53 h 4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7590" h="489162">
                <a:moveTo>
                  <a:pt x="401809" y="0"/>
                </a:moveTo>
                <a:lnTo>
                  <a:pt x="367323" y="0"/>
                </a:lnTo>
                <a:cubicBezTo>
                  <a:pt x="336545" y="0"/>
                  <a:pt x="311647" y="24951"/>
                  <a:pt x="311647" y="55676"/>
                </a:cubicBezTo>
                <a:lnTo>
                  <a:pt x="311647" y="286060"/>
                </a:lnTo>
                <a:cubicBezTo>
                  <a:pt x="311647" y="298085"/>
                  <a:pt x="309528" y="309210"/>
                  <a:pt x="305290" y="319434"/>
                </a:cubicBezTo>
                <a:cubicBezTo>
                  <a:pt x="301052" y="329075"/>
                  <a:pt x="295013" y="337763"/>
                  <a:pt x="287173" y="345603"/>
                </a:cubicBezTo>
                <a:cubicBezTo>
                  <a:pt x="279916" y="352807"/>
                  <a:pt x="270857" y="358528"/>
                  <a:pt x="259997" y="362766"/>
                </a:cubicBezTo>
                <a:cubicBezTo>
                  <a:pt x="249720" y="366951"/>
                  <a:pt x="238225" y="369070"/>
                  <a:pt x="225564" y="369070"/>
                </a:cubicBezTo>
                <a:cubicBezTo>
                  <a:pt x="208665" y="369070"/>
                  <a:pt x="194150" y="365468"/>
                  <a:pt x="182072" y="358264"/>
                </a:cubicBezTo>
                <a:cubicBezTo>
                  <a:pt x="169994" y="350423"/>
                  <a:pt x="160935" y="339617"/>
                  <a:pt x="154896" y="325791"/>
                </a:cubicBezTo>
                <a:cubicBezTo>
                  <a:pt x="148857" y="311964"/>
                  <a:pt x="145838" y="295383"/>
                  <a:pt x="145838" y="276154"/>
                </a:cubicBezTo>
                <a:lnTo>
                  <a:pt x="145838" y="55729"/>
                </a:lnTo>
                <a:cubicBezTo>
                  <a:pt x="145838" y="24951"/>
                  <a:pt x="120887" y="53"/>
                  <a:pt x="90162" y="53"/>
                </a:cubicBezTo>
                <a:lnTo>
                  <a:pt x="55676" y="53"/>
                </a:lnTo>
                <a:cubicBezTo>
                  <a:pt x="24898" y="53"/>
                  <a:pt x="0" y="25004"/>
                  <a:pt x="0" y="55729"/>
                </a:cubicBezTo>
                <a:lnTo>
                  <a:pt x="0" y="296019"/>
                </a:lnTo>
                <a:cubicBezTo>
                  <a:pt x="0" y="336332"/>
                  <a:pt x="6622" y="370924"/>
                  <a:pt x="19918" y="399795"/>
                </a:cubicBezTo>
                <a:cubicBezTo>
                  <a:pt x="33798" y="428666"/>
                  <a:pt x="53133" y="450915"/>
                  <a:pt x="77925" y="466596"/>
                </a:cubicBezTo>
                <a:cubicBezTo>
                  <a:pt x="103300" y="481640"/>
                  <a:pt x="133813" y="489163"/>
                  <a:pt x="169464" y="489163"/>
                </a:cubicBezTo>
                <a:cubicBezTo>
                  <a:pt x="196057" y="489163"/>
                  <a:pt x="221114" y="484024"/>
                  <a:pt x="244688" y="473800"/>
                </a:cubicBezTo>
                <a:cubicBezTo>
                  <a:pt x="268261" y="462993"/>
                  <a:pt x="288497" y="448849"/>
                  <a:pt x="305396" y="431368"/>
                </a:cubicBezTo>
                <a:cubicBezTo>
                  <a:pt x="309528" y="426971"/>
                  <a:pt x="313289" y="422362"/>
                  <a:pt x="316838" y="417648"/>
                </a:cubicBezTo>
                <a:lnTo>
                  <a:pt x="317421" y="427077"/>
                </a:lnTo>
                <a:cubicBezTo>
                  <a:pt x="319328" y="456372"/>
                  <a:pt x="343643" y="479203"/>
                  <a:pt x="372991" y="479203"/>
                </a:cubicBezTo>
                <a:lnTo>
                  <a:pt x="401915" y="479203"/>
                </a:lnTo>
                <a:cubicBezTo>
                  <a:pt x="432693" y="479203"/>
                  <a:pt x="457591" y="454253"/>
                  <a:pt x="457591" y="423528"/>
                </a:cubicBezTo>
                <a:lnTo>
                  <a:pt x="457591" y="55729"/>
                </a:lnTo>
                <a:cubicBezTo>
                  <a:pt x="457591" y="24951"/>
                  <a:pt x="432640" y="53"/>
                  <a:pt x="401915" y="53"/>
                </a:cubicBezTo>
                <a:close/>
              </a:path>
            </a:pathLst>
          </a:custGeom>
          <a:solidFill>
            <a:srgbClr val="2C3338"/>
          </a:solidFill>
          <a:ln w="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8223A9B8-27AC-725C-AD35-6A654D0E07BA}"/>
              </a:ext>
            </a:extLst>
          </p:cNvPr>
          <p:cNvSpPr/>
          <p:nvPr/>
        </p:nvSpPr>
        <p:spPr>
          <a:xfrm>
            <a:off x="7529993" y="3188975"/>
            <a:ext cx="503878" cy="736995"/>
          </a:xfrm>
          <a:custGeom>
            <a:avLst/>
            <a:gdLst>
              <a:gd name="connsiteX0" fmla="*/ 318428 w 334400"/>
              <a:gd name="connsiteY0" fmla="*/ 3761 h 489109"/>
              <a:gd name="connsiteX1" fmla="*/ 282723 w 334400"/>
              <a:gd name="connsiteY1" fmla="*/ 0 h 489109"/>
              <a:gd name="connsiteX2" fmla="*/ 211155 w 334400"/>
              <a:gd name="connsiteY2" fmla="*/ 18064 h 489109"/>
              <a:gd name="connsiteX3" fmla="*/ 152248 w 334400"/>
              <a:gd name="connsiteY3" fmla="*/ 66800 h 489109"/>
              <a:gd name="connsiteX4" fmla="*/ 140699 w 334400"/>
              <a:gd name="connsiteY4" fmla="*/ 82957 h 489109"/>
              <a:gd name="connsiteX5" fmla="*/ 139375 w 334400"/>
              <a:gd name="connsiteY5" fmla="*/ 50431 h 489109"/>
              <a:gd name="connsiteX6" fmla="*/ 97207 w 334400"/>
              <a:gd name="connsiteY6" fmla="*/ 9959 h 489109"/>
              <a:gd name="connsiteX7" fmla="*/ 55676 w 334400"/>
              <a:gd name="connsiteY7" fmla="*/ 9959 h 489109"/>
              <a:gd name="connsiteX8" fmla="*/ 0 w 334400"/>
              <a:gd name="connsiteY8" fmla="*/ 65635 h 489109"/>
              <a:gd name="connsiteX9" fmla="*/ 0 w 334400"/>
              <a:gd name="connsiteY9" fmla="*/ 433434 h 489109"/>
              <a:gd name="connsiteX10" fmla="*/ 55676 w 334400"/>
              <a:gd name="connsiteY10" fmla="*/ 489110 h 489109"/>
              <a:gd name="connsiteX11" fmla="*/ 90162 w 334400"/>
              <a:gd name="connsiteY11" fmla="*/ 489110 h 489109"/>
              <a:gd name="connsiteX12" fmla="*/ 145838 w 334400"/>
              <a:gd name="connsiteY12" fmla="*/ 433434 h 489109"/>
              <a:gd name="connsiteX13" fmla="*/ 145838 w 334400"/>
              <a:gd name="connsiteY13" fmla="*/ 249084 h 489109"/>
              <a:gd name="connsiteX14" fmla="*/ 152195 w 334400"/>
              <a:gd name="connsiteY14" fmla="*/ 210254 h 489109"/>
              <a:gd name="connsiteX15" fmla="*/ 171212 w 334400"/>
              <a:gd name="connsiteY15" fmla="*/ 180483 h 489109"/>
              <a:gd name="connsiteX16" fmla="*/ 200189 w 334400"/>
              <a:gd name="connsiteY16" fmla="*/ 161518 h 489109"/>
              <a:gd name="connsiteX17" fmla="*/ 237324 w 334400"/>
              <a:gd name="connsiteY17" fmla="*/ 154313 h 489109"/>
              <a:gd name="connsiteX18" fmla="*/ 270327 w 334400"/>
              <a:gd name="connsiteY18" fmla="*/ 157704 h 489109"/>
              <a:gd name="connsiteX19" fmla="*/ 306455 w 334400"/>
              <a:gd name="connsiteY19" fmla="*/ 138845 h 489109"/>
              <a:gd name="connsiteX20" fmla="*/ 333737 w 334400"/>
              <a:gd name="connsiteY20" fmla="*/ 29560 h 489109"/>
              <a:gd name="connsiteX21" fmla="*/ 318374 w 334400"/>
              <a:gd name="connsiteY21" fmla="*/ 3814 h 48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400" h="489109">
                <a:moveTo>
                  <a:pt x="318428" y="3761"/>
                </a:moveTo>
                <a:cubicBezTo>
                  <a:pt x="306667" y="1377"/>
                  <a:pt x="294695" y="0"/>
                  <a:pt x="282723" y="0"/>
                </a:cubicBezTo>
                <a:cubicBezTo>
                  <a:pt x="257348" y="0"/>
                  <a:pt x="233510" y="6039"/>
                  <a:pt x="211155" y="18064"/>
                </a:cubicBezTo>
                <a:cubicBezTo>
                  <a:pt x="188800" y="30089"/>
                  <a:pt x="169146" y="46352"/>
                  <a:pt x="152248" y="66800"/>
                </a:cubicBezTo>
                <a:cubicBezTo>
                  <a:pt x="148116" y="71992"/>
                  <a:pt x="144302" y="77395"/>
                  <a:pt x="140699" y="82957"/>
                </a:cubicBezTo>
                <a:lnTo>
                  <a:pt x="139375" y="50431"/>
                </a:lnTo>
                <a:cubicBezTo>
                  <a:pt x="138474" y="27811"/>
                  <a:pt x="119827" y="9959"/>
                  <a:pt x="97207" y="9959"/>
                </a:cubicBezTo>
                <a:lnTo>
                  <a:pt x="55676" y="9959"/>
                </a:lnTo>
                <a:cubicBezTo>
                  <a:pt x="24898" y="9959"/>
                  <a:pt x="0" y="34910"/>
                  <a:pt x="0" y="65635"/>
                </a:cubicBezTo>
                <a:lnTo>
                  <a:pt x="0" y="433434"/>
                </a:lnTo>
                <a:cubicBezTo>
                  <a:pt x="0" y="464212"/>
                  <a:pt x="24951" y="489110"/>
                  <a:pt x="55676" y="489110"/>
                </a:cubicBezTo>
                <a:lnTo>
                  <a:pt x="90162" y="489110"/>
                </a:lnTo>
                <a:cubicBezTo>
                  <a:pt x="120940" y="489110"/>
                  <a:pt x="145838" y="464159"/>
                  <a:pt x="145838" y="433434"/>
                </a:cubicBezTo>
                <a:lnTo>
                  <a:pt x="145838" y="249084"/>
                </a:lnTo>
                <a:cubicBezTo>
                  <a:pt x="145838" y="234622"/>
                  <a:pt x="147957" y="221696"/>
                  <a:pt x="152195" y="210254"/>
                </a:cubicBezTo>
                <a:cubicBezTo>
                  <a:pt x="157015" y="198812"/>
                  <a:pt x="163372" y="188906"/>
                  <a:pt x="171212" y="180483"/>
                </a:cubicBezTo>
                <a:cubicBezTo>
                  <a:pt x="179053" y="172060"/>
                  <a:pt x="188747" y="165756"/>
                  <a:pt x="200189" y="161518"/>
                </a:cubicBezTo>
                <a:cubicBezTo>
                  <a:pt x="211684" y="156697"/>
                  <a:pt x="224028" y="154313"/>
                  <a:pt x="237324" y="154313"/>
                </a:cubicBezTo>
                <a:cubicBezTo>
                  <a:pt x="247654" y="154313"/>
                  <a:pt x="259202" y="155267"/>
                  <a:pt x="270327" y="157704"/>
                </a:cubicBezTo>
                <a:cubicBezTo>
                  <a:pt x="285160" y="160935"/>
                  <a:pt x="302747" y="153572"/>
                  <a:pt x="306455" y="138845"/>
                </a:cubicBezTo>
                <a:lnTo>
                  <a:pt x="333737" y="29560"/>
                </a:lnTo>
                <a:cubicBezTo>
                  <a:pt x="336598" y="18064"/>
                  <a:pt x="329976" y="6198"/>
                  <a:pt x="318374" y="3814"/>
                </a:cubicBezTo>
                <a:close/>
              </a:path>
            </a:pathLst>
          </a:custGeom>
          <a:solidFill>
            <a:srgbClr val="2C3338"/>
          </a:solidFill>
          <a:ln w="0"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FD923740-A5D0-6058-40BD-1A5387F77384}"/>
              </a:ext>
            </a:extLst>
          </p:cNvPr>
          <p:cNvSpPr/>
          <p:nvPr/>
        </p:nvSpPr>
        <p:spPr>
          <a:xfrm>
            <a:off x="8078877" y="3188975"/>
            <a:ext cx="604943" cy="750565"/>
          </a:xfrm>
          <a:custGeom>
            <a:avLst/>
            <a:gdLst>
              <a:gd name="connsiteX0" fmla="*/ 372548 w 401472"/>
              <a:gd name="connsiteY0" fmla="*/ 260791 h 498115"/>
              <a:gd name="connsiteX1" fmla="*/ 323600 w 401472"/>
              <a:gd name="connsiteY1" fmla="*/ 226517 h 498115"/>
              <a:gd name="connsiteX2" fmla="*/ 250178 w 401472"/>
              <a:gd name="connsiteY2" fmla="*/ 200348 h 498115"/>
              <a:gd name="connsiteX3" fmla="*/ 195827 w 401472"/>
              <a:gd name="connsiteY3" fmla="*/ 184085 h 498115"/>
              <a:gd name="connsiteX4" fmla="*/ 166850 w 401472"/>
              <a:gd name="connsiteY4" fmla="*/ 171424 h 498115"/>
              <a:gd name="connsiteX5" fmla="*/ 152335 w 401472"/>
              <a:gd name="connsiteY5" fmla="*/ 157863 h 498115"/>
              <a:gd name="connsiteX6" fmla="*/ 147779 w 401472"/>
              <a:gd name="connsiteY6" fmla="*/ 140699 h 498115"/>
              <a:gd name="connsiteX7" fmla="*/ 151381 w 401472"/>
              <a:gd name="connsiteY7" fmla="*/ 125337 h 498115"/>
              <a:gd name="connsiteX8" fmla="*/ 162241 w 401472"/>
              <a:gd name="connsiteY8" fmla="*/ 113629 h 498115"/>
              <a:gd name="connsiteX9" fmla="*/ 179458 w 401472"/>
              <a:gd name="connsiteY9" fmla="*/ 106425 h 498115"/>
              <a:gd name="connsiteX10" fmla="*/ 203932 w 401472"/>
              <a:gd name="connsiteY10" fmla="*/ 103723 h 498115"/>
              <a:gd name="connsiteX11" fmla="*/ 243821 w 401472"/>
              <a:gd name="connsiteY11" fmla="*/ 110928 h 498115"/>
              <a:gd name="connsiteX12" fmla="*/ 285512 w 401472"/>
              <a:gd name="connsiteY12" fmla="*/ 130793 h 498115"/>
              <a:gd name="connsiteX13" fmla="*/ 305112 w 401472"/>
              <a:gd name="connsiteY13" fmla="*/ 143348 h 498115"/>
              <a:gd name="connsiteX14" fmla="*/ 337903 w 401472"/>
              <a:gd name="connsiteY14" fmla="*/ 140911 h 498115"/>
              <a:gd name="connsiteX15" fmla="*/ 384097 w 401472"/>
              <a:gd name="connsiteY15" fmla="*/ 89420 h 498115"/>
              <a:gd name="connsiteX16" fmla="*/ 381925 w 401472"/>
              <a:gd name="connsiteY16" fmla="*/ 58960 h 498115"/>
              <a:gd name="connsiteX17" fmla="*/ 342565 w 401472"/>
              <a:gd name="connsiteY17" fmla="*/ 34274 h 498115"/>
              <a:gd name="connsiteX18" fmla="*/ 275500 w 401472"/>
              <a:gd name="connsiteY18" fmla="*/ 9006 h 498115"/>
              <a:gd name="connsiteX19" fmla="*/ 199376 w 401472"/>
              <a:gd name="connsiteY19" fmla="*/ 0 h 498115"/>
              <a:gd name="connsiteX20" fmla="*/ 126854 w 401472"/>
              <a:gd name="connsiteY20" fmla="*/ 10807 h 498115"/>
              <a:gd name="connsiteX21" fmla="*/ 65246 w 401472"/>
              <a:gd name="connsiteY21" fmla="*/ 40578 h 498115"/>
              <a:gd name="connsiteX22" fmla="*/ 22654 w 401472"/>
              <a:gd name="connsiteY22" fmla="*/ 87513 h 498115"/>
              <a:gd name="connsiteX23" fmla="*/ 7239 w 401472"/>
              <a:gd name="connsiteY23" fmla="*/ 147957 h 498115"/>
              <a:gd name="connsiteX24" fmla="*/ 17198 w 401472"/>
              <a:gd name="connsiteY24" fmla="*/ 200295 h 498115"/>
              <a:gd name="connsiteX25" fmla="*/ 45274 w 401472"/>
              <a:gd name="connsiteY25" fmla="*/ 241827 h 498115"/>
              <a:gd name="connsiteX26" fmla="*/ 96024 w 401472"/>
              <a:gd name="connsiteY26" fmla="*/ 277001 h 498115"/>
              <a:gd name="connsiteX27" fmla="*/ 170346 w 401472"/>
              <a:gd name="connsiteY27" fmla="*/ 302270 h 498115"/>
              <a:gd name="connsiteX28" fmla="*/ 219294 w 401472"/>
              <a:gd name="connsiteY28" fmla="*/ 316732 h 498115"/>
              <a:gd name="connsiteX29" fmla="*/ 246470 w 401472"/>
              <a:gd name="connsiteY29" fmla="*/ 327539 h 498115"/>
              <a:gd name="connsiteX30" fmla="*/ 262786 w 401472"/>
              <a:gd name="connsiteY30" fmla="*/ 355509 h 498115"/>
              <a:gd name="connsiteX31" fmla="*/ 259184 w 401472"/>
              <a:gd name="connsiteY31" fmla="*/ 371772 h 498115"/>
              <a:gd name="connsiteX32" fmla="*/ 248324 w 401472"/>
              <a:gd name="connsiteY32" fmla="*/ 383479 h 498115"/>
              <a:gd name="connsiteX33" fmla="*/ 232008 w 401472"/>
              <a:gd name="connsiteY33" fmla="*/ 390684 h 498115"/>
              <a:gd name="connsiteX34" fmla="*/ 209335 w 401472"/>
              <a:gd name="connsiteY34" fmla="*/ 393385 h 498115"/>
              <a:gd name="connsiteX35" fmla="*/ 142270 w 401472"/>
              <a:gd name="connsiteY35" fmla="*/ 380778 h 498115"/>
              <a:gd name="connsiteX36" fmla="*/ 94222 w 401472"/>
              <a:gd name="connsiteY36" fmla="*/ 353072 h 498115"/>
              <a:gd name="connsiteX37" fmla="*/ 63233 w 401472"/>
              <a:gd name="connsiteY37" fmla="*/ 352754 h 498115"/>
              <a:gd name="connsiteX38" fmla="*/ 7610 w 401472"/>
              <a:gd name="connsiteY38" fmla="*/ 400749 h 498115"/>
              <a:gd name="connsiteX39" fmla="*/ 6020 w 401472"/>
              <a:gd name="connsiteY39" fmla="*/ 431050 h 498115"/>
              <a:gd name="connsiteX40" fmla="*/ 76158 w 401472"/>
              <a:gd name="connsiteY40" fmla="*/ 475548 h 498115"/>
              <a:gd name="connsiteX41" fmla="*/ 201230 w 401472"/>
              <a:gd name="connsiteY41" fmla="*/ 498115 h 498115"/>
              <a:gd name="connsiteX42" fmla="*/ 304530 w 401472"/>
              <a:gd name="connsiteY42" fmla="*/ 478250 h 498115"/>
              <a:gd name="connsiteX43" fmla="*/ 375197 w 401472"/>
              <a:gd name="connsiteY43" fmla="*/ 422309 h 498115"/>
              <a:gd name="connsiteX44" fmla="*/ 401472 w 401472"/>
              <a:gd name="connsiteY44" fmla="*/ 340199 h 498115"/>
              <a:gd name="connsiteX45" fmla="*/ 394215 w 401472"/>
              <a:gd name="connsiteY45" fmla="*/ 296867 h 498115"/>
              <a:gd name="connsiteX46" fmla="*/ 372443 w 401472"/>
              <a:gd name="connsiteY46" fmla="*/ 260791 h 49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1472" h="498115">
                <a:moveTo>
                  <a:pt x="372548" y="260791"/>
                </a:moveTo>
                <a:cubicBezTo>
                  <a:pt x="360470" y="247548"/>
                  <a:pt x="344154" y="236105"/>
                  <a:pt x="323600" y="226517"/>
                </a:cubicBezTo>
                <a:cubicBezTo>
                  <a:pt x="303046" y="216876"/>
                  <a:pt x="278572" y="208188"/>
                  <a:pt x="250178" y="200348"/>
                </a:cubicBezTo>
                <a:cubicBezTo>
                  <a:pt x="227240" y="193726"/>
                  <a:pt x="209070" y="188323"/>
                  <a:pt x="195827" y="184085"/>
                </a:cubicBezTo>
                <a:cubicBezTo>
                  <a:pt x="182530" y="179264"/>
                  <a:pt x="172889" y="175079"/>
                  <a:pt x="166850" y="171424"/>
                </a:cubicBezTo>
                <a:cubicBezTo>
                  <a:pt x="160811" y="167769"/>
                  <a:pt x="155990" y="163319"/>
                  <a:pt x="152335" y="157863"/>
                </a:cubicBezTo>
                <a:cubicBezTo>
                  <a:pt x="149316" y="152459"/>
                  <a:pt x="147779" y="146738"/>
                  <a:pt x="147779" y="140699"/>
                </a:cubicBezTo>
                <a:cubicBezTo>
                  <a:pt x="147779" y="134660"/>
                  <a:pt x="148998" y="129575"/>
                  <a:pt x="151381" y="125337"/>
                </a:cubicBezTo>
                <a:cubicBezTo>
                  <a:pt x="153818" y="120516"/>
                  <a:pt x="157420" y="116596"/>
                  <a:pt x="162241" y="113629"/>
                </a:cubicBezTo>
                <a:cubicBezTo>
                  <a:pt x="167062" y="110027"/>
                  <a:pt x="172836" y="107590"/>
                  <a:pt x="179458" y="106425"/>
                </a:cubicBezTo>
                <a:cubicBezTo>
                  <a:pt x="186715" y="104624"/>
                  <a:pt x="194873" y="103723"/>
                  <a:pt x="203932" y="103723"/>
                </a:cubicBezTo>
                <a:cubicBezTo>
                  <a:pt x="216010" y="103723"/>
                  <a:pt x="229306" y="106107"/>
                  <a:pt x="243821" y="110928"/>
                </a:cubicBezTo>
                <a:cubicBezTo>
                  <a:pt x="258336" y="115748"/>
                  <a:pt x="272215" y="122370"/>
                  <a:pt x="285512" y="130793"/>
                </a:cubicBezTo>
                <a:cubicBezTo>
                  <a:pt x="292398" y="134660"/>
                  <a:pt x="298967" y="138845"/>
                  <a:pt x="305112" y="143348"/>
                </a:cubicBezTo>
                <a:cubicBezTo>
                  <a:pt x="315231" y="150711"/>
                  <a:pt x="329533" y="150234"/>
                  <a:pt x="337903" y="140911"/>
                </a:cubicBezTo>
                <a:lnTo>
                  <a:pt x="384097" y="89420"/>
                </a:lnTo>
                <a:cubicBezTo>
                  <a:pt x="392255" y="80362"/>
                  <a:pt x="391619" y="66324"/>
                  <a:pt x="381925" y="58960"/>
                </a:cubicBezTo>
                <a:cubicBezTo>
                  <a:pt x="369900" y="49796"/>
                  <a:pt x="356762" y="41532"/>
                  <a:pt x="342565" y="34274"/>
                </a:cubicBezTo>
                <a:cubicBezTo>
                  <a:pt x="322011" y="23468"/>
                  <a:pt x="299656" y="15045"/>
                  <a:pt x="275500" y="9006"/>
                </a:cubicBezTo>
                <a:cubicBezTo>
                  <a:pt x="251343" y="2967"/>
                  <a:pt x="225969" y="0"/>
                  <a:pt x="199376" y="0"/>
                </a:cubicBezTo>
                <a:cubicBezTo>
                  <a:pt x="174584" y="0"/>
                  <a:pt x="150428" y="3602"/>
                  <a:pt x="126854" y="10807"/>
                </a:cubicBezTo>
                <a:cubicBezTo>
                  <a:pt x="103917" y="17428"/>
                  <a:pt x="83363" y="27335"/>
                  <a:pt x="65246" y="40578"/>
                </a:cubicBezTo>
                <a:cubicBezTo>
                  <a:pt x="47711" y="53822"/>
                  <a:pt x="33514" y="69449"/>
                  <a:pt x="22654" y="87513"/>
                </a:cubicBezTo>
                <a:cubicBezTo>
                  <a:pt x="12377" y="105577"/>
                  <a:pt x="7239" y="125707"/>
                  <a:pt x="7239" y="147957"/>
                </a:cubicBezTo>
                <a:cubicBezTo>
                  <a:pt x="7239" y="167186"/>
                  <a:pt x="10576" y="184668"/>
                  <a:pt x="17198" y="200295"/>
                </a:cubicBezTo>
                <a:cubicBezTo>
                  <a:pt x="23820" y="215340"/>
                  <a:pt x="33196" y="229166"/>
                  <a:pt x="45274" y="241827"/>
                </a:cubicBezTo>
                <a:cubicBezTo>
                  <a:pt x="58571" y="255070"/>
                  <a:pt x="75470" y="266777"/>
                  <a:pt x="96024" y="277001"/>
                </a:cubicBezTo>
                <a:cubicBezTo>
                  <a:pt x="117160" y="286643"/>
                  <a:pt x="141952" y="295066"/>
                  <a:pt x="170346" y="302270"/>
                </a:cubicBezTo>
                <a:cubicBezTo>
                  <a:pt x="190264" y="307673"/>
                  <a:pt x="206581" y="312494"/>
                  <a:pt x="219294" y="316732"/>
                </a:cubicBezTo>
                <a:cubicBezTo>
                  <a:pt x="232008" y="320970"/>
                  <a:pt x="241067" y="324572"/>
                  <a:pt x="246470" y="327539"/>
                </a:cubicBezTo>
                <a:cubicBezTo>
                  <a:pt x="257330" y="334160"/>
                  <a:pt x="262786" y="343484"/>
                  <a:pt x="262786" y="355509"/>
                </a:cubicBezTo>
                <a:cubicBezTo>
                  <a:pt x="262786" y="361548"/>
                  <a:pt x="261568" y="366951"/>
                  <a:pt x="259184" y="371772"/>
                </a:cubicBezTo>
                <a:cubicBezTo>
                  <a:pt x="256747" y="376010"/>
                  <a:pt x="253145" y="379877"/>
                  <a:pt x="248324" y="383479"/>
                </a:cubicBezTo>
                <a:cubicBezTo>
                  <a:pt x="244086" y="386499"/>
                  <a:pt x="238683" y="388883"/>
                  <a:pt x="232008" y="390684"/>
                </a:cubicBezTo>
                <a:cubicBezTo>
                  <a:pt x="225386" y="392485"/>
                  <a:pt x="217811" y="393385"/>
                  <a:pt x="209335" y="393385"/>
                </a:cubicBezTo>
                <a:cubicBezTo>
                  <a:pt x="188198" y="393385"/>
                  <a:pt x="165843" y="389200"/>
                  <a:pt x="142270" y="380778"/>
                </a:cubicBezTo>
                <a:cubicBezTo>
                  <a:pt x="124947" y="374156"/>
                  <a:pt x="108896" y="364885"/>
                  <a:pt x="94222" y="353072"/>
                </a:cubicBezTo>
                <a:cubicBezTo>
                  <a:pt x="85164" y="345762"/>
                  <a:pt x="72026" y="345179"/>
                  <a:pt x="63233" y="352754"/>
                </a:cubicBezTo>
                <a:lnTo>
                  <a:pt x="7610" y="400749"/>
                </a:lnTo>
                <a:cubicBezTo>
                  <a:pt x="-1608" y="408695"/>
                  <a:pt x="-2826" y="422680"/>
                  <a:pt x="6020" y="431050"/>
                </a:cubicBezTo>
                <a:cubicBezTo>
                  <a:pt x="24985" y="449008"/>
                  <a:pt x="48400" y="463841"/>
                  <a:pt x="76158" y="475548"/>
                </a:cubicBezTo>
                <a:cubicBezTo>
                  <a:pt x="112392" y="490593"/>
                  <a:pt x="154083" y="498115"/>
                  <a:pt x="201230" y="498115"/>
                </a:cubicBezTo>
                <a:cubicBezTo>
                  <a:pt x="239901" y="498115"/>
                  <a:pt x="274334" y="491493"/>
                  <a:pt x="304530" y="478250"/>
                </a:cubicBezTo>
                <a:cubicBezTo>
                  <a:pt x="334725" y="464424"/>
                  <a:pt x="358298" y="445777"/>
                  <a:pt x="375197" y="422309"/>
                </a:cubicBezTo>
                <a:cubicBezTo>
                  <a:pt x="392731" y="398259"/>
                  <a:pt x="401472" y="370871"/>
                  <a:pt x="401472" y="340199"/>
                </a:cubicBezTo>
                <a:cubicBezTo>
                  <a:pt x="401472" y="324572"/>
                  <a:pt x="399035" y="310110"/>
                  <a:pt x="394215" y="296867"/>
                </a:cubicBezTo>
                <a:cubicBezTo>
                  <a:pt x="389394" y="283040"/>
                  <a:pt x="382137" y="271015"/>
                  <a:pt x="372443" y="260791"/>
                </a:cubicBezTo>
                <a:close/>
              </a:path>
            </a:pathLst>
          </a:custGeom>
          <a:solidFill>
            <a:srgbClr val="2C3338"/>
          </a:solidFill>
          <a:ln w="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C9F1EB3A-973D-77C0-F367-9B2513AAA640}"/>
              </a:ext>
            </a:extLst>
          </p:cNvPr>
          <p:cNvSpPr/>
          <p:nvPr/>
        </p:nvSpPr>
        <p:spPr>
          <a:xfrm>
            <a:off x="8749594" y="3188975"/>
            <a:ext cx="711890" cy="750565"/>
          </a:xfrm>
          <a:custGeom>
            <a:avLst/>
            <a:gdLst>
              <a:gd name="connsiteX0" fmla="*/ 410550 w 472448"/>
              <a:gd name="connsiteY0" fmla="*/ 68601 h 498115"/>
              <a:gd name="connsiteX1" fmla="*/ 337128 w 472448"/>
              <a:gd name="connsiteY1" fmla="*/ 18064 h 498115"/>
              <a:gd name="connsiteX2" fmla="*/ 244688 w 472448"/>
              <a:gd name="connsiteY2" fmla="*/ 0 h 498115"/>
              <a:gd name="connsiteX3" fmla="*/ 145891 w 472448"/>
              <a:gd name="connsiteY3" fmla="*/ 18965 h 498115"/>
              <a:gd name="connsiteX4" fmla="*/ 68866 w 472448"/>
              <a:gd name="connsiteY4" fmla="*/ 71303 h 498115"/>
              <a:gd name="connsiteX5" fmla="*/ 18117 w 472448"/>
              <a:gd name="connsiteY5" fmla="*/ 150711 h 498115"/>
              <a:gd name="connsiteX6" fmla="*/ 0 w 472448"/>
              <a:gd name="connsiteY6" fmla="*/ 251786 h 498115"/>
              <a:gd name="connsiteX7" fmla="*/ 32632 w 472448"/>
              <a:gd name="connsiteY7" fmla="*/ 379029 h 498115"/>
              <a:gd name="connsiteX8" fmla="*/ 124171 w 472448"/>
              <a:gd name="connsiteY8" fmla="*/ 466543 h 498115"/>
              <a:gd name="connsiteX9" fmla="*/ 262805 w 472448"/>
              <a:gd name="connsiteY9" fmla="*/ 498115 h 498115"/>
              <a:gd name="connsiteX10" fmla="*/ 328069 w 472448"/>
              <a:gd name="connsiteY10" fmla="*/ 490010 h 498115"/>
              <a:gd name="connsiteX11" fmla="*/ 393333 w 472448"/>
              <a:gd name="connsiteY11" fmla="*/ 467443 h 498115"/>
              <a:gd name="connsiteX12" fmla="*/ 412245 w 472448"/>
              <a:gd name="connsiteY12" fmla="*/ 457325 h 498115"/>
              <a:gd name="connsiteX13" fmla="*/ 423899 w 472448"/>
              <a:gd name="connsiteY13" fmla="*/ 386552 h 498115"/>
              <a:gd name="connsiteX14" fmla="*/ 418761 w 472448"/>
              <a:gd name="connsiteY14" fmla="*/ 379294 h 498115"/>
              <a:gd name="connsiteX15" fmla="*/ 335644 w 472448"/>
              <a:gd name="connsiteY15" fmla="*/ 361654 h 498115"/>
              <a:gd name="connsiteX16" fmla="*/ 332678 w 472448"/>
              <a:gd name="connsiteY16" fmla="*/ 362766 h 498115"/>
              <a:gd name="connsiteX17" fmla="*/ 278326 w 472448"/>
              <a:gd name="connsiteY17" fmla="*/ 371772 h 498115"/>
              <a:gd name="connsiteX18" fmla="*/ 201302 w 472448"/>
              <a:gd name="connsiteY18" fmla="*/ 355509 h 498115"/>
              <a:gd name="connsiteX19" fmla="*/ 152354 w 472448"/>
              <a:gd name="connsiteY19" fmla="*/ 310375 h 498115"/>
              <a:gd name="connsiteX20" fmla="*/ 140805 w 472448"/>
              <a:gd name="connsiteY20" fmla="*/ 280604 h 498115"/>
              <a:gd name="connsiteX21" fmla="*/ 432534 w 472448"/>
              <a:gd name="connsiteY21" fmla="*/ 280604 h 498115"/>
              <a:gd name="connsiteX22" fmla="*/ 472265 w 472448"/>
              <a:gd name="connsiteY22" fmla="*/ 241827 h 498115"/>
              <a:gd name="connsiteX23" fmla="*/ 457750 w 472448"/>
              <a:gd name="connsiteY23" fmla="*/ 145255 h 498115"/>
              <a:gd name="connsiteX24" fmla="*/ 410603 w 472448"/>
              <a:gd name="connsiteY24" fmla="*/ 68548 h 498115"/>
              <a:gd name="connsiteX25" fmla="*/ 148645 w 472448"/>
              <a:gd name="connsiteY25" fmla="*/ 175980 h 498115"/>
              <a:gd name="connsiteX26" fmla="*/ 185780 w 472448"/>
              <a:gd name="connsiteY26" fmla="*/ 135349 h 498115"/>
              <a:gd name="connsiteX27" fmla="*/ 246489 w 472448"/>
              <a:gd name="connsiteY27" fmla="*/ 120887 h 498115"/>
              <a:gd name="connsiteX28" fmla="*/ 291782 w 472448"/>
              <a:gd name="connsiteY28" fmla="*/ 130793 h 498115"/>
              <a:gd name="connsiteX29" fmla="*/ 323513 w 472448"/>
              <a:gd name="connsiteY29" fmla="*/ 158763 h 498115"/>
              <a:gd name="connsiteX30" fmla="*/ 338028 w 472448"/>
              <a:gd name="connsiteY30" fmla="*/ 198494 h 498115"/>
              <a:gd name="connsiteX31" fmla="*/ 338028 w 472448"/>
              <a:gd name="connsiteY31" fmla="*/ 199394 h 498115"/>
              <a:gd name="connsiteX32" fmla="*/ 140435 w 472448"/>
              <a:gd name="connsiteY32" fmla="*/ 199394 h 498115"/>
              <a:gd name="connsiteX33" fmla="*/ 148645 w 472448"/>
              <a:gd name="connsiteY33" fmla="*/ 175927 h 49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2448" h="498115">
                <a:moveTo>
                  <a:pt x="410550" y="68601"/>
                </a:moveTo>
                <a:cubicBezTo>
                  <a:pt x="389996" y="46935"/>
                  <a:pt x="365522" y="30089"/>
                  <a:pt x="337128" y="18064"/>
                </a:cubicBezTo>
                <a:cubicBezTo>
                  <a:pt x="309316" y="6039"/>
                  <a:pt x="278538" y="0"/>
                  <a:pt x="244688" y="0"/>
                </a:cubicBezTo>
                <a:cubicBezTo>
                  <a:pt x="209036" y="0"/>
                  <a:pt x="176139" y="6304"/>
                  <a:pt x="145891" y="18965"/>
                </a:cubicBezTo>
                <a:cubicBezTo>
                  <a:pt x="116278" y="30990"/>
                  <a:pt x="90586" y="48418"/>
                  <a:pt x="68866" y="71303"/>
                </a:cubicBezTo>
                <a:cubicBezTo>
                  <a:pt x="47094" y="93552"/>
                  <a:pt x="30195" y="120039"/>
                  <a:pt x="18117" y="150711"/>
                </a:cubicBezTo>
                <a:cubicBezTo>
                  <a:pt x="6039" y="181383"/>
                  <a:pt x="0" y="215075"/>
                  <a:pt x="0" y="251786"/>
                </a:cubicBezTo>
                <a:cubicBezTo>
                  <a:pt x="0" y="299303"/>
                  <a:pt x="10860" y="341736"/>
                  <a:pt x="32632" y="379029"/>
                </a:cubicBezTo>
                <a:cubicBezTo>
                  <a:pt x="54405" y="415740"/>
                  <a:pt x="84865" y="444929"/>
                  <a:pt x="124171" y="466543"/>
                </a:cubicBezTo>
                <a:cubicBezTo>
                  <a:pt x="163425" y="487573"/>
                  <a:pt x="209672" y="498115"/>
                  <a:pt x="262805" y="498115"/>
                </a:cubicBezTo>
                <a:cubicBezTo>
                  <a:pt x="284577" y="498115"/>
                  <a:pt x="306297" y="495413"/>
                  <a:pt x="328069" y="490010"/>
                </a:cubicBezTo>
                <a:cubicBezTo>
                  <a:pt x="350424" y="485189"/>
                  <a:pt x="372196" y="477667"/>
                  <a:pt x="393333" y="467443"/>
                </a:cubicBezTo>
                <a:cubicBezTo>
                  <a:pt x="399743" y="464371"/>
                  <a:pt x="406047" y="460980"/>
                  <a:pt x="412245" y="457325"/>
                </a:cubicBezTo>
                <a:cubicBezTo>
                  <a:pt x="436931" y="442757"/>
                  <a:pt x="440480" y="409913"/>
                  <a:pt x="423899" y="386552"/>
                </a:cubicBezTo>
                <a:lnTo>
                  <a:pt x="418761" y="379294"/>
                </a:lnTo>
                <a:cubicBezTo>
                  <a:pt x="400432" y="353549"/>
                  <a:pt x="364992" y="350000"/>
                  <a:pt x="335644" y="361654"/>
                </a:cubicBezTo>
                <a:cubicBezTo>
                  <a:pt x="334638" y="362025"/>
                  <a:pt x="333684" y="362449"/>
                  <a:pt x="332678" y="362766"/>
                </a:cubicBezTo>
                <a:cubicBezTo>
                  <a:pt x="316944" y="368805"/>
                  <a:pt x="298827" y="371772"/>
                  <a:pt x="278326" y="371772"/>
                </a:cubicBezTo>
                <a:cubicBezTo>
                  <a:pt x="248714" y="371772"/>
                  <a:pt x="223021" y="366369"/>
                  <a:pt x="201302" y="355509"/>
                </a:cubicBezTo>
                <a:cubicBezTo>
                  <a:pt x="180165" y="344702"/>
                  <a:pt x="163849" y="329658"/>
                  <a:pt x="152354" y="310375"/>
                </a:cubicBezTo>
                <a:cubicBezTo>
                  <a:pt x="147321" y="301158"/>
                  <a:pt x="143507" y="291198"/>
                  <a:pt x="140805" y="280604"/>
                </a:cubicBezTo>
                <a:lnTo>
                  <a:pt x="432534" y="280604"/>
                </a:lnTo>
                <a:cubicBezTo>
                  <a:pt x="454095" y="280604"/>
                  <a:pt x="471735" y="263387"/>
                  <a:pt x="472265" y="241827"/>
                </a:cubicBezTo>
                <a:cubicBezTo>
                  <a:pt x="473483" y="206917"/>
                  <a:pt x="468662" y="174761"/>
                  <a:pt x="457750" y="145255"/>
                </a:cubicBezTo>
                <a:cubicBezTo>
                  <a:pt x="446890" y="115801"/>
                  <a:pt x="431157" y="90215"/>
                  <a:pt x="410603" y="68548"/>
                </a:cubicBezTo>
                <a:close/>
                <a:moveTo>
                  <a:pt x="148645" y="175980"/>
                </a:moveTo>
                <a:cubicBezTo>
                  <a:pt x="157121" y="157916"/>
                  <a:pt x="169464" y="144407"/>
                  <a:pt x="185780" y="135349"/>
                </a:cubicBezTo>
                <a:cubicBezTo>
                  <a:pt x="202679" y="125707"/>
                  <a:pt x="222915" y="120887"/>
                  <a:pt x="246489" y="120887"/>
                </a:cubicBezTo>
                <a:cubicBezTo>
                  <a:pt x="263388" y="120887"/>
                  <a:pt x="278485" y="124171"/>
                  <a:pt x="291782" y="130793"/>
                </a:cubicBezTo>
                <a:cubicBezTo>
                  <a:pt x="305078" y="137415"/>
                  <a:pt x="315620" y="146738"/>
                  <a:pt x="323513" y="158763"/>
                </a:cubicBezTo>
                <a:cubicBezTo>
                  <a:pt x="331989" y="170206"/>
                  <a:pt x="336810" y="183449"/>
                  <a:pt x="338028" y="198494"/>
                </a:cubicBezTo>
                <a:lnTo>
                  <a:pt x="338028" y="199394"/>
                </a:lnTo>
                <a:lnTo>
                  <a:pt x="140435" y="199394"/>
                </a:lnTo>
                <a:cubicBezTo>
                  <a:pt x="142501" y="190866"/>
                  <a:pt x="145202" y="183025"/>
                  <a:pt x="148645" y="175927"/>
                </a:cubicBezTo>
                <a:close/>
              </a:path>
            </a:pathLst>
          </a:custGeom>
          <a:solidFill>
            <a:srgbClr val="2C3338"/>
          </a:solidFill>
          <a:ln w="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2324F990-EE9C-AE18-1F52-7CBD05076187}"/>
              </a:ext>
            </a:extLst>
          </p:cNvPr>
          <p:cNvSpPr/>
          <p:nvPr/>
        </p:nvSpPr>
        <p:spPr>
          <a:xfrm>
            <a:off x="9571122" y="2919737"/>
            <a:ext cx="218473" cy="1006235"/>
          </a:xfrm>
          <a:custGeom>
            <a:avLst/>
            <a:gdLst>
              <a:gd name="connsiteX0" fmla="*/ 89314 w 144990"/>
              <a:gd name="connsiteY0" fmla="*/ 0 h 667791"/>
              <a:gd name="connsiteX1" fmla="*/ 144990 w 144990"/>
              <a:gd name="connsiteY1" fmla="*/ 55676 h 667791"/>
              <a:gd name="connsiteX2" fmla="*/ 144990 w 144990"/>
              <a:gd name="connsiteY2" fmla="*/ 612115 h 667791"/>
              <a:gd name="connsiteX3" fmla="*/ 89314 w 144990"/>
              <a:gd name="connsiteY3" fmla="*/ 667791 h 667791"/>
              <a:gd name="connsiteX4" fmla="*/ 55676 w 144990"/>
              <a:gd name="connsiteY4" fmla="*/ 667791 h 667791"/>
              <a:gd name="connsiteX5" fmla="*/ 0 w 144990"/>
              <a:gd name="connsiteY5" fmla="*/ 612115 h 667791"/>
              <a:gd name="connsiteX6" fmla="*/ 0 w 144990"/>
              <a:gd name="connsiteY6" fmla="*/ 55676 h 667791"/>
              <a:gd name="connsiteX7" fmla="*/ 55676 w 144990"/>
              <a:gd name="connsiteY7" fmla="*/ 0 h 6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990" h="667791">
                <a:moveTo>
                  <a:pt x="89314" y="0"/>
                </a:moveTo>
                <a:cubicBezTo>
                  <a:pt x="120063" y="0"/>
                  <a:pt x="144990" y="24927"/>
                  <a:pt x="144990" y="55676"/>
                </a:cubicBezTo>
                <a:lnTo>
                  <a:pt x="144990" y="612115"/>
                </a:lnTo>
                <a:cubicBezTo>
                  <a:pt x="144990" y="642864"/>
                  <a:pt x="120063" y="667791"/>
                  <a:pt x="89314" y="667791"/>
                </a:cubicBezTo>
                <a:lnTo>
                  <a:pt x="55676" y="667791"/>
                </a:lnTo>
                <a:cubicBezTo>
                  <a:pt x="24927" y="667791"/>
                  <a:pt x="0" y="642864"/>
                  <a:pt x="0" y="612115"/>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8BD9EB65-B0D5-90B0-A47F-2B6FA5CF5CF5}"/>
              </a:ext>
            </a:extLst>
          </p:cNvPr>
          <p:cNvSpPr/>
          <p:nvPr/>
        </p:nvSpPr>
        <p:spPr>
          <a:xfrm>
            <a:off x="9894002" y="2917023"/>
            <a:ext cx="507288" cy="1008789"/>
          </a:xfrm>
          <a:custGeom>
            <a:avLst/>
            <a:gdLst>
              <a:gd name="connsiteX0" fmla="*/ 312865 w 336663"/>
              <a:gd name="connsiteY0" fmla="*/ 16475 h 669486"/>
              <a:gd name="connsiteX1" fmla="*/ 296284 w 336663"/>
              <a:gd name="connsiteY1" fmla="*/ 9906 h 669486"/>
              <a:gd name="connsiteX2" fmla="*/ 232874 w 336663"/>
              <a:gd name="connsiteY2" fmla="*/ 0 h 669486"/>
              <a:gd name="connsiteX3" fmla="*/ 146791 w 336663"/>
              <a:gd name="connsiteY3" fmla="*/ 22567 h 669486"/>
              <a:gd name="connsiteX4" fmla="*/ 89685 w 336663"/>
              <a:gd name="connsiteY4" fmla="*/ 82110 h 669486"/>
              <a:gd name="connsiteX5" fmla="*/ 69767 w 336663"/>
              <a:gd name="connsiteY5" fmla="*/ 166921 h 669486"/>
              <a:gd name="connsiteX6" fmla="*/ 69767 w 336663"/>
              <a:gd name="connsiteY6" fmla="*/ 203897 h 669486"/>
              <a:gd name="connsiteX7" fmla="*/ 55676 w 336663"/>
              <a:gd name="connsiteY7" fmla="*/ 203897 h 669486"/>
              <a:gd name="connsiteX8" fmla="*/ 0 w 336663"/>
              <a:gd name="connsiteY8" fmla="*/ 259573 h 669486"/>
              <a:gd name="connsiteX9" fmla="*/ 0 w 336663"/>
              <a:gd name="connsiteY9" fmla="*/ 267307 h 669486"/>
              <a:gd name="connsiteX10" fmla="*/ 55676 w 336663"/>
              <a:gd name="connsiteY10" fmla="*/ 322983 h 669486"/>
              <a:gd name="connsiteX11" fmla="*/ 69767 w 336663"/>
              <a:gd name="connsiteY11" fmla="*/ 322983 h 669486"/>
              <a:gd name="connsiteX12" fmla="*/ 69767 w 336663"/>
              <a:gd name="connsiteY12" fmla="*/ 613811 h 669486"/>
              <a:gd name="connsiteX13" fmla="*/ 125443 w 336663"/>
              <a:gd name="connsiteY13" fmla="*/ 669486 h 669486"/>
              <a:gd name="connsiteX14" fmla="*/ 159929 w 336663"/>
              <a:gd name="connsiteY14" fmla="*/ 669486 h 669486"/>
              <a:gd name="connsiteX15" fmla="*/ 215605 w 336663"/>
              <a:gd name="connsiteY15" fmla="*/ 613811 h 669486"/>
              <a:gd name="connsiteX16" fmla="*/ 215605 w 336663"/>
              <a:gd name="connsiteY16" fmla="*/ 322983 h 669486"/>
              <a:gd name="connsiteX17" fmla="*/ 258673 w 336663"/>
              <a:gd name="connsiteY17" fmla="*/ 322983 h 669486"/>
              <a:gd name="connsiteX18" fmla="*/ 314349 w 336663"/>
              <a:gd name="connsiteY18" fmla="*/ 267307 h 669486"/>
              <a:gd name="connsiteX19" fmla="*/ 314349 w 336663"/>
              <a:gd name="connsiteY19" fmla="*/ 259573 h 669486"/>
              <a:gd name="connsiteX20" fmla="*/ 258673 w 336663"/>
              <a:gd name="connsiteY20" fmla="*/ 203897 h 669486"/>
              <a:gd name="connsiteX21" fmla="*/ 215605 w 336663"/>
              <a:gd name="connsiteY21" fmla="*/ 203897 h 669486"/>
              <a:gd name="connsiteX22" fmla="*/ 215605 w 336663"/>
              <a:gd name="connsiteY22" fmla="*/ 179529 h 669486"/>
              <a:gd name="connsiteX23" fmla="*/ 220161 w 336663"/>
              <a:gd name="connsiteY23" fmla="*/ 152459 h 669486"/>
              <a:gd name="connsiteX24" fmla="*/ 236477 w 336663"/>
              <a:gd name="connsiteY24" fmla="*/ 135296 h 669486"/>
              <a:gd name="connsiteX25" fmla="*/ 263652 w 336663"/>
              <a:gd name="connsiteY25" fmla="*/ 129892 h 669486"/>
              <a:gd name="connsiteX26" fmla="*/ 283570 w 336663"/>
              <a:gd name="connsiteY26" fmla="*/ 133495 h 669486"/>
              <a:gd name="connsiteX27" fmla="*/ 315302 w 336663"/>
              <a:gd name="connsiteY27" fmla="*/ 120410 h 669486"/>
              <a:gd name="connsiteX28" fmla="*/ 332784 w 336663"/>
              <a:gd name="connsiteY28" fmla="*/ 76177 h 669486"/>
              <a:gd name="connsiteX29" fmla="*/ 312812 w 336663"/>
              <a:gd name="connsiteY29" fmla="*/ 16422 h 66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6663" h="669486">
                <a:moveTo>
                  <a:pt x="312865" y="16475"/>
                </a:moveTo>
                <a:cubicBezTo>
                  <a:pt x="307515" y="14038"/>
                  <a:pt x="302006" y="11866"/>
                  <a:pt x="296284" y="9906"/>
                </a:cubicBezTo>
                <a:cubicBezTo>
                  <a:pt x="276949" y="3284"/>
                  <a:pt x="255812" y="0"/>
                  <a:pt x="232874" y="0"/>
                </a:cubicBezTo>
                <a:cubicBezTo>
                  <a:pt x="200242" y="0"/>
                  <a:pt x="171531" y="7522"/>
                  <a:pt x="146791" y="22567"/>
                </a:cubicBezTo>
                <a:cubicBezTo>
                  <a:pt x="122635" y="37029"/>
                  <a:pt x="103617" y="56841"/>
                  <a:pt x="89685" y="82110"/>
                </a:cubicBezTo>
                <a:cubicBezTo>
                  <a:pt x="76389" y="107378"/>
                  <a:pt x="69767" y="135667"/>
                  <a:pt x="69767" y="166921"/>
                </a:cubicBezTo>
                <a:lnTo>
                  <a:pt x="69767" y="203897"/>
                </a:lnTo>
                <a:lnTo>
                  <a:pt x="55676" y="203897"/>
                </a:lnTo>
                <a:cubicBezTo>
                  <a:pt x="24898" y="203897"/>
                  <a:pt x="0" y="228848"/>
                  <a:pt x="0" y="259573"/>
                </a:cubicBezTo>
                <a:lnTo>
                  <a:pt x="0" y="267307"/>
                </a:lnTo>
                <a:cubicBezTo>
                  <a:pt x="0" y="298085"/>
                  <a:pt x="24951" y="322983"/>
                  <a:pt x="55676" y="322983"/>
                </a:cubicBezTo>
                <a:lnTo>
                  <a:pt x="69767" y="322983"/>
                </a:lnTo>
                <a:lnTo>
                  <a:pt x="69767" y="613811"/>
                </a:lnTo>
                <a:cubicBezTo>
                  <a:pt x="69767" y="644588"/>
                  <a:pt x="94718" y="669486"/>
                  <a:pt x="125443" y="669486"/>
                </a:cubicBezTo>
                <a:lnTo>
                  <a:pt x="159929" y="669486"/>
                </a:lnTo>
                <a:cubicBezTo>
                  <a:pt x="190707" y="669486"/>
                  <a:pt x="215605" y="644535"/>
                  <a:pt x="215605" y="613811"/>
                </a:cubicBezTo>
                <a:lnTo>
                  <a:pt x="215605" y="322983"/>
                </a:lnTo>
                <a:lnTo>
                  <a:pt x="258673" y="322983"/>
                </a:lnTo>
                <a:cubicBezTo>
                  <a:pt x="289451" y="322983"/>
                  <a:pt x="314349" y="298032"/>
                  <a:pt x="314349" y="267307"/>
                </a:cubicBezTo>
                <a:lnTo>
                  <a:pt x="314349" y="259573"/>
                </a:lnTo>
                <a:cubicBezTo>
                  <a:pt x="314349" y="228795"/>
                  <a:pt x="289398" y="203897"/>
                  <a:pt x="258673" y="203897"/>
                </a:cubicBezTo>
                <a:lnTo>
                  <a:pt x="215605" y="203897"/>
                </a:lnTo>
                <a:lnTo>
                  <a:pt x="215605" y="179529"/>
                </a:lnTo>
                <a:cubicBezTo>
                  <a:pt x="215605" y="168722"/>
                  <a:pt x="217141" y="159664"/>
                  <a:pt x="220161" y="152459"/>
                </a:cubicBezTo>
                <a:cubicBezTo>
                  <a:pt x="223763" y="144619"/>
                  <a:pt x="229219" y="138898"/>
                  <a:pt x="236477" y="135296"/>
                </a:cubicBezTo>
                <a:cubicBezTo>
                  <a:pt x="243734" y="131694"/>
                  <a:pt x="252793" y="129892"/>
                  <a:pt x="263652" y="129892"/>
                </a:cubicBezTo>
                <a:cubicBezTo>
                  <a:pt x="269691" y="129892"/>
                  <a:pt x="276366" y="131111"/>
                  <a:pt x="283570" y="133495"/>
                </a:cubicBezTo>
                <a:cubicBezTo>
                  <a:pt x="296073" y="137627"/>
                  <a:pt x="310482" y="132647"/>
                  <a:pt x="315302" y="120410"/>
                </a:cubicBezTo>
                <a:lnTo>
                  <a:pt x="332784" y="76177"/>
                </a:lnTo>
                <a:cubicBezTo>
                  <a:pt x="341789" y="53398"/>
                  <a:pt x="335115" y="26540"/>
                  <a:pt x="312812" y="16422"/>
                </a:cubicBezTo>
                <a:close/>
              </a:path>
            </a:pathLst>
          </a:custGeom>
          <a:solidFill>
            <a:srgbClr val="2C3338"/>
          </a:solidFill>
          <a:ln w="0"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3E035B0D-CCAA-D634-D15E-B4C0E0E1AE73}"/>
              </a:ext>
            </a:extLst>
          </p:cNvPr>
          <p:cNvSpPr/>
          <p:nvPr/>
        </p:nvSpPr>
        <p:spPr>
          <a:xfrm rot="1398007">
            <a:off x="2194178" y="2967390"/>
            <a:ext cx="563046" cy="971911"/>
          </a:xfrm>
          <a:custGeom>
            <a:avLst/>
            <a:gdLst>
              <a:gd name="connsiteX0" fmla="*/ 136694 w 373667"/>
              <a:gd name="connsiteY0" fmla="*/ 33480 h 645012"/>
              <a:gd name="connsiteX1" fmla="*/ 85627 w 373667"/>
              <a:gd name="connsiteY1" fmla="*/ 0 h 645012"/>
              <a:gd name="connsiteX2" fmla="*/ 55749 w 373667"/>
              <a:gd name="connsiteY2" fmla="*/ 0 h 645012"/>
              <a:gd name="connsiteX3" fmla="*/ 4682 w 373667"/>
              <a:gd name="connsiteY3" fmla="*/ 77925 h 645012"/>
              <a:gd name="connsiteX4" fmla="*/ 236974 w 373667"/>
              <a:gd name="connsiteY4" fmla="*/ 611533 h 645012"/>
              <a:gd name="connsiteX5" fmla="*/ 288041 w 373667"/>
              <a:gd name="connsiteY5" fmla="*/ 645012 h 645012"/>
              <a:gd name="connsiteX6" fmla="*/ 317918 w 373667"/>
              <a:gd name="connsiteY6" fmla="*/ 645012 h 645012"/>
              <a:gd name="connsiteX7" fmla="*/ 368985 w 373667"/>
              <a:gd name="connsiteY7" fmla="*/ 567087 h 645012"/>
              <a:gd name="connsiteX8" fmla="*/ 136694 w 373667"/>
              <a:gd name="connsiteY8" fmla="*/ 33480 h 64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67" h="645012">
                <a:moveTo>
                  <a:pt x="136694" y="33480"/>
                </a:moveTo>
                <a:cubicBezTo>
                  <a:pt x="127847" y="13138"/>
                  <a:pt x="107770" y="0"/>
                  <a:pt x="85627" y="0"/>
                </a:cubicBezTo>
                <a:lnTo>
                  <a:pt x="55749" y="0"/>
                </a:lnTo>
                <a:cubicBezTo>
                  <a:pt x="15648" y="0"/>
                  <a:pt x="-11316" y="41161"/>
                  <a:pt x="4682" y="77925"/>
                </a:cubicBezTo>
                <a:lnTo>
                  <a:pt x="236974" y="611533"/>
                </a:lnTo>
                <a:cubicBezTo>
                  <a:pt x="245820" y="631875"/>
                  <a:pt x="265898" y="645012"/>
                  <a:pt x="288041" y="645012"/>
                </a:cubicBezTo>
                <a:lnTo>
                  <a:pt x="317918" y="645012"/>
                </a:lnTo>
                <a:cubicBezTo>
                  <a:pt x="358020" y="645012"/>
                  <a:pt x="384983" y="603851"/>
                  <a:pt x="368985" y="567087"/>
                </a:cubicBezTo>
                <a:lnTo>
                  <a:pt x="136694" y="33480"/>
                </a:lnTo>
                <a:close/>
              </a:path>
            </a:pathLst>
          </a:custGeom>
          <a:solidFill>
            <a:srgbClr val="2C3338"/>
          </a:solidFill>
          <a:ln w="0"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90151D16-98D3-03F7-8AFC-2F0044C2A942}"/>
              </a:ext>
            </a:extLst>
          </p:cNvPr>
          <p:cNvSpPr/>
          <p:nvPr/>
        </p:nvSpPr>
        <p:spPr>
          <a:xfrm>
            <a:off x="1924970" y="3470907"/>
            <a:ext cx="285363" cy="184628"/>
          </a:xfrm>
          <a:custGeom>
            <a:avLst/>
            <a:gdLst>
              <a:gd name="connsiteX0" fmla="*/ 133707 w 189382"/>
              <a:gd name="connsiteY0" fmla="*/ 0 h 122529"/>
              <a:gd name="connsiteX1" fmla="*/ 189383 w 189382"/>
              <a:gd name="connsiteY1" fmla="*/ 55676 h 122529"/>
              <a:gd name="connsiteX2" fmla="*/ 189383 w 189382"/>
              <a:gd name="connsiteY2" fmla="*/ 66853 h 122529"/>
              <a:gd name="connsiteX3" fmla="*/ 133707 w 189382"/>
              <a:gd name="connsiteY3" fmla="*/ 122529 h 122529"/>
              <a:gd name="connsiteX4" fmla="*/ 55676 w 189382"/>
              <a:gd name="connsiteY4" fmla="*/ 122529 h 122529"/>
              <a:gd name="connsiteX5" fmla="*/ 0 w 189382"/>
              <a:gd name="connsiteY5" fmla="*/ 66853 h 122529"/>
              <a:gd name="connsiteX6" fmla="*/ 0 w 189382"/>
              <a:gd name="connsiteY6" fmla="*/ 55676 h 122529"/>
              <a:gd name="connsiteX7" fmla="*/ 55676 w 189382"/>
              <a:gd name="connsiteY7" fmla="*/ 0 h 12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82" h="122529">
                <a:moveTo>
                  <a:pt x="133707" y="0"/>
                </a:moveTo>
                <a:cubicBezTo>
                  <a:pt x="164456" y="0"/>
                  <a:pt x="189383" y="24927"/>
                  <a:pt x="189383" y="55676"/>
                </a:cubicBezTo>
                <a:lnTo>
                  <a:pt x="189383" y="66853"/>
                </a:lnTo>
                <a:cubicBezTo>
                  <a:pt x="189383" y="97602"/>
                  <a:pt x="164456" y="122529"/>
                  <a:pt x="133707" y="122529"/>
                </a:cubicBezTo>
                <a:lnTo>
                  <a:pt x="55676" y="122529"/>
                </a:lnTo>
                <a:cubicBezTo>
                  <a:pt x="24927" y="122529"/>
                  <a:pt x="0" y="97602"/>
                  <a:pt x="0" y="66853"/>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593496FC-B814-AC40-CCD2-78DA9DD02A1D}"/>
              </a:ext>
            </a:extLst>
          </p:cNvPr>
          <p:cNvSpPr/>
          <p:nvPr/>
        </p:nvSpPr>
        <p:spPr>
          <a:xfrm>
            <a:off x="1790710" y="3754114"/>
            <a:ext cx="285363" cy="184628"/>
          </a:xfrm>
          <a:custGeom>
            <a:avLst/>
            <a:gdLst>
              <a:gd name="connsiteX0" fmla="*/ 133707 w 189382"/>
              <a:gd name="connsiteY0" fmla="*/ 0 h 122529"/>
              <a:gd name="connsiteX1" fmla="*/ 189383 w 189382"/>
              <a:gd name="connsiteY1" fmla="*/ 55676 h 122529"/>
              <a:gd name="connsiteX2" fmla="*/ 189383 w 189382"/>
              <a:gd name="connsiteY2" fmla="*/ 66853 h 122529"/>
              <a:gd name="connsiteX3" fmla="*/ 133707 w 189382"/>
              <a:gd name="connsiteY3" fmla="*/ 122529 h 122529"/>
              <a:gd name="connsiteX4" fmla="*/ 55676 w 189382"/>
              <a:gd name="connsiteY4" fmla="*/ 122529 h 122529"/>
              <a:gd name="connsiteX5" fmla="*/ 0 w 189382"/>
              <a:gd name="connsiteY5" fmla="*/ 66853 h 122529"/>
              <a:gd name="connsiteX6" fmla="*/ 0 w 189382"/>
              <a:gd name="connsiteY6" fmla="*/ 55676 h 122529"/>
              <a:gd name="connsiteX7" fmla="*/ 55676 w 189382"/>
              <a:gd name="connsiteY7" fmla="*/ 0 h 12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82" h="122529">
                <a:moveTo>
                  <a:pt x="133707" y="0"/>
                </a:moveTo>
                <a:cubicBezTo>
                  <a:pt x="164456" y="0"/>
                  <a:pt x="189383" y="24927"/>
                  <a:pt x="189383" y="55676"/>
                </a:cubicBezTo>
                <a:lnTo>
                  <a:pt x="189383" y="66853"/>
                </a:lnTo>
                <a:cubicBezTo>
                  <a:pt x="189383" y="97602"/>
                  <a:pt x="164456" y="122529"/>
                  <a:pt x="133707" y="122529"/>
                </a:cubicBezTo>
                <a:lnTo>
                  <a:pt x="55676" y="122529"/>
                </a:lnTo>
                <a:cubicBezTo>
                  <a:pt x="24927" y="122529"/>
                  <a:pt x="0" y="97602"/>
                  <a:pt x="0" y="66853"/>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0695E7CD-891B-861B-58EE-BBC5C2977470}"/>
              </a:ext>
            </a:extLst>
          </p:cNvPr>
          <p:cNvSpPr/>
          <p:nvPr/>
        </p:nvSpPr>
        <p:spPr>
          <a:xfrm>
            <a:off x="3788175" y="2974414"/>
            <a:ext cx="679763" cy="948283"/>
          </a:xfrm>
          <a:custGeom>
            <a:avLst/>
            <a:gdLst>
              <a:gd name="connsiteX0" fmla="*/ 395452 w 451127"/>
              <a:gd name="connsiteY0" fmla="*/ 0 h 629331"/>
              <a:gd name="connsiteX1" fmla="*/ 55676 w 451127"/>
              <a:gd name="connsiteY1" fmla="*/ 0 h 629331"/>
              <a:gd name="connsiteX2" fmla="*/ 0 w 451127"/>
              <a:gd name="connsiteY2" fmla="*/ 55676 h 629331"/>
              <a:gd name="connsiteX3" fmla="*/ 0 w 451127"/>
              <a:gd name="connsiteY3" fmla="*/ 573656 h 629331"/>
              <a:gd name="connsiteX4" fmla="*/ 55676 w 451127"/>
              <a:gd name="connsiteY4" fmla="*/ 629332 h 629331"/>
              <a:gd name="connsiteX5" fmla="*/ 395452 w 451127"/>
              <a:gd name="connsiteY5" fmla="*/ 629332 h 629331"/>
              <a:gd name="connsiteX6" fmla="*/ 451128 w 451127"/>
              <a:gd name="connsiteY6" fmla="*/ 573656 h 629331"/>
              <a:gd name="connsiteX7" fmla="*/ 451128 w 451127"/>
              <a:gd name="connsiteY7" fmla="*/ 556969 h 629331"/>
              <a:gd name="connsiteX8" fmla="*/ 395452 w 451127"/>
              <a:gd name="connsiteY8" fmla="*/ 501294 h 629331"/>
              <a:gd name="connsiteX9" fmla="*/ 172643 w 451127"/>
              <a:gd name="connsiteY9" fmla="*/ 501294 h 629331"/>
              <a:gd name="connsiteX10" fmla="*/ 150341 w 451127"/>
              <a:gd name="connsiteY10" fmla="*/ 478991 h 629331"/>
              <a:gd name="connsiteX11" fmla="*/ 150341 w 451127"/>
              <a:gd name="connsiteY11" fmla="*/ 389889 h 629331"/>
              <a:gd name="connsiteX12" fmla="*/ 172643 w 451127"/>
              <a:gd name="connsiteY12" fmla="*/ 367587 h 629331"/>
              <a:gd name="connsiteX13" fmla="*/ 356463 w 451127"/>
              <a:gd name="connsiteY13" fmla="*/ 367587 h 629331"/>
              <a:gd name="connsiteX14" fmla="*/ 412139 w 451127"/>
              <a:gd name="connsiteY14" fmla="*/ 311911 h 629331"/>
              <a:gd name="connsiteX15" fmla="*/ 412139 w 451127"/>
              <a:gd name="connsiteY15" fmla="*/ 295224 h 629331"/>
              <a:gd name="connsiteX16" fmla="*/ 356463 w 451127"/>
              <a:gd name="connsiteY16" fmla="*/ 239549 h 629331"/>
              <a:gd name="connsiteX17" fmla="*/ 172643 w 451127"/>
              <a:gd name="connsiteY17" fmla="*/ 239549 h 629331"/>
              <a:gd name="connsiteX18" fmla="*/ 150341 w 451127"/>
              <a:gd name="connsiteY18" fmla="*/ 217247 h 629331"/>
              <a:gd name="connsiteX19" fmla="*/ 150341 w 451127"/>
              <a:gd name="connsiteY19" fmla="*/ 150393 h 629331"/>
              <a:gd name="connsiteX20" fmla="*/ 172643 w 451127"/>
              <a:gd name="connsiteY20" fmla="*/ 128091 h 629331"/>
              <a:gd name="connsiteX21" fmla="*/ 395452 w 451127"/>
              <a:gd name="connsiteY21" fmla="*/ 128091 h 629331"/>
              <a:gd name="connsiteX22" fmla="*/ 451128 w 451127"/>
              <a:gd name="connsiteY22" fmla="*/ 72416 h 629331"/>
              <a:gd name="connsiteX23" fmla="*/ 451128 w 451127"/>
              <a:gd name="connsiteY23" fmla="*/ 55729 h 629331"/>
              <a:gd name="connsiteX24" fmla="*/ 395452 w 451127"/>
              <a:gd name="connsiteY24" fmla="*/ 53 h 6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1127" h="629331">
                <a:moveTo>
                  <a:pt x="395452" y="0"/>
                </a:moveTo>
                <a:lnTo>
                  <a:pt x="55676" y="0"/>
                </a:lnTo>
                <a:cubicBezTo>
                  <a:pt x="24898" y="0"/>
                  <a:pt x="0" y="24951"/>
                  <a:pt x="0" y="55676"/>
                </a:cubicBezTo>
                <a:lnTo>
                  <a:pt x="0" y="573656"/>
                </a:lnTo>
                <a:cubicBezTo>
                  <a:pt x="0" y="604434"/>
                  <a:pt x="24951" y="629332"/>
                  <a:pt x="55676" y="629332"/>
                </a:cubicBezTo>
                <a:lnTo>
                  <a:pt x="395452" y="629332"/>
                </a:lnTo>
                <a:cubicBezTo>
                  <a:pt x="426230" y="629332"/>
                  <a:pt x="451128" y="604381"/>
                  <a:pt x="451128" y="573656"/>
                </a:cubicBezTo>
                <a:lnTo>
                  <a:pt x="451128" y="556969"/>
                </a:lnTo>
                <a:cubicBezTo>
                  <a:pt x="451128" y="526191"/>
                  <a:pt x="426177" y="501294"/>
                  <a:pt x="395452" y="501294"/>
                </a:cubicBezTo>
                <a:lnTo>
                  <a:pt x="172643" y="501294"/>
                </a:lnTo>
                <a:cubicBezTo>
                  <a:pt x="160353" y="501294"/>
                  <a:pt x="150341" y="491334"/>
                  <a:pt x="150341" y="478991"/>
                </a:cubicBezTo>
                <a:lnTo>
                  <a:pt x="150341" y="389889"/>
                </a:lnTo>
                <a:cubicBezTo>
                  <a:pt x="150341" y="377599"/>
                  <a:pt x="160300" y="367587"/>
                  <a:pt x="172643" y="367587"/>
                </a:cubicBezTo>
                <a:lnTo>
                  <a:pt x="356463" y="367587"/>
                </a:lnTo>
                <a:cubicBezTo>
                  <a:pt x="387241" y="367587"/>
                  <a:pt x="412139" y="342636"/>
                  <a:pt x="412139" y="311911"/>
                </a:cubicBezTo>
                <a:lnTo>
                  <a:pt x="412139" y="295224"/>
                </a:lnTo>
                <a:cubicBezTo>
                  <a:pt x="412139" y="264447"/>
                  <a:pt x="387188" y="239549"/>
                  <a:pt x="356463" y="239549"/>
                </a:cubicBezTo>
                <a:lnTo>
                  <a:pt x="172643" y="239549"/>
                </a:lnTo>
                <a:cubicBezTo>
                  <a:pt x="160353" y="239549"/>
                  <a:pt x="150341" y="229590"/>
                  <a:pt x="150341" y="217247"/>
                </a:cubicBezTo>
                <a:lnTo>
                  <a:pt x="150341" y="150393"/>
                </a:lnTo>
                <a:cubicBezTo>
                  <a:pt x="150341" y="138103"/>
                  <a:pt x="160300" y="128091"/>
                  <a:pt x="172643" y="128091"/>
                </a:cubicBezTo>
                <a:lnTo>
                  <a:pt x="395452" y="128091"/>
                </a:lnTo>
                <a:cubicBezTo>
                  <a:pt x="426230" y="128091"/>
                  <a:pt x="451128" y="103141"/>
                  <a:pt x="451128" y="72416"/>
                </a:cubicBezTo>
                <a:lnTo>
                  <a:pt x="451128" y="55729"/>
                </a:lnTo>
                <a:cubicBezTo>
                  <a:pt x="451128" y="24951"/>
                  <a:pt x="426177" y="53"/>
                  <a:pt x="395452" y="53"/>
                </a:cubicBezTo>
                <a:close/>
              </a:path>
            </a:pathLst>
          </a:custGeom>
          <a:solidFill>
            <a:srgbClr val="2C3338"/>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4D7963D3-6EA7-9EAF-D047-A25080DF80EF}"/>
              </a:ext>
            </a:extLst>
          </p:cNvPr>
          <p:cNvSpPr/>
          <p:nvPr userDrawn="1"/>
        </p:nvSpPr>
        <p:spPr>
          <a:xfrm>
            <a:off x="731838" y="445477"/>
            <a:ext cx="1478494" cy="41030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3" name="Vrije vorm: vorm 22">
            <a:extLst>
              <a:ext uri="{FF2B5EF4-FFF2-40B4-BE49-F238E27FC236}">
                <a16:creationId xmlns:a16="http://schemas.microsoft.com/office/drawing/2014/main" id="{002A47CA-6819-73AD-6A99-3AB80774CD71}"/>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4" name="Vrije vorm: vorm 23">
            <a:extLst>
              <a:ext uri="{FF2B5EF4-FFF2-40B4-BE49-F238E27FC236}">
                <a16:creationId xmlns:a16="http://schemas.microsoft.com/office/drawing/2014/main" id="{C864464F-FA67-43EB-2881-1857489608BD}"/>
              </a:ext>
            </a:extLst>
          </p:cNvPr>
          <p:cNvSpPr/>
          <p:nvPr userDrawn="1"/>
        </p:nvSpPr>
        <p:spPr>
          <a:xfrm>
            <a:off x="-593558" y="-344498"/>
            <a:ext cx="13379116" cy="7546998"/>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 name="Rechthoek 1">
            <a:extLst>
              <a:ext uri="{FF2B5EF4-FFF2-40B4-BE49-F238E27FC236}">
                <a16:creationId xmlns:a16="http://schemas.microsoft.com/office/drawing/2014/main" id="{080CA6A8-E568-30FF-3242-A61048E4B8A2}"/>
              </a:ext>
            </a:extLst>
          </p:cNvPr>
          <p:cNvSpPr/>
          <p:nvPr userDrawn="1"/>
        </p:nvSpPr>
        <p:spPr>
          <a:xfrm>
            <a:off x="0" y="-425941"/>
            <a:ext cx="152125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Logo animatie</a:t>
            </a:r>
          </a:p>
        </p:txBody>
      </p:sp>
    </p:spTree>
    <p:extLst>
      <p:ext uri="{BB962C8B-B14F-4D97-AF65-F5344CB8AC3E}">
        <p14:creationId xmlns:p14="http://schemas.microsoft.com/office/powerpoint/2010/main" val="35150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7000" fill="hold" grpId="0" nodeType="withEffect">
                                  <p:stCondLst>
                                    <p:cond delay="0"/>
                                  </p:stCondLst>
                                  <p:childTnLst>
                                    <p:animScale>
                                      <p:cBhvr>
                                        <p:cTn id="6" dur="2000" fill="hold"/>
                                        <p:tgtEl>
                                          <p:spTgt spid="24"/>
                                        </p:tgtEl>
                                      </p:cBhvr>
                                      <p:by x="91000" y="91000"/>
                                    </p:animScale>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250"/>
                                        <p:tgtEl>
                                          <p:spTgt spid="18"/>
                                        </p:tgtEl>
                                      </p:cBhvr>
                                    </p:animEffect>
                                  </p:childTnLst>
                                </p:cTn>
                              </p:par>
                              <p:par>
                                <p:cTn id="10" presetID="42" presetClass="path" presetSubtype="0" decel="100000" fill="hold" grpId="1" nodeType="withEffect">
                                  <p:stCondLst>
                                    <p:cond delay="0"/>
                                  </p:stCondLst>
                                  <p:childTnLst>
                                    <p:animMotion origin="layout" path="M -0.01719 -0.00023 L -1.25E-6 1.85185E-6 " pathEditMode="relative" rAng="0" ptsTypes="AA">
                                      <p:cBhvr>
                                        <p:cTn id="11" dur="500" fill="hold"/>
                                        <p:tgtEl>
                                          <p:spTgt spid="18"/>
                                        </p:tgtEl>
                                        <p:attrNameLst>
                                          <p:attrName>ppt_x</p:attrName>
                                          <p:attrName>ppt_y</p:attrName>
                                        </p:attrNameLst>
                                      </p:cBhvr>
                                      <p:rCtr x="859" y="0"/>
                                    </p:animMotion>
                                  </p:childTnLst>
                                </p:cTn>
                              </p:par>
                              <p:par>
                                <p:cTn id="12" presetID="10" presetClass="entr" presetSubtype="0"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50"/>
                                        <p:tgtEl>
                                          <p:spTgt spid="19"/>
                                        </p:tgtEl>
                                      </p:cBhvr>
                                    </p:animEffect>
                                  </p:childTnLst>
                                </p:cTn>
                              </p:par>
                              <p:par>
                                <p:cTn id="15" presetID="42" presetClass="path" presetSubtype="0" decel="100000" fill="hold" grpId="1" nodeType="withEffect">
                                  <p:stCondLst>
                                    <p:cond delay="250"/>
                                  </p:stCondLst>
                                  <p:childTnLst>
                                    <p:animMotion origin="layout" path="M -0.01719 -0.00023 L -1.25E-6 1.85185E-6 " pathEditMode="relative" rAng="0" ptsTypes="AA">
                                      <p:cBhvr>
                                        <p:cTn id="16" dur="500" fill="hold"/>
                                        <p:tgtEl>
                                          <p:spTgt spid="19"/>
                                        </p:tgtEl>
                                        <p:attrNameLst>
                                          <p:attrName>ppt_x</p:attrName>
                                          <p:attrName>ppt_y</p:attrName>
                                        </p:attrNameLst>
                                      </p:cBhvr>
                                      <p:rCtr x="859" y="0"/>
                                    </p:animMotion>
                                  </p:childTnLst>
                                </p:cTn>
                              </p:par>
                              <p:par>
                                <p:cTn id="17" presetID="10"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42" presetClass="path" presetSubtype="0" decel="100000" fill="hold" grpId="1" nodeType="withEffect">
                                  <p:stCondLst>
                                    <p:cond delay="500"/>
                                  </p:stCondLst>
                                  <p:childTnLst>
                                    <p:animMotion origin="layout" path="M -3.75E-6 -0.03472 L -3.75E-6 1.85185E-6 " pathEditMode="relative" rAng="0" ptsTypes="AA">
                                      <p:cBhvr>
                                        <p:cTn id="21" dur="500" fill="hold"/>
                                        <p:tgtEl>
                                          <p:spTgt spid="17"/>
                                        </p:tgtEl>
                                        <p:attrNameLst>
                                          <p:attrName>ppt_x</p:attrName>
                                          <p:attrName>ppt_y</p:attrName>
                                        </p:attrNameLst>
                                      </p:cBhvr>
                                      <p:rCtr x="0" y="1736"/>
                                    </p:animMotion>
                                  </p:childTnLst>
                                </p:cTn>
                              </p:par>
                              <p:par>
                                <p:cTn id="22" presetID="8" presetClass="emph" presetSubtype="0" decel="40000" fill="hold" grpId="2" nodeType="withEffect">
                                  <p:stCondLst>
                                    <p:cond delay="900"/>
                                  </p:stCondLst>
                                  <p:childTnLst>
                                    <p:animRot by="-900000">
                                      <p:cBhvr>
                                        <p:cTn id="23" dur="500" fill="hold"/>
                                        <p:tgtEl>
                                          <p:spTgt spid="17"/>
                                        </p:tgtEl>
                                        <p:attrNameLst>
                                          <p:attrName>r</p:attrName>
                                        </p:attrNameLst>
                                      </p:cBhvr>
                                    </p:animRot>
                                  </p:childTnLst>
                                </p:cTn>
                              </p:par>
                              <p:par>
                                <p:cTn id="24" presetID="10" presetClass="entr" presetSubtype="0" fill="hold" grpId="0" nodeType="withEffect">
                                  <p:stCondLst>
                                    <p:cond delay="1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42" presetClass="path" presetSubtype="0" decel="100000" fill="hold" grpId="1" nodeType="withEffect">
                                  <p:stCondLst>
                                    <p:cond delay="1250"/>
                                  </p:stCondLst>
                                  <p:childTnLst>
                                    <p:animMotion origin="layout" path="M 1.25E-6 0.03889 L 1.25E-6 1.85185E-6 " pathEditMode="relative" rAng="0" ptsTypes="AA">
                                      <p:cBhvr>
                                        <p:cTn id="28" dur="500" fill="hold"/>
                                        <p:tgtEl>
                                          <p:spTgt spid="8"/>
                                        </p:tgtEl>
                                        <p:attrNameLst>
                                          <p:attrName>ppt_x</p:attrName>
                                          <p:attrName>ppt_y</p:attrName>
                                        </p:attrNameLst>
                                      </p:cBhvr>
                                      <p:rCtr x="0" y="-1944"/>
                                    </p:animMotion>
                                  </p:childTnLst>
                                </p:cTn>
                              </p:par>
                              <p:par>
                                <p:cTn id="29" presetID="10" presetClass="entr" presetSubtype="0" fill="hold" grpId="0" nodeType="withEffect">
                                  <p:stCondLst>
                                    <p:cond delay="12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50"/>
                                        <p:tgtEl>
                                          <p:spTgt spid="20"/>
                                        </p:tgtEl>
                                      </p:cBhvr>
                                    </p:animEffect>
                                  </p:childTnLst>
                                </p:cTn>
                              </p:par>
                              <p:par>
                                <p:cTn id="32" presetID="42" presetClass="path" presetSubtype="0" decel="100000" fill="hold" grpId="1" nodeType="withEffect">
                                  <p:stCondLst>
                                    <p:cond delay="1250"/>
                                  </p:stCondLst>
                                  <p:childTnLst>
                                    <p:animMotion origin="layout" path="M 1.25E-6 0.03889 L 1.25E-6 1.85185E-6 " pathEditMode="relative" rAng="0" ptsTypes="AA">
                                      <p:cBhvr>
                                        <p:cTn id="33" dur="500" fill="hold"/>
                                        <p:tgtEl>
                                          <p:spTgt spid="20"/>
                                        </p:tgtEl>
                                        <p:attrNameLst>
                                          <p:attrName>ppt_x</p:attrName>
                                          <p:attrName>ppt_y</p:attrName>
                                        </p:attrNameLst>
                                      </p:cBhvr>
                                      <p:rCtr x="0" y="-1944"/>
                                    </p:animMotion>
                                  </p:childTnLst>
                                </p:cTn>
                              </p:par>
                              <p:par>
                                <p:cTn id="34" presetID="10" presetClass="entr" presetSubtype="0" fill="hold" grpId="0" nodeType="withEffect">
                                  <p:stCondLst>
                                    <p:cond delay="1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42" presetClass="path" presetSubtype="0" decel="100000" fill="hold" grpId="1" nodeType="withEffect">
                                  <p:stCondLst>
                                    <p:cond delay="1500"/>
                                  </p:stCondLst>
                                  <p:childTnLst>
                                    <p:animMotion origin="layout" path="M 1.25E-6 0.03889 L 1.25E-6 1.85185E-6 " pathEditMode="relative" rAng="0" ptsTypes="AA">
                                      <p:cBhvr>
                                        <p:cTn id="38" dur="500" fill="hold"/>
                                        <p:tgtEl>
                                          <p:spTgt spid="9"/>
                                        </p:tgtEl>
                                        <p:attrNameLst>
                                          <p:attrName>ppt_x</p:attrName>
                                          <p:attrName>ppt_y</p:attrName>
                                        </p:attrNameLst>
                                      </p:cBhvr>
                                      <p:rCtr x="0" y="-1944"/>
                                    </p:animMotion>
                                  </p:childTnLst>
                                </p:cTn>
                              </p:par>
                              <p:par>
                                <p:cTn id="39" presetID="10" presetClass="entr" presetSubtype="0" fill="hold" grpId="0" nodeType="withEffect">
                                  <p:stCondLst>
                                    <p:cond delay="175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42" presetClass="path" presetSubtype="0" decel="100000" fill="hold" grpId="1" nodeType="withEffect">
                                  <p:stCondLst>
                                    <p:cond delay="1750"/>
                                  </p:stCondLst>
                                  <p:childTnLst>
                                    <p:animMotion origin="layout" path="M 1.25E-6 0.03889 L 1.25E-6 1.85185E-6 " pathEditMode="relative" rAng="0" ptsTypes="AA">
                                      <p:cBhvr>
                                        <p:cTn id="43" dur="500" fill="hold"/>
                                        <p:tgtEl>
                                          <p:spTgt spid="10"/>
                                        </p:tgtEl>
                                        <p:attrNameLst>
                                          <p:attrName>ppt_x</p:attrName>
                                          <p:attrName>ppt_y</p:attrName>
                                        </p:attrNameLst>
                                      </p:cBhvr>
                                      <p:rCtr x="0" y="-1944"/>
                                    </p:animMotion>
                                  </p:childTnLst>
                                </p:cTn>
                              </p:par>
                              <p:par>
                                <p:cTn id="44" presetID="10" presetClass="entr" presetSubtype="0" fill="hold" grpId="0" nodeType="withEffect">
                                  <p:stCondLst>
                                    <p:cond delay="2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2000"/>
                                  </p:stCondLst>
                                  <p:childTnLst>
                                    <p:animMotion origin="layout" path="M 1.25E-6 0.03889 L 1.25E-6 1.85185E-6 " pathEditMode="relative" rAng="0" ptsTypes="AA">
                                      <p:cBhvr>
                                        <p:cTn id="48" dur="500" fill="hold"/>
                                        <p:tgtEl>
                                          <p:spTgt spid="11"/>
                                        </p:tgtEl>
                                        <p:attrNameLst>
                                          <p:attrName>ppt_x</p:attrName>
                                          <p:attrName>ppt_y</p:attrName>
                                        </p:attrNameLst>
                                      </p:cBhvr>
                                      <p:rCtr x="0" y="-1944"/>
                                    </p:animMotion>
                                  </p:childTnLst>
                                </p:cTn>
                              </p:par>
                              <p:par>
                                <p:cTn id="49" presetID="10" presetClass="entr" presetSubtype="0" fill="hold" grpId="0" nodeType="withEffect">
                                  <p:stCondLst>
                                    <p:cond delay="225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42" presetClass="path" presetSubtype="0" decel="100000" fill="hold" grpId="1" nodeType="withEffect">
                                  <p:stCondLst>
                                    <p:cond delay="2250"/>
                                  </p:stCondLst>
                                  <p:childTnLst>
                                    <p:animMotion origin="layout" path="M 1.25E-6 0.03889 L 1.25E-6 1.85185E-6 " pathEditMode="relative" rAng="0" ptsTypes="AA">
                                      <p:cBhvr>
                                        <p:cTn id="53" dur="500" fill="hold"/>
                                        <p:tgtEl>
                                          <p:spTgt spid="12"/>
                                        </p:tgtEl>
                                        <p:attrNameLst>
                                          <p:attrName>ppt_x</p:attrName>
                                          <p:attrName>ppt_y</p:attrName>
                                        </p:attrNameLst>
                                      </p:cBhvr>
                                      <p:rCtr x="0" y="-1944"/>
                                    </p:animMotion>
                                  </p:childTnLst>
                                </p:cTn>
                              </p:par>
                              <p:par>
                                <p:cTn id="54" presetID="10" presetClass="entr" presetSubtype="0" fill="hold" grpId="0" nodeType="withEffect">
                                  <p:stCondLst>
                                    <p:cond delay="250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42" presetClass="path" presetSubtype="0" decel="100000" fill="hold" grpId="1" nodeType="withEffect">
                                  <p:stCondLst>
                                    <p:cond delay="2500"/>
                                  </p:stCondLst>
                                  <p:childTnLst>
                                    <p:animMotion origin="layout" path="M 1.25E-6 0.03889 L 1.25E-6 1.85185E-6 " pathEditMode="relative" rAng="0" ptsTypes="AA">
                                      <p:cBhvr>
                                        <p:cTn id="58" dur="500" fill="hold"/>
                                        <p:tgtEl>
                                          <p:spTgt spid="13"/>
                                        </p:tgtEl>
                                        <p:attrNameLst>
                                          <p:attrName>ppt_x</p:attrName>
                                          <p:attrName>ppt_y</p:attrName>
                                        </p:attrNameLst>
                                      </p:cBhvr>
                                      <p:rCtr x="0" y="-1944"/>
                                    </p:animMotion>
                                  </p:childTnLst>
                                </p:cTn>
                              </p:par>
                              <p:par>
                                <p:cTn id="59" presetID="10" presetClass="entr" presetSubtype="0" fill="hold" grpId="0" nodeType="withEffect">
                                  <p:stCondLst>
                                    <p:cond delay="275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par>
                                <p:cTn id="62" presetID="42" presetClass="path" presetSubtype="0" decel="100000" fill="hold" grpId="1" nodeType="withEffect">
                                  <p:stCondLst>
                                    <p:cond delay="2750"/>
                                  </p:stCondLst>
                                  <p:childTnLst>
                                    <p:animMotion origin="layout" path="M 1.25E-6 0.03889 L 1.25E-6 1.85185E-6 " pathEditMode="relative" rAng="0" ptsTypes="AA">
                                      <p:cBhvr>
                                        <p:cTn id="63" dur="500" fill="hold"/>
                                        <p:tgtEl>
                                          <p:spTgt spid="14"/>
                                        </p:tgtEl>
                                        <p:attrNameLst>
                                          <p:attrName>ppt_x</p:attrName>
                                          <p:attrName>ppt_y</p:attrName>
                                        </p:attrNameLst>
                                      </p:cBhvr>
                                      <p:rCtr x="0" y="-1944"/>
                                    </p:animMotion>
                                  </p:childTnLst>
                                </p:cTn>
                              </p:par>
                              <p:par>
                                <p:cTn id="64" presetID="10" presetClass="entr" presetSubtype="0" fill="hold" grpId="0" nodeType="withEffect">
                                  <p:stCondLst>
                                    <p:cond delay="3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50"/>
                                        <p:tgtEl>
                                          <p:spTgt spid="15"/>
                                        </p:tgtEl>
                                      </p:cBhvr>
                                    </p:animEffect>
                                  </p:childTnLst>
                                </p:cTn>
                              </p:par>
                              <p:par>
                                <p:cTn id="67" presetID="42" presetClass="path" presetSubtype="0" decel="100000" fill="hold" grpId="1" nodeType="withEffect">
                                  <p:stCondLst>
                                    <p:cond delay="3000"/>
                                  </p:stCondLst>
                                  <p:childTnLst>
                                    <p:animMotion origin="layout" path="M 1.25E-6 0.03889 L 1.25E-6 1.85185E-6 " pathEditMode="relative" rAng="0" ptsTypes="AA">
                                      <p:cBhvr>
                                        <p:cTn id="68" dur="500" fill="hold"/>
                                        <p:tgtEl>
                                          <p:spTgt spid="15"/>
                                        </p:tgtEl>
                                        <p:attrNameLst>
                                          <p:attrName>ppt_x</p:attrName>
                                          <p:attrName>ppt_y</p:attrName>
                                        </p:attrNameLst>
                                      </p:cBhvr>
                                      <p:rCtr x="0" y="-1944"/>
                                    </p:animMotion>
                                  </p:childTnLst>
                                </p:cTn>
                              </p:par>
                              <p:par>
                                <p:cTn id="69" presetID="10" presetClass="entr" presetSubtype="0" fill="hold" grpId="0" nodeType="withEffect">
                                  <p:stCondLst>
                                    <p:cond delay="325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50"/>
                                        <p:tgtEl>
                                          <p:spTgt spid="16"/>
                                        </p:tgtEl>
                                      </p:cBhvr>
                                    </p:animEffect>
                                  </p:childTnLst>
                                </p:cTn>
                              </p:par>
                              <p:par>
                                <p:cTn id="72" presetID="42" presetClass="path" presetSubtype="0" decel="100000" fill="hold" grpId="1" nodeType="withEffect">
                                  <p:stCondLst>
                                    <p:cond delay="3250"/>
                                  </p:stCondLst>
                                  <p:childTnLst>
                                    <p:animMotion origin="layout" path="M 1.25E-6 0.03889 L 1.25E-6 1.85185E-6 " pathEditMode="relative" rAng="0" ptsTypes="AA">
                                      <p:cBhvr>
                                        <p:cTn id="73" dur="500" fill="hold"/>
                                        <p:tgtEl>
                                          <p:spTgt spid="1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7" grpId="2" animBg="1"/>
      <p:bldP spid="18" grpId="0" animBg="1"/>
      <p:bldP spid="18" grpId="1" animBg="1"/>
      <p:bldP spid="19" grpId="0" animBg="1"/>
      <p:bldP spid="19" grpId="1" animBg="1"/>
      <p:bldP spid="20" grpId="0" animBg="1"/>
      <p:bldP spid="20" grpId="1" animBg="1"/>
      <p:bldP spid="2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afbeelding (M)">
    <p:bg>
      <p:bgPr>
        <a:solidFill>
          <a:srgbClr val="FFFFFF"/>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6188767" y="237744"/>
            <a:ext cx="5765470" cy="6382512"/>
          </a:xfrm>
          <a:custGeom>
            <a:avLst/>
            <a:gdLst>
              <a:gd name="connsiteX0" fmla="*/ 360530 w 6350879"/>
              <a:gd name="connsiteY0" fmla="*/ 0 h 6382512"/>
              <a:gd name="connsiteX1" fmla="*/ 5990349 w 6350879"/>
              <a:gd name="connsiteY1" fmla="*/ 0 h 6382512"/>
              <a:gd name="connsiteX2" fmla="*/ 6350879 w 6350879"/>
              <a:gd name="connsiteY2" fmla="*/ 326022 h 6382512"/>
              <a:gd name="connsiteX3" fmla="*/ 6350879 w 6350879"/>
              <a:gd name="connsiteY3" fmla="*/ 6056490 h 6382512"/>
              <a:gd name="connsiteX4" fmla="*/ 5990349 w 6350879"/>
              <a:gd name="connsiteY4" fmla="*/ 6382512 h 6382512"/>
              <a:gd name="connsiteX5" fmla="*/ 360530 w 6350879"/>
              <a:gd name="connsiteY5" fmla="*/ 6382512 h 6382512"/>
              <a:gd name="connsiteX6" fmla="*/ 0 w 6350879"/>
              <a:gd name="connsiteY6" fmla="*/ 6056490 h 6382512"/>
              <a:gd name="connsiteX7" fmla="*/ 0 w 6350879"/>
              <a:gd name="connsiteY7" fmla="*/ 326022 h 6382512"/>
              <a:gd name="connsiteX8" fmla="*/ 360530 w 6350879"/>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879" h="6382512">
                <a:moveTo>
                  <a:pt x="360530" y="0"/>
                </a:moveTo>
                <a:lnTo>
                  <a:pt x="5990349" y="0"/>
                </a:lnTo>
                <a:cubicBezTo>
                  <a:pt x="6189464" y="0"/>
                  <a:pt x="6350879" y="145965"/>
                  <a:pt x="6350879" y="326022"/>
                </a:cubicBezTo>
                <a:lnTo>
                  <a:pt x="6350879" y="6056490"/>
                </a:lnTo>
                <a:cubicBezTo>
                  <a:pt x="6350879" y="6236547"/>
                  <a:pt x="6189464" y="6382512"/>
                  <a:pt x="5990349" y="6382512"/>
                </a:cubicBezTo>
                <a:lnTo>
                  <a:pt x="360530" y="6382512"/>
                </a:lnTo>
                <a:cubicBezTo>
                  <a:pt x="161415" y="6382512"/>
                  <a:pt x="0" y="6236547"/>
                  <a:pt x="0" y="6056490"/>
                </a:cubicBezTo>
                <a:lnTo>
                  <a:pt x="0" y="326022"/>
                </a:lnTo>
                <a:cubicBezTo>
                  <a:pt x="0" y="145965"/>
                  <a:pt x="161415" y="0"/>
                  <a:pt x="36053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(M)</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64166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a:t>Plaats hier je titel</a:t>
            </a:r>
          </a:p>
        </p:txBody>
      </p:sp>
      <p:sp>
        <p:nvSpPr>
          <p:cNvPr id="3" name="Tijdelijke aanduiding voor datum 2">
            <a:extLst>
              <a:ext uri="{FF2B5EF4-FFF2-40B4-BE49-F238E27FC236}">
                <a16:creationId xmlns:a16="http://schemas.microsoft.com/office/drawing/2014/main" id="{C78F7715-F47A-FDAC-573D-2FD49250B7B4}"/>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8D09BF89-F872-318A-232A-02DB25ED97EC}"/>
              </a:ext>
            </a:extLst>
          </p:cNvPr>
          <p:cNvSpPr>
            <a:spLocks noGrp="1"/>
          </p:cNvSpPr>
          <p:nvPr>
            <p:ph type="ftr" sz="quarter" idx="11"/>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9E1F94F1-F440-0141-C232-9731040E9E85}"/>
              </a:ext>
            </a:extLst>
          </p:cNvPr>
          <p:cNvSpPr>
            <a:spLocks noGrp="1"/>
          </p:cNvSpPr>
          <p:nvPr>
            <p:ph type="sldNum" sz="quarter" idx="12"/>
          </p:nvPr>
        </p:nvSpPr>
        <p:spPr/>
        <p:txBody>
          <a:bodyPr/>
          <a:lstStyle/>
          <a:p>
            <a:fld id="{9E843DB9-9987-4157-AB9C-CEA8D7D910BB}" type="slidenum">
              <a:rPr lang="nl-NL" smtClean="0"/>
              <a:pPr/>
              <a:t>‹#›</a:t>
            </a:fld>
            <a:endParaRPr lang="nl-NL"/>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(L)</a:t>
            </a:r>
          </a:p>
        </p:txBody>
      </p:sp>
    </p:spTree>
    <p:extLst>
      <p:ext uri="{BB962C8B-B14F-4D97-AF65-F5344CB8AC3E}">
        <p14:creationId xmlns:p14="http://schemas.microsoft.com/office/powerpoint/2010/main" val="294809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svg"/><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5.pn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image" Target="../media/image2.sv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image" Target="../media/image1.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4.sv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image" Target="../media/image6.svg"/><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34" Type="http://schemas.openxmlformats.org/officeDocument/2006/relationships/image" Target="../media/image6.sv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image" Target="../media/image5.pn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7"/>
            <a:ext cx="10739243" cy="399600"/>
          </a:xfrm>
          <a:prstGeom prst="rect">
            <a:avLst/>
          </a:prstGeom>
        </p:spPr>
        <p:txBody>
          <a:bodyPr vert="horz" lIns="0" tIns="0" rIns="0" bIns="0" rtlCol="0" anchor="t">
            <a:noAutofit/>
          </a:bodyPr>
          <a:lstStyle/>
          <a:p>
            <a:r>
              <a:rPr lang="nl-NL" noProof="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97208"/>
            <a:ext cx="10753200" cy="3563945"/>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bg1"/>
                </a:solidFill>
                <a:latin typeface="+mn-lt"/>
              </a:rPr>
              <a:t>INDELING</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554610" y="6101201"/>
            <a:ext cx="917028" cy="242449"/>
          </a:xfrm>
          <a:prstGeom prst="rect">
            <a:avLst/>
          </a:prstGeom>
          <a:blipFill>
            <a:blip r:embed="rId21">
              <a:extLst>
                <a:ext uri="{96DAC541-7B7A-43D3-8B79-37D633B846F1}">
                  <asvg:svgBlip xmlns:asvg="http://schemas.microsoft.com/office/drawing/2016/SVG/main" r:embed="rId22"/>
                </a:ext>
              </a:extLst>
            </a:blip>
            <a:stretch>
              <a:fillRect l="5163" t="4200" r="3239" b="4202"/>
            </a:stretch>
          </a:blipFill>
        </p:spPr>
        <p:txBody>
          <a:bodyPr vert="horz" lIns="0" tIns="0" rIns="0" bIns="0" rtlCol="0" anchor="ctr"/>
          <a:lstStyle>
            <a:lvl1pPr algn="ctr">
              <a:defRPr lang="nl-NL" sz="700" b="0" smtClean="0">
                <a:solidFill>
                  <a:schemeClr val="bg1"/>
                </a:solidFill>
                <a:latin typeface="+mn-lt"/>
                <a:cs typeface="Segoe UI Light" panose="020B0502040204020203" pitchFamily="34" charset="0"/>
              </a:defRPr>
            </a:lvl1pPr>
          </a:lstStyle>
          <a:p>
            <a:endParaRPr lang="nl-NL"/>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719999" y="6198891"/>
            <a:ext cx="1470751" cy="144759"/>
          </a:xfrm>
          <a:prstGeom prst="rect">
            <a:avLst/>
          </a:prstGeom>
        </p:spPr>
        <p:txBody>
          <a:bodyPr vert="horz" lIns="0" tIns="0" rIns="0" bIns="0" rtlCol="0" anchor="ctr"/>
          <a:lstStyle>
            <a:lvl1pPr marL="171450" indent="-171450" algn="l">
              <a:buClr>
                <a:schemeClr val="accent1"/>
              </a:buClr>
              <a:buSzPct val="130000"/>
              <a:buFont typeface="Arial" panose="020B0604020202020204" pitchFamily="34" charset="0"/>
              <a:buChar char="•"/>
              <a:defRPr sz="800" b="1">
                <a:solidFill>
                  <a:schemeClr val="tx1"/>
                </a:solidFill>
                <a:latin typeface="+mn-lt"/>
                <a:cs typeface="Segoe UI Light" panose="020B0502040204020203" pitchFamily="34" charset="0"/>
              </a:defRPr>
            </a:lvl1pPr>
          </a:lstStyle>
          <a:p>
            <a:r>
              <a:rPr lang="nl-NL"/>
              <a:t>Ace </a:t>
            </a:r>
            <a:r>
              <a:rPr lang="nl-NL" err="1"/>
              <a:t>Yourself</a:t>
            </a:r>
            <a:endParaRPr lang="nl-NL"/>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30162" y="5886703"/>
            <a:ext cx="298929" cy="183516"/>
          </a:xfrm>
          <a:prstGeom prst="rect">
            <a:avLst/>
          </a:prstGeom>
          <a:blipFill>
            <a:blip r:embed="rId23">
              <a:extLst>
                <a:ext uri="{96DAC541-7B7A-43D3-8B79-37D633B846F1}">
                  <asvg:svgBlip xmlns:asvg="http://schemas.microsoft.com/office/drawing/2016/SVG/main" r:embed="rId24"/>
                </a:ext>
              </a:extLst>
            </a:blip>
            <a:stretch>
              <a:fillRect/>
            </a:stretch>
          </a:blipFill>
        </p:spPr>
        <p:txBody>
          <a:bodyPr vert="horz" lIns="0" tIns="0" rIns="0" bIns="0" rtlCol="0" anchor="ctr"/>
          <a:lstStyle>
            <a:lvl1pPr algn="ctr">
              <a:defRPr sz="700" b="0">
                <a:solidFill>
                  <a:schemeClr val="bg1"/>
                </a:solidFill>
                <a:latin typeface="+mn-lt"/>
                <a:cs typeface="Segoe UI Light" panose="020B0502040204020203" pitchFamily="34" charset="0"/>
              </a:defRPr>
            </a:lvl1pPr>
          </a:lstStyle>
          <a:p>
            <a:fld id="{9E843DB9-9987-4157-AB9C-CEA8D7D910BB}" type="slidenum">
              <a:rPr lang="nl-NL" smtClean="0"/>
              <a:pPr/>
              <a:t>‹#›</a:t>
            </a:fld>
            <a:endParaRPr lang="nl-NL"/>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32032" y="555420"/>
            <a:ext cx="1387360" cy="164580"/>
          </a:xfrm>
          <a:prstGeom prst="rect">
            <a:avLst/>
          </a:prstGeom>
        </p:spPr>
      </p:pic>
    </p:spTree>
    <p:extLst>
      <p:ext uri="{BB962C8B-B14F-4D97-AF65-F5344CB8AC3E}">
        <p14:creationId xmlns:p14="http://schemas.microsoft.com/office/powerpoint/2010/main" val="456992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37" r:id="rId18"/>
    <p:sldLayoutId id="2147483740" r:id="rId19"/>
  </p:sldLayoutIdLst>
  <p:hf sldNum="0"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tx1"/>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tx1"/>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53">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088">
          <p15:clr>
            <a:srgbClr val="A4A3A4"/>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7"/>
            <a:ext cx="10739243" cy="399600"/>
          </a:xfrm>
          <a:prstGeom prst="rect">
            <a:avLst/>
          </a:prstGeom>
        </p:spPr>
        <p:txBody>
          <a:bodyPr vert="horz" lIns="0" tIns="0" rIns="0" bIns="0" rtlCol="0" anchor="t">
            <a:noAutofit/>
          </a:bodyPr>
          <a:lstStyle/>
          <a:p>
            <a:r>
              <a:rPr lang="nl-NL" noProof="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97208"/>
            <a:ext cx="10739243" cy="3563945"/>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bg1"/>
                </a:solidFill>
                <a:latin typeface="+mn-lt"/>
              </a:rPr>
              <a:t>INDELING</a:t>
            </a:r>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719999" y="6198891"/>
            <a:ext cx="1470751" cy="144759"/>
          </a:xfrm>
          <a:prstGeom prst="rect">
            <a:avLst/>
          </a:prstGeom>
        </p:spPr>
        <p:txBody>
          <a:bodyPr vert="horz" lIns="0" tIns="0" rIns="0" bIns="0" rtlCol="0" anchor="ctr"/>
          <a:lstStyle>
            <a:lvl1pPr marL="171450" indent="-171450" algn="l">
              <a:buClr>
                <a:schemeClr val="accent1"/>
              </a:buClr>
              <a:buSzPct val="130000"/>
              <a:buFont typeface="Arial" panose="020B0604020202020204" pitchFamily="34" charset="0"/>
              <a:buChar char="•"/>
              <a:defRPr sz="800" b="1">
                <a:solidFill>
                  <a:schemeClr val="tx1"/>
                </a:solidFill>
                <a:latin typeface="+mn-lt"/>
                <a:cs typeface="Segoe UI Light" panose="020B0502040204020203" pitchFamily="34" charset="0"/>
              </a:defRPr>
            </a:lvl1pPr>
          </a:lstStyle>
          <a:p>
            <a:pPr marL="0" indent="0">
              <a:buFont typeface="Arial" panose="020B0604020202020204" pitchFamily="34" charset="0"/>
              <a:buNone/>
            </a:pPr>
            <a:r>
              <a:rPr lang="nl-NL"/>
              <a:t>Ace </a:t>
            </a:r>
            <a:r>
              <a:rPr lang="nl-NL" err="1"/>
              <a:t>Yourself</a:t>
            </a:r>
            <a:endParaRPr lang="nl-NL"/>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32032" y="555420"/>
            <a:ext cx="1387360" cy="164580"/>
          </a:xfrm>
          <a:prstGeom prst="rect">
            <a:avLst/>
          </a:prstGeom>
        </p:spPr>
      </p:pic>
      <p:sp>
        <p:nvSpPr>
          <p:cNvPr id="4"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554610" y="6101201"/>
            <a:ext cx="917028" cy="242449"/>
          </a:xfrm>
          <a:prstGeom prst="rect">
            <a:avLst/>
          </a:prstGeom>
          <a:blipFill>
            <a:blip r:embed="rId28">
              <a:extLst>
                <a:ext uri="{96DAC541-7B7A-43D3-8B79-37D633B846F1}">
                  <asvg:svgBlip xmlns:asvg="http://schemas.microsoft.com/office/drawing/2016/SVG/main" r:embed="rId29"/>
                </a:ext>
              </a:extLst>
            </a:blip>
            <a:stretch>
              <a:fillRect l="5163" t="4200" r="3239" b="4202"/>
            </a:stretch>
          </a:blipFill>
        </p:spPr>
        <p:txBody>
          <a:bodyPr vert="horz" lIns="0" tIns="0" rIns="0" bIns="0" rtlCol="0" anchor="ctr"/>
          <a:lstStyle>
            <a:lvl1pPr algn="ctr">
              <a:defRPr lang="nl-NL" sz="700" b="0" smtClean="0">
                <a:solidFill>
                  <a:schemeClr val="bg1"/>
                </a:solidFill>
                <a:latin typeface="+mn-lt"/>
                <a:cs typeface="Segoe UI Light" panose="020B0502040204020203" pitchFamily="34" charset="0"/>
              </a:defRPr>
            </a:lvl1pPr>
          </a:lstStyle>
          <a:p>
            <a:endParaRPr lang="nl-NL"/>
          </a:p>
        </p:txBody>
      </p:sp>
      <p:sp>
        <p:nvSpPr>
          <p:cNvPr id="5"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30162" y="5886703"/>
            <a:ext cx="298929" cy="183516"/>
          </a:xfrm>
          <a:prstGeom prst="rect">
            <a:avLst/>
          </a:prstGeom>
          <a:blipFill>
            <a:blip r:embed="rId30">
              <a:extLst>
                <a:ext uri="{96DAC541-7B7A-43D3-8B79-37D633B846F1}">
                  <asvg:svgBlip xmlns:asvg="http://schemas.microsoft.com/office/drawing/2016/SVG/main" r:embed="rId31"/>
                </a:ext>
              </a:extLst>
            </a:blip>
            <a:stretch>
              <a:fillRect/>
            </a:stretch>
          </a:blipFill>
        </p:spPr>
        <p:txBody>
          <a:bodyPr vert="horz" lIns="0" tIns="0" rIns="0" bIns="0" rtlCol="0" anchor="ctr"/>
          <a:lstStyle>
            <a:lvl1pPr algn="ctr">
              <a:defRPr sz="700" b="0">
                <a:solidFill>
                  <a:schemeClr val="bg1"/>
                </a:solidFill>
                <a:latin typeface="+mn-lt"/>
                <a:cs typeface="Segoe UI Light" panose="020B0502040204020203" pitchFamily="34" charset="0"/>
              </a:defRPr>
            </a:lvl1pPr>
          </a:lstStyle>
          <a:p>
            <a:fld id="{9E843DB9-9987-4157-AB9C-CEA8D7D910BB}" type="slidenum">
              <a:rPr lang="nl-NL" smtClean="0"/>
              <a:pPr/>
              <a:t>‹#›</a:t>
            </a:fld>
            <a:endParaRPr lang="nl-NL"/>
          </a:p>
        </p:txBody>
      </p:sp>
      <p:sp>
        <p:nvSpPr>
          <p:cNvPr id="6" name="Vrije vorm: vorm 5">
            <a:extLst>
              <a:ext uri="{FF2B5EF4-FFF2-40B4-BE49-F238E27FC236}">
                <a16:creationId xmlns:a16="http://schemas.microsoft.com/office/drawing/2014/main" id="{364F3BD6-D1FE-D57A-D49B-615981E44D5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291747399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36" r:id="rId22"/>
    <p:sldLayoutId id="2147483738" r:id="rId23"/>
    <p:sldLayoutId id="2147483739" r:id="rId24"/>
  </p:sldLayoutIdLst>
  <p:hf sldNum="0" hdr="0" dt="0"/>
  <p:txStyles>
    <p:title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61">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156">
          <p15:clr>
            <a:srgbClr val="547EBF"/>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guide id="20" pos="189">
          <p15:clr>
            <a:srgbClr val="547EBF"/>
          </p15:clr>
        </p15:guide>
        <p15:guide id="21" pos="7491">
          <p15:clr>
            <a:srgbClr val="547EBF"/>
          </p15:clr>
        </p15:guide>
        <p15:guide id="22" orient="horz" pos="142">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6"/>
            <a:ext cx="10739243" cy="396005"/>
          </a:xfrm>
          <a:prstGeom prst="rect">
            <a:avLst/>
          </a:prstGeom>
        </p:spPr>
        <p:txBody>
          <a:bodyPr vert="horz" lIns="0" tIns="0" rIns="0" bIns="0" rtlCol="0" anchor="t">
            <a:noAutofit/>
          </a:bodyPr>
          <a:lstStyle/>
          <a:p>
            <a:r>
              <a:rPr lang="nl-NL" noProof="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89720"/>
            <a:ext cx="10739243" cy="3563355"/>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bg1"/>
                </a:solidFill>
                <a:latin typeface="+mn-lt"/>
              </a:rPr>
              <a:t>INDELING</a:t>
            </a:r>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32032" y="555420"/>
            <a:ext cx="1387360" cy="164580"/>
          </a:xfrm>
          <a:prstGeom prst="rect">
            <a:avLst/>
          </a:prstGeom>
        </p:spPr>
      </p:pic>
      <p:sp>
        <p:nvSpPr>
          <p:cNvPr id="6" name="Vrije vorm: vorm 5">
            <a:extLst>
              <a:ext uri="{FF2B5EF4-FFF2-40B4-BE49-F238E27FC236}">
                <a16:creationId xmlns:a16="http://schemas.microsoft.com/office/drawing/2014/main" id="{364F3BD6-D1FE-D57A-D49B-615981E44D5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4" name="Tijdelijke aanduiding voor voettekst 4">
            <a:extLst>
              <a:ext uri="{FF2B5EF4-FFF2-40B4-BE49-F238E27FC236}">
                <a16:creationId xmlns:a16="http://schemas.microsoft.com/office/drawing/2014/main" id="{8E176190-A715-DC24-196C-E9DC496DB8C7}"/>
              </a:ext>
            </a:extLst>
          </p:cNvPr>
          <p:cNvSpPr txBox="1">
            <a:spLocks/>
          </p:cNvSpPr>
          <p:nvPr userDrawn="1"/>
        </p:nvSpPr>
        <p:spPr>
          <a:xfrm>
            <a:off x="1140324" y="-1086441"/>
            <a:ext cx="1470751" cy="144759"/>
          </a:xfrm>
          <a:prstGeom prst="rect">
            <a:avLst/>
          </a:prstGeom>
        </p:spPr>
        <p:txBody>
          <a:bodyPr vert="horz" lIns="0" tIns="0" rIns="0" bIns="0" rtlCol="0" anchor="ctr"/>
          <a:lstStyle>
            <a:defPPr>
              <a:defRPr lang="nl-NL"/>
            </a:defPPr>
            <a:lvl1pPr marL="171450" indent="-171450" algn="l" defTabSz="914400" rtl="0" eaLnBrk="1" latinLnBrk="0" hangingPunct="1">
              <a:buClr>
                <a:schemeClr val="accent1"/>
              </a:buClr>
              <a:buSzPct val="130000"/>
              <a:buFont typeface="Arial" panose="020B0604020202020204" pitchFamily="34" charset="0"/>
              <a:buChar char="•"/>
              <a:defRPr sz="800" b="1" kern="1200">
                <a:solidFill>
                  <a:schemeClr val="tx1"/>
                </a:solidFill>
                <a:latin typeface="+mn-lt"/>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nl-NL"/>
              <a:t>Ace Yourself</a:t>
            </a:r>
          </a:p>
        </p:txBody>
      </p:sp>
      <p:sp>
        <p:nvSpPr>
          <p:cNvPr id="14" name="Tijdelijke aanduiding voor voettekst 13">
            <a:extLst>
              <a:ext uri="{FF2B5EF4-FFF2-40B4-BE49-F238E27FC236}">
                <a16:creationId xmlns:a16="http://schemas.microsoft.com/office/drawing/2014/main" id="{E9522071-E3D1-385D-E4EC-8A4C44586A0C}"/>
              </a:ext>
            </a:extLst>
          </p:cNvPr>
          <p:cNvSpPr>
            <a:spLocks noGrp="1"/>
          </p:cNvSpPr>
          <p:nvPr>
            <p:ph type="ftr" sz="quarter" idx="3"/>
          </p:nvPr>
        </p:nvSpPr>
        <p:spPr>
          <a:xfrm>
            <a:off x="732032" y="6155754"/>
            <a:ext cx="4102768" cy="190454"/>
          </a:xfrm>
          <a:prstGeom prst="rect">
            <a:avLst/>
          </a:prstGeom>
        </p:spPr>
        <p:txBody>
          <a:bodyPr vert="horz" lIns="0" tIns="0" rIns="0" bIns="0" rtlCol="0" anchor="ctr"/>
          <a:lstStyle>
            <a:lvl1pPr>
              <a:defRPr lang="nl-NL" sz="800" b="1">
                <a:cs typeface="Segoe UI Light" panose="020B0502040204020203" pitchFamily="34" charset="0"/>
              </a:defRPr>
            </a:lvl1pPr>
          </a:lstStyle>
          <a:p>
            <a:pPr>
              <a:buClr>
                <a:schemeClr val="accent1"/>
              </a:buClr>
              <a:buSzPct val="130000"/>
              <a:buFont typeface="Arial" panose="020B0604020202020204" pitchFamily="34" charset="0"/>
              <a:buNone/>
            </a:pPr>
            <a:r>
              <a:rPr lang="nl-NL"/>
              <a:t>Ace </a:t>
            </a:r>
            <a:r>
              <a:rPr lang="nl-NL" err="1"/>
              <a:t>Yourself</a:t>
            </a:r>
            <a:endParaRPr lang="nl-NL"/>
          </a:p>
        </p:txBody>
      </p:sp>
      <p:sp>
        <p:nvSpPr>
          <p:cNvPr id="21" name="Tijdelijke aanduiding voor dianummer 20">
            <a:extLst>
              <a:ext uri="{FF2B5EF4-FFF2-40B4-BE49-F238E27FC236}">
                <a16:creationId xmlns:a16="http://schemas.microsoft.com/office/drawing/2014/main" id="{6358C14C-607C-4CF0-D987-FFC51A3E1643}"/>
              </a:ext>
            </a:extLst>
          </p:cNvPr>
          <p:cNvSpPr>
            <a:spLocks noGrp="1"/>
          </p:cNvSpPr>
          <p:nvPr>
            <p:ph type="sldNum" sz="quarter" idx="4"/>
          </p:nvPr>
        </p:nvSpPr>
        <p:spPr>
          <a:xfrm>
            <a:off x="11074400" y="5805686"/>
            <a:ext cx="391584" cy="253712"/>
          </a:xfrm>
          <a:prstGeom prst="roundRect">
            <a:avLst>
              <a:gd name="adj" fmla="val 50000"/>
            </a:avLst>
          </a:prstGeom>
          <a:solidFill>
            <a:schemeClr val="accent2"/>
          </a:solidFill>
        </p:spPr>
        <p:txBody>
          <a:bodyPr vert="horz" wrap="square" lIns="72000" tIns="36000" rIns="72000" bIns="36000" rtlCol="0" anchor="ctr">
            <a:spAutoFit/>
          </a:bodyPr>
          <a:lstStyle>
            <a:lvl1pPr algn="ctr">
              <a:defRPr lang="nl-NL" sz="700" b="0" smtClean="0">
                <a:solidFill>
                  <a:schemeClr val="bg1"/>
                </a:solidFill>
                <a:cs typeface="Segoe UI Light" panose="020B0502040204020203" pitchFamily="34" charset="0"/>
              </a:defRPr>
            </a:lvl1pPr>
          </a:lstStyle>
          <a:p>
            <a:fld id="{09C1E66C-A55B-43B8-B5D7-D1282E5E6FF4}" type="slidenum">
              <a:rPr lang="nl-NL" smtClean="0"/>
              <a:pPr/>
              <a:t>‹#›</a:t>
            </a:fld>
            <a:endParaRPr lang="nl-NL"/>
          </a:p>
        </p:txBody>
      </p:sp>
      <p:sp>
        <p:nvSpPr>
          <p:cNvPr id="23" name="Tijdelijke aanduiding voor datum 22">
            <a:extLst>
              <a:ext uri="{FF2B5EF4-FFF2-40B4-BE49-F238E27FC236}">
                <a16:creationId xmlns:a16="http://schemas.microsoft.com/office/drawing/2014/main" id="{77C7CBA1-B80B-CC38-A47F-D2F31ABB99E0}"/>
              </a:ext>
            </a:extLst>
          </p:cNvPr>
          <p:cNvSpPr>
            <a:spLocks noGrp="1"/>
          </p:cNvSpPr>
          <p:nvPr>
            <p:ph type="dt" sz="half" idx="2"/>
          </p:nvPr>
        </p:nvSpPr>
        <p:spPr>
          <a:xfrm>
            <a:off x="10584409" y="6093017"/>
            <a:ext cx="886866" cy="253712"/>
          </a:xfrm>
          <a:prstGeom prst="roundRect">
            <a:avLst>
              <a:gd name="adj" fmla="val 50000"/>
            </a:avLst>
          </a:prstGeom>
          <a:solidFill>
            <a:schemeClr val="accent2"/>
          </a:solidFill>
        </p:spPr>
        <p:txBody>
          <a:bodyPr vert="horz" lIns="72000" tIns="36000" rIns="72000" bIns="36000" rtlCol="0" anchor="ctr">
            <a:spAutoFit/>
          </a:bodyPr>
          <a:lstStyle>
            <a:lvl1pPr algn="r">
              <a:defRPr lang="nl-NL" sz="700" b="0" smtClean="0">
                <a:solidFill>
                  <a:schemeClr val="bg1"/>
                </a:solidFill>
                <a:cs typeface="Segoe UI Light" panose="020B0502040204020203" pitchFamily="34" charset="0"/>
              </a:defRPr>
            </a:lvl1pPr>
          </a:lstStyle>
          <a:p>
            <a:fld id="{0C5318BB-7620-43FA-9743-14F6786F683A}" type="datetime4">
              <a:rPr lang="nl-NL" smtClean="0"/>
              <a:pPr/>
              <a:t>4 februari 2025</a:t>
            </a:fld>
            <a:endParaRPr lang="nl-NL"/>
          </a:p>
        </p:txBody>
      </p:sp>
    </p:spTree>
    <p:extLst>
      <p:ext uri="{BB962C8B-B14F-4D97-AF65-F5344CB8AC3E}">
        <p14:creationId xmlns:p14="http://schemas.microsoft.com/office/powerpoint/2010/main" val="97030207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Lst>
  <p:hf hdr="0"/>
  <p:txStyles>
    <p:title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61">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7">
          <p15:clr>
            <a:srgbClr val="A4A3A4"/>
          </p15:clr>
        </p15:guide>
        <p15:guide id="13" pos="7680">
          <p15:clr>
            <a:srgbClr val="F26B43"/>
          </p15:clr>
        </p15:guide>
        <p15:guide id="14" orient="horz" pos="4320">
          <p15:clr>
            <a:srgbClr val="F26B43"/>
          </p15:clr>
        </p15:guide>
        <p15:guide id="15" orient="horz" pos="4169">
          <p15:clr>
            <a:srgbClr val="547EBF"/>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guide id="20" pos="180">
          <p15:clr>
            <a:srgbClr val="547EBF"/>
          </p15:clr>
        </p15:guide>
        <p15:guide id="21" pos="7497">
          <p15:clr>
            <a:srgbClr val="547EBF"/>
          </p15:clr>
        </p15:guide>
        <p15:guide id="22" orient="horz" pos="148">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AAFEF4BB-D29D-D41C-9477-91B3C0F18D63}"/>
              </a:ext>
            </a:extLst>
          </p:cNvPr>
          <p:cNvSpPr>
            <a:spLocks noGrp="1"/>
          </p:cNvSpPr>
          <p:nvPr>
            <p:ph type="body" sz="quarter" idx="10"/>
          </p:nvPr>
        </p:nvSpPr>
        <p:spPr>
          <a:xfrm>
            <a:off x="719138" y="555625"/>
            <a:ext cx="1400175" cy="164375"/>
          </a:xfrm>
        </p:spPr>
        <p:txBody>
          <a:bodyPr/>
          <a:lstStyle/>
          <a:p>
            <a:r>
              <a:rPr lang="nl-NL"/>
              <a:t> </a:t>
            </a:r>
          </a:p>
        </p:txBody>
      </p:sp>
      <p:sp>
        <p:nvSpPr>
          <p:cNvPr id="3" name="Titel 2">
            <a:extLst>
              <a:ext uri="{FF2B5EF4-FFF2-40B4-BE49-F238E27FC236}">
                <a16:creationId xmlns:a16="http://schemas.microsoft.com/office/drawing/2014/main" id="{C0B07D7D-9DBB-621A-92BD-49A49676A16B}"/>
              </a:ext>
            </a:extLst>
          </p:cNvPr>
          <p:cNvSpPr>
            <a:spLocks noGrp="1"/>
          </p:cNvSpPr>
          <p:nvPr>
            <p:ph type="ctrTitle"/>
          </p:nvPr>
        </p:nvSpPr>
        <p:spPr>
          <a:xfrm>
            <a:off x="719137" y="1992158"/>
            <a:ext cx="7914224" cy="1742411"/>
          </a:xfrm>
        </p:spPr>
        <p:txBody>
          <a:bodyPr/>
          <a:lstStyle/>
          <a:p>
            <a:r>
              <a:rPr lang="nl-NL"/>
              <a:t> </a:t>
            </a:r>
            <a:br>
              <a:rPr lang="nl-NL"/>
            </a:br>
            <a:r>
              <a:rPr lang="nl-NL"/>
              <a:t>Ace Yourself</a:t>
            </a:r>
          </a:p>
        </p:txBody>
      </p:sp>
      <p:sp>
        <p:nvSpPr>
          <p:cNvPr id="14" name="Tijdelijke aanduiding voor tekst 13">
            <a:extLst>
              <a:ext uri="{FF2B5EF4-FFF2-40B4-BE49-F238E27FC236}">
                <a16:creationId xmlns:a16="http://schemas.microsoft.com/office/drawing/2014/main" id="{60AD063B-B8B0-3012-E44E-4CD768794944}"/>
              </a:ext>
            </a:extLst>
          </p:cNvPr>
          <p:cNvSpPr>
            <a:spLocks noGrp="1"/>
          </p:cNvSpPr>
          <p:nvPr>
            <p:ph type="body" sz="quarter" idx="11"/>
          </p:nvPr>
        </p:nvSpPr>
        <p:spPr>
          <a:xfrm>
            <a:off x="719137" y="3866639"/>
            <a:ext cx="7663809" cy="674694"/>
          </a:xfrm>
        </p:spPr>
        <p:txBody>
          <a:bodyPr vert="horz" lIns="0" tIns="0" rIns="0" bIns="0" rtlCol="0" anchor="t">
            <a:noAutofit/>
          </a:bodyPr>
          <a:lstStyle/>
          <a:p>
            <a:r>
              <a:rPr lang="nl-NL"/>
              <a:t>Aan de slag met vaardigheden </a:t>
            </a:r>
            <a:endParaRPr lang="en-US"/>
          </a:p>
        </p:txBody>
      </p:sp>
    </p:spTree>
    <p:extLst>
      <p:ext uri="{BB962C8B-B14F-4D97-AF65-F5344CB8AC3E}">
        <p14:creationId xmlns:p14="http://schemas.microsoft.com/office/powerpoint/2010/main" val="7425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C87905-F128-36B3-3997-B7669F46FEE5}"/>
              </a:ext>
            </a:extLst>
          </p:cNvPr>
          <p:cNvSpPr>
            <a:spLocks noGrp="1"/>
          </p:cNvSpPr>
          <p:nvPr>
            <p:ph type="title"/>
          </p:nvPr>
        </p:nvSpPr>
        <p:spPr>
          <a:xfrm>
            <a:off x="544757" y="951847"/>
            <a:ext cx="6812539" cy="709102"/>
          </a:xfrm>
        </p:spPr>
        <p:txBody>
          <a:bodyPr/>
          <a:lstStyle/>
          <a:p>
            <a:r>
              <a:rPr lang="en-US"/>
              <a:t>Hoe? </a:t>
            </a:r>
            <a:endParaRPr lang="nl-NL"/>
          </a:p>
        </p:txBody>
      </p:sp>
      <p:sp>
        <p:nvSpPr>
          <p:cNvPr id="4" name="Text Placeholder 3">
            <a:extLst>
              <a:ext uri="{FF2B5EF4-FFF2-40B4-BE49-F238E27FC236}">
                <a16:creationId xmlns:a16="http://schemas.microsoft.com/office/drawing/2014/main" id="{6C4E6E9E-A3B0-7503-7667-A85D58E4A897}"/>
              </a:ext>
            </a:extLst>
          </p:cNvPr>
          <p:cNvSpPr>
            <a:spLocks noGrp="1"/>
          </p:cNvSpPr>
          <p:nvPr>
            <p:ph type="body" sz="quarter" idx="13"/>
          </p:nvPr>
        </p:nvSpPr>
        <p:spPr>
          <a:xfrm>
            <a:off x="544757" y="1548960"/>
            <a:ext cx="4639985" cy="1682972"/>
          </a:xfrm>
        </p:spPr>
        <p:txBody>
          <a:bodyPr/>
          <a:lstStyle/>
          <a:p>
            <a:pPr marL="0" indent="0">
              <a:buNone/>
            </a:pPr>
            <a:r>
              <a:rPr lang="nl-NL" sz="1800" b="1">
                <a:solidFill>
                  <a:schemeClr val="tx1"/>
                </a:solidFill>
                <a:latin typeface="+mj-lt"/>
              </a:rPr>
              <a:t>Docent gestuurd</a:t>
            </a:r>
            <a:endParaRPr lang="nl-NL" sz="1800">
              <a:latin typeface="+mj-lt"/>
            </a:endParaRPr>
          </a:p>
          <a:p>
            <a:r>
              <a:rPr lang="nl-NL" sz="1800">
                <a:latin typeface="+mj-lt"/>
              </a:rPr>
              <a:t>Leerlingen/studenten gebruiken de app in de les. </a:t>
            </a:r>
          </a:p>
          <a:p>
            <a:r>
              <a:rPr lang="nl-NL" sz="1800">
                <a:latin typeface="+mj-lt"/>
              </a:rPr>
              <a:t>Docenten koppelen de app aan de inhoud van het curriculum. </a:t>
            </a:r>
            <a:br>
              <a:rPr lang="nl-NL" sz="1800">
                <a:latin typeface="+mj-lt"/>
              </a:rPr>
            </a:br>
            <a:br>
              <a:rPr lang="nl-NL" sz="1800">
                <a:latin typeface="+mj-lt"/>
              </a:rPr>
            </a:br>
            <a:endParaRPr lang="nl-NL" sz="1800">
              <a:latin typeface="+mj-lt"/>
            </a:endParaRPr>
          </a:p>
        </p:txBody>
      </p:sp>
      <p:sp>
        <p:nvSpPr>
          <p:cNvPr id="8" name="Text Placeholder 7">
            <a:extLst>
              <a:ext uri="{FF2B5EF4-FFF2-40B4-BE49-F238E27FC236}">
                <a16:creationId xmlns:a16="http://schemas.microsoft.com/office/drawing/2014/main" id="{35777467-0F77-B62A-182B-671A16B2AE9D}"/>
              </a:ext>
            </a:extLst>
          </p:cNvPr>
          <p:cNvSpPr>
            <a:spLocks noGrp="1"/>
          </p:cNvSpPr>
          <p:nvPr>
            <p:ph type="body" sz="quarter" idx="15"/>
          </p:nvPr>
        </p:nvSpPr>
        <p:spPr>
          <a:xfrm>
            <a:off x="6235722" y="1660949"/>
            <a:ext cx="5193369" cy="2706543"/>
          </a:xfrm>
        </p:spPr>
        <p:txBody>
          <a:bodyPr/>
          <a:lstStyle/>
          <a:p>
            <a:pPr marL="0" indent="0">
              <a:buNone/>
            </a:pPr>
            <a:r>
              <a:rPr lang="nl-NL" sz="1800" b="1">
                <a:solidFill>
                  <a:schemeClr val="tx1"/>
                </a:solidFill>
              </a:rPr>
              <a:t>Leerling / student gestuurd</a:t>
            </a:r>
          </a:p>
          <a:p>
            <a:r>
              <a:rPr lang="nl-NL" sz="1800"/>
              <a:t>Leerlingen/studenten hebben zelf moeite met een vaardigheid en gebruiken de app zelfstandig (op advies van docent, coach).</a:t>
            </a:r>
          </a:p>
        </p:txBody>
      </p:sp>
      <p:sp>
        <p:nvSpPr>
          <p:cNvPr id="13" name="Rectangle: Rounded Corners 12">
            <a:extLst>
              <a:ext uri="{FF2B5EF4-FFF2-40B4-BE49-F238E27FC236}">
                <a16:creationId xmlns:a16="http://schemas.microsoft.com/office/drawing/2014/main" id="{13943F89-F0C0-5A02-81F2-6F685F252D89}"/>
              </a:ext>
            </a:extLst>
          </p:cNvPr>
          <p:cNvSpPr/>
          <p:nvPr/>
        </p:nvSpPr>
        <p:spPr>
          <a:xfrm>
            <a:off x="544757" y="3429000"/>
            <a:ext cx="4639985" cy="16829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b="1">
                <a:latin typeface="+mj-lt"/>
              </a:rPr>
              <a:t>Voorbeeld:</a:t>
            </a:r>
          </a:p>
          <a:p>
            <a:pPr>
              <a:lnSpc>
                <a:spcPct val="90000"/>
              </a:lnSpc>
              <a:spcBef>
                <a:spcPts val="200"/>
              </a:spcBef>
              <a:spcAft>
                <a:spcPts val="200"/>
              </a:spcAft>
            </a:pPr>
            <a:br>
              <a:rPr lang="nl-NL">
                <a:latin typeface="+mj-lt"/>
              </a:rPr>
            </a:br>
            <a:r>
              <a:rPr lang="nl-NL" b="1">
                <a:latin typeface="+mj-lt"/>
              </a:rPr>
              <a:t>Vak</a:t>
            </a:r>
            <a:r>
              <a:rPr lang="nl-NL">
                <a:latin typeface="+mj-lt"/>
              </a:rPr>
              <a:t>: Maak een presentatie over thema x</a:t>
            </a:r>
          </a:p>
          <a:p>
            <a:pPr>
              <a:lnSpc>
                <a:spcPct val="90000"/>
              </a:lnSpc>
              <a:spcBef>
                <a:spcPts val="200"/>
              </a:spcBef>
              <a:spcAft>
                <a:spcPts val="200"/>
              </a:spcAft>
            </a:pPr>
            <a:r>
              <a:rPr lang="nl-NL" b="1">
                <a:latin typeface="+mj-lt"/>
              </a:rPr>
              <a:t>Vaardigheden</a:t>
            </a:r>
            <a:r>
              <a:rPr lang="nl-NL">
                <a:latin typeface="+mj-lt"/>
              </a:rPr>
              <a:t>: Gebruik de app om de presentatie voor te bereiden. </a:t>
            </a:r>
            <a:endParaRPr lang="nl-NL" sz="1600"/>
          </a:p>
        </p:txBody>
      </p:sp>
      <p:sp>
        <p:nvSpPr>
          <p:cNvPr id="14" name="Rectangle: Rounded Corners 13">
            <a:extLst>
              <a:ext uri="{FF2B5EF4-FFF2-40B4-BE49-F238E27FC236}">
                <a16:creationId xmlns:a16="http://schemas.microsoft.com/office/drawing/2014/main" id="{EA8481A6-86DE-43B7-3D99-2275F850B36C}"/>
              </a:ext>
            </a:extLst>
          </p:cNvPr>
          <p:cNvSpPr/>
          <p:nvPr/>
        </p:nvSpPr>
        <p:spPr>
          <a:xfrm>
            <a:off x="6356978" y="3393622"/>
            <a:ext cx="4639985" cy="1682972"/>
          </a:xfrm>
          <a:prstGeom prst="roundRect">
            <a:avLst/>
          </a:prstGeom>
          <a:solidFill>
            <a:srgbClr val="A03F7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b="1">
                <a:latin typeface="+mj-lt"/>
              </a:rPr>
              <a:t>Voorbeeld:</a:t>
            </a:r>
          </a:p>
          <a:p>
            <a:pPr>
              <a:lnSpc>
                <a:spcPct val="90000"/>
              </a:lnSpc>
              <a:spcBef>
                <a:spcPts val="200"/>
              </a:spcBef>
              <a:spcAft>
                <a:spcPts val="200"/>
              </a:spcAft>
            </a:pPr>
            <a:br>
              <a:rPr lang="nl-NL">
                <a:latin typeface="+mj-lt"/>
              </a:rPr>
            </a:br>
            <a:r>
              <a:rPr lang="nl-NL">
                <a:latin typeface="+mj-lt"/>
              </a:rPr>
              <a:t>Leerling/student heeft moeite met plannen van leerwerk.</a:t>
            </a:r>
          </a:p>
          <a:p>
            <a:pPr>
              <a:lnSpc>
                <a:spcPct val="90000"/>
              </a:lnSpc>
              <a:spcBef>
                <a:spcPts val="200"/>
              </a:spcBef>
              <a:spcAft>
                <a:spcPts val="200"/>
              </a:spcAft>
            </a:pPr>
            <a:endParaRPr lang="nl-NL" sz="1400"/>
          </a:p>
        </p:txBody>
      </p:sp>
    </p:spTree>
    <p:extLst>
      <p:ext uri="{BB962C8B-B14F-4D97-AF65-F5344CB8AC3E}">
        <p14:creationId xmlns:p14="http://schemas.microsoft.com/office/powerpoint/2010/main" val="17572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5363969" cy="3563937"/>
          </a:xfrm>
        </p:spPr>
        <p:txBody>
          <a:bodyPr/>
          <a:lstStyle/>
          <a:p>
            <a:pPr marL="0" indent="0">
              <a:buNone/>
            </a:pPr>
            <a:r>
              <a:rPr lang="nl-NL" sz="1800"/>
              <a:t>De app is gebaseerd op het vaardighedenraamwerk dat is ontwikkeld in het Rotterdamse samenwerkingsverband: “Samen werken aan betere aansluiting”. </a:t>
            </a:r>
          </a:p>
          <a:p>
            <a:pPr marL="0" indent="0">
              <a:buNone/>
            </a:pPr>
            <a:r>
              <a:rPr lang="nl-NL" sz="1800"/>
              <a:t>Het raamwerk is gebaseerd op:</a:t>
            </a:r>
          </a:p>
          <a:p>
            <a:r>
              <a:rPr lang="nl-NL" sz="1800"/>
              <a:t>Uitgebreid literatuuronderzoek</a:t>
            </a:r>
          </a:p>
          <a:p>
            <a:r>
              <a:rPr lang="nl-NL" sz="1800"/>
              <a:t>Gesprekken met professoren, onderwijsprofessionals, decanen en docenten van vo en ho</a:t>
            </a:r>
          </a:p>
          <a:p>
            <a:pPr marL="0" indent="0">
              <a:buNone/>
            </a:pPr>
            <a:r>
              <a:rPr lang="nl-NL" sz="1800"/>
              <a:t>Het raamwerk is opgedeeld in:</a:t>
            </a:r>
          </a:p>
          <a:p>
            <a:pPr lvl="1"/>
            <a:r>
              <a:rPr lang="nl-NL" sz="1800"/>
              <a:t>Persoonlijke vaardigheden</a:t>
            </a:r>
          </a:p>
          <a:p>
            <a:pPr lvl="1"/>
            <a:r>
              <a:rPr lang="nl-NL" sz="1800"/>
              <a:t>Sociale vaardigheden</a:t>
            </a:r>
          </a:p>
          <a:p>
            <a:pPr lvl="1"/>
            <a:r>
              <a:rPr lang="nl-NL" sz="1800"/>
              <a:t>Studie vaardigheden</a:t>
            </a:r>
          </a:p>
          <a:p>
            <a:endParaRPr lang="nl-NL"/>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nl-NL">
                <a:solidFill>
                  <a:schemeClr val="tx1"/>
                </a:solidFill>
              </a:rPr>
              <a:t>Wat zit er in de app?</a:t>
            </a: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2" name="Picture 2">
            <a:extLst>
              <a:ext uri="{FF2B5EF4-FFF2-40B4-BE49-F238E27FC236}">
                <a16:creationId xmlns:a16="http://schemas.microsoft.com/office/drawing/2014/main" id="{DD363810-834B-DB76-BF3D-AF8EA81FE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234" y="289426"/>
            <a:ext cx="7832945" cy="62791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22968D9-A275-19FD-AFCB-41645A6DD247}"/>
              </a:ext>
            </a:extLst>
          </p:cNvPr>
          <p:cNvPicPr>
            <a:picLocks noChangeAspect="1"/>
          </p:cNvPicPr>
          <p:nvPr/>
        </p:nvPicPr>
        <p:blipFill>
          <a:blip r:embed="rId3"/>
          <a:stretch>
            <a:fillRect/>
          </a:stretch>
        </p:blipFill>
        <p:spPr>
          <a:xfrm>
            <a:off x="9236364" y="1628775"/>
            <a:ext cx="2044700" cy="2590800"/>
          </a:xfrm>
          <a:prstGeom prst="rect">
            <a:avLst/>
          </a:prstGeom>
        </p:spPr>
      </p:pic>
    </p:spTree>
    <p:extLst>
      <p:ext uri="{BB962C8B-B14F-4D97-AF65-F5344CB8AC3E}">
        <p14:creationId xmlns:p14="http://schemas.microsoft.com/office/powerpoint/2010/main" val="207513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7670988" cy="399600"/>
          </a:xfrm>
        </p:spPr>
        <p:txBody>
          <a:bodyPr/>
          <a:lstStyle/>
          <a:p>
            <a:r>
              <a:rPr lang="nl-NL"/>
              <a:t>Persoonlijke vaardigheden</a:t>
            </a:r>
          </a:p>
        </p:txBody>
      </p:sp>
      <p:sp>
        <p:nvSpPr>
          <p:cNvPr id="51" name="TextBox 50">
            <a:extLst>
              <a:ext uri="{FF2B5EF4-FFF2-40B4-BE49-F238E27FC236}">
                <a16:creationId xmlns:a16="http://schemas.microsoft.com/office/drawing/2014/main" id="{FA2B294E-9F4E-0985-424D-DE152CEF0816}"/>
              </a:ext>
            </a:extLst>
          </p:cNvPr>
          <p:cNvSpPr txBox="1"/>
          <p:nvPr/>
        </p:nvSpPr>
        <p:spPr>
          <a:xfrm>
            <a:off x="732032" y="1787631"/>
            <a:ext cx="10351127" cy="594435"/>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pic>
        <p:nvPicPr>
          <p:cNvPr id="4" name="Picture 3">
            <a:extLst>
              <a:ext uri="{FF2B5EF4-FFF2-40B4-BE49-F238E27FC236}">
                <a16:creationId xmlns:a16="http://schemas.microsoft.com/office/drawing/2014/main" id="{FD876946-FCEA-593E-34D4-07541FD1D509}"/>
              </a:ext>
            </a:extLst>
          </p:cNvPr>
          <p:cNvPicPr>
            <a:picLocks noChangeAspect="1"/>
          </p:cNvPicPr>
          <p:nvPr/>
        </p:nvPicPr>
        <p:blipFill>
          <a:blip r:embed="rId2"/>
          <a:stretch>
            <a:fillRect/>
          </a:stretch>
        </p:blipFill>
        <p:spPr>
          <a:xfrm>
            <a:off x="-10016" y="3037442"/>
            <a:ext cx="12202016" cy="1681200"/>
          </a:xfrm>
          <a:prstGeom prst="rect">
            <a:avLst/>
          </a:prstGeom>
        </p:spPr>
      </p:pic>
      <p:sp>
        <p:nvSpPr>
          <p:cNvPr id="5" name="Rectangle: Rounded Corners 4">
            <a:extLst>
              <a:ext uri="{FF2B5EF4-FFF2-40B4-BE49-F238E27FC236}">
                <a16:creationId xmlns:a16="http://schemas.microsoft.com/office/drawing/2014/main" id="{C9524D61-0590-CC32-C1C4-D7A8B7051A70}"/>
              </a:ext>
            </a:extLst>
          </p:cNvPr>
          <p:cNvSpPr/>
          <p:nvPr/>
        </p:nvSpPr>
        <p:spPr>
          <a:xfrm>
            <a:off x="7993117" y="194251"/>
            <a:ext cx="4058556" cy="938004"/>
          </a:xfrm>
          <a:prstGeom prst="roundRect">
            <a:avLst/>
          </a:prstGeom>
          <a:solidFill>
            <a:srgbClr val="567B6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l">
              <a:lnSpc>
                <a:spcPct val="90000"/>
              </a:lnSpc>
              <a:spcBef>
                <a:spcPts val="600"/>
              </a:spcBef>
              <a:spcAft>
                <a:spcPts val="600"/>
              </a:spcAft>
            </a:pPr>
            <a:r>
              <a:rPr lang="nl-NL" sz="1600"/>
              <a:t>Vaardigheden die belangrijk zijn in je persoonlijke ontwikkeling en die helpen om regie te nemen over je eigen leven. </a:t>
            </a:r>
          </a:p>
        </p:txBody>
      </p:sp>
    </p:spTree>
    <p:extLst>
      <p:ext uri="{BB962C8B-B14F-4D97-AF65-F5344CB8AC3E}">
        <p14:creationId xmlns:p14="http://schemas.microsoft.com/office/powerpoint/2010/main" val="194570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a:t>Sociale vaardigheden</a:t>
            </a:r>
          </a:p>
        </p:txBody>
      </p:sp>
      <p:sp>
        <p:nvSpPr>
          <p:cNvPr id="6" name="TextBox 5">
            <a:extLst>
              <a:ext uri="{FF2B5EF4-FFF2-40B4-BE49-F238E27FC236}">
                <a16:creationId xmlns:a16="http://schemas.microsoft.com/office/drawing/2014/main" id="{FC22571C-A714-4B41-C3A5-E99E3F6681C9}"/>
              </a:ext>
            </a:extLst>
          </p:cNvPr>
          <p:cNvSpPr txBox="1"/>
          <p:nvPr/>
        </p:nvSpPr>
        <p:spPr>
          <a:xfrm>
            <a:off x="732031" y="2095505"/>
            <a:ext cx="7339913" cy="834307"/>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sp>
        <p:nvSpPr>
          <p:cNvPr id="7" name="Rectangle: Rounded Corners 6">
            <a:extLst>
              <a:ext uri="{FF2B5EF4-FFF2-40B4-BE49-F238E27FC236}">
                <a16:creationId xmlns:a16="http://schemas.microsoft.com/office/drawing/2014/main" id="{B8ECFD6D-150B-91EB-5131-26CBABA65AB8}"/>
              </a:ext>
            </a:extLst>
          </p:cNvPr>
          <p:cNvSpPr/>
          <p:nvPr/>
        </p:nvSpPr>
        <p:spPr>
          <a:xfrm>
            <a:off x="8229599" y="150029"/>
            <a:ext cx="3815255" cy="794645"/>
          </a:xfrm>
          <a:prstGeom prst="roundRect">
            <a:avLst/>
          </a:prstGeom>
          <a:solidFill>
            <a:srgbClr val="A03F7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600"/>
              </a:spcBef>
              <a:spcAft>
                <a:spcPts val="600"/>
              </a:spcAft>
            </a:pPr>
            <a:endParaRPr lang="nl-NL" sz="1600"/>
          </a:p>
          <a:p>
            <a:pPr>
              <a:lnSpc>
                <a:spcPct val="90000"/>
              </a:lnSpc>
              <a:spcBef>
                <a:spcPts val="600"/>
              </a:spcBef>
              <a:spcAft>
                <a:spcPts val="600"/>
              </a:spcAft>
            </a:pPr>
            <a:r>
              <a:rPr lang="nl-NL" sz="1600"/>
              <a:t>Vaardigheden die belangrijk zijn om effectief met anderen te interacteren</a:t>
            </a:r>
          </a:p>
          <a:p>
            <a:pPr algn="l">
              <a:lnSpc>
                <a:spcPct val="90000"/>
              </a:lnSpc>
              <a:spcBef>
                <a:spcPts val="600"/>
              </a:spcBef>
              <a:spcAft>
                <a:spcPts val="600"/>
              </a:spcAft>
            </a:pPr>
            <a:endParaRPr lang="nl-NL" sz="1600"/>
          </a:p>
        </p:txBody>
      </p:sp>
      <p:pic>
        <p:nvPicPr>
          <p:cNvPr id="10" name="Picture 9">
            <a:extLst>
              <a:ext uri="{FF2B5EF4-FFF2-40B4-BE49-F238E27FC236}">
                <a16:creationId xmlns:a16="http://schemas.microsoft.com/office/drawing/2014/main" id="{008240AF-DD5B-3ADA-E1C1-518951307D8B}"/>
              </a:ext>
            </a:extLst>
          </p:cNvPr>
          <p:cNvPicPr>
            <a:picLocks noChangeAspect="1"/>
          </p:cNvPicPr>
          <p:nvPr/>
        </p:nvPicPr>
        <p:blipFill>
          <a:blip r:embed="rId2"/>
          <a:stretch>
            <a:fillRect/>
          </a:stretch>
        </p:blipFill>
        <p:spPr>
          <a:xfrm>
            <a:off x="236483" y="2697997"/>
            <a:ext cx="11719034" cy="4160003"/>
          </a:xfrm>
          <a:prstGeom prst="rect">
            <a:avLst/>
          </a:prstGeom>
        </p:spPr>
      </p:pic>
      <p:pic>
        <p:nvPicPr>
          <p:cNvPr id="11" name="Picture 10">
            <a:extLst>
              <a:ext uri="{FF2B5EF4-FFF2-40B4-BE49-F238E27FC236}">
                <a16:creationId xmlns:a16="http://schemas.microsoft.com/office/drawing/2014/main" id="{49DC8222-3415-6CE5-FC94-C3B28FA5F8BA}"/>
              </a:ext>
            </a:extLst>
          </p:cNvPr>
          <p:cNvPicPr>
            <a:picLocks noChangeAspect="1"/>
          </p:cNvPicPr>
          <p:nvPr/>
        </p:nvPicPr>
        <p:blipFill>
          <a:blip r:embed="rId3"/>
          <a:stretch>
            <a:fillRect/>
          </a:stretch>
        </p:blipFill>
        <p:spPr>
          <a:xfrm>
            <a:off x="173421" y="2198671"/>
            <a:ext cx="11845158" cy="627973"/>
          </a:xfrm>
          <a:prstGeom prst="rect">
            <a:avLst/>
          </a:prstGeom>
        </p:spPr>
      </p:pic>
    </p:spTree>
    <p:extLst>
      <p:ext uri="{BB962C8B-B14F-4D97-AF65-F5344CB8AC3E}">
        <p14:creationId xmlns:p14="http://schemas.microsoft.com/office/powerpoint/2010/main" val="309748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a:t>Studie vaardigheden</a:t>
            </a:r>
          </a:p>
        </p:txBody>
      </p:sp>
      <p:sp>
        <p:nvSpPr>
          <p:cNvPr id="4" name="TextBox 3">
            <a:extLst>
              <a:ext uri="{FF2B5EF4-FFF2-40B4-BE49-F238E27FC236}">
                <a16:creationId xmlns:a16="http://schemas.microsoft.com/office/drawing/2014/main" id="{2587E6AF-55DE-B41B-CA3F-4F9CC1DC3EF2}"/>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sp>
        <p:nvSpPr>
          <p:cNvPr id="7" name="Rectangle: Rounded Corners 6">
            <a:extLst>
              <a:ext uri="{FF2B5EF4-FFF2-40B4-BE49-F238E27FC236}">
                <a16:creationId xmlns:a16="http://schemas.microsoft.com/office/drawing/2014/main" id="{EB1D04E0-A39B-6735-038C-673B9A286852}"/>
              </a:ext>
            </a:extLst>
          </p:cNvPr>
          <p:cNvSpPr/>
          <p:nvPr/>
        </p:nvSpPr>
        <p:spPr>
          <a:xfrm>
            <a:off x="8487700" y="151286"/>
            <a:ext cx="3541389" cy="565256"/>
          </a:xfrm>
          <a:prstGeom prst="roundRect">
            <a:avLst/>
          </a:prstGeom>
          <a:solidFill>
            <a:srgbClr val="E7863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600"/>
              </a:spcBef>
              <a:spcAft>
                <a:spcPts val="600"/>
              </a:spcAft>
            </a:pPr>
            <a:endParaRPr lang="nl-NL" sz="1600"/>
          </a:p>
          <a:p>
            <a:pPr>
              <a:lnSpc>
                <a:spcPct val="90000"/>
              </a:lnSpc>
              <a:spcBef>
                <a:spcPts val="600"/>
              </a:spcBef>
              <a:spcAft>
                <a:spcPts val="600"/>
              </a:spcAft>
            </a:pPr>
            <a:r>
              <a:rPr lang="nl-NL" sz="1600"/>
              <a:t>Vaardigheden die zich richten op hoe je leert.</a:t>
            </a:r>
          </a:p>
          <a:p>
            <a:pPr algn="l">
              <a:lnSpc>
                <a:spcPct val="90000"/>
              </a:lnSpc>
              <a:spcBef>
                <a:spcPts val="600"/>
              </a:spcBef>
              <a:spcAft>
                <a:spcPts val="600"/>
              </a:spcAft>
            </a:pPr>
            <a:endParaRPr lang="nl-NL" sz="1600"/>
          </a:p>
        </p:txBody>
      </p:sp>
      <p:pic>
        <p:nvPicPr>
          <p:cNvPr id="12" name="Picture 11">
            <a:extLst>
              <a:ext uri="{FF2B5EF4-FFF2-40B4-BE49-F238E27FC236}">
                <a16:creationId xmlns:a16="http://schemas.microsoft.com/office/drawing/2014/main" id="{D1FFB00B-3E5D-B518-B055-3F360C4F957B}"/>
              </a:ext>
            </a:extLst>
          </p:cNvPr>
          <p:cNvPicPr>
            <a:picLocks noChangeAspect="1"/>
          </p:cNvPicPr>
          <p:nvPr/>
        </p:nvPicPr>
        <p:blipFill>
          <a:blip r:embed="rId2"/>
          <a:stretch>
            <a:fillRect/>
          </a:stretch>
        </p:blipFill>
        <p:spPr>
          <a:xfrm>
            <a:off x="-148984" y="1662181"/>
            <a:ext cx="11845158" cy="627973"/>
          </a:xfrm>
          <a:prstGeom prst="rect">
            <a:avLst/>
          </a:prstGeom>
        </p:spPr>
      </p:pic>
      <p:pic>
        <p:nvPicPr>
          <p:cNvPr id="16" name="Picture 15">
            <a:extLst>
              <a:ext uri="{FF2B5EF4-FFF2-40B4-BE49-F238E27FC236}">
                <a16:creationId xmlns:a16="http://schemas.microsoft.com/office/drawing/2014/main" id="{2CB361F1-1D6A-E504-D84F-7C7E60DD0A7A}"/>
              </a:ext>
            </a:extLst>
          </p:cNvPr>
          <p:cNvPicPr>
            <a:picLocks noChangeAspect="1"/>
          </p:cNvPicPr>
          <p:nvPr/>
        </p:nvPicPr>
        <p:blipFill>
          <a:blip r:embed="rId3"/>
          <a:stretch>
            <a:fillRect/>
          </a:stretch>
        </p:blipFill>
        <p:spPr>
          <a:xfrm>
            <a:off x="0" y="2290154"/>
            <a:ext cx="12192000" cy="4500403"/>
          </a:xfrm>
          <a:prstGeom prst="rect">
            <a:avLst/>
          </a:prstGeom>
        </p:spPr>
      </p:pic>
    </p:spTree>
    <p:extLst>
      <p:ext uri="{BB962C8B-B14F-4D97-AF65-F5344CB8AC3E}">
        <p14:creationId xmlns:p14="http://schemas.microsoft.com/office/powerpoint/2010/main" val="325049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A111F-188F-B2C2-0584-7CADC5B705EB}"/>
              </a:ext>
            </a:extLst>
          </p:cNvPr>
          <p:cNvPicPr>
            <a:picLocks noChangeAspect="1"/>
          </p:cNvPicPr>
          <p:nvPr/>
        </p:nvPicPr>
        <p:blipFill>
          <a:blip r:embed="rId3"/>
          <a:stretch>
            <a:fillRect/>
          </a:stretch>
        </p:blipFill>
        <p:spPr>
          <a:xfrm>
            <a:off x="1591770" y="2262172"/>
            <a:ext cx="10600230" cy="4084036"/>
          </a:xfrm>
          <a:prstGeom prst="rect">
            <a:avLst/>
          </a:prstGeom>
        </p:spPr>
      </p:pic>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a:t>Studie vaardigheden</a:t>
            </a:r>
          </a:p>
        </p:txBody>
      </p:sp>
      <p:sp>
        <p:nvSpPr>
          <p:cNvPr id="4" name="TextBox 3">
            <a:extLst>
              <a:ext uri="{FF2B5EF4-FFF2-40B4-BE49-F238E27FC236}">
                <a16:creationId xmlns:a16="http://schemas.microsoft.com/office/drawing/2014/main" id="{2587E6AF-55DE-B41B-CA3F-4F9CC1DC3EF2}"/>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sp>
        <p:nvSpPr>
          <p:cNvPr id="7" name="Rectangle: Rounded Corners 6">
            <a:extLst>
              <a:ext uri="{FF2B5EF4-FFF2-40B4-BE49-F238E27FC236}">
                <a16:creationId xmlns:a16="http://schemas.microsoft.com/office/drawing/2014/main" id="{EB1D04E0-A39B-6735-038C-673B9A286852}"/>
              </a:ext>
            </a:extLst>
          </p:cNvPr>
          <p:cNvSpPr/>
          <p:nvPr/>
        </p:nvSpPr>
        <p:spPr>
          <a:xfrm>
            <a:off x="8487700" y="151286"/>
            <a:ext cx="3541389" cy="565256"/>
          </a:xfrm>
          <a:prstGeom prst="roundRect">
            <a:avLst/>
          </a:prstGeom>
          <a:solidFill>
            <a:srgbClr val="E7863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600"/>
              </a:spcBef>
              <a:spcAft>
                <a:spcPts val="600"/>
              </a:spcAft>
            </a:pPr>
            <a:endParaRPr lang="nl-NL" sz="1600"/>
          </a:p>
          <a:p>
            <a:pPr>
              <a:lnSpc>
                <a:spcPct val="90000"/>
              </a:lnSpc>
              <a:spcBef>
                <a:spcPts val="600"/>
              </a:spcBef>
              <a:spcAft>
                <a:spcPts val="600"/>
              </a:spcAft>
            </a:pPr>
            <a:r>
              <a:rPr lang="nl-NL" sz="1600"/>
              <a:t>Vaardigheden die zich richten op hoe je leert.</a:t>
            </a:r>
          </a:p>
          <a:p>
            <a:pPr algn="l">
              <a:lnSpc>
                <a:spcPct val="90000"/>
              </a:lnSpc>
              <a:spcBef>
                <a:spcPts val="600"/>
              </a:spcBef>
              <a:spcAft>
                <a:spcPts val="600"/>
              </a:spcAft>
            </a:pPr>
            <a:endParaRPr lang="nl-NL" sz="1600"/>
          </a:p>
        </p:txBody>
      </p:sp>
      <p:pic>
        <p:nvPicPr>
          <p:cNvPr id="12" name="Picture 11">
            <a:extLst>
              <a:ext uri="{FF2B5EF4-FFF2-40B4-BE49-F238E27FC236}">
                <a16:creationId xmlns:a16="http://schemas.microsoft.com/office/drawing/2014/main" id="{D1FFB00B-3E5D-B518-B055-3F360C4F957B}"/>
              </a:ext>
            </a:extLst>
          </p:cNvPr>
          <p:cNvPicPr>
            <a:picLocks noChangeAspect="1"/>
          </p:cNvPicPr>
          <p:nvPr/>
        </p:nvPicPr>
        <p:blipFill>
          <a:blip r:embed="rId4"/>
          <a:stretch>
            <a:fillRect/>
          </a:stretch>
        </p:blipFill>
        <p:spPr>
          <a:xfrm>
            <a:off x="-148984" y="1662181"/>
            <a:ext cx="11845158" cy="627973"/>
          </a:xfrm>
          <a:prstGeom prst="rect">
            <a:avLst/>
          </a:prstGeom>
        </p:spPr>
      </p:pic>
    </p:spTree>
    <p:extLst>
      <p:ext uri="{BB962C8B-B14F-4D97-AF65-F5344CB8AC3E}">
        <p14:creationId xmlns:p14="http://schemas.microsoft.com/office/powerpoint/2010/main" val="21687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D63005-FCB8-59E5-71F0-424CF578F01D}"/>
              </a:ext>
            </a:extLst>
          </p:cNvPr>
          <p:cNvPicPr>
            <a:picLocks noChangeAspect="1"/>
          </p:cNvPicPr>
          <p:nvPr/>
        </p:nvPicPr>
        <p:blipFill>
          <a:blip r:embed="rId2"/>
          <a:stretch>
            <a:fillRect/>
          </a:stretch>
        </p:blipFill>
        <p:spPr>
          <a:xfrm>
            <a:off x="1912093" y="2324100"/>
            <a:ext cx="10279907" cy="932345"/>
          </a:xfrm>
          <a:prstGeom prst="rect">
            <a:avLst/>
          </a:prstGeom>
        </p:spPr>
      </p:pic>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a:t>Studie vaardigheden</a:t>
            </a:r>
          </a:p>
        </p:txBody>
      </p:sp>
      <p:sp>
        <p:nvSpPr>
          <p:cNvPr id="4" name="TextBox 3">
            <a:extLst>
              <a:ext uri="{FF2B5EF4-FFF2-40B4-BE49-F238E27FC236}">
                <a16:creationId xmlns:a16="http://schemas.microsoft.com/office/drawing/2014/main" id="{2587E6AF-55DE-B41B-CA3F-4F9CC1DC3EF2}"/>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sp>
        <p:nvSpPr>
          <p:cNvPr id="7" name="Rectangle: Rounded Corners 6">
            <a:extLst>
              <a:ext uri="{FF2B5EF4-FFF2-40B4-BE49-F238E27FC236}">
                <a16:creationId xmlns:a16="http://schemas.microsoft.com/office/drawing/2014/main" id="{EB1D04E0-A39B-6735-038C-673B9A286852}"/>
              </a:ext>
            </a:extLst>
          </p:cNvPr>
          <p:cNvSpPr/>
          <p:nvPr/>
        </p:nvSpPr>
        <p:spPr>
          <a:xfrm>
            <a:off x="8487700" y="151286"/>
            <a:ext cx="3541389" cy="565256"/>
          </a:xfrm>
          <a:prstGeom prst="roundRect">
            <a:avLst/>
          </a:prstGeom>
          <a:solidFill>
            <a:srgbClr val="E7863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600"/>
              </a:spcBef>
              <a:spcAft>
                <a:spcPts val="600"/>
              </a:spcAft>
            </a:pPr>
            <a:endParaRPr lang="nl-NL" sz="1600"/>
          </a:p>
          <a:p>
            <a:pPr>
              <a:lnSpc>
                <a:spcPct val="90000"/>
              </a:lnSpc>
              <a:spcBef>
                <a:spcPts val="600"/>
              </a:spcBef>
              <a:spcAft>
                <a:spcPts val="600"/>
              </a:spcAft>
            </a:pPr>
            <a:r>
              <a:rPr lang="nl-NL" sz="1600"/>
              <a:t>Vaardigheden die zich richten op hoe je leert.</a:t>
            </a:r>
          </a:p>
          <a:p>
            <a:pPr algn="l">
              <a:lnSpc>
                <a:spcPct val="90000"/>
              </a:lnSpc>
              <a:spcBef>
                <a:spcPts val="600"/>
              </a:spcBef>
              <a:spcAft>
                <a:spcPts val="600"/>
              </a:spcAft>
            </a:pPr>
            <a:endParaRPr lang="nl-NL" sz="1600"/>
          </a:p>
        </p:txBody>
      </p:sp>
      <p:pic>
        <p:nvPicPr>
          <p:cNvPr id="12" name="Picture 11">
            <a:extLst>
              <a:ext uri="{FF2B5EF4-FFF2-40B4-BE49-F238E27FC236}">
                <a16:creationId xmlns:a16="http://schemas.microsoft.com/office/drawing/2014/main" id="{D1FFB00B-3E5D-B518-B055-3F360C4F957B}"/>
              </a:ext>
            </a:extLst>
          </p:cNvPr>
          <p:cNvPicPr>
            <a:picLocks noChangeAspect="1"/>
          </p:cNvPicPr>
          <p:nvPr/>
        </p:nvPicPr>
        <p:blipFill>
          <a:blip r:embed="rId3"/>
          <a:stretch>
            <a:fillRect/>
          </a:stretch>
        </p:blipFill>
        <p:spPr>
          <a:xfrm>
            <a:off x="-160414" y="1768872"/>
            <a:ext cx="12352414" cy="627973"/>
          </a:xfrm>
          <a:prstGeom prst="rect">
            <a:avLst/>
          </a:prstGeom>
        </p:spPr>
      </p:pic>
    </p:spTree>
    <p:extLst>
      <p:ext uri="{BB962C8B-B14F-4D97-AF65-F5344CB8AC3E}">
        <p14:creationId xmlns:p14="http://schemas.microsoft.com/office/powerpoint/2010/main" val="415593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6201204" cy="3563937"/>
          </a:xfrm>
        </p:spPr>
        <p:txBody>
          <a:bodyPr vert="horz" lIns="0" tIns="0" rIns="0" bIns="0" rtlCol="0" anchor="t">
            <a:noAutofit/>
          </a:bodyPr>
          <a:lstStyle/>
          <a:p>
            <a:pPr marL="0" indent="0">
              <a:lnSpc>
                <a:spcPct val="100000"/>
              </a:lnSpc>
              <a:spcBef>
                <a:spcPts val="0"/>
              </a:spcBef>
              <a:spcAft>
                <a:spcPts val="0"/>
              </a:spcAft>
              <a:buNone/>
            </a:pPr>
            <a:r>
              <a:rPr lang="en-US" sz="1800" b="1" err="1">
                <a:solidFill>
                  <a:schemeClr val="tx1"/>
                </a:solidFill>
                <a:latin typeface="Lexend bold"/>
                <a:cs typeface="Arial"/>
              </a:rPr>
              <a:t>Voor</a:t>
            </a:r>
            <a:r>
              <a:rPr lang="en-US" sz="1800" b="1">
                <a:solidFill>
                  <a:schemeClr val="tx1"/>
                </a:solidFill>
                <a:latin typeface="Lexend bold"/>
                <a:cs typeface="Arial"/>
              </a:rPr>
              <a:t> </a:t>
            </a:r>
            <a:r>
              <a:rPr lang="en-US" sz="1800" b="1" err="1">
                <a:solidFill>
                  <a:schemeClr val="tx1"/>
                </a:solidFill>
                <a:latin typeface="Lexend bold"/>
                <a:cs typeface="Arial"/>
              </a:rPr>
              <a:t>leerlingen</a:t>
            </a:r>
            <a:r>
              <a:rPr lang="en-US" sz="1800" b="1">
                <a:solidFill>
                  <a:schemeClr val="tx1"/>
                </a:solidFill>
                <a:latin typeface="Lexend bold"/>
                <a:cs typeface="Arial"/>
              </a:rPr>
              <a:t>/</a:t>
            </a:r>
            <a:r>
              <a:rPr lang="en-US" sz="1800" b="1" err="1">
                <a:solidFill>
                  <a:schemeClr val="tx1"/>
                </a:solidFill>
                <a:latin typeface="Lexend bold"/>
                <a:cs typeface="Arial"/>
              </a:rPr>
              <a:t>studenten</a:t>
            </a:r>
            <a:endParaRPr lang="en-US" sz="1800" b="1">
              <a:solidFill>
                <a:schemeClr val="tx1"/>
              </a:solidFill>
              <a:latin typeface="Lexend bold"/>
              <a:cs typeface="Arial"/>
            </a:endParaRPr>
          </a:p>
          <a:p>
            <a:pPr marL="0" indent="0">
              <a:lnSpc>
                <a:spcPct val="100000"/>
              </a:lnSpc>
              <a:spcBef>
                <a:spcPts val="0"/>
              </a:spcBef>
              <a:spcAft>
                <a:spcPts val="0"/>
              </a:spcAft>
              <a:buNone/>
            </a:pPr>
            <a:endParaRPr lang="nl-NL" sz="1800" b="1">
              <a:solidFill>
                <a:schemeClr val="tx1"/>
              </a:solidFill>
              <a:cs typeface="Arial"/>
            </a:endParaRPr>
          </a:p>
          <a:p>
            <a:pPr>
              <a:lnSpc>
                <a:spcPct val="100000"/>
              </a:lnSpc>
              <a:spcBef>
                <a:spcPts val="0"/>
              </a:spcBef>
              <a:spcAft>
                <a:spcPts val="0"/>
              </a:spcAft>
            </a:pPr>
            <a:r>
              <a:rPr lang="nl-NL" sz="1800">
                <a:solidFill>
                  <a:schemeClr val="tx1"/>
                </a:solidFill>
                <a:cs typeface="Arial"/>
              </a:rPr>
              <a:t>Een overzicht van de vaardigheden met uitleg en filmpjes over hoe je de vaardigheden aanleert.</a:t>
            </a:r>
          </a:p>
          <a:p>
            <a:pPr>
              <a:lnSpc>
                <a:spcPct val="100000"/>
              </a:lnSpc>
              <a:spcBef>
                <a:spcPts val="0"/>
              </a:spcBef>
              <a:spcAft>
                <a:spcPts val="0"/>
              </a:spcAft>
            </a:pPr>
            <a:r>
              <a:rPr lang="nl-NL" sz="1800">
                <a:solidFill>
                  <a:schemeClr val="tx1"/>
                </a:solidFill>
                <a:cs typeface="Arial"/>
              </a:rPr>
              <a:t>Een reeks praktische oefeningen per vaardigheid waarmee leerlingen/studenten deze vaardigheden kunnen oefenen en eigen maken.</a:t>
            </a:r>
          </a:p>
          <a:p>
            <a:pPr>
              <a:lnSpc>
                <a:spcPct val="100000"/>
              </a:lnSpc>
              <a:spcBef>
                <a:spcPts val="0"/>
              </a:spcBef>
              <a:spcAft>
                <a:spcPts val="0"/>
              </a:spcAft>
            </a:pPr>
            <a:r>
              <a:rPr lang="nl-NL" sz="1800">
                <a:solidFill>
                  <a:schemeClr val="tx1"/>
                </a:solidFill>
                <a:cs typeface="Arial"/>
              </a:rPr>
              <a:t>Een </a:t>
            </a:r>
            <a:r>
              <a:rPr lang="nl-NL" sz="1800" err="1">
                <a:solidFill>
                  <a:schemeClr val="tx1"/>
                </a:solidFill>
                <a:cs typeface="Arial"/>
              </a:rPr>
              <a:t>voortgangstracker</a:t>
            </a:r>
            <a:r>
              <a:rPr lang="nl-NL" sz="1800">
                <a:solidFill>
                  <a:schemeClr val="tx1"/>
                </a:solidFill>
                <a:cs typeface="Arial"/>
              </a:rPr>
              <a:t> waarmee de leerling/student de eigen voortgang kan bijhouden.</a:t>
            </a:r>
          </a:p>
          <a:p>
            <a:pPr marL="0" indent="0">
              <a:lnSpc>
                <a:spcPct val="100000"/>
              </a:lnSpc>
              <a:spcBef>
                <a:spcPts val="1200"/>
              </a:spcBef>
              <a:spcAft>
                <a:spcPts val="0"/>
              </a:spcAft>
              <a:buNone/>
            </a:pPr>
            <a:endParaRPr lang="en-US">
              <a:solidFill>
                <a:schemeClr val="tx1"/>
              </a:solidFill>
              <a:latin typeface="Arial"/>
              <a:cs typeface="Arial"/>
            </a:endParaRPr>
          </a:p>
          <a:p>
            <a:pPr marL="0" indent="0">
              <a:lnSpc>
                <a:spcPct val="100000"/>
              </a:lnSpc>
              <a:spcBef>
                <a:spcPts val="1200"/>
              </a:spcBef>
              <a:spcAft>
                <a:spcPts val="0"/>
              </a:spcAft>
              <a:buNone/>
            </a:pPr>
            <a:endParaRPr lang="en-US">
              <a:solidFill>
                <a:srgbClr val="2C3338"/>
              </a:solidFill>
              <a:latin typeface="Arial"/>
              <a:cs typeface="Arial"/>
            </a:endParaRPr>
          </a:p>
          <a:p>
            <a:pPr marL="0" indent="0">
              <a:lnSpc>
                <a:spcPct val="100000"/>
              </a:lnSpc>
              <a:spcBef>
                <a:spcPts val="0"/>
              </a:spcBef>
              <a:spcAft>
                <a:spcPts val="0"/>
              </a:spcAft>
              <a:buNone/>
            </a:pPr>
            <a:endParaRPr lang="en-US">
              <a:solidFill>
                <a:srgbClr val="2C3338"/>
              </a:solidFill>
              <a:latin typeface="Arial"/>
              <a:cs typeface="Arial"/>
            </a:endParaRPr>
          </a:p>
          <a:p>
            <a:pPr marL="0" indent="0">
              <a:buNone/>
            </a:pPr>
            <a:endParaRPr lang="en-US">
              <a:solidFill>
                <a:srgbClr val="2C3338"/>
              </a:solidFill>
              <a:latin typeface="Arial"/>
              <a:cs typeface="Arial"/>
            </a:endParaRPr>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en-US" b="1">
                <a:solidFill>
                  <a:schemeClr val="tx1"/>
                </a:solidFill>
                <a:latin typeface="Lexend regular"/>
                <a:cs typeface="Arial"/>
                <a:sym typeface="Arial"/>
              </a:rPr>
              <a:t>De ACE Yourself app </a:t>
            </a:r>
            <a:r>
              <a:rPr lang="en-US" b="1" err="1">
                <a:solidFill>
                  <a:schemeClr val="tx1"/>
                </a:solidFill>
                <a:latin typeface="Lexend regular"/>
                <a:cs typeface="Arial"/>
                <a:sym typeface="Arial"/>
              </a:rPr>
              <a:t>biedt</a:t>
            </a:r>
            <a:r>
              <a:rPr lang="en-US" b="1">
                <a:solidFill>
                  <a:schemeClr val="tx1"/>
                </a:solidFill>
                <a:latin typeface="Lexend regular"/>
                <a:cs typeface="Arial"/>
                <a:sym typeface="Arial"/>
              </a:rPr>
              <a:t>:</a:t>
            </a:r>
            <a:br>
              <a:rPr lang="en-US">
                <a:solidFill>
                  <a:schemeClr val="tx1"/>
                </a:solidFill>
                <a:latin typeface="Lexend regular"/>
                <a:cs typeface="Arial"/>
              </a:rPr>
            </a:br>
            <a:endParaRPr lang="en-US">
              <a:solidFill>
                <a:schemeClr val="tx1"/>
              </a:solidFill>
              <a:latin typeface="Lexend bold"/>
            </a:endParaRP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3" name="Google Shape;129;p8" descr="A person holding a cell phone&#10;&#10;Description automatically generated">
            <a:extLst>
              <a:ext uri="{FF2B5EF4-FFF2-40B4-BE49-F238E27FC236}">
                <a16:creationId xmlns:a16="http://schemas.microsoft.com/office/drawing/2014/main" id="{0CC5A0B6-993C-4DEE-EF22-91132DAD19C7}"/>
              </a:ext>
            </a:extLst>
          </p:cNvPr>
          <p:cNvPicPr preferRelativeResize="0"/>
          <p:nvPr/>
        </p:nvPicPr>
        <p:blipFill rotWithShape="1">
          <a:blip r:embed="rId2">
            <a:alphaModFix/>
          </a:blip>
          <a:srcRect l="33173" r="20854"/>
          <a:stretch/>
        </p:blipFill>
        <p:spPr>
          <a:xfrm>
            <a:off x="7376781" y="321575"/>
            <a:ext cx="3999783" cy="5926545"/>
          </a:xfrm>
          <a:prstGeom prst="ellipse">
            <a:avLst/>
          </a:prstGeom>
          <a:ln>
            <a:noFill/>
          </a:ln>
          <a:effectLst>
            <a:softEdge rad="112500"/>
          </a:effectLst>
        </p:spPr>
      </p:pic>
    </p:spTree>
    <p:extLst>
      <p:ext uri="{BB962C8B-B14F-4D97-AF65-F5344CB8AC3E}">
        <p14:creationId xmlns:p14="http://schemas.microsoft.com/office/powerpoint/2010/main" val="148674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6201204" cy="3563937"/>
          </a:xfrm>
        </p:spPr>
        <p:txBody>
          <a:bodyPr vert="horz" lIns="0" tIns="0" rIns="0" bIns="0" rtlCol="0" anchor="t">
            <a:noAutofit/>
          </a:bodyPr>
          <a:lstStyle/>
          <a:p>
            <a:pPr marL="0" indent="0">
              <a:lnSpc>
                <a:spcPct val="100000"/>
              </a:lnSpc>
              <a:spcBef>
                <a:spcPts val="0"/>
              </a:spcBef>
              <a:spcAft>
                <a:spcPts val="0"/>
              </a:spcAft>
              <a:buNone/>
            </a:pPr>
            <a:r>
              <a:rPr lang="en-US" sz="1800" b="1" err="1">
                <a:solidFill>
                  <a:schemeClr val="tx1"/>
                </a:solidFill>
                <a:latin typeface="Lexend regular"/>
                <a:cs typeface="Arial"/>
                <a:sym typeface="Arial"/>
              </a:rPr>
              <a:t>Voor</a:t>
            </a:r>
            <a:r>
              <a:rPr lang="en-US" sz="1800" b="1">
                <a:solidFill>
                  <a:schemeClr val="tx1"/>
                </a:solidFill>
                <a:latin typeface="Lexend regular"/>
                <a:cs typeface="Arial"/>
                <a:sym typeface="Arial"/>
              </a:rPr>
              <a:t> </a:t>
            </a:r>
            <a:r>
              <a:rPr lang="en-US" sz="1800" b="1" err="1">
                <a:solidFill>
                  <a:schemeClr val="tx1"/>
                </a:solidFill>
                <a:latin typeface="Lexend regular"/>
                <a:cs typeface="Arial"/>
                <a:sym typeface="Arial"/>
              </a:rPr>
              <a:t>docenten</a:t>
            </a:r>
            <a:endParaRPr lang="en-US" sz="1800">
              <a:solidFill>
                <a:schemeClr val="tx1"/>
              </a:solidFill>
              <a:latin typeface="Lexend regular"/>
              <a:cs typeface="Arial"/>
            </a:endParaRPr>
          </a:p>
          <a:p>
            <a:pPr>
              <a:lnSpc>
                <a:spcPct val="100000"/>
              </a:lnSpc>
              <a:spcBef>
                <a:spcPts val="1200"/>
              </a:spcBef>
              <a:spcAft>
                <a:spcPts val="0"/>
              </a:spcAft>
            </a:pPr>
            <a:r>
              <a:rPr lang="en-US" sz="1800">
                <a:solidFill>
                  <a:schemeClr val="tx1"/>
                </a:solidFill>
                <a:latin typeface="Lexend regular"/>
                <a:cs typeface="Arial"/>
                <a:sym typeface="Arial"/>
              </a:rPr>
              <a:t>Support om </a:t>
            </a:r>
            <a:r>
              <a:rPr lang="en-US" sz="1800" err="1">
                <a:solidFill>
                  <a:schemeClr val="tx1"/>
                </a:solidFill>
                <a:latin typeface="Lexend regular"/>
                <a:cs typeface="Arial"/>
                <a:sym typeface="Arial"/>
              </a:rPr>
              <a:t>generieke</a:t>
            </a:r>
            <a:r>
              <a:rPr lang="en-US" sz="1800">
                <a:solidFill>
                  <a:schemeClr val="tx1"/>
                </a:solidFill>
                <a:latin typeface="Lexend regular"/>
                <a:cs typeface="Arial"/>
                <a:sym typeface="Arial"/>
              </a:rPr>
              <a:t> </a:t>
            </a:r>
            <a:r>
              <a:rPr lang="en-US" sz="1800" err="1">
                <a:solidFill>
                  <a:schemeClr val="tx1"/>
                </a:solidFill>
                <a:latin typeface="Lexend regular"/>
                <a:cs typeface="Arial"/>
                <a:sym typeface="Arial"/>
              </a:rPr>
              <a:t>vaardigheden</a:t>
            </a:r>
            <a:r>
              <a:rPr lang="en-US" sz="1800">
                <a:solidFill>
                  <a:schemeClr val="tx1"/>
                </a:solidFill>
                <a:latin typeface="Lexend regular"/>
                <a:cs typeface="Arial"/>
                <a:sym typeface="Arial"/>
              </a:rPr>
              <a:t> op </a:t>
            </a:r>
            <a:r>
              <a:rPr lang="en-US" sz="1800" err="1">
                <a:solidFill>
                  <a:schemeClr val="tx1"/>
                </a:solidFill>
                <a:latin typeface="Lexend regular"/>
                <a:cs typeface="Arial"/>
                <a:sym typeface="Arial"/>
              </a:rPr>
              <a:t>een</a:t>
            </a:r>
            <a:r>
              <a:rPr lang="en-US" sz="1800">
                <a:solidFill>
                  <a:schemeClr val="tx1"/>
                </a:solidFill>
                <a:latin typeface="Lexend regular"/>
                <a:cs typeface="Arial"/>
                <a:sym typeface="Arial"/>
              </a:rPr>
              <a:t> </a:t>
            </a:r>
            <a:r>
              <a:rPr lang="en-US" sz="1800" err="1">
                <a:solidFill>
                  <a:schemeClr val="tx1"/>
                </a:solidFill>
                <a:latin typeface="Lexend regular"/>
                <a:cs typeface="Arial"/>
                <a:sym typeface="Arial"/>
              </a:rPr>
              <a:t>wetenschappelijk</a:t>
            </a:r>
            <a:r>
              <a:rPr lang="en-US" sz="1800">
                <a:solidFill>
                  <a:schemeClr val="tx1"/>
                </a:solidFill>
                <a:latin typeface="Lexend regular"/>
                <a:cs typeface="Arial"/>
                <a:sym typeface="Arial"/>
              </a:rPr>
              <a:t> </a:t>
            </a:r>
            <a:r>
              <a:rPr lang="en-US" sz="1800" err="1">
                <a:solidFill>
                  <a:schemeClr val="tx1"/>
                </a:solidFill>
                <a:latin typeface="Lexend regular"/>
                <a:cs typeface="Arial"/>
                <a:sym typeface="Arial"/>
              </a:rPr>
              <a:t>onderbouwde</a:t>
            </a:r>
            <a:r>
              <a:rPr lang="en-US" sz="1800">
                <a:solidFill>
                  <a:schemeClr val="tx1"/>
                </a:solidFill>
                <a:latin typeface="Lexend regular"/>
                <a:cs typeface="Arial"/>
                <a:sym typeface="Arial"/>
              </a:rPr>
              <a:t> </a:t>
            </a:r>
            <a:r>
              <a:rPr lang="en-US" sz="1800" err="1">
                <a:solidFill>
                  <a:schemeClr val="tx1"/>
                </a:solidFill>
                <a:latin typeface="Lexend regular"/>
                <a:cs typeface="Arial"/>
                <a:sym typeface="Arial"/>
              </a:rPr>
              <a:t>manier</a:t>
            </a:r>
            <a:r>
              <a:rPr lang="en-US" sz="1800">
                <a:solidFill>
                  <a:schemeClr val="tx1"/>
                </a:solidFill>
                <a:latin typeface="Lexend regular"/>
                <a:cs typeface="Arial"/>
                <a:sym typeface="Arial"/>
              </a:rPr>
              <a:t> aan te </a:t>
            </a:r>
            <a:r>
              <a:rPr lang="en-US" sz="1800" err="1">
                <a:solidFill>
                  <a:schemeClr val="tx1"/>
                </a:solidFill>
                <a:latin typeface="Lexend regular"/>
                <a:cs typeface="Arial"/>
                <a:sym typeface="Arial"/>
              </a:rPr>
              <a:t>leren</a:t>
            </a:r>
            <a:r>
              <a:rPr lang="en-US" sz="1800">
                <a:solidFill>
                  <a:schemeClr val="tx1"/>
                </a:solidFill>
                <a:latin typeface="Lexend regular"/>
                <a:cs typeface="Arial"/>
                <a:sym typeface="Arial"/>
              </a:rPr>
              <a:t>. </a:t>
            </a:r>
            <a:endParaRPr lang="en-US" sz="1800">
              <a:solidFill>
                <a:schemeClr val="tx1"/>
              </a:solidFill>
              <a:latin typeface="Lexend regular"/>
              <a:cs typeface="Arial"/>
            </a:endParaRPr>
          </a:p>
          <a:p>
            <a:pPr>
              <a:lnSpc>
                <a:spcPct val="100000"/>
              </a:lnSpc>
              <a:spcBef>
                <a:spcPts val="1200"/>
              </a:spcBef>
              <a:spcAft>
                <a:spcPts val="0"/>
              </a:spcAft>
            </a:pPr>
            <a:r>
              <a:rPr lang="en-US" sz="1800" err="1">
                <a:solidFill>
                  <a:schemeClr val="tx1"/>
                </a:solidFill>
                <a:cs typeface="Arial"/>
              </a:rPr>
              <a:t>Een</a:t>
            </a:r>
            <a:r>
              <a:rPr lang="en-US" sz="1800">
                <a:solidFill>
                  <a:schemeClr val="tx1"/>
                </a:solidFill>
                <a:cs typeface="Arial"/>
              </a:rPr>
              <a:t> </a:t>
            </a:r>
            <a:r>
              <a:rPr lang="en-US" sz="1800" err="1">
                <a:solidFill>
                  <a:schemeClr val="tx1"/>
                </a:solidFill>
                <a:cs typeface="Arial"/>
              </a:rPr>
              <a:t>manier</a:t>
            </a:r>
            <a:r>
              <a:rPr lang="en-US" sz="1800">
                <a:solidFill>
                  <a:schemeClr val="tx1"/>
                </a:solidFill>
                <a:cs typeface="Arial"/>
              </a:rPr>
              <a:t> om </a:t>
            </a:r>
            <a:r>
              <a:rPr lang="en-US" sz="1800" err="1">
                <a:solidFill>
                  <a:schemeClr val="tx1"/>
                </a:solidFill>
                <a:cs typeface="Arial"/>
              </a:rPr>
              <a:t>binnen</a:t>
            </a:r>
            <a:r>
              <a:rPr lang="en-US" sz="1800">
                <a:solidFill>
                  <a:schemeClr val="tx1"/>
                </a:solidFill>
                <a:cs typeface="Arial"/>
              </a:rPr>
              <a:t> </a:t>
            </a:r>
            <a:r>
              <a:rPr lang="en-US" sz="1800" err="1">
                <a:solidFill>
                  <a:schemeClr val="tx1"/>
                </a:solidFill>
                <a:cs typeface="Arial"/>
              </a:rPr>
              <a:t>een</a:t>
            </a:r>
            <a:r>
              <a:rPr lang="en-US" sz="1800">
                <a:solidFill>
                  <a:schemeClr val="tx1"/>
                </a:solidFill>
                <a:cs typeface="Arial"/>
              </a:rPr>
              <a:t> school, </a:t>
            </a:r>
            <a:r>
              <a:rPr lang="en-US" sz="1800" err="1">
                <a:solidFill>
                  <a:schemeClr val="tx1"/>
                </a:solidFill>
                <a:cs typeface="Arial"/>
              </a:rPr>
              <a:t>faculteit</a:t>
            </a:r>
            <a:r>
              <a:rPr lang="en-US" sz="1800">
                <a:solidFill>
                  <a:schemeClr val="tx1"/>
                </a:solidFill>
                <a:cs typeface="Arial"/>
              </a:rPr>
              <a:t> of </a:t>
            </a:r>
            <a:r>
              <a:rPr lang="en-US" sz="1800" err="1">
                <a:solidFill>
                  <a:schemeClr val="tx1"/>
                </a:solidFill>
                <a:cs typeface="Arial"/>
              </a:rPr>
              <a:t>instelling</a:t>
            </a:r>
            <a:r>
              <a:rPr lang="en-US" sz="1800">
                <a:solidFill>
                  <a:schemeClr val="tx1"/>
                </a:solidFill>
                <a:cs typeface="Arial"/>
              </a:rPr>
              <a:t> </a:t>
            </a:r>
            <a:r>
              <a:rPr lang="en-US" sz="1800" err="1">
                <a:solidFill>
                  <a:schemeClr val="tx1"/>
                </a:solidFill>
                <a:cs typeface="Arial"/>
              </a:rPr>
              <a:t>vaardigheden</a:t>
            </a:r>
            <a:r>
              <a:rPr lang="en-US" sz="1800">
                <a:solidFill>
                  <a:schemeClr val="tx1"/>
                </a:solidFill>
                <a:cs typeface="Arial"/>
              </a:rPr>
              <a:t> op </a:t>
            </a:r>
            <a:r>
              <a:rPr lang="en-US" sz="1800" err="1">
                <a:solidFill>
                  <a:schemeClr val="tx1"/>
                </a:solidFill>
                <a:cs typeface="Arial"/>
              </a:rPr>
              <a:t>een</a:t>
            </a:r>
            <a:r>
              <a:rPr lang="en-US" sz="1800">
                <a:solidFill>
                  <a:schemeClr val="tx1"/>
                </a:solidFill>
                <a:cs typeface="Arial"/>
              </a:rPr>
              <a:t> </a:t>
            </a:r>
            <a:r>
              <a:rPr lang="en-US" sz="1800" err="1">
                <a:solidFill>
                  <a:schemeClr val="tx1"/>
                </a:solidFill>
                <a:cs typeface="Arial"/>
              </a:rPr>
              <a:t>expliciete</a:t>
            </a:r>
            <a:r>
              <a:rPr lang="en-US" sz="1800">
                <a:solidFill>
                  <a:schemeClr val="tx1"/>
                </a:solidFill>
                <a:cs typeface="Arial"/>
              </a:rPr>
              <a:t>, </a:t>
            </a:r>
            <a:r>
              <a:rPr lang="en-US" sz="1800" err="1">
                <a:solidFill>
                  <a:schemeClr val="tx1"/>
                </a:solidFill>
                <a:cs typeface="Arial"/>
              </a:rPr>
              <a:t>consistente</a:t>
            </a:r>
            <a:r>
              <a:rPr lang="en-US" sz="1800">
                <a:solidFill>
                  <a:schemeClr val="tx1"/>
                </a:solidFill>
                <a:cs typeface="Arial"/>
              </a:rPr>
              <a:t>, </a:t>
            </a:r>
            <a:r>
              <a:rPr lang="en-US" sz="1800" err="1">
                <a:solidFill>
                  <a:schemeClr val="tx1"/>
                </a:solidFill>
                <a:cs typeface="Arial"/>
              </a:rPr>
              <a:t>vakoverstijgende</a:t>
            </a:r>
            <a:r>
              <a:rPr lang="en-US" sz="1800">
                <a:solidFill>
                  <a:schemeClr val="tx1"/>
                </a:solidFill>
                <a:cs typeface="Arial"/>
              </a:rPr>
              <a:t> </a:t>
            </a:r>
            <a:r>
              <a:rPr lang="en-US" sz="1800" err="1">
                <a:solidFill>
                  <a:schemeClr val="tx1"/>
                </a:solidFill>
                <a:cs typeface="Arial"/>
              </a:rPr>
              <a:t>manier</a:t>
            </a:r>
            <a:r>
              <a:rPr lang="en-US" sz="1800">
                <a:solidFill>
                  <a:schemeClr val="tx1"/>
                </a:solidFill>
                <a:cs typeface="Arial"/>
              </a:rPr>
              <a:t> aan te </a:t>
            </a:r>
            <a:r>
              <a:rPr lang="en-US" sz="1800" err="1">
                <a:solidFill>
                  <a:schemeClr val="tx1"/>
                </a:solidFill>
                <a:cs typeface="Arial"/>
              </a:rPr>
              <a:t>leren</a:t>
            </a:r>
            <a:r>
              <a:rPr lang="en-US" sz="1800">
                <a:solidFill>
                  <a:schemeClr val="tx1"/>
                </a:solidFill>
                <a:cs typeface="Arial"/>
              </a:rPr>
              <a:t>. </a:t>
            </a:r>
          </a:p>
          <a:p>
            <a:pPr>
              <a:lnSpc>
                <a:spcPct val="100000"/>
              </a:lnSpc>
              <a:spcBef>
                <a:spcPts val="1200"/>
              </a:spcBef>
              <a:spcAft>
                <a:spcPts val="0"/>
              </a:spcAft>
            </a:pPr>
            <a:r>
              <a:rPr lang="en-US" sz="1800" err="1">
                <a:solidFill>
                  <a:schemeClr val="tx1"/>
                </a:solidFill>
                <a:latin typeface="Lexend regular"/>
                <a:cs typeface="Arial"/>
              </a:rPr>
              <a:t>Mogelijkheden</a:t>
            </a:r>
            <a:r>
              <a:rPr lang="en-US" sz="1800">
                <a:solidFill>
                  <a:schemeClr val="tx1"/>
                </a:solidFill>
                <a:latin typeface="Lexend regular"/>
                <a:cs typeface="Arial"/>
              </a:rPr>
              <a:t> om </a:t>
            </a:r>
            <a:r>
              <a:rPr lang="en-US" sz="1800" err="1">
                <a:solidFill>
                  <a:schemeClr val="tx1"/>
                </a:solidFill>
                <a:latin typeface="Lexend regular"/>
                <a:cs typeface="Arial"/>
              </a:rPr>
              <a:t>hun</a:t>
            </a:r>
            <a:r>
              <a:rPr lang="en-US" sz="1800">
                <a:solidFill>
                  <a:schemeClr val="tx1"/>
                </a:solidFill>
                <a:latin typeface="Lexend regular"/>
                <a:cs typeface="Arial"/>
              </a:rPr>
              <a:t> </a:t>
            </a:r>
            <a:r>
              <a:rPr lang="en-US" sz="1800" err="1">
                <a:solidFill>
                  <a:schemeClr val="tx1"/>
                </a:solidFill>
                <a:latin typeface="Lexend regular"/>
                <a:cs typeface="Arial"/>
              </a:rPr>
              <a:t>leerlingen</a:t>
            </a:r>
            <a:r>
              <a:rPr lang="en-US" sz="1800">
                <a:solidFill>
                  <a:schemeClr val="tx1"/>
                </a:solidFill>
                <a:latin typeface="Lexend regular"/>
                <a:cs typeface="Arial"/>
              </a:rPr>
              <a:t>/</a:t>
            </a:r>
            <a:r>
              <a:rPr lang="en-US" sz="1800" err="1">
                <a:solidFill>
                  <a:schemeClr val="tx1"/>
                </a:solidFill>
                <a:latin typeface="Lexend regular"/>
                <a:cs typeface="Arial"/>
              </a:rPr>
              <a:t>studenten</a:t>
            </a:r>
            <a:r>
              <a:rPr lang="en-US" sz="1800">
                <a:solidFill>
                  <a:schemeClr val="tx1"/>
                </a:solidFill>
                <a:latin typeface="Lexend regular"/>
                <a:cs typeface="Arial"/>
              </a:rPr>
              <a:t> te </a:t>
            </a:r>
            <a:r>
              <a:rPr lang="en-US" sz="1800" err="1">
                <a:solidFill>
                  <a:schemeClr val="tx1"/>
                </a:solidFill>
                <a:latin typeface="Lexend regular"/>
                <a:cs typeface="Arial"/>
              </a:rPr>
              <a:t>coachen</a:t>
            </a:r>
            <a:r>
              <a:rPr lang="en-US" sz="1800">
                <a:solidFill>
                  <a:schemeClr val="tx1"/>
                </a:solidFill>
                <a:latin typeface="Lexend regular"/>
                <a:cs typeface="Arial"/>
              </a:rPr>
              <a:t> in het </a:t>
            </a:r>
            <a:r>
              <a:rPr lang="en-US" sz="1800" err="1">
                <a:solidFill>
                  <a:schemeClr val="tx1"/>
                </a:solidFill>
                <a:latin typeface="Lexend regular"/>
                <a:cs typeface="Arial"/>
              </a:rPr>
              <a:t>aanleren</a:t>
            </a:r>
            <a:r>
              <a:rPr lang="en-US" sz="1800">
                <a:solidFill>
                  <a:schemeClr val="tx1"/>
                </a:solidFill>
                <a:latin typeface="Lexend regular"/>
                <a:cs typeface="Arial"/>
              </a:rPr>
              <a:t> van </a:t>
            </a:r>
            <a:r>
              <a:rPr lang="en-US" sz="1800" err="1">
                <a:solidFill>
                  <a:schemeClr val="tx1"/>
                </a:solidFill>
                <a:latin typeface="Lexend regular"/>
                <a:cs typeface="Arial"/>
              </a:rPr>
              <a:t>vaardigheden</a:t>
            </a:r>
            <a:r>
              <a:rPr lang="en-US" sz="1800">
                <a:solidFill>
                  <a:schemeClr val="tx1"/>
                </a:solidFill>
                <a:latin typeface="Lexend regular"/>
                <a:cs typeface="Arial"/>
              </a:rPr>
              <a:t>. </a:t>
            </a: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endParaRPr>
          </a:p>
          <a:p>
            <a:pPr marL="0" indent="0">
              <a:lnSpc>
                <a:spcPct val="100000"/>
              </a:lnSpc>
              <a:spcBef>
                <a:spcPts val="0"/>
              </a:spcBef>
              <a:spcAft>
                <a:spcPts val="0"/>
              </a:spcAft>
              <a:buFont typeface="Arial,Sans-Serif"/>
              <a:buChar char="-"/>
            </a:pPr>
            <a:endParaRPr lang="en-US"/>
          </a:p>
          <a:p>
            <a:pPr marL="0" indent="0">
              <a:lnSpc>
                <a:spcPct val="100000"/>
              </a:lnSpc>
              <a:spcBef>
                <a:spcPts val="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0" indent="0">
              <a:lnSpc>
                <a:spcPct val="100000"/>
              </a:lnSpc>
              <a:spcBef>
                <a:spcPts val="1200"/>
              </a:spcBef>
              <a:spcAft>
                <a:spcPts val="0"/>
              </a:spcAft>
              <a:buNone/>
            </a:pPr>
            <a:endParaRPr lang="en-US">
              <a:solidFill>
                <a:srgbClr val="2C3338"/>
              </a:solidFill>
              <a:latin typeface="Arial"/>
              <a:cs typeface="Arial"/>
            </a:endParaRPr>
          </a:p>
          <a:p>
            <a:pPr marL="0" indent="0">
              <a:lnSpc>
                <a:spcPct val="100000"/>
              </a:lnSpc>
              <a:spcBef>
                <a:spcPts val="0"/>
              </a:spcBef>
              <a:spcAft>
                <a:spcPts val="0"/>
              </a:spcAft>
              <a:buNone/>
            </a:pPr>
            <a:endParaRPr lang="en-US">
              <a:solidFill>
                <a:srgbClr val="2C3338"/>
              </a:solidFill>
              <a:latin typeface="Arial"/>
              <a:cs typeface="Arial"/>
            </a:endParaRPr>
          </a:p>
          <a:p>
            <a:pPr marL="0" indent="0">
              <a:buNone/>
            </a:pPr>
            <a:endParaRPr lang="en-US">
              <a:solidFill>
                <a:srgbClr val="2C3338"/>
              </a:solidFill>
              <a:latin typeface="Arial"/>
              <a:cs typeface="Arial"/>
            </a:endParaRPr>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en-US" b="1">
                <a:solidFill>
                  <a:schemeClr val="tx1"/>
                </a:solidFill>
                <a:latin typeface="Lexend regular"/>
                <a:cs typeface="Arial"/>
                <a:sym typeface="Arial"/>
              </a:rPr>
              <a:t>De ACE Yourself app </a:t>
            </a:r>
            <a:r>
              <a:rPr lang="en-US" b="1" err="1">
                <a:solidFill>
                  <a:schemeClr val="tx1"/>
                </a:solidFill>
                <a:latin typeface="Lexend regular"/>
                <a:cs typeface="Arial"/>
                <a:sym typeface="Arial"/>
              </a:rPr>
              <a:t>biedt</a:t>
            </a:r>
            <a:r>
              <a:rPr lang="en-US" b="1">
                <a:solidFill>
                  <a:schemeClr val="tx1"/>
                </a:solidFill>
                <a:latin typeface="Lexend regular"/>
                <a:cs typeface="Arial"/>
                <a:sym typeface="Arial"/>
              </a:rPr>
              <a:t>:</a:t>
            </a:r>
            <a:br>
              <a:rPr lang="en-US">
                <a:solidFill>
                  <a:schemeClr val="tx1"/>
                </a:solidFill>
                <a:latin typeface="Lexend regular"/>
                <a:cs typeface="Arial"/>
              </a:rPr>
            </a:br>
            <a:endParaRPr lang="en-US">
              <a:solidFill>
                <a:schemeClr val="tx1"/>
              </a:solidFill>
              <a:latin typeface="Lexend bold"/>
            </a:endParaRP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4" name="Google Shape;137;p9" descr="A person smiling with red hair&#10;&#10;Description automatically generated">
            <a:extLst>
              <a:ext uri="{FF2B5EF4-FFF2-40B4-BE49-F238E27FC236}">
                <a16:creationId xmlns:a16="http://schemas.microsoft.com/office/drawing/2014/main" id="{62F977EB-9F7C-F5BF-718C-22A9662F2046}"/>
              </a:ext>
            </a:extLst>
          </p:cNvPr>
          <p:cNvPicPr preferRelativeResize="0"/>
          <p:nvPr/>
        </p:nvPicPr>
        <p:blipFill rotWithShape="1">
          <a:blip r:embed="rId2">
            <a:alphaModFix/>
          </a:blip>
          <a:srcRect l="55288"/>
          <a:stretch/>
        </p:blipFill>
        <p:spPr>
          <a:xfrm>
            <a:off x="7495892" y="392570"/>
            <a:ext cx="3816542" cy="5764332"/>
          </a:xfrm>
          <a:prstGeom prst="ellipse">
            <a:avLst/>
          </a:prstGeom>
          <a:ln>
            <a:noFill/>
          </a:ln>
          <a:effectLst>
            <a:softEdge rad="112500"/>
          </a:effectLst>
        </p:spPr>
      </p:pic>
    </p:spTree>
    <p:extLst>
      <p:ext uri="{BB962C8B-B14F-4D97-AF65-F5344CB8AC3E}">
        <p14:creationId xmlns:p14="http://schemas.microsoft.com/office/powerpoint/2010/main" val="420567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0" y="1989138"/>
            <a:ext cx="6917423" cy="3563937"/>
          </a:xfrm>
        </p:spPr>
        <p:txBody>
          <a:bodyPr vert="horz" lIns="0" tIns="0" rIns="0" bIns="0" rtlCol="0" anchor="t">
            <a:noAutofit/>
          </a:bodyPr>
          <a:lstStyle/>
          <a:p>
            <a:pPr marL="0" indent="0">
              <a:lnSpc>
                <a:spcPct val="100000"/>
              </a:lnSpc>
              <a:spcBef>
                <a:spcPts val="0"/>
              </a:spcBef>
              <a:spcAft>
                <a:spcPts val="0"/>
              </a:spcAft>
              <a:buNone/>
            </a:pPr>
            <a:r>
              <a:rPr lang="en-US" sz="1800" b="1" err="1">
                <a:solidFill>
                  <a:schemeClr val="tx1"/>
                </a:solidFill>
                <a:cs typeface="Arial"/>
              </a:rPr>
              <a:t>Voor</a:t>
            </a:r>
            <a:r>
              <a:rPr lang="en-US" sz="1800" b="1">
                <a:solidFill>
                  <a:schemeClr val="tx1"/>
                </a:solidFill>
                <a:cs typeface="Arial"/>
              </a:rPr>
              <a:t> </a:t>
            </a:r>
            <a:r>
              <a:rPr lang="en-US" sz="1800" b="1" err="1">
                <a:solidFill>
                  <a:schemeClr val="tx1"/>
                </a:solidFill>
                <a:cs typeface="Arial"/>
              </a:rPr>
              <a:t>leerlingen</a:t>
            </a:r>
            <a:r>
              <a:rPr lang="en-US" sz="1800" b="1">
                <a:solidFill>
                  <a:schemeClr val="tx1"/>
                </a:solidFill>
                <a:cs typeface="Arial"/>
              </a:rPr>
              <a:t>/</a:t>
            </a:r>
            <a:r>
              <a:rPr lang="en-US" sz="1800" b="1" err="1">
                <a:solidFill>
                  <a:schemeClr val="tx1"/>
                </a:solidFill>
                <a:cs typeface="Arial"/>
              </a:rPr>
              <a:t>studenten</a:t>
            </a:r>
            <a:endParaRPr lang="en-US" sz="1800" b="1">
              <a:solidFill>
                <a:schemeClr val="tx1"/>
              </a:solidFill>
              <a:cs typeface="Arial"/>
            </a:endParaRPr>
          </a:p>
          <a:p>
            <a:pPr marL="0" indent="0">
              <a:lnSpc>
                <a:spcPct val="100000"/>
              </a:lnSpc>
              <a:spcBef>
                <a:spcPts val="0"/>
              </a:spcBef>
              <a:spcAft>
                <a:spcPts val="0"/>
              </a:spcAft>
              <a:buNone/>
            </a:pPr>
            <a:endParaRPr lang="nl-NL" sz="1800" b="1">
              <a:solidFill>
                <a:schemeClr val="tx1"/>
              </a:solidFill>
              <a:cs typeface="Arial"/>
            </a:endParaRPr>
          </a:p>
          <a:p>
            <a:pPr>
              <a:lnSpc>
                <a:spcPct val="100000"/>
              </a:lnSpc>
              <a:spcBef>
                <a:spcPts val="1200"/>
              </a:spcBef>
              <a:spcAft>
                <a:spcPts val="0"/>
              </a:spcAft>
            </a:pPr>
            <a:r>
              <a:rPr lang="nl-NL" sz="1800">
                <a:solidFill>
                  <a:srgbClr val="2C3338"/>
                </a:solidFill>
                <a:cs typeface="Arial"/>
              </a:rPr>
              <a:t>Leerlingen en studenten hebben inzicht in welke vaardigheden belangrijk zijn voor hun professionele ontwikkeling en hoe deze vaardigheden terugkomen in diverse vakken (transfer).</a:t>
            </a:r>
          </a:p>
          <a:p>
            <a:pPr>
              <a:lnSpc>
                <a:spcPct val="100000"/>
              </a:lnSpc>
              <a:spcBef>
                <a:spcPts val="1200"/>
              </a:spcBef>
              <a:spcAft>
                <a:spcPts val="0"/>
              </a:spcAft>
            </a:pPr>
            <a:r>
              <a:rPr lang="nl-NL" sz="1800">
                <a:solidFill>
                  <a:srgbClr val="2C3338"/>
                </a:solidFill>
                <a:cs typeface="Arial"/>
              </a:rPr>
              <a:t>Leerlingen en studenten ervaren een grotere mate van bekwaamheid in de vaardigheden (persoonlijke, sociale en studievaardigheden) waarmee ze oefenen met de app. Dit vergroot het studiesucces.</a:t>
            </a:r>
          </a:p>
          <a:p>
            <a:pPr>
              <a:lnSpc>
                <a:spcPct val="100000"/>
              </a:lnSpc>
              <a:spcBef>
                <a:spcPts val="1200"/>
              </a:spcBef>
              <a:spcAft>
                <a:spcPts val="0"/>
              </a:spcAft>
            </a:pPr>
            <a:r>
              <a:rPr lang="nl-NL" sz="1800">
                <a:solidFill>
                  <a:srgbClr val="2C3338"/>
                </a:solidFill>
                <a:cs typeface="Arial"/>
              </a:rPr>
              <a:t>Leerlingen en studenten hebben het gevoel dat ze beter voorbereid zijn op studeren in het hoger onderwijs en hun professionele toekomst door gebruik van de app.</a:t>
            </a:r>
          </a:p>
          <a:p>
            <a:pPr marL="0" indent="0">
              <a:lnSpc>
                <a:spcPct val="100000"/>
              </a:lnSpc>
              <a:spcBef>
                <a:spcPts val="1200"/>
              </a:spcBef>
              <a:spcAft>
                <a:spcPts val="0"/>
              </a:spcAft>
              <a:buNone/>
            </a:pPr>
            <a:endParaRPr lang="en-US">
              <a:solidFill>
                <a:srgbClr val="2C3338"/>
              </a:solidFill>
              <a:latin typeface="Arial"/>
              <a:cs typeface="Arial"/>
            </a:endParaRPr>
          </a:p>
          <a:p>
            <a:pPr marL="0" indent="0">
              <a:lnSpc>
                <a:spcPct val="100000"/>
              </a:lnSpc>
              <a:spcBef>
                <a:spcPts val="0"/>
              </a:spcBef>
              <a:spcAft>
                <a:spcPts val="0"/>
              </a:spcAft>
              <a:buNone/>
            </a:pPr>
            <a:endParaRPr lang="en-US">
              <a:solidFill>
                <a:srgbClr val="2C3338"/>
              </a:solidFill>
              <a:latin typeface="Arial"/>
              <a:cs typeface="Arial"/>
            </a:endParaRPr>
          </a:p>
          <a:p>
            <a:pPr marL="0" indent="0">
              <a:buNone/>
            </a:pPr>
            <a:endParaRPr lang="en-US">
              <a:solidFill>
                <a:srgbClr val="2C3338"/>
              </a:solidFill>
              <a:latin typeface="Arial"/>
              <a:cs typeface="Arial"/>
            </a:endParaRPr>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en-US" b="1">
                <a:solidFill>
                  <a:schemeClr val="tx1"/>
                </a:solidFill>
                <a:latin typeface="Lexend regular"/>
                <a:cs typeface="Arial"/>
                <a:sym typeface="Arial"/>
              </a:rPr>
              <a:t>De ACE Yourself app </a:t>
            </a:r>
            <a:r>
              <a:rPr lang="en-US" b="1" err="1">
                <a:solidFill>
                  <a:schemeClr val="tx1"/>
                </a:solidFill>
                <a:latin typeface="Lexend regular"/>
                <a:cs typeface="Arial"/>
                <a:sym typeface="Arial"/>
              </a:rPr>
              <a:t>levert</a:t>
            </a:r>
            <a:r>
              <a:rPr lang="en-US" b="1">
                <a:solidFill>
                  <a:schemeClr val="tx1"/>
                </a:solidFill>
                <a:latin typeface="Lexend regular"/>
                <a:cs typeface="Arial"/>
                <a:sym typeface="Arial"/>
              </a:rPr>
              <a:t> op:</a:t>
            </a:r>
            <a:br>
              <a:rPr lang="en-US">
                <a:solidFill>
                  <a:schemeClr val="tx1"/>
                </a:solidFill>
                <a:latin typeface="Lexend regular"/>
                <a:cs typeface="Arial"/>
              </a:rPr>
            </a:br>
            <a:endParaRPr lang="en-US">
              <a:solidFill>
                <a:schemeClr val="tx1"/>
              </a:solidFill>
              <a:latin typeface="Lexend bold"/>
            </a:endParaRP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4" name="Picture 3">
            <a:extLst>
              <a:ext uri="{FF2B5EF4-FFF2-40B4-BE49-F238E27FC236}">
                <a16:creationId xmlns:a16="http://schemas.microsoft.com/office/drawing/2014/main" id="{06ED7F04-3518-5558-DABA-7BF3D37DD766}"/>
              </a:ext>
            </a:extLst>
          </p:cNvPr>
          <p:cNvPicPr>
            <a:picLocks noChangeAspect="1"/>
          </p:cNvPicPr>
          <p:nvPr/>
        </p:nvPicPr>
        <p:blipFill>
          <a:blip r:embed="rId3"/>
          <a:stretch>
            <a:fillRect/>
          </a:stretch>
        </p:blipFill>
        <p:spPr>
          <a:xfrm>
            <a:off x="8028894" y="1246409"/>
            <a:ext cx="3062941" cy="4378103"/>
          </a:xfrm>
          <a:prstGeom prst="ellipse">
            <a:avLst/>
          </a:prstGeom>
          <a:ln w="63500" cap="rnd">
            <a:noFill/>
          </a:ln>
          <a:effectLst>
            <a:softEdge rad="63500"/>
          </a:effectLst>
        </p:spPr>
      </p:pic>
    </p:spTree>
    <p:extLst>
      <p:ext uri="{BB962C8B-B14F-4D97-AF65-F5344CB8AC3E}">
        <p14:creationId xmlns:p14="http://schemas.microsoft.com/office/powerpoint/2010/main" val="218822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6362-5D4F-4147-67FF-F10681E13FDD}"/>
              </a:ext>
            </a:extLst>
          </p:cNvPr>
          <p:cNvSpPr>
            <a:spLocks noGrp="1"/>
          </p:cNvSpPr>
          <p:nvPr>
            <p:ph type="title"/>
          </p:nvPr>
        </p:nvSpPr>
        <p:spPr/>
        <p:txBody>
          <a:bodyPr/>
          <a:lstStyle/>
          <a:p>
            <a:r>
              <a:rPr lang="en-US"/>
              <a:t>Agenda</a:t>
            </a:r>
            <a:endParaRPr lang="nl-NL"/>
          </a:p>
        </p:txBody>
      </p:sp>
      <p:sp>
        <p:nvSpPr>
          <p:cNvPr id="3" name="Text Placeholder 2">
            <a:extLst>
              <a:ext uri="{FF2B5EF4-FFF2-40B4-BE49-F238E27FC236}">
                <a16:creationId xmlns:a16="http://schemas.microsoft.com/office/drawing/2014/main" id="{4C8E62BE-0B0F-1236-D591-15C63D1C7861}"/>
              </a:ext>
            </a:extLst>
          </p:cNvPr>
          <p:cNvSpPr>
            <a:spLocks noGrp="1"/>
          </p:cNvSpPr>
          <p:nvPr>
            <p:ph type="body" sz="quarter" idx="19"/>
          </p:nvPr>
        </p:nvSpPr>
        <p:spPr/>
        <p:txBody>
          <a:bodyPr/>
          <a:lstStyle/>
          <a:p>
            <a:br>
              <a:rPr lang="en-US"/>
            </a:br>
            <a:r>
              <a:rPr lang="en-US"/>
              <a:t>Uitdagingen</a:t>
            </a:r>
            <a:endParaRPr lang="nl-NL"/>
          </a:p>
        </p:txBody>
      </p:sp>
      <p:sp>
        <p:nvSpPr>
          <p:cNvPr id="5" name="Text Placeholder 4">
            <a:extLst>
              <a:ext uri="{FF2B5EF4-FFF2-40B4-BE49-F238E27FC236}">
                <a16:creationId xmlns:a16="http://schemas.microsoft.com/office/drawing/2014/main" id="{6E6C12E9-E593-0F10-C986-C2C062F7B9C0}"/>
              </a:ext>
            </a:extLst>
          </p:cNvPr>
          <p:cNvSpPr>
            <a:spLocks noGrp="1"/>
          </p:cNvSpPr>
          <p:nvPr>
            <p:ph type="body" sz="quarter" idx="29"/>
          </p:nvPr>
        </p:nvSpPr>
        <p:spPr/>
        <p:txBody>
          <a:bodyPr/>
          <a:lstStyle/>
          <a:p>
            <a:br>
              <a:rPr lang="en-US"/>
            </a:br>
            <a:r>
              <a:rPr lang="en-US"/>
              <a:t>De Ace yourself app</a:t>
            </a:r>
            <a:endParaRPr lang="nl-NL"/>
          </a:p>
        </p:txBody>
      </p:sp>
      <p:sp>
        <p:nvSpPr>
          <p:cNvPr id="7" name="Text Placeholder 6">
            <a:extLst>
              <a:ext uri="{FF2B5EF4-FFF2-40B4-BE49-F238E27FC236}">
                <a16:creationId xmlns:a16="http://schemas.microsoft.com/office/drawing/2014/main" id="{3EB61D37-210F-B65C-CE00-D26427AB77F2}"/>
              </a:ext>
            </a:extLst>
          </p:cNvPr>
          <p:cNvSpPr>
            <a:spLocks noGrp="1"/>
          </p:cNvSpPr>
          <p:nvPr>
            <p:ph type="body" sz="quarter" idx="31"/>
          </p:nvPr>
        </p:nvSpPr>
        <p:spPr/>
        <p:txBody>
          <a:bodyPr/>
          <a:lstStyle/>
          <a:p>
            <a:br>
              <a:rPr lang="en-US"/>
            </a:br>
            <a:r>
              <a:rPr lang="en-US"/>
              <a:t>Zelf aan de slag</a:t>
            </a:r>
            <a:endParaRPr lang="nl-NL"/>
          </a:p>
        </p:txBody>
      </p:sp>
      <p:sp>
        <p:nvSpPr>
          <p:cNvPr id="16" name="Footer Placeholder 15">
            <a:extLst>
              <a:ext uri="{FF2B5EF4-FFF2-40B4-BE49-F238E27FC236}">
                <a16:creationId xmlns:a16="http://schemas.microsoft.com/office/drawing/2014/main" id="{250B08F8-A04F-E3E3-6464-73BC78FAAFD5}"/>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p>
        </p:txBody>
      </p:sp>
    </p:spTree>
    <p:extLst>
      <p:ext uri="{BB962C8B-B14F-4D97-AF65-F5344CB8AC3E}">
        <p14:creationId xmlns:p14="http://schemas.microsoft.com/office/powerpoint/2010/main" val="423787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6201204" cy="3563937"/>
          </a:xfrm>
        </p:spPr>
        <p:txBody>
          <a:bodyPr vert="horz" lIns="0" tIns="0" rIns="0" bIns="0" rtlCol="0" anchor="t">
            <a:noAutofit/>
          </a:bodyPr>
          <a:lstStyle/>
          <a:p>
            <a:pPr marL="0" indent="0">
              <a:lnSpc>
                <a:spcPct val="100000"/>
              </a:lnSpc>
              <a:spcBef>
                <a:spcPts val="0"/>
              </a:spcBef>
              <a:spcAft>
                <a:spcPts val="0"/>
              </a:spcAft>
              <a:buNone/>
            </a:pPr>
            <a:r>
              <a:rPr lang="en-US" sz="1800" b="1" err="1">
                <a:solidFill>
                  <a:schemeClr val="tx1"/>
                </a:solidFill>
                <a:latin typeface="Lexend regular"/>
                <a:cs typeface="Arial"/>
                <a:sym typeface="Arial"/>
              </a:rPr>
              <a:t>Voor</a:t>
            </a:r>
            <a:r>
              <a:rPr lang="en-US" sz="1800" b="1">
                <a:solidFill>
                  <a:schemeClr val="tx1"/>
                </a:solidFill>
                <a:latin typeface="Lexend regular"/>
                <a:cs typeface="Arial"/>
                <a:sym typeface="Arial"/>
              </a:rPr>
              <a:t> </a:t>
            </a:r>
            <a:r>
              <a:rPr lang="en-US" sz="1800" b="1" err="1">
                <a:solidFill>
                  <a:schemeClr val="tx1"/>
                </a:solidFill>
                <a:latin typeface="Lexend regular"/>
                <a:cs typeface="Arial"/>
                <a:sym typeface="Arial"/>
              </a:rPr>
              <a:t>docenten</a:t>
            </a:r>
            <a:endParaRPr lang="en-US" sz="1800">
              <a:solidFill>
                <a:schemeClr val="tx1"/>
              </a:solidFill>
              <a:latin typeface="Arial"/>
              <a:cs typeface="Arial"/>
            </a:endParaRPr>
          </a:p>
          <a:p>
            <a:pPr>
              <a:lnSpc>
                <a:spcPct val="100000"/>
              </a:lnSpc>
              <a:spcBef>
                <a:spcPts val="1200"/>
              </a:spcBef>
              <a:spcAft>
                <a:spcPts val="0"/>
              </a:spcAft>
            </a:pPr>
            <a:r>
              <a:rPr lang="en-US" sz="1800" err="1">
                <a:solidFill>
                  <a:schemeClr val="tx1"/>
                </a:solidFill>
              </a:rPr>
              <a:t>Een</a:t>
            </a:r>
            <a:r>
              <a:rPr lang="en-US" sz="1800">
                <a:solidFill>
                  <a:schemeClr val="tx1"/>
                </a:solidFill>
              </a:rPr>
              <a:t> </a:t>
            </a:r>
            <a:r>
              <a:rPr lang="en-US" sz="1800" err="1">
                <a:solidFill>
                  <a:schemeClr val="tx1"/>
                </a:solidFill>
              </a:rPr>
              <a:t>kant</a:t>
            </a:r>
            <a:r>
              <a:rPr lang="en-US" sz="1800">
                <a:solidFill>
                  <a:schemeClr val="tx1"/>
                </a:solidFill>
              </a:rPr>
              <a:t> </a:t>
            </a:r>
            <a:r>
              <a:rPr lang="en-US" sz="1800" err="1">
                <a:solidFill>
                  <a:schemeClr val="tx1"/>
                </a:solidFill>
              </a:rPr>
              <a:t>en</a:t>
            </a:r>
            <a:r>
              <a:rPr lang="en-US" sz="1800">
                <a:solidFill>
                  <a:schemeClr val="tx1"/>
                </a:solidFill>
              </a:rPr>
              <a:t> </a:t>
            </a:r>
            <a:r>
              <a:rPr lang="en-US" sz="1800" err="1">
                <a:solidFill>
                  <a:schemeClr val="tx1"/>
                </a:solidFill>
              </a:rPr>
              <a:t>klare</a:t>
            </a:r>
            <a:r>
              <a:rPr lang="en-US" sz="1800">
                <a:solidFill>
                  <a:schemeClr val="tx1"/>
                </a:solidFill>
              </a:rPr>
              <a:t> tool die de docent </a:t>
            </a:r>
            <a:r>
              <a:rPr lang="en-US" sz="1800" err="1">
                <a:solidFill>
                  <a:schemeClr val="tx1"/>
                </a:solidFill>
              </a:rPr>
              <a:t>ontzorgt</a:t>
            </a:r>
            <a:r>
              <a:rPr lang="en-US" sz="1800">
                <a:solidFill>
                  <a:schemeClr val="tx1"/>
                </a:solidFill>
              </a:rPr>
              <a:t> in het </a:t>
            </a:r>
            <a:r>
              <a:rPr lang="en-US" sz="1800" err="1">
                <a:solidFill>
                  <a:schemeClr val="tx1"/>
                </a:solidFill>
              </a:rPr>
              <a:t>aanleren</a:t>
            </a:r>
            <a:r>
              <a:rPr lang="en-US" sz="1800">
                <a:solidFill>
                  <a:schemeClr val="tx1"/>
                </a:solidFill>
              </a:rPr>
              <a:t> van </a:t>
            </a:r>
            <a:r>
              <a:rPr lang="en-US" sz="1800" err="1">
                <a:solidFill>
                  <a:schemeClr val="tx1"/>
                </a:solidFill>
              </a:rPr>
              <a:t>vaardigheden</a:t>
            </a:r>
            <a:r>
              <a:rPr lang="en-US" sz="1800">
                <a:solidFill>
                  <a:schemeClr val="tx1"/>
                </a:solidFill>
              </a:rPr>
              <a:t> op </a:t>
            </a:r>
            <a:r>
              <a:rPr lang="en-US" sz="1800" err="1">
                <a:solidFill>
                  <a:schemeClr val="tx1"/>
                </a:solidFill>
              </a:rPr>
              <a:t>een</a:t>
            </a:r>
            <a:r>
              <a:rPr lang="en-US" sz="1800">
                <a:solidFill>
                  <a:schemeClr val="tx1"/>
                </a:solidFill>
              </a:rPr>
              <a:t> </a:t>
            </a:r>
            <a:r>
              <a:rPr lang="en-US" sz="1800" err="1">
                <a:solidFill>
                  <a:schemeClr val="tx1"/>
                </a:solidFill>
              </a:rPr>
              <a:t>wetenschappelijk</a:t>
            </a:r>
            <a:r>
              <a:rPr lang="en-US" sz="1800">
                <a:solidFill>
                  <a:schemeClr val="tx1"/>
                </a:solidFill>
              </a:rPr>
              <a:t> </a:t>
            </a:r>
            <a:r>
              <a:rPr lang="en-US" sz="1800" err="1">
                <a:solidFill>
                  <a:schemeClr val="tx1"/>
                </a:solidFill>
              </a:rPr>
              <a:t>onderbouwde</a:t>
            </a:r>
            <a:r>
              <a:rPr lang="en-US" sz="1800">
                <a:solidFill>
                  <a:schemeClr val="tx1"/>
                </a:solidFill>
              </a:rPr>
              <a:t> </a:t>
            </a:r>
            <a:r>
              <a:rPr lang="en-US" sz="1800" err="1">
                <a:solidFill>
                  <a:schemeClr val="tx1"/>
                </a:solidFill>
              </a:rPr>
              <a:t>manier</a:t>
            </a:r>
            <a:endParaRPr lang="en-US" sz="1800">
              <a:solidFill>
                <a:schemeClr val="tx1"/>
              </a:solidFill>
            </a:endParaRPr>
          </a:p>
          <a:p>
            <a:pPr>
              <a:lnSpc>
                <a:spcPct val="100000"/>
              </a:lnSpc>
              <a:spcBef>
                <a:spcPts val="1200"/>
              </a:spcBef>
              <a:spcAft>
                <a:spcPts val="0"/>
              </a:spcAft>
            </a:pPr>
            <a:r>
              <a:rPr lang="en-US" sz="1800" err="1">
                <a:solidFill>
                  <a:schemeClr val="tx1"/>
                </a:solidFill>
                <a:cs typeface="Arial"/>
              </a:rPr>
              <a:t>Een</a:t>
            </a:r>
            <a:r>
              <a:rPr lang="en-US" sz="1800">
                <a:solidFill>
                  <a:schemeClr val="tx1"/>
                </a:solidFill>
                <a:cs typeface="Arial"/>
              </a:rPr>
              <a:t> </a:t>
            </a:r>
            <a:r>
              <a:rPr lang="en-US" sz="1800" err="1">
                <a:solidFill>
                  <a:schemeClr val="tx1"/>
                </a:solidFill>
                <a:cs typeface="Arial"/>
              </a:rPr>
              <a:t>uitgangspunt</a:t>
            </a:r>
            <a:r>
              <a:rPr lang="en-US" sz="1800">
                <a:solidFill>
                  <a:schemeClr val="tx1"/>
                </a:solidFill>
                <a:cs typeface="Arial"/>
              </a:rPr>
              <a:t> </a:t>
            </a:r>
            <a:r>
              <a:rPr lang="en-US" sz="1800" err="1">
                <a:solidFill>
                  <a:schemeClr val="tx1"/>
                </a:solidFill>
                <a:cs typeface="Arial"/>
              </a:rPr>
              <a:t>voor</a:t>
            </a:r>
            <a:r>
              <a:rPr lang="en-US" sz="1800">
                <a:solidFill>
                  <a:schemeClr val="tx1"/>
                </a:solidFill>
                <a:cs typeface="Arial"/>
              </a:rPr>
              <a:t> </a:t>
            </a:r>
            <a:r>
              <a:rPr lang="en-US" sz="1800" err="1">
                <a:solidFill>
                  <a:schemeClr val="tx1"/>
                </a:solidFill>
                <a:cs typeface="Arial"/>
              </a:rPr>
              <a:t>een</a:t>
            </a:r>
            <a:r>
              <a:rPr lang="en-US" sz="1800">
                <a:solidFill>
                  <a:schemeClr val="tx1"/>
                </a:solidFill>
                <a:cs typeface="Arial"/>
              </a:rPr>
              <a:t> </a:t>
            </a:r>
            <a:r>
              <a:rPr lang="en-US" sz="1800" err="1">
                <a:solidFill>
                  <a:schemeClr val="tx1"/>
                </a:solidFill>
                <a:cs typeface="Arial"/>
              </a:rPr>
              <a:t>vaardigheden</a:t>
            </a:r>
            <a:r>
              <a:rPr lang="en-US" sz="1800">
                <a:solidFill>
                  <a:schemeClr val="tx1"/>
                </a:solidFill>
                <a:cs typeface="Arial"/>
              </a:rPr>
              <a:t> </a:t>
            </a:r>
            <a:r>
              <a:rPr lang="en-US" sz="1800" err="1">
                <a:solidFill>
                  <a:schemeClr val="tx1"/>
                </a:solidFill>
                <a:cs typeface="Arial"/>
              </a:rPr>
              <a:t>leerlijn</a:t>
            </a:r>
            <a:r>
              <a:rPr lang="en-US" sz="1800">
                <a:solidFill>
                  <a:schemeClr val="tx1"/>
                </a:solidFill>
                <a:cs typeface="Arial"/>
              </a:rPr>
              <a:t> </a:t>
            </a:r>
            <a:r>
              <a:rPr lang="en-US" sz="1800" err="1">
                <a:solidFill>
                  <a:schemeClr val="tx1"/>
                </a:solidFill>
                <a:cs typeface="Arial"/>
              </a:rPr>
              <a:t>binnen</a:t>
            </a:r>
            <a:r>
              <a:rPr lang="en-US" sz="1800">
                <a:solidFill>
                  <a:schemeClr val="tx1"/>
                </a:solidFill>
                <a:cs typeface="Arial"/>
              </a:rPr>
              <a:t> de school, </a:t>
            </a:r>
            <a:r>
              <a:rPr lang="en-US" sz="1800" err="1">
                <a:solidFill>
                  <a:schemeClr val="tx1"/>
                </a:solidFill>
                <a:cs typeface="Arial"/>
              </a:rPr>
              <a:t>faculteit</a:t>
            </a:r>
            <a:r>
              <a:rPr lang="en-US" sz="1800">
                <a:solidFill>
                  <a:schemeClr val="tx1"/>
                </a:solidFill>
                <a:cs typeface="Arial"/>
              </a:rPr>
              <a:t> of </a:t>
            </a:r>
            <a:r>
              <a:rPr lang="en-US" sz="1800" err="1">
                <a:solidFill>
                  <a:schemeClr val="tx1"/>
                </a:solidFill>
                <a:cs typeface="Arial"/>
              </a:rPr>
              <a:t>instelling</a:t>
            </a:r>
            <a:r>
              <a:rPr lang="en-US" sz="1800">
                <a:solidFill>
                  <a:schemeClr val="tx1"/>
                </a:solidFill>
                <a:cs typeface="Arial"/>
              </a:rPr>
              <a:t>. </a:t>
            </a:r>
          </a:p>
          <a:p>
            <a:pPr>
              <a:lnSpc>
                <a:spcPct val="100000"/>
              </a:lnSpc>
              <a:spcBef>
                <a:spcPts val="1200"/>
              </a:spcBef>
              <a:spcAft>
                <a:spcPts val="0"/>
              </a:spcAft>
            </a:pPr>
            <a:r>
              <a:rPr lang="en-US" sz="1800" err="1">
                <a:solidFill>
                  <a:schemeClr val="tx1"/>
                </a:solidFill>
                <a:latin typeface="Lexend regular"/>
                <a:cs typeface="Arial"/>
              </a:rPr>
              <a:t>Een</a:t>
            </a:r>
            <a:r>
              <a:rPr lang="en-US" sz="1800">
                <a:solidFill>
                  <a:schemeClr val="tx1"/>
                </a:solidFill>
                <a:latin typeface="Lexend regular"/>
                <a:cs typeface="Arial"/>
              </a:rPr>
              <a:t> </a:t>
            </a:r>
            <a:r>
              <a:rPr lang="en-US" sz="1800" err="1">
                <a:solidFill>
                  <a:schemeClr val="tx1"/>
                </a:solidFill>
                <a:latin typeface="Lexend regular"/>
                <a:cs typeface="Arial"/>
              </a:rPr>
              <a:t>manier</a:t>
            </a:r>
            <a:r>
              <a:rPr lang="en-US" sz="1800">
                <a:solidFill>
                  <a:schemeClr val="tx1"/>
                </a:solidFill>
                <a:latin typeface="Lexend regular"/>
                <a:cs typeface="Arial"/>
              </a:rPr>
              <a:t> om </a:t>
            </a:r>
            <a:r>
              <a:rPr lang="en-US" sz="1800" err="1">
                <a:solidFill>
                  <a:schemeClr val="tx1"/>
                </a:solidFill>
                <a:latin typeface="Lexend regular"/>
                <a:cs typeface="Arial"/>
              </a:rPr>
              <a:t>vaardigheden</a:t>
            </a:r>
            <a:r>
              <a:rPr lang="en-US" sz="1800">
                <a:solidFill>
                  <a:schemeClr val="tx1"/>
                </a:solidFill>
                <a:latin typeface="Lexend regular"/>
                <a:cs typeface="Arial"/>
              </a:rPr>
              <a:t> aan te </a:t>
            </a:r>
            <a:r>
              <a:rPr lang="en-US" sz="1800" err="1">
                <a:solidFill>
                  <a:schemeClr val="tx1"/>
                </a:solidFill>
                <a:latin typeface="Lexend regular"/>
                <a:cs typeface="Arial"/>
              </a:rPr>
              <a:t>leren</a:t>
            </a:r>
            <a:r>
              <a:rPr lang="en-US" sz="1800">
                <a:solidFill>
                  <a:schemeClr val="tx1"/>
                </a:solidFill>
                <a:latin typeface="Lexend regular"/>
                <a:cs typeface="Arial"/>
              </a:rPr>
              <a:t> die transfer </a:t>
            </a:r>
            <a:r>
              <a:rPr lang="en-US" sz="1800" err="1">
                <a:solidFill>
                  <a:schemeClr val="tx1"/>
                </a:solidFill>
                <a:latin typeface="Lexend regular"/>
                <a:cs typeface="Arial"/>
              </a:rPr>
              <a:t>naar</a:t>
            </a:r>
            <a:r>
              <a:rPr lang="en-US" sz="1800">
                <a:solidFill>
                  <a:schemeClr val="tx1"/>
                </a:solidFill>
                <a:latin typeface="Lexend regular"/>
                <a:cs typeface="Arial"/>
              </a:rPr>
              <a:t> </a:t>
            </a:r>
            <a:r>
              <a:rPr lang="en-US" sz="1800" err="1">
                <a:solidFill>
                  <a:schemeClr val="tx1"/>
                </a:solidFill>
                <a:latin typeface="Lexend regular"/>
                <a:cs typeface="Arial"/>
              </a:rPr>
              <a:t>andere</a:t>
            </a:r>
            <a:r>
              <a:rPr lang="en-US" sz="1800">
                <a:solidFill>
                  <a:schemeClr val="tx1"/>
                </a:solidFill>
                <a:latin typeface="Lexend regular"/>
                <a:cs typeface="Arial"/>
              </a:rPr>
              <a:t> </a:t>
            </a:r>
            <a:r>
              <a:rPr lang="en-US" sz="1800" err="1">
                <a:solidFill>
                  <a:schemeClr val="tx1"/>
                </a:solidFill>
                <a:latin typeface="Lexend regular"/>
                <a:cs typeface="Arial"/>
              </a:rPr>
              <a:t>onderwijscontexten</a:t>
            </a:r>
            <a:r>
              <a:rPr lang="en-US" sz="1800">
                <a:solidFill>
                  <a:schemeClr val="tx1"/>
                </a:solidFill>
                <a:latin typeface="Lexend regular"/>
                <a:cs typeface="Arial"/>
              </a:rPr>
              <a:t> </a:t>
            </a:r>
            <a:r>
              <a:rPr lang="en-US" sz="1800" err="1">
                <a:solidFill>
                  <a:schemeClr val="tx1"/>
                </a:solidFill>
                <a:latin typeface="Lexend regular"/>
                <a:cs typeface="Arial"/>
              </a:rPr>
              <a:t>vergroot</a:t>
            </a:r>
            <a:r>
              <a:rPr lang="en-US" sz="1800">
                <a:solidFill>
                  <a:schemeClr val="tx1"/>
                </a:solidFill>
                <a:latin typeface="Lexend regular"/>
                <a:cs typeface="Arial"/>
              </a:rPr>
              <a:t>. </a:t>
            </a:r>
          </a:p>
          <a:p>
            <a:pPr marL="279400" indent="-279400">
              <a:lnSpc>
                <a:spcPct val="100000"/>
              </a:lnSpc>
              <a:spcBef>
                <a:spcPts val="1200"/>
              </a:spcBef>
              <a:spcAft>
                <a:spcPts val="0"/>
              </a:spcAft>
              <a:buFont typeface="Arial,Sans-Serif"/>
              <a:buChar char="-"/>
            </a:pPr>
            <a:endParaRPr lang="en-US">
              <a:solidFill>
                <a:schemeClr val="tx1"/>
              </a:solidFill>
              <a:latin typeface="Lexend regular"/>
              <a:cs typeface="Arial"/>
            </a:endParaRPr>
          </a:p>
          <a:p>
            <a:pPr marL="279400" indent="-279400">
              <a:lnSpc>
                <a:spcPct val="100000"/>
              </a:lnSpc>
              <a:spcBef>
                <a:spcPts val="1200"/>
              </a:spcBef>
              <a:spcAft>
                <a:spcPts val="0"/>
              </a:spcAft>
              <a:buFont typeface="Arial,Sans-Serif"/>
              <a:buChar char="-"/>
            </a:pPr>
            <a:endParaRPr lang="en-US" b="1">
              <a:solidFill>
                <a:schemeClr val="tx1"/>
              </a:solidFill>
            </a:endParaRPr>
          </a:p>
          <a:p>
            <a:pPr marL="0" indent="0">
              <a:lnSpc>
                <a:spcPct val="100000"/>
              </a:lnSpc>
              <a:spcBef>
                <a:spcPts val="0"/>
              </a:spcBef>
              <a:spcAft>
                <a:spcPts val="0"/>
              </a:spcAft>
              <a:buFont typeface="Arial,Sans-Serif"/>
              <a:buChar char="-"/>
            </a:pPr>
            <a:endParaRPr lang="en-US"/>
          </a:p>
          <a:p>
            <a:pPr marL="0" indent="0">
              <a:lnSpc>
                <a:spcPct val="100000"/>
              </a:lnSpc>
              <a:spcBef>
                <a:spcPts val="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0" indent="0">
              <a:lnSpc>
                <a:spcPct val="100000"/>
              </a:lnSpc>
              <a:spcBef>
                <a:spcPts val="1200"/>
              </a:spcBef>
              <a:spcAft>
                <a:spcPts val="0"/>
              </a:spcAft>
              <a:buNone/>
            </a:pPr>
            <a:endParaRPr lang="en-US">
              <a:solidFill>
                <a:srgbClr val="2C3338"/>
              </a:solidFill>
              <a:latin typeface="Arial"/>
              <a:cs typeface="Arial"/>
            </a:endParaRPr>
          </a:p>
          <a:p>
            <a:pPr marL="0" indent="0">
              <a:lnSpc>
                <a:spcPct val="100000"/>
              </a:lnSpc>
              <a:spcBef>
                <a:spcPts val="0"/>
              </a:spcBef>
              <a:spcAft>
                <a:spcPts val="0"/>
              </a:spcAft>
              <a:buNone/>
            </a:pPr>
            <a:endParaRPr lang="en-US">
              <a:solidFill>
                <a:srgbClr val="2C3338"/>
              </a:solidFill>
              <a:latin typeface="Arial"/>
              <a:cs typeface="Arial"/>
            </a:endParaRPr>
          </a:p>
          <a:p>
            <a:pPr marL="0" indent="0">
              <a:buNone/>
            </a:pPr>
            <a:endParaRPr lang="en-US">
              <a:solidFill>
                <a:srgbClr val="2C3338"/>
              </a:solidFill>
              <a:latin typeface="Arial"/>
              <a:cs typeface="Arial"/>
            </a:endParaRPr>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en-US" b="1">
                <a:solidFill>
                  <a:schemeClr val="tx1"/>
                </a:solidFill>
                <a:latin typeface="Lexend regular"/>
                <a:cs typeface="Arial"/>
                <a:sym typeface="Arial"/>
              </a:rPr>
              <a:t>De ACE Yourself app </a:t>
            </a:r>
            <a:r>
              <a:rPr lang="en-US" b="1" err="1">
                <a:solidFill>
                  <a:schemeClr val="tx1"/>
                </a:solidFill>
                <a:latin typeface="Lexend regular"/>
                <a:cs typeface="Arial"/>
                <a:sym typeface="Arial"/>
              </a:rPr>
              <a:t>levert</a:t>
            </a:r>
            <a:r>
              <a:rPr lang="en-US" b="1">
                <a:solidFill>
                  <a:schemeClr val="tx1"/>
                </a:solidFill>
                <a:latin typeface="Lexend regular"/>
                <a:cs typeface="Arial"/>
                <a:sym typeface="Arial"/>
              </a:rPr>
              <a:t> op:</a:t>
            </a:r>
            <a:br>
              <a:rPr lang="en-US">
                <a:solidFill>
                  <a:schemeClr val="tx1"/>
                </a:solidFill>
                <a:latin typeface="Lexend regular"/>
                <a:cs typeface="Arial"/>
              </a:rPr>
            </a:br>
            <a:endParaRPr lang="en-US">
              <a:solidFill>
                <a:schemeClr val="tx1"/>
              </a:solidFill>
              <a:latin typeface="Lexend bold"/>
            </a:endParaRP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3" name="Picture 2">
            <a:extLst>
              <a:ext uri="{FF2B5EF4-FFF2-40B4-BE49-F238E27FC236}">
                <a16:creationId xmlns:a16="http://schemas.microsoft.com/office/drawing/2014/main" id="{FE8622A6-B804-2E85-3364-28B72EF98841}"/>
              </a:ext>
            </a:extLst>
          </p:cNvPr>
          <p:cNvPicPr>
            <a:picLocks noChangeAspect="1"/>
          </p:cNvPicPr>
          <p:nvPr/>
        </p:nvPicPr>
        <p:blipFill>
          <a:blip r:embed="rId2"/>
          <a:stretch>
            <a:fillRect/>
          </a:stretch>
        </p:blipFill>
        <p:spPr>
          <a:xfrm>
            <a:off x="7837714" y="921645"/>
            <a:ext cx="2993572" cy="5014710"/>
          </a:xfrm>
          <a:prstGeom prst="ellipse">
            <a:avLst/>
          </a:prstGeom>
          <a:ln w="63500" cap="rnd">
            <a:noFill/>
          </a:ln>
          <a:effectLst>
            <a:softEdge rad="63500"/>
          </a:effectLst>
        </p:spPr>
      </p:pic>
    </p:spTree>
    <p:extLst>
      <p:ext uri="{BB962C8B-B14F-4D97-AF65-F5344CB8AC3E}">
        <p14:creationId xmlns:p14="http://schemas.microsoft.com/office/powerpoint/2010/main" val="6433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14"/>
          <p:cNvSpPr txBox="1">
            <a:spLocks noGrp="1"/>
          </p:cNvSpPr>
          <p:nvPr>
            <p:ph type="title"/>
          </p:nvPr>
        </p:nvSpPr>
        <p:spPr>
          <a:xfrm>
            <a:off x="726550" y="1235906"/>
            <a:ext cx="5662898" cy="434379"/>
          </a:xfrm>
          <a:prstGeom prst="rect">
            <a:avLst/>
          </a:prstGeom>
          <a:noFill/>
          <a:ln>
            <a:noFill/>
          </a:ln>
        </p:spPr>
        <p:txBody>
          <a:bodyPr spcFirstLastPara="1" wrap="square" lIns="0" tIns="0" rIns="0" bIns="0" anchor="t" anchorCtr="0">
            <a:noAutofit/>
          </a:bodyPr>
          <a:lstStyle/>
          <a:p>
            <a:pPr>
              <a:buSzPts val="3200"/>
            </a:pPr>
            <a:r>
              <a:rPr lang="nl-NL"/>
              <a:t>Ervaringen student/leerling</a:t>
            </a:r>
          </a:p>
        </p:txBody>
      </p:sp>
      <p:sp>
        <p:nvSpPr>
          <p:cNvPr id="1927" name="Google Shape;1927;p14"/>
          <p:cNvSpPr>
            <a:spLocks noGrp="1"/>
          </p:cNvSpPr>
          <p:nvPr>
            <p:ph type="body" idx="1"/>
          </p:nvPr>
        </p:nvSpPr>
        <p:spPr>
          <a:xfrm>
            <a:off x="392730" y="2276319"/>
            <a:ext cx="5853887" cy="2870149"/>
          </a:xfrm>
          <a:prstGeom prst="wedgeEllipseCallout">
            <a:avLst/>
          </a:prstGeom>
          <a:solidFill>
            <a:srgbClr val="9F3F73"/>
          </a:solidFill>
          <a:ln>
            <a:noFill/>
          </a:ln>
        </p:spPr>
        <p:txBody>
          <a:bodyPr spcFirstLastPara="1" wrap="square" lIns="144000" tIns="216000" rIns="144000" bIns="72000" anchor="t" anchorCtr="0">
            <a:noAutofit/>
          </a:bodyPr>
          <a:lstStyle/>
          <a:p>
            <a:pPr marL="0" indent="0">
              <a:spcBef>
                <a:spcPts val="0"/>
              </a:spcBef>
            </a:pPr>
            <a:r>
              <a:rPr lang="nl-NL" sz="1600" b="0">
                <a:solidFill>
                  <a:schemeClr val="bg1"/>
                </a:solidFill>
              </a:rPr>
              <a:t>”Ik had vaak last van uitstelgedrag en studeerde vaak pas de avond voor het tentamen. Dit gaf mij vaak heel veel stress. De </a:t>
            </a:r>
            <a:r>
              <a:rPr lang="nl-NL" sz="1600" b="0" err="1">
                <a:solidFill>
                  <a:schemeClr val="bg1"/>
                </a:solidFill>
              </a:rPr>
              <a:t>Eisenhower</a:t>
            </a:r>
            <a:r>
              <a:rPr lang="nl-NL" sz="1600" b="0">
                <a:solidFill>
                  <a:schemeClr val="bg1"/>
                </a:solidFill>
              </a:rPr>
              <a:t>-matrix in de app helpt mij om beter te plannen. Ik zie hierdoor waar ik op moet focussen en hoe ik de leerstof in stukken kan hakken. Ik heb veel meer rust tijdens het studeren en ik onthoud de leerstof beter.’’</a:t>
            </a:r>
          </a:p>
          <a:p>
            <a:pPr marL="0" indent="0">
              <a:spcBef>
                <a:spcPts val="0"/>
              </a:spcBef>
            </a:pPr>
            <a:endParaRPr lang="nl-NL" sz="1600" b="0">
              <a:solidFill>
                <a:schemeClr val="bg1"/>
              </a:solidFill>
            </a:endParaRPr>
          </a:p>
        </p:txBody>
      </p:sp>
      <p:sp>
        <p:nvSpPr>
          <p:cNvPr id="1928" name="Google Shape;1928;p14"/>
          <p:cNvSpPr>
            <a:spLocks noGrp="1"/>
          </p:cNvSpPr>
          <p:nvPr>
            <p:ph type="body" idx="3"/>
          </p:nvPr>
        </p:nvSpPr>
        <p:spPr>
          <a:xfrm>
            <a:off x="5364946" y="3199954"/>
            <a:ext cx="6610492" cy="3180576"/>
          </a:xfrm>
          <a:prstGeom prst="wedgeEllipseCallout">
            <a:avLst/>
          </a:prstGeom>
          <a:solidFill>
            <a:srgbClr val="397585"/>
          </a:solidFill>
          <a:ln>
            <a:noFill/>
          </a:ln>
        </p:spPr>
        <p:txBody>
          <a:bodyPr spcFirstLastPara="1" wrap="square" lIns="144000" tIns="216000" rIns="144000" bIns="72000" anchor="t" anchorCtr="0">
            <a:noAutofit/>
          </a:bodyPr>
          <a:lstStyle/>
          <a:p>
            <a:r>
              <a:rPr lang="nl-NL" b="0">
                <a:solidFill>
                  <a:schemeClr val="bg1"/>
                </a:solidFill>
              </a:rPr>
              <a:t>”</a:t>
            </a:r>
            <a:r>
              <a:rPr lang="nl-NL" sz="1600" b="0">
                <a:solidFill>
                  <a:schemeClr val="bg1"/>
                </a:solidFill>
              </a:rPr>
              <a:t>We zijn gewend om binnen onze eigen bubbel te denken. Daar erger ik me soms aan. Ook denken we meestal niet na over waar we echt voor staan als persoon. De app helpt mij om te reflecteren en inzicht te krijgen in hoe ik denk. Ik kan me steeds makkelijker een mening vormen. Dit vergroot mijn zelfvertrouwen en maakt het makkelijker om met andere samen te werken.’’</a:t>
            </a:r>
            <a:endParaRPr lang="en-US" sz="1600">
              <a:solidFill>
                <a:schemeClr val="bg1"/>
              </a:solidFill>
            </a:endParaRPr>
          </a:p>
          <a:p>
            <a:pPr marL="0" lvl="0" indent="0" algn="ctr">
              <a:lnSpc>
                <a:spcPct val="90000"/>
              </a:lnSpc>
              <a:spcBef>
                <a:spcPts val="0"/>
              </a:spcBef>
              <a:spcAft>
                <a:spcPts val="0"/>
              </a:spcAft>
              <a:buNone/>
            </a:pPr>
            <a:endParaRPr lang="en-US" sz="1600"/>
          </a:p>
          <a:p>
            <a:pPr marL="0" lvl="0" indent="0" algn="ctr" rtl="0">
              <a:lnSpc>
                <a:spcPct val="90000"/>
              </a:lnSpc>
              <a:spcBef>
                <a:spcPts val="1200"/>
              </a:spcBef>
              <a:spcAft>
                <a:spcPts val="0"/>
              </a:spcAft>
              <a:buSzPts val="2000"/>
              <a:buNone/>
            </a:pPr>
            <a:endParaRPr/>
          </a:p>
          <a:p>
            <a:pPr marL="0" lvl="0" indent="0" algn="ctr" rtl="0">
              <a:lnSpc>
                <a:spcPct val="90000"/>
              </a:lnSpc>
              <a:spcBef>
                <a:spcPts val="1200"/>
              </a:spcBef>
              <a:spcAft>
                <a:spcPts val="0"/>
              </a:spcAft>
              <a:buSzPts val="2000"/>
              <a:buNone/>
            </a:pPr>
            <a:endParaRPr/>
          </a:p>
        </p:txBody>
      </p:sp>
      <p:sp>
        <p:nvSpPr>
          <p:cNvPr id="1929" name="Google Shape;1929;p14"/>
          <p:cNvSpPr/>
          <p:nvPr/>
        </p:nvSpPr>
        <p:spPr>
          <a:xfrm>
            <a:off x="719999" y="6198891"/>
            <a:ext cx="1470751" cy="144759"/>
          </a:xfrm>
          <a:prstGeom prst="roundRect">
            <a:avLst>
              <a:gd name="adj" fmla="val 45802"/>
            </a:avLst>
          </a:prstGeom>
          <a:noFill/>
          <a:ln>
            <a:noFill/>
          </a:ln>
        </p:spPr>
        <p:txBody>
          <a:bodyPr spcFirstLastPara="1" wrap="square" lIns="0" tIns="0" rIns="0" bIns="0" anchor="ctr" anchorCtr="0">
            <a:noAutofit/>
          </a:bodyPr>
          <a:lstStyle/>
          <a:p>
            <a:pPr marL="171450" marR="0" lvl="0" indent="-171450" algn="l" rtl="0">
              <a:lnSpc>
                <a:spcPct val="100000"/>
              </a:lnSpc>
              <a:spcBef>
                <a:spcPts val="0"/>
              </a:spcBef>
              <a:spcAft>
                <a:spcPts val="0"/>
              </a:spcAft>
              <a:buClr>
                <a:srgbClr val="E78636"/>
              </a:buClr>
              <a:buSzPts val="1040"/>
              <a:buFont typeface="Arial"/>
              <a:buChar char="•"/>
            </a:pPr>
            <a:r>
              <a:rPr lang="nl-NL" sz="800" b="1">
                <a:solidFill>
                  <a:srgbClr val="2C3338"/>
                </a:solidFill>
                <a:latin typeface="Lexend"/>
                <a:ea typeface="Lexend"/>
                <a:cs typeface="Lexend"/>
                <a:sym typeface="Lexend"/>
              </a:rPr>
              <a:t>ACE Yourself</a:t>
            </a:r>
            <a:endParaRPr/>
          </a:p>
        </p:txBody>
      </p:sp>
      <p:pic>
        <p:nvPicPr>
          <p:cNvPr id="5" name="Google Shape;1811;p3">
            <a:extLst>
              <a:ext uri="{FF2B5EF4-FFF2-40B4-BE49-F238E27FC236}">
                <a16:creationId xmlns:a16="http://schemas.microsoft.com/office/drawing/2014/main" id="{1A53E250-DD6C-E077-A3D4-B29151CFC728}"/>
              </a:ext>
            </a:extLst>
          </p:cNvPr>
          <p:cNvPicPr preferRelativeResize="0"/>
          <p:nvPr/>
        </p:nvPicPr>
        <p:blipFill rotWithShape="1">
          <a:blip r:embed="rId3">
            <a:alphaModFix/>
          </a:blip>
          <a:srcRect/>
          <a:stretch/>
        </p:blipFill>
        <p:spPr>
          <a:xfrm rot="21360000">
            <a:off x="5270411" y="1299254"/>
            <a:ext cx="1943100" cy="2463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14"/>
          <p:cNvSpPr txBox="1">
            <a:spLocks noGrp="1"/>
          </p:cNvSpPr>
          <p:nvPr>
            <p:ph type="title"/>
          </p:nvPr>
        </p:nvSpPr>
        <p:spPr>
          <a:xfrm>
            <a:off x="732032" y="1235906"/>
            <a:ext cx="10739243" cy="396005"/>
          </a:xfrm>
          <a:prstGeom prst="rect">
            <a:avLst/>
          </a:prstGeom>
          <a:noFill/>
          <a:ln>
            <a:noFill/>
          </a:ln>
        </p:spPr>
        <p:txBody>
          <a:bodyPr spcFirstLastPara="1" wrap="square" lIns="0" tIns="0" rIns="0" bIns="0" anchor="t" anchorCtr="0">
            <a:noAutofit/>
          </a:bodyPr>
          <a:lstStyle/>
          <a:p>
            <a:pPr>
              <a:buSzPts val="3200"/>
            </a:pPr>
            <a:r>
              <a:rPr lang="nl-NL"/>
              <a:t>Ervaringen student/leerling</a:t>
            </a:r>
          </a:p>
        </p:txBody>
      </p:sp>
      <p:sp>
        <p:nvSpPr>
          <p:cNvPr id="1927" name="Google Shape;1927;p14"/>
          <p:cNvSpPr>
            <a:spLocks noGrp="1"/>
          </p:cNvSpPr>
          <p:nvPr>
            <p:ph type="body" idx="1"/>
          </p:nvPr>
        </p:nvSpPr>
        <p:spPr>
          <a:xfrm>
            <a:off x="705702" y="2698172"/>
            <a:ext cx="5815201" cy="2486409"/>
          </a:xfrm>
          <a:prstGeom prst="wedgeEllipseCallout">
            <a:avLst/>
          </a:prstGeom>
          <a:solidFill>
            <a:srgbClr val="9F3F73"/>
          </a:solidFill>
          <a:ln>
            <a:noFill/>
          </a:ln>
        </p:spPr>
        <p:txBody>
          <a:bodyPr spcFirstLastPara="1" wrap="square" lIns="144000" tIns="216000" rIns="144000" bIns="72000" anchor="t" anchorCtr="0">
            <a:noAutofit/>
          </a:bodyPr>
          <a:lstStyle/>
          <a:p>
            <a:endParaRPr lang="nl-NL" sz="1600" b="0">
              <a:solidFill>
                <a:srgbClr val="F3F5F8"/>
              </a:solidFill>
            </a:endParaRPr>
          </a:p>
          <a:p>
            <a:r>
              <a:rPr lang="nl-NL" sz="1600" b="0">
                <a:solidFill>
                  <a:srgbClr val="F3F5F8"/>
                </a:solidFill>
              </a:rPr>
              <a:t>‘’De app hielp me om weer een positief zelfbeeld te krijgen. Dit was vooral erg fijn in bepaalde situaties, zoals toen ik voor mijn examen zakte.’’</a:t>
            </a:r>
            <a:endParaRPr lang="en-US" sz="1600">
              <a:solidFill>
                <a:schemeClr val="bg1"/>
              </a:solidFill>
            </a:endParaRPr>
          </a:p>
          <a:p>
            <a:pPr marL="0" lvl="0" indent="0" algn="ctr" rtl="0">
              <a:lnSpc>
                <a:spcPct val="90000"/>
              </a:lnSpc>
              <a:spcBef>
                <a:spcPts val="1200"/>
              </a:spcBef>
              <a:spcAft>
                <a:spcPts val="0"/>
              </a:spcAft>
              <a:buSzPts val="2000"/>
              <a:buNone/>
            </a:pPr>
            <a:endParaRPr lang="nl-NL" sz="1600"/>
          </a:p>
        </p:txBody>
      </p:sp>
      <p:sp>
        <p:nvSpPr>
          <p:cNvPr id="1928" name="Google Shape;1928;p14"/>
          <p:cNvSpPr>
            <a:spLocks noGrp="1"/>
          </p:cNvSpPr>
          <p:nvPr>
            <p:ph type="body" idx="3"/>
          </p:nvPr>
        </p:nvSpPr>
        <p:spPr>
          <a:xfrm>
            <a:off x="5639232" y="3572469"/>
            <a:ext cx="5827768" cy="2807800"/>
          </a:xfrm>
          <a:prstGeom prst="wedgeEllipseCallout">
            <a:avLst/>
          </a:prstGeom>
          <a:solidFill>
            <a:srgbClr val="397585"/>
          </a:solidFill>
          <a:ln>
            <a:noFill/>
          </a:ln>
        </p:spPr>
        <p:txBody>
          <a:bodyPr spcFirstLastPara="1" wrap="square" lIns="144000" tIns="216000" rIns="144000" bIns="72000" anchor="t" anchorCtr="0">
            <a:noAutofit/>
          </a:bodyPr>
          <a:lstStyle/>
          <a:p>
            <a:endParaRPr lang="nl-NL" sz="1600" b="0">
              <a:solidFill>
                <a:srgbClr val="F3F5F8"/>
              </a:solidFill>
            </a:endParaRPr>
          </a:p>
          <a:p>
            <a:r>
              <a:rPr lang="nl-NL" sz="1600" b="0">
                <a:solidFill>
                  <a:srgbClr val="F3F5F8"/>
                </a:solidFill>
              </a:rPr>
              <a:t>"Wat betreft de sociale vaardigheden, vind ik het een echt goede app. Het heeft korte maar nuttige modules met advies die een betere werkomgeving kunnen creëren."</a:t>
            </a:r>
          </a:p>
        </p:txBody>
      </p:sp>
      <p:sp>
        <p:nvSpPr>
          <p:cNvPr id="1929" name="Google Shape;1929;p14"/>
          <p:cNvSpPr/>
          <p:nvPr/>
        </p:nvSpPr>
        <p:spPr>
          <a:xfrm>
            <a:off x="719999" y="6198891"/>
            <a:ext cx="1470751" cy="144759"/>
          </a:xfrm>
          <a:prstGeom prst="roundRect">
            <a:avLst>
              <a:gd name="adj" fmla="val 45802"/>
            </a:avLst>
          </a:prstGeom>
          <a:noFill/>
          <a:ln>
            <a:noFill/>
          </a:ln>
        </p:spPr>
        <p:txBody>
          <a:bodyPr spcFirstLastPara="1" wrap="square" lIns="0" tIns="0" rIns="0" bIns="0" anchor="ctr" anchorCtr="0">
            <a:noAutofit/>
          </a:bodyPr>
          <a:lstStyle/>
          <a:p>
            <a:pPr marL="171450" marR="0" lvl="0" indent="-171450" algn="l" rtl="0">
              <a:lnSpc>
                <a:spcPct val="100000"/>
              </a:lnSpc>
              <a:spcBef>
                <a:spcPts val="0"/>
              </a:spcBef>
              <a:spcAft>
                <a:spcPts val="0"/>
              </a:spcAft>
              <a:buClr>
                <a:srgbClr val="E78636"/>
              </a:buClr>
              <a:buSzPts val="1040"/>
              <a:buFont typeface="Arial"/>
              <a:buChar char="•"/>
            </a:pPr>
            <a:r>
              <a:rPr lang="nl-NL" sz="800" b="1">
                <a:solidFill>
                  <a:srgbClr val="2C3338"/>
                </a:solidFill>
                <a:latin typeface="Lexend"/>
                <a:ea typeface="Lexend"/>
                <a:cs typeface="Lexend"/>
                <a:sym typeface="Lexend"/>
              </a:rPr>
              <a:t>ACE Yourself</a:t>
            </a:r>
            <a:endParaRPr/>
          </a:p>
        </p:txBody>
      </p:sp>
      <p:pic>
        <p:nvPicPr>
          <p:cNvPr id="5" name="Google Shape;1811;p3">
            <a:extLst>
              <a:ext uri="{FF2B5EF4-FFF2-40B4-BE49-F238E27FC236}">
                <a16:creationId xmlns:a16="http://schemas.microsoft.com/office/drawing/2014/main" id="{1A53E250-DD6C-E077-A3D4-B29151CFC728}"/>
              </a:ext>
            </a:extLst>
          </p:cNvPr>
          <p:cNvPicPr preferRelativeResize="0"/>
          <p:nvPr/>
        </p:nvPicPr>
        <p:blipFill rotWithShape="1">
          <a:blip r:embed="rId3">
            <a:alphaModFix/>
          </a:blip>
          <a:srcRect/>
          <a:stretch/>
        </p:blipFill>
        <p:spPr>
          <a:xfrm rot="21360000">
            <a:off x="5407646" y="1490863"/>
            <a:ext cx="1943100" cy="2463800"/>
          </a:xfrm>
          <a:prstGeom prst="rect">
            <a:avLst/>
          </a:prstGeom>
          <a:noFill/>
          <a:ln>
            <a:noFill/>
          </a:ln>
        </p:spPr>
      </p:pic>
    </p:spTree>
    <p:extLst>
      <p:ext uri="{BB962C8B-B14F-4D97-AF65-F5344CB8AC3E}">
        <p14:creationId xmlns:p14="http://schemas.microsoft.com/office/powerpoint/2010/main" val="363421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21471-A45A-AC58-BEE7-722E0B59F38A}"/>
              </a:ext>
            </a:extLst>
          </p:cNvPr>
          <p:cNvSpPr>
            <a:spLocks noGrp="1"/>
          </p:cNvSpPr>
          <p:nvPr>
            <p:ph type="body" sz="quarter" idx="10"/>
          </p:nvPr>
        </p:nvSpPr>
        <p:spPr/>
        <p:txBody>
          <a:bodyPr/>
          <a:lstStyle/>
          <a:p>
            <a:endParaRPr lang="nl-NL"/>
          </a:p>
        </p:txBody>
      </p:sp>
      <p:sp>
        <p:nvSpPr>
          <p:cNvPr id="10" name="Text Placeholder 9">
            <a:extLst>
              <a:ext uri="{FF2B5EF4-FFF2-40B4-BE49-F238E27FC236}">
                <a16:creationId xmlns:a16="http://schemas.microsoft.com/office/drawing/2014/main" id="{70400B68-A75D-1287-B0A7-4DE4BD94DC88}"/>
              </a:ext>
            </a:extLst>
          </p:cNvPr>
          <p:cNvSpPr>
            <a:spLocks noGrp="1"/>
          </p:cNvSpPr>
          <p:nvPr>
            <p:ph type="body" sz="quarter" idx="22"/>
          </p:nvPr>
        </p:nvSpPr>
        <p:spPr/>
        <p:txBody>
          <a:bodyPr/>
          <a:lstStyle/>
          <a:p>
            <a:endParaRPr lang="nl-NL"/>
          </a:p>
        </p:txBody>
      </p:sp>
      <p:pic>
        <p:nvPicPr>
          <p:cNvPr id="11" name="Picture 10">
            <a:extLst>
              <a:ext uri="{FF2B5EF4-FFF2-40B4-BE49-F238E27FC236}">
                <a16:creationId xmlns:a16="http://schemas.microsoft.com/office/drawing/2014/main" id="{D2A57D3F-2184-366D-62F0-697124E3CE9C}"/>
              </a:ext>
            </a:extLst>
          </p:cNvPr>
          <p:cNvPicPr>
            <a:picLocks noChangeAspect="1"/>
          </p:cNvPicPr>
          <p:nvPr/>
        </p:nvPicPr>
        <p:blipFill>
          <a:blip r:embed="rId3"/>
          <a:stretch>
            <a:fillRect/>
          </a:stretch>
        </p:blipFill>
        <p:spPr>
          <a:xfrm>
            <a:off x="5745947" y="1501188"/>
            <a:ext cx="3946616" cy="4291945"/>
          </a:xfrm>
          <a:prstGeom prst="rect">
            <a:avLst/>
          </a:prstGeom>
        </p:spPr>
      </p:pic>
      <p:sp>
        <p:nvSpPr>
          <p:cNvPr id="24" name="Titel 8">
            <a:extLst>
              <a:ext uri="{FF2B5EF4-FFF2-40B4-BE49-F238E27FC236}">
                <a16:creationId xmlns:a16="http://schemas.microsoft.com/office/drawing/2014/main" id="{DE252A01-5374-E049-C810-58F1D2564A0F}"/>
              </a:ext>
            </a:extLst>
          </p:cNvPr>
          <p:cNvSpPr txBox="1">
            <a:spLocks/>
          </p:cNvSpPr>
          <p:nvPr/>
        </p:nvSpPr>
        <p:spPr>
          <a:xfrm>
            <a:off x="732033" y="1235907"/>
            <a:ext cx="4351122" cy="39960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5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200" b="1" i="0" u="none" strike="noStrike" kern="1200" cap="none" spc="0" normalizeH="0" baseline="0" noProof="0">
                <a:ln>
                  <a:noFill/>
                </a:ln>
                <a:solidFill>
                  <a:srgbClr val="2C3338"/>
                </a:solidFill>
                <a:effectLst/>
                <a:uLnTx/>
                <a:uFillTx/>
                <a:latin typeface="Lexend bold"/>
                <a:ea typeface="+mj-ea"/>
                <a:cs typeface="+mj-cs"/>
              </a:rPr>
              <a:t>Check de app</a:t>
            </a:r>
          </a:p>
        </p:txBody>
      </p:sp>
      <p:sp>
        <p:nvSpPr>
          <p:cNvPr id="3" name="Tijdelijke aanduiding voor voettekst 2">
            <a:extLst>
              <a:ext uri="{FF2B5EF4-FFF2-40B4-BE49-F238E27FC236}">
                <a16:creationId xmlns:a16="http://schemas.microsoft.com/office/drawing/2014/main" id="{361CC709-F09F-54C9-48D7-ACB5292FB523}"/>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142234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5ADAC-E5D7-E3E5-2DE4-A64CB92FD479}"/>
              </a:ext>
            </a:extLst>
          </p:cNvPr>
          <p:cNvSpPr>
            <a:spLocks noGrp="1"/>
          </p:cNvSpPr>
          <p:nvPr>
            <p:ph type="body" sz="quarter" idx="10"/>
          </p:nvPr>
        </p:nvSpPr>
        <p:spPr/>
        <p:txBody>
          <a:bodyPr/>
          <a:lstStyle/>
          <a:p>
            <a:endParaRPr lang="nl-NL"/>
          </a:p>
        </p:txBody>
      </p:sp>
      <p:sp>
        <p:nvSpPr>
          <p:cNvPr id="3" name="Title 2">
            <a:extLst>
              <a:ext uri="{FF2B5EF4-FFF2-40B4-BE49-F238E27FC236}">
                <a16:creationId xmlns:a16="http://schemas.microsoft.com/office/drawing/2014/main" id="{793445AE-24B6-EB6E-0071-4A97AE1B5F0C}"/>
              </a:ext>
            </a:extLst>
          </p:cNvPr>
          <p:cNvSpPr>
            <a:spLocks noGrp="1"/>
          </p:cNvSpPr>
          <p:nvPr>
            <p:ph type="ctrTitle"/>
          </p:nvPr>
        </p:nvSpPr>
        <p:spPr/>
        <p:txBody>
          <a:bodyPr/>
          <a:lstStyle/>
          <a:p>
            <a:r>
              <a:rPr lang="en-US"/>
              <a:t>Aan de slag</a:t>
            </a:r>
            <a:endParaRPr lang="nl-NL"/>
          </a:p>
        </p:txBody>
      </p:sp>
      <p:sp>
        <p:nvSpPr>
          <p:cNvPr id="6" name="Rectangle: Rounded Corners 5">
            <a:extLst>
              <a:ext uri="{FF2B5EF4-FFF2-40B4-BE49-F238E27FC236}">
                <a16:creationId xmlns:a16="http://schemas.microsoft.com/office/drawing/2014/main" id="{0F7E5244-EEA0-5B62-8383-BF2BFB428096}"/>
              </a:ext>
            </a:extLst>
          </p:cNvPr>
          <p:cNvSpPr/>
          <p:nvPr/>
        </p:nvSpPr>
        <p:spPr>
          <a:xfrm>
            <a:off x="1902372" y="1655380"/>
            <a:ext cx="8387255" cy="1891862"/>
          </a:xfrm>
          <a:prstGeom prst="roundRect">
            <a:avLst/>
          </a:prstGeom>
          <a:solidFill>
            <a:srgbClr val="567B6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US" sz="6000">
                <a:solidFill>
                  <a:schemeClr val="bg1"/>
                </a:solidFill>
              </a:rPr>
              <a:t>Zelf aan de slag</a:t>
            </a:r>
            <a:endParaRPr lang="nl-NL" sz="1600" err="1"/>
          </a:p>
        </p:txBody>
      </p:sp>
    </p:spTree>
    <p:extLst>
      <p:ext uri="{BB962C8B-B14F-4D97-AF65-F5344CB8AC3E}">
        <p14:creationId xmlns:p14="http://schemas.microsoft.com/office/powerpoint/2010/main" val="93507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tekst 15">
            <a:extLst>
              <a:ext uri="{FF2B5EF4-FFF2-40B4-BE49-F238E27FC236}">
                <a16:creationId xmlns:a16="http://schemas.microsoft.com/office/drawing/2014/main" id="{338E1D68-7AB9-5F28-E1F4-68658D959BC5}"/>
              </a:ext>
            </a:extLst>
          </p:cNvPr>
          <p:cNvSpPr>
            <a:spLocks noGrp="1"/>
          </p:cNvSpPr>
          <p:nvPr>
            <p:ph type="body" sz="quarter" idx="17"/>
          </p:nvPr>
        </p:nvSpPr>
        <p:spPr>
          <a:xfrm>
            <a:off x="4036209" y="5030709"/>
            <a:ext cx="7878287" cy="1593709"/>
          </a:xfrm>
        </p:spPr>
        <p:txBody>
          <a:bodyPr/>
          <a:lstStyle/>
          <a:p>
            <a:r>
              <a:rPr lang="en-US" sz="1600" b="1">
                <a:latin typeface="+mn-lt"/>
              </a:rPr>
              <a:t> </a:t>
            </a:r>
            <a:endParaRPr lang="nl-NL" sz="1600" b="1">
              <a:latin typeface="+mn-lt"/>
            </a:endParaRPr>
          </a:p>
        </p:txBody>
      </p:sp>
      <p:sp>
        <p:nvSpPr>
          <p:cNvPr id="13" name="Tijdelijke aanduiding voor tekst 12">
            <a:extLst>
              <a:ext uri="{FF2B5EF4-FFF2-40B4-BE49-F238E27FC236}">
                <a16:creationId xmlns:a16="http://schemas.microsoft.com/office/drawing/2014/main" id="{75B2B9DD-8660-18E9-4411-93EFC51008F4}"/>
              </a:ext>
            </a:extLst>
          </p:cNvPr>
          <p:cNvSpPr>
            <a:spLocks noGrp="1"/>
          </p:cNvSpPr>
          <p:nvPr>
            <p:ph type="body" sz="quarter" idx="14"/>
          </p:nvPr>
        </p:nvSpPr>
        <p:spPr>
          <a:xfrm>
            <a:off x="6726040" y="318411"/>
            <a:ext cx="5188456" cy="1564781"/>
          </a:xfrm>
        </p:spPr>
        <p:txBody>
          <a:bodyPr/>
          <a:lstStyle/>
          <a:p>
            <a:r>
              <a:rPr lang="nl-NL" sz="1600" b="1">
                <a:solidFill>
                  <a:srgbClr val="E1E5E8"/>
                </a:solidFill>
                <a:latin typeface="+mn-lt"/>
              </a:rPr>
              <a:t>.</a:t>
            </a:r>
          </a:p>
        </p:txBody>
      </p:sp>
      <p:sp>
        <p:nvSpPr>
          <p:cNvPr id="14" name="Tijdelijke aanduiding voor tekst 13">
            <a:extLst>
              <a:ext uri="{FF2B5EF4-FFF2-40B4-BE49-F238E27FC236}">
                <a16:creationId xmlns:a16="http://schemas.microsoft.com/office/drawing/2014/main" id="{CBA8E478-1121-1650-1B98-8F8498A86664}"/>
              </a:ext>
            </a:extLst>
          </p:cNvPr>
          <p:cNvSpPr>
            <a:spLocks noGrp="1"/>
          </p:cNvSpPr>
          <p:nvPr>
            <p:ph type="body" sz="quarter" idx="15"/>
          </p:nvPr>
        </p:nvSpPr>
        <p:spPr>
          <a:xfrm>
            <a:off x="5771353" y="1878680"/>
            <a:ext cx="6143143" cy="1593709"/>
          </a:xfrm>
        </p:spPr>
        <p:txBody>
          <a:bodyPr/>
          <a:lstStyle/>
          <a:p>
            <a:br>
              <a:rPr lang="nl-NL" sz="1600" b="1"/>
            </a:br>
            <a:r>
              <a:rPr lang="nl-NL" sz="1600" b="1"/>
              <a:t>1. Ondertekenen licentieovereenkomst </a:t>
            </a:r>
          </a:p>
          <a:p>
            <a:endParaRPr lang="nl-NL" sz="1600" b="1">
              <a:solidFill>
                <a:schemeClr val="accent3"/>
              </a:solidFill>
              <a:latin typeface="+mn-lt"/>
            </a:endParaRPr>
          </a:p>
        </p:txBody>
      </p:sp>
      <p:sp>
        <p:nvSpPr>
          <p:cNvPr id="15" name="Tijdelijke aanduiding voor tekst 14">
            <a:extLst>
              <a:ext uri="{FF2B5EF4-FFF2-40B4-BE49-F238E27FC236}">
                <a16:creationId xmlns:a16="http://schemas.microsoft.com/office/drawing/2014/main" id="{D62818B4-006F-30E7-91E8-097E3D9FC11F}"/>
              </a:ext>
            </a:extLst>
          </p:cNvPr>
          <p:cNvSpPr>
            <a:spLocks noGrp="1"/>
          </p:cNvSpPr>
          <p:nvPr>
            <p:ph type="body" sz="quarter" idx="16"/>
          </p:nvPr>
        </p:nvSpPr>
        <p:spPr>
          <a:xfrm>
            <a:off x="4962989" y="3474436"/>
            <a:ext cx="6951508" cy="1556273"/>
          </a:xfrm>
        </p:spPr>
        <p:txBody>
          <a:bodyPr/>
          <a:lstStyle/>
          <a:p>
            <a:br>
              <a:rPr lang="nl-NL" sz="1600" b="1">
                <a:latin typeface="+mn-lt"/>
              </a:rPr>
            </a:br>
            <a:endParaRPr lang="nl-NL" sz="1600" b="1">
              <a:solidFill>
                <a:schemeClr val="bg1"/>
              </a:solidFill>
              <a:latin typeface="+mn-lt"/>
            </a:endParaRPr>
          </a:p>
          <a:p>
            <a:r>
              <a:rPr lang="nl-NL" sz="1600" b="1">
                <a:solidFill>
                  <a:schemeClr val="bg1"/>
                </a:solidFill>
              </a:rPr>
              <a:t>2. Stel een kartrekker aan die de implementatie coördineert</a:t>
            </a:r>
            <a:br>
              <a:rPr lang="nl-NL" sz="1600" b="1">
                <a:solidFill>
                  <a:schemeClr val="bg1"/>
                </a:solidFill>
              </a:rPr>
            </a:br>
            <a:r>
              <a:rPr lang="nl-NL" sz="1600" i="1">
                <a:solidFill>
                  <a:schemeClr val="bg1"/>
                </a:solidFill>
              </a:rPr>
              <a:t>Uren inschatting voor kartrekker: 20 uur</a:t>
            </a:r>
          </a:p>
          <a:p>
            <a:br>
              <a:rPr lang="nl-NL" sz="1600" b="1" i="1">
                <a:latin typeface="+mn-lt"/>
              </a:rPr>
            </a:br>
            <a:endParaRPr lang="nl-NL" sz="1600" b="1" i="1">
              <a:solidFill>
                <a:schemeClr val="accent3"/>
              </a:solidFill>
              <a:latin typeface="+mn-lt"/>
            </a:endParaRPr>
          </a:p>
        </p:txBody>
      </p:sp>
      <p:sp>
        <p:nvSpPr>
          <p:cNvPr id="17" name="Tijdelijke aanduiding voor tekst 16">
            <a:extLst>
              <a:ext uri="{FF2B5EF4-FFF2-40B4-BE49-F238E27FC236}">
                <a16:creationId xmlns:a16="http://schemas.microsoft.com/office/drawing/2014/main" id="{52FCBA25-5EFC-51E0-30BD-BA921E485BA5}"/>
              </a:ext>
            </a:extLst>
          </p:cNvPr>
          <p:cNvSpPr>
            <a:spLocks noGrp="1"/>
          </p:cNvSpPr>
          <p:nvPr>
            <p:ph type="body" sz="quarter" idx="22"/>
          </p:nvPr>
        </p:nvSpPr>
        <p:spPr>
          <a:xfrm>
            <a:off x="5108618" y="297790"/>
            <a:ext cx="2658466" cy="3371001"/>
          </a:xfrm>
        </p:spPr>
        <p:txBody>
          <a:bodyPr/>
          <a:lstStyle/>
          <a:p>
            <a:r>
              <a:rPr lang="nl-NL"/>
              <a:t> </a:t>
            </a:r>
          </a:p>
        </p:txBody>
      </p:sp>
      <p:sp>
        <p:nvSpPr>
          <p:cNvPr id="12" name="Titel 11">
            <a:extLst>
              <a:ext uri="{FF2B5EF4-FFF2-40B4-BE49-F238E27FC236}">
                <a16:creationId xmlns:a16="http://schemas.microsoft.com/office/drawing/2014/main" id="{82442C91-9A1F-B1CC-8CD3-016AC51B6C2B}"/>
              </a:ext>
            </a:extLst>
          </p:cNvPr>
          <p:cNvSpPr>
            <a:spLocks noGrp="1"/>
          </p:cNvSpPr>
          <p:nvPr>
            <p:ph type="title"/>
          </p:nvPr>
        </p:nvSpPr>
        <p:spPr>
          <a:xfrm>
            <a:off x="732032" y="2771462"/>
            <a:ext cx="3766396" cy="1397621"/>
          </a:xfrm>
        </p:spPr>
        <p:txBody>
          <a:bodyPr/>
          <a:lstStyle/>
          <a:p>
            <a:r>
              <a:rPr lang="nl-NL" sz="4000"/>
              <a:t>Wat is er nodig om de app te gebruiken?</a:t>
            </a:r>
          </a:p>
        </p:txBody>
      </p:sp>
      <p:sp>
        <p:nvSpPr>
          <p:cNvPr id="28" name="Tijdelijke aanduiding voor voettekst 27">
            <a:extLst>
              <a:ext uri="{FF2B5EF4-FFF2-40B4-BE49-F238E27FC236}">
                <a16:creationId xmlns:a16="http://schemas.microsoft.com/office/drawing/2014/main" id="{9070147E-2E52-E014-0C29-346F5F506640}"/>
              </a:ext>
            </a:extLst>
          </p:cNvPr>
          <p:cNvSpPr>
            <a:spLocks noGrp="1"/>
          </p:cNvSpPr>
          <p:nvPr>
            <p:ph type="ftr" sz="quarter" idx="24"/>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sp>
        <p:nvSpPr>
          <p:cNvPr id="2" name="TextBox 1">
            <a:extLst>
              <a:ext uri="{FF2B5EF4-FFF2-40B4-BE49-F238E27FC236}">
                <a16:creationId xmlns:a16="http://schemas.microsoft.com/office/drawing/2014/main" id="{9365610D-8337-634E-8989-0A100424D009}"/>
              </a:ext>
            </a:extLst>
          </p:cNvPr>
          <p:cNvSpPr txBox="1"/>
          <p:nvPr/>
        </p:nvSpPr>
        <p:spPr>
          <a:xfrm>
            <a:off x="-1902372" y="382576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sp>
        <p:nvSpPr>
          <p:cNvPr id="4" name="TextBox 3">
            <a:extLst>
              <a:ext uri="{FF2B5EF4-FFF2-40B4-BE49-F238E27FC236}">
                <a16:creationId xmlns:a16="http://schemas.microsoft.com/office/drawing/2014/main" id="{2825D9F5-454D-D488-30FE-DBFB5C070C7E}"/>
              </a:ext>
            </a:extLst>
          </p:cNvPr>
          <p:cNvSpPr txBox="1"/>
          <p:nvPr/>
        </p:nvSpPr>
        <p:spPr>
          <a:xfrm>
            <a:off x="4962989" y="5523003"/>
            <a:ext cx="6156434" cy="830997"/>
          </a:xfrm>
          <a:prstGeom prst="rect">
            <a:avLst/>
          </a:prstGeom>
          <a:noFill/>
        </p:spPr>
        <p:txBody>
          <a:bodyPr wrap="square">
            <a:spAutoFit/>
          </a:bodyPr>
          <a:lstStyle/>
          <a:p>
            <a:r>
              <a:rPr lang="nl-NL" sz="1600" b="1">
                <a:solidFill>
                  <a:schemeClr val="bg1"/>
                </a:solidFill>
              </a:rPr>
              <a:t>3. Koppel de app aan het curriculum met behulp van de implementatie toolkit.</a:t>
            </a:r>
            <a:br>
              <a:rPr lang="nl-NL" sz="1600" b="1">
                <a:solidFill>
                  <a:schemeClr val="bg1"/>
                </a:solidFill>
              </a:rPr>
            </a:br>
            <a:r>
              <a:rPr lang="nl-NL" sz="1600" i="1">
                <a:solidFill>
                  <a:schemeClr val="bg1"/>
                </a:solidFill>
              </a:rPr>
              <a:t>Uren inschatting voor docent: 1 tot 2 uur per vaardigheid</a:t>
            </a:r>
          </a:p>
        </p:txBody>
      </p:sp>
    </p:spTree>
    <p:extLst>
      <p:ext uri="{BB962C8B-B14F-4D97-AF65-F5344CB8AC3E}">
        <p14:creationId xmlns:p14="http://schemas.microsoft.com/office/powerpoint/2010/main" val="240916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14"/>
          <p:cNvSpPr txBox="1">
            <a:spLocks noGrp="1"/>
          </p:cNvSpPr>
          <p:nvPr>
            <p:ph type="title"/>
          </p:nvPr>
        </p:nvSpPr>
        <p:spPr>
          <a:xfrm>
            <a:off x="726550" y="1235906"/>
            <a:ext cx="5662898" cy="434379"/>
          </a:xfrm>
          <a:prstGeom prst="rect">
            <a:avLst/>
          </a:prstGeom>
          <a:noFill/>
          <a:ln>
            <a:noFill/>
          </a:ln>
        </p:spPr>
        <p:txBody>
          <a:bodyPr spcFirstLastPara="1" wrap="square" lIns="0" tIns="0" rIns="0" bIns="0" anchor="t" anchorCtr="0">
            <a:noAutofit/>
          </a:bodyPr>
          <a:lstStyle/>
          <a:p>
            <a:pPr>
              <a:buSzPts val="3200"/>
            </a:pPr>
            <a:r>
              <a:rPr lang="nl-NL"/>
              <a:t>Ervaringen docenten VO</a:t>
            </a:r>
          </a:p>
        </p:txBody>
      </p:sp>
      <p:sp>
        <p:nvSpPr>
          <p:cNvPr id="1927" name="Google Shape;1927;p14"/>
          <p:cNvSpPr>
            <a:spLocks noGrp="1"/>
          </p:cNvSpPr>
          <p:nvPr>
            <p:ph type="body" idx="1"/>
          </p:nvPr>
        </p:nvSpPr>
        <p:spPr>
          <a:xfrm>
            <a:off x="392730" y="2276319"/>
            <a:ext cx="5853887" cy="2870149"/>
          </a:xfrm>
          <a:prstGeom prst="wedgeEllipseCallout">
            <a:avLst/>
          </a:prstGeom>
          <a:solidFill>
            <a:srgbClr val="9F3F73"/>
          </a:solidFill>
          <a:ln>
            <a:noFill/>
          </a:ln>
        </p:spPr>
        <p:txBody>
          <a:bodyPr spcFirstLastPara="1" wrap="square" lIns="144000" tIns="216000" rIns="144000" bIns="72000" anchor="t" anchorCtr="0">
            <a:noAutofit/>
          </a:bodyPr>
          <a:lstStyle/>
          <a:p>
            <a:pPr marL="0" indent="0">
              <a:spcBef>
                <a:spcPts val="0"/>
              </a:spcBef>
            </a:pPr>
            <a:endParaRPr lang="nl-NL" sz="1600" b="0">
              <a:solidFill>
                <a:schemeClr val="bg1"/>
              </a:solidFill>
            </a:endParaRPr>
          </a:p>
          <a:p>
            <a:pPr marL="0" indent="0">
              <a:spcBef>
                <a:spcPts val="0"/>
              </a:spcBef>
            </a:pPr>
            <a:r>
              <a:rPr lang="nl-NL" sz="1600" b="0">
                <a:solidFill>
                  <a:schemeClr val="bg1"/>
                </a:solidFill>
              </a:rPr>
              <a:t>‘’Ace Yourself is een natuurlijk middel voor leerlingen om op terug te vallen. Het belangrijkste is dat als ze later voor zo’n zelfde taak staan, ze dan denken: Ohja Ace Yourself, die app heeft me toen geholpen en die kan me nu weer helpen.’’ </a:t>
            </a:r>
          </a:p>
          <a:p>
            <a:pPr marL="0" indent="0">
              <a:spcBef>
                <a:spcPts val="0"/>
              </a:spcBef>
            </a:pPr>
            <a:endParaRPr lang="nl-NL" sz="1600" b="0">
              <a:solidFill>
                <a:schemeClr val="bg1"/>
              </a:solidFill>
            </a:endParaRPr>
          </a:p>
          <a:p>
            <a:pPr marL="0" indent="0">
              <a:spcBef>
                <a:spcPts val="0"/>
              </a:spcBef>
            </a:pPr>
            <a:endParaRPr lang="nl-NL" sz="1600" b="0">
              <a:solidFill>
                <a:schemeClr val="bg1"/>
              </a:solidFill>
            </a:endParaRPr>
          </a:p>
        </p:txBody>
      </p:sp>
      <p:sp>
        <p:nvSpPr>
          <p:cNvPr id="1928" name="Google Shape;1928;p14"/>
          <p:cNvSpPr>
            <a:spLocks noGrp="1"/>
          </p:cNvSpPr>
          <p:nvPr>
            <p:ph type="body" idx="3"/>
          </p:nvPr>
        </p:nvSpPr>
        <p:spPr>
          <a:xfrm>
            <a:off x="5364946" y="3199954"/>
            <a:ext cx="6610492" cy="3180576"/>
          </a:xfrm>
          <a:prstGeom prst="wedgeEllipseCallout">
            <a:avLst/>
          </a:prstGeom>
          <a:solidFill>
            <a:srgbClr val="397585"/>
          </a:solidFill>
          <a:ln>
            <a:noFill/>
          </a:ln>
        </p:spPr>
        <p:txBody>
          <a:bodyPr spcFirstLastPara="1" wrap="square" lIns="144000" tIns="216000" rIns="144000" bIns="72000" anchor="t" anchorCtr="0">
            <a:noAutofit/>
          </a:bodyPr>
          <a:lstStyle/>
          <a:p>
            <a:pPr marL="0" lvl="0" indent="0" algn="ctr">
              <a:lnSpc>
                <a:spcPct val="90000"/>
              </a:lnSpc>
              <a:spcBef>
                <a:spcPts val="0"/>
              </a:spcBef>
              <a:spcAft>
                <a:spcPts val="0"/>
              </a:spcAft>
              <a:buNone/>
            </a:pPr>
            <a:endParaRPr lang="en-US" sz="1600"/>
          </a:p>
          <a:p>
            <a:pPr marL="0" lvl="0" indent="0" algn="ctr" rtl="0">
              <a:lnSpc>
                <a:spcPct val="90000"/>
              </a:lnSpc>
              <a:spcBef>
                <a:spcPts val="1200"/>
              </a:spcBef>
              <a:spcAft>
                <a:spcPts val="0"/>
              </a:spcAft>
              <a:buSzPts val="2000"/>
              <a:buNone/>
            </a:pPr>
            <a:endParaRPr lang="en-GB" sz="1600"/>
          </a:p>
          <a:p>
            <a:pPr marL="0" lvl="0" indent="0" algn="ctr" rtl="0">
              <a:lnSpc>
                <a:spcPct val="90000"/>
              </a:lnSpc>
              <a:spcBef>
                <a:spcPts val="1200"/>
              </a:spcBef>
              <a:spcAft>
                <a:spcPts val="0"/>
              </a:spcAft>
              <a:buSzPts val="2000"/>
              <a:buNone/>
            </a:pPr>
            <a:r>
              <a:rPr lang="nl-NL" sz="1600" b="0"/>
              <a:t>‘’Ace Yourself helpt mij als docent om mijn didactiek wat betreft onderzoeksvaardigheden concreter te maken.’’</a:t>
            </a:r>
          </a:p>
          <a:p>
            <a:pPr marL="0" lvl="0" indent="0" algn="ctr" rtl="0">
              <a:lnSpc>
                <a:spcPct val="90000"/>
              </a:lnSpc>
              <a:spcBef>
                <a:spcPts val="1200"/>
              </a:spcBef>
              <a:spcAft>
                <a:spcPts val="0"/>
              </a:spcAft>
              <a:buSzPts val="2000"/>
              <a:buNone/>
            </a:pPr>
            <a:endParaRPr lang="en-GB"/>
          </a:p>
          <a:p>
            <a:pPr marL="0" lvl="0" indent="0" algn="ctr" rtl="0">
              <a:lnSpc>
                <a:spcPct val="90000"/>
              </a:lnSpc>
              <a:spcBef>
                <a:spcPts val="1200"/>
              </a:spcBef>
              <a:spcAft>
                <a:spcPts val="0"/>
              </a:spcAft>
              <a:buSzPts val="2000"/>
              <a:buNone/>
            </a:pPr>
            <a:endParaRPr/>
          </a:p>
        </p:txBody>
      </p:sp>
      <p:sp>
        <p:nvSpPr>
          <p:cNvPr id="1929" name="Google Shape;1929;p14"/>
          <p:cNvSpPr/>
          <p:nvPr/>
        </p:nvSpPr>
        <p:spPr>
          <a:xfrm>
            <a:off x="719999" y="6198891"/>
            <a:ext cx="1470751" cy="144759"/>
          </a:xfrm>
          <a:prstGeom prst="roundRect">
            <a:avLst>
              <a:gd name="adj" fmla="val 45802"/>
            </a:avLst>
          </a:prstGeom>
          <a:noFill/>
          <a:ln>
            <a:noFill/>
          </a:ln>
        </p:spPr>
        <p:txBody>
          <a:bodyPr spcFirstLastPara="1" wrap="square" lIns="0" tIns="0" rIns="0" bIns="0" anchor="ctr" anchorCtr="0">
            <a:noAutofit/>
          </a:bodyPr>
          <a:lstStyle/>
          <a:p>
            <a:pPr marL="171450" marR="0" lvl="0" indent="-171450" algn="l" defTabSz="914400" rtl="0" eaLnBrk="1" fontAlgn="auto" latinLnBrk="0" hangingPunct="1">
              <a:lnSpc>
                <a:spcPct val="100000"/>
              </a:lnSpc>
              <a:spcBef>
                <a:spcPts val="0"/>
              </a:spcBef>
              <a:spcAft>
                <a:spcPts val="0"/>
              </a:spcAft>
              <a:buClr>
                <a:srgbClr val="E78636"/>
              </a:buClr>
              <a:buSzPts val="1040"/>
              <a:buFont typeface="Arial"/>
              <a:buChar char="•"/>
              <a:tabLst/>
              <a:defRPr/>
            </a:pPr>
            <a:r>
              <a:rPr kumimoji="0" lang="nl-NL" sz="800" b="1" i="0" u="none" strike="noStrike" kern="1200" cap="none" spc="0" normalizeH="0" baseline="0" noProof="0">
                <a:ln>
                  <a:noFill/>
                </a:ln>
                <a:solidFill>
                  <a:srgbClr val="2C3338"/>
                </a:solidFill>
                <a:effectLst/>
                <a:uLnTx/>
                <a:uFillTx/>
                <a:latin typeface="Lexend"/>
                <a:ea typeface="Lexend"/>
                <a:cs typeface="Lexend"/>
                <a:sym typeface="Lexend"/>
              </a:rPr>
              <a:t>ACE Yourself</a:t>
            </a:r>
            <a:endParaRPr kumimoji="0" sz="1800" b="0" i="0" u="none" strike="noStrike" kern="1200" cap="none" spc="0" normalizeH="0" baseline="0" noProof="0">
              <a:ln>
                <a:noFill/>
              </a:ln>
              <a:solidFill>
                <a:srgbClr val="2C3338"/>
              </a:solidFill>
              <a:effectLst/>
              <a:uLnTx/>
              <a:uFillTx/>
              <a:latin typeface="Lexend regular"/>
              <a:ea typeface="+mn-ea"/>
              <a:cs typeface="+mn-cs"/>
            </a:endParaRPr>
          </a:p>
        </p:txBody>
      </p:sp>
      <p:pic>
        <p:nvPicPr>
          <p:cNvPr id="5" name="Google Shape;1811;p3">
            <a:extLst>
              <a:ext uri="{FF2B5EF4-FFF2-40B4-BE49-F238E27FC236}">
                <a16:creationId xmlns:a16="http://schemas.microsoft.com/office/drawing/2014/main" id="{1A53E250-DD6C-E077-A3D4-B29151CFC728}"/>
              </a:ext>
            </a:extLst>
          </p:cNvPr>
          <p:cNvPicPr preferRelativeResize="0"/>
          <p:nvPr/>
        </p:nvPicPr>
        <p:blipFill rotWithShape="1">
          <a:blip r:embed="rId3">
            <a:alphaModFix/>
          </a:blip>
          <a:srcRect/>
          <a:stretch/>
        </p:blipFill>
        <p:spPr>
          <a:xfrm rot="21360000">
            <a:off x="5270411" y="1299254"/>
            <a:ext cx="1943100" cy="2463800"/>
          </a:xfrm>
          <a:prstGeom prst="rect">
            <a:avLst/>
          </a:prstGeom>
          <a:noFill/>
          <a:ln>
            <a:noFill/>
          </a:ln>
        </p:spPr>
      </p:pic>
    </p:spTree>
    <p:extLst>
      <p:ext uri="{BB962C8B-B14F-4D97-AF65-F5344CB8AC3E}">
        <p14:creationId xmlns:p14="http://schemas.microsoft.com/office/powerpoint/2010/main" val="274188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14"/>
          <p:cNvSpPr txBox="1">
            <a:spLocks noGrp="1"/>
          </p:cNvSpPr>
          <p:nvPr>
            <p:ph type="title"/>
          </p:nvPr>
        </p:nvSpPr>
        <p:spPr>
          <a:xfrm>
            <a:off x="732032" y="1235906"/>
            <a:ext cx="10739243" cy="396005"/>
          </a:xfrm>
          <a:prstGeom prst="rect">
            <a:avLst/>
          </a:prstGeom>
          <a:noFill/>
          <a:ln>
            <a:noFill/>
          </a:ln>
        </p:spPr>
        <p:txBody>
          <a:bodyPr spcFirstLastPara="1" wrap="square" lIns="0" tIns="0" rIns="0" bIns="0" anchor="t" anchorCtr="0">
            <a:noAutofit/>
          </a:bodyPr>
          <a:lstStyle/>
          <a:p>
            <a:pPr>
              <a:buSzPts val="3200"/>
            </a:pPr>
            <a:r>
              <a:rPr lang="nl-NL"/>
              <a:t>Ervaringen docenten HO</a:t>
            </a:r>
          </a:p>
        </p:txBody>
      </p:sp>
      <p:sp>
        <p:nvSpPr>
          <p:cNvPr id="1927" name="Google Shape;1927;p14"/>
          <p:cNvSpPr>
            <a:spLocks noGrp="1"/>
          </p:cNvSpPr>
          <p:nvPr>
            <p:ph type="body" idx="1"/>
          </p:nvPr>
        </p:nvSpPr>
        <p:spPr>
          <a:xfrm>
            <a:off x="705702" y="2698172"/>
            <a:ext cx="5815201" cy="2486409"/>
          </a:xfrm>
          <a:prstGeom prst="wedgeEllipseCallout">
            <a:avLst/>
          </a:prstGeom>
          <a:solidFill>
            <a:srgbClr val="9F3F73"/>
          </a:solidFill>
          <a:ln>
            <a:noFill/>
          </a:ln>
        </p:spPr>
        <p:txBody>
          <a:bodyPr spcFirstLastPara="1" wrap="square" lIns="144000" tIns="216000" rIns="144000" bIns="72000" anchor="t" anchorCtr="0">
            <a:noAutofit/>
          </a:bodyPr>
          <a:lstStyle/>
          <a:p>
            <a:r>
              <a:rPr lang="nl-NL" sz="1600" b="0">
                <a:solidFill>
                  <a:srgbClr val="F3F5F8"/>
                </a:solidFill>
              </a:rPr>
              <a:t>’’Wat fijn is aan de app is dat het redelijk makkelijk in je klas te implementeren is. Het kost niet veel moeite om Ace Yourself aan reeds bestaand onderwijs te koppelen.’’ </a:t>
            </a:r>
          </a:p>
          <a:p>
            <a:endParaRPr lang="nl-NL" sz="1600" b="0">
              <a:solidFill>
                <a:srgbClr val="F3F5F8"/>
              </a:solidFill>
            </a:endParaRPr>
          </a:p>
        </p:txBody>
      </p:sp>
      <p:sp>
        <p:nvSpPr>
          <p:cNvPr id="1928" name="Google Shape;1928;p14"/>
          <p:cNvSpPr>
            <a:spLocks noGrp="1"/>
          </p:cNvSpPr>
          <p:nvPr>
            <p:ph type="body" idx="3"/>
          </p:nvPr>
        </p:nvSpPr>
        <p:spPr>
          <a:xfrm>
            <a:off x="5639232" y="3572469"/>
            <a:ext cx="5827768" cy="2807800"/>
          </a:xfrm>
          <a:prstGeom prst="wedgeEllipseCallout">
            <a:avLst/>
          </a:prstGeom>
          <a:solidFill>
            <a:srgbClr val="397585"/>
          </a:solidFill>
          <a:ln>
            <a:noFill/>
          </a:ln>
        </p:spPr>
        <p:txBody>
          <a:bodyPr spcFirstLastPara="1" wrap="square" lIns="144000" tIns="216000" rIns="144000" bIns="72000" anchor="t" anchorCtr="0">
            <a:noAutofit/>
          </a:bodyPr>
          <a:lstStyle/>
          <a:p>
            <a:r>
              <a:rPr lang="nl-NL" sz="1600" b="0">
                <a:solidFill>
                  <a:srgbClr val="F3F5F8"/>
                </a:solidFill>
              </a:rPr>
              <a:t>‘’Door het gebruik van Ace Yourself hebben studenten een moment van reflectie, en realiseren ze zich dat hoe ze normaal gesproken te werk gaan niet altijd effectief is en krijgen ze een ander inzicht over hoe ze het beter kunnen aanpakken.’’</a:t>
            </a:r>
          </a:p>
          <a:p>
            <a:endParaRPr lang="nl-NL" sz="1600" b="0">
              <a:solidFill>
                <a:srgbClr val="F3F5F8"/>
              </a:solidFill>
            </a:endParaRPr>
          </a:p>
          <a:p>
            <a:endParaRPr lang="nl-NL" sz="1600" b="0">
              <a:solidFill>
                <a:srgbClr val="F3F5F8"/>
              </a:solidFill>
            </a:endParaRPr>
          </a:p>
        </p:txBody>
      </p:sp>
      <p:sp>
        <p:nvSpPr>
          <p:cNvPr id="1929" name="Google Shape;1929;p14"/>
          <p:cNvSpPr/>
          <p:nvPr/>
        </p:nvSpPr>
        <p:spPr>
          <a:xfrm>
            <a:off x="719999" y="6198891"/>
            <a:ext cx="1470751" cy="144759"/>
          </a:xfrm>
          <a:prstGeom prst="roundRect">
            <a:avLst>
              <a:gd name="adj" fmla="val 45802"/>
            </a:avLst>
          </a:prstGeom>
          <a:noFill/>
          <a:ln>
            <a:noFill/>
          </a:ln>
        </p:spPr>
        <p:txBody>
          <a:bodyPr spcFirstLastPara="1" wrap="square" lIns="0" tIns="0" rIns="0" bIns="0" anchor="ctr" anchorCtr="0">
            <a:noAutofit/>
          </a:bodyPr>
          <a:lstStyle/>
          <a:p>
            <a:pPr marL="171450" marR="0" lvl="0" indent="-171450" algn="l" defTabSz="914400" rtl="0" eaLnBrk="1" fontAlgn="auto" latinLnBrk="0" hangingPunct="1">
              <a:lnSpc>
                <a:spcPct val="100000"/>
              </a:lnSpc>
              <a:spcBef>
                <a:spcPts val="0"/>
              </a:spcBef>
              <a:spcAft>
                <a:spcPts val="0"/>
              </a:spcAft>
              <a:buClr>
                <a:srgbClr val="E78636"/>
              </a:buClr>
              <a:buSzPts val="1040"/>
              <a:buFont typeface="Arial"/>
              <a:buChar char="•"/>
              <a:tabLst/>
              <a:defRPr/>
            </a:pPr>
            <a:r>
              <a:rPr kumimoji="0" lang="nl-NL" sz="800" b="1" i="0" u="none" strike="noStrike" kern="1200" cap="none" spc="0" normalizeH="0" baseline="0" noProof="0">
                <a:ln>
                  <a:noFill/>
                </a:ln>
                <a:solidFill>
                  <a:srgbClr val="2C3338"/>
                </a:solidFill>
                <a:effectLst/>
                <a:uLnTx/>
                <a:uFillTx/>
                <a:latin typeface="Lexend"/>
                <a:ea typeface="Lexend"/>
                <a:cs typeface="Lexend"/>
                <a:sym typeface="Lexend"/>
              </a:rPr>
              <a:t>ACE Yourself</a:t>
            </a:r>
            <a:endParaRPr kumimoji="0" sz="1800" b="0" i="0" u="none" strike="noStrike" kern="1200" cap="none" spc="0" normalizeH="0" baseline="0" noProof="0">
              <a:ln>
                <a:noFill/>
              </a:ln>
              <a:solidFill>
                <a:srgbClr val="2C3338"/>
              </a:solidFill>
              <a:effectLst/>
              <a:uLnTx/>
              <a:uFillTx/>
              <a:latin typeface="Lexend regular"/>
              <a:ea typeface="+mn-ea"/>
              <a:cs typeface="+mn-cs"/>
            </a:endParaRPr>
          </a:p>
        </p:txBody>
      </p:sp>
      <p:pic>
        <p:nvPicPr>
          <p:cNvPr id="5" name="Google Shape;1811;p3">
            <a:extLst>
              <a:ext uri="{FF2B5EF4-FFF2-40B4-BE49-F238E27FC236}">
                <a16:creationId xmlns:a16="http://schemas.microsoft.com/office/drawing/2014/main" id="{1A53E250-DD6C-E077-A3D4-B29151CFC728}"/>
              </a:ext>
            </a:extLst>
          </p:cNvPr>
          <p:cNvPicPr preferRelativeResize="0"/>
          <p:nvPr/>
        </p:nvPicPr>
        <p:blipFill rotWithShape="1">
          <a:blip r:embed="rId3">
            <a:alphaModFix/>
          </a:blip>
          <a:srcRect/>
          <a:stretch/>
        </p:blipFill>
        <p:spPr>
          <a:xfrm rot="21360000">
            <a:off x="5407646" y="1490863"/>
            <a:ext cx="1943100" cy="2463800"/>
          </a:xfrm>
          <a:prstGeom prst="rect">
            <a:avLst/>
          </a:prstGeom>
          <a:noFill/>
          <a:ln>
            <a:noFill/>
          </a:ln>
        </p:spPr>
      </p:pic>
    </p:spTree>
    <p:extLst>
      <p:ext uri="{BB962C8B-B14F-4D97-AF65-F5344CB8AC3E}">
        <p14:creationId xmlns:p14="http://schemas.microsoft.com/office/powerpoint/2010/main" val="239550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9C340C78-11F1-B361-0358-A6E0B44EB5B6}"/>
              </a:ext>
            </a:extLst>
          </p:cNvPr>
          <p:cNvSpPr>
            <a:spLocks noGrp="1"/>
          </p:cNvSpPr>
          <p:nvPr>
            <p:ph type="title"/>
          </p:nvPr>
        </p:nvSpPr>
        <p:spPr>
          <a:xfrm>
            <a:off x="732032" y="1235907"/>
            <a:ext cx="10739243" cy="399600"/>
          </a:xfrm>
        </p:spPr>
        <p:txBody>
          <a:bodyPr/>
          <a:lstStyle/>
          <a:p>
            <a:r>
              <a:rPr lang="nl-NL"/>
              <a:t>Elementen in de implementatie </a:t>
            </a:r>
            <a:r>
              <a:rPr lang="nl-NL" err="1"/>
              <a:t>toolkit</a:t>
            </a:r>
            <a:endParaRPr lang="nl-NL"/>
          </a:p>
        </p:txBody>
      </p:sp>
      <p:sp>
        <p:nvSpPr>
          <p:cNvPr id="14" name="Tijdelijke aanduiding voor tekst 13">
            <a:extLst>
              <a:ext uri="{FF2B5EF4-FFF2-40B4-BE49-F238E27FC236}">
                <a16:creationId xmlns:a16="http://schemas.microsoft.com/office/drawing/2014/main" id="{238F2307-1832-5986-C1A0-1FAABCFDA395}"/>
              </a:ext>
            </a:extLst>
          </p:cNvPr>
          <p:cNvSpPr>
            <a:spLocks noGrp="1"/>
          </p:cNvSpPr>
          <p:nvPr>
            <p:ph type="body" sz="quarter" idx="14"/>
          </p:nvPr>
        </p:nvSpPr>
        <p:spPr>
          <a:xfrm>
            <a:off x="720001" y="1993565"/>
            <a:ext cx="5376000" cy="506430"/>
          </a:xfrm>
        </p:spPr>
        <p:txBody>
          <a:bodyPr/>
          <a:lstStyle/>
          <a:p>
            <a:r>
              <a:rPr lang="nl-NL" sz="1600" b="1">
                <a:latin typeface="+mn-lt"/>
              </a:rPr>
              <a:t>Ace </a:t>
            </a:r>
            <a:r>
              <a:rPr lang="nl-NL" sz="1600" b="1" err="1">
                <a:latin typeface="+mn-lt"/>
              </a:rPr>
              <a:t>Yourself</a:t>
            </a:r>
            <a:r>
              <a:rPr lang="nl-NL" sz="1600" b="1">
                <a:latin typeface="+mn-lt"/>
              </a:rPr>
              <a:t> overzicht: </a:t>
            </a:r>
            <a:r>
              <a:rPr lang="nl-NL" sz="1600">
                <a:latin typeface="+mn-lt"/>
              </a:rPr>
              <a:t>biedt een overzicht van de inhoud in een oogopslag. </a:t>
            </a:r>
          </a:p>
        </p:txBody>
      </p:sp>
      <p:sp>
        <p:nvSpPr>
          <p:cNvPr id="15" name="Tijdelijke aanduiding voor tekst 14">
            <a:extLst>
              <a:ext uri="{FF2B5EF4-FFF2-40B4-BE49-F238E27FC236}">
                <a16:creationId xmlns:a16="http://schemas.microsoft.com/office/drawing/2014/main" id="{D5F8C267-03A9-A2A7-F368-817F9A99BB49}"/>
              </a:ext>
            </a:extLst>
          </p:cNvPr>
          <p:cNvSpPr>
            <a:spLocks noGrp="1"/>
          </p:cNvSpPr>
          <p:nvPr>
            <p:ph type="body" sz="quarter" idx="15"/>
          </p:nvPr>
        </p:nvSpPr>
        <p:spPr>
          <a:xfrm>
            <a:off x="720001" y="2769982"/>
            <a:ext cx="5375999" cy="481091"/>
          </a:xfrm>
        </p:spPr>
        <p:txBody>
          <a:bodyPr/>
          <a:lstStyle/>
          <a:p>
            <a:r>
              <a:rPr lang="nl-NL" sz="1600" b="1">
                <a:latin typeface="+mn-lt"/>
              </a:rPr>
              <a:t>Ace </a:t>
            </a:r>
            <a:r>
              <a:rPr lang="nl-NL" sz="1600" b="1" err="1">
                <a:latin typeface="+mn-lt"/>
              </a:rPr>
              <a:t>Yourself</a:t>
            </a:r>
            <a:r>
              <a:rPr lang="nl-NL" sz="1600" b="1">
                <a:latin typeface="+mn-lt"/>
              </a:rPr>
              <a:t> inhoud (ho of vo): </a:t>
            </a:r>
            <a:r>
              <a:rPr lang="nl-NL" sz="1600">
                <a:latin typeface="+mn-lt"/>
              </a:rPr>
              <a:t>geeft inzicht in de gebruikte theorie en opdrachten. </a:t>
            </a:r>
          </a:p>
        </p:txBody>
      </p:sp>
      <p:sp>
        <p:nvSpPr>
          <p:cNvPr id="16" name="Tijdelijke aanduiding voor tekst 15">
            <a:extLst>
              <a:ext uri="{FF2B5EF4-FFF2-40B4-BE49-F238E27FC236}">
                <a16:creationId xmlns:a16="http://schemas.microsoft.com/office/drawing/2014/main" id="{B77B96D5-9590-05D0-5F12-39685984EA63}"/>
              </a:ext>
            </a:extLst>
          </p:cNvPr>
          <p:cNvSpPr>
            <a:spLocks noGrp="1"/>
          </p:cNvSpPr>
          <p:nvPr>
            <p:ph type="body" sz="quarter" idx="16"/>
          </p:nvPr>
        </p:nvSpPr>
        <p:spPr>
          <a:xfrm>
            <a:off x="720001" y="3541440"/>
            <a:ext cx="5376000" cy="506430"/>
          </a:xfrm>
        </p:spPr>
        <p:txBody>
          <a:bodyPr/>
          <a:lstStyle/>
          <a:p>
            <a:r>
              <a:rPr lang="nl-NL" sz="1600" b="1">
                <a:latin typeface="+mn-lt"/>
              </a:rPr>
              <a:t>Tips &amp; tricks + stappenplan </a:t>
            </a:r>
            <a:r>
              <a:rPr lang="nl-NL" sz="1600">
                <a:latin typeface="+mn-lt"/>
              </a:rPr>
              <a:t>voor koppeling aan eigen onderwijs</a:t>
            </a:r>
          </a:p>
        </p:txBody>
      </p:sp>
      <p:sp>
        <p:nvSpPr>
          <p:cNvPr id="20" name="Tijdelijke aanduiding voor tekst 19">
            <a:extLst>
              <a:ext uri="{FF2B5EF4-FFF2-40B4-BE49-F238E27FC236}">
                <a16:creationId xmlns:a16="http://schemas.microsoft.com/office/drawing/2014/main" id="{26DEB677-5F06-E402-A6E9-A27B77F5FE1D}"/>
              </a:ext>
            </a:extLst>
          </p:cNvPr>
          <p:cNvSpPr>
            <a:spLocks noGrp="1"/>
          </p:cNvSpPr>
          <p:nvPr>
            <p:ph type="body" sz="quarter" idx="25"/>
          </p:nvPr>
        </p:nvSpPr>
        <p:spPr>
          <a:xfrm>
            <a:off x="914554" y="1920124"/>
            <a:ext cx="662786" cy="653313"/>
          </a:xfrm>
        </p:spPr>
        <p:txBody>
          <a:bodyPr/>
          <a:lstStyle/>
          <a:p>
            <a:r>
              <a:rPr lang="nl-NL"/>
              <a:t>1</a:t>
            </a:r>
          </a:p>
        </p:txBody>
      </p:sp>
      <p:sp>
        <p:nvSpPr>
          <p:cNvPr id="21" name="Tijdelijke aanduiding voor tekst 20">
            <a:extLst>
              <a:ext uri="{FF2B5EF4-FFF2-40B4-BE49-F238E27FC236}">
                <a16:creationId xmlns:a16="http://schemas.microsoft.com/office/drawing/2014/main" id="{C192EE13-C5B1-C402-D63F-188AB37CC4CF}"/>
              </a:ext>
            </a:extLst>
          </p:cNvPr>
          <p:cNvSpPr>
            <a:spLocks noGrp="1"/>
          </p:cNvSpPr>
          <p:nvPr>
            <p:ph type="body" sz="quarter" idx="26"/>
          </p:nvPr>
        </p:nvSpPr>
        <p:spPr>
          <a:xfrm>
            <a:off x="914554" y="2696541"/>
            <a:ext cx="662786" cy="653313"/>
          </a:xfrm>
        </p:spPr>
        <p:txBody>
          <a:bodyPr/>
          <a:lstStyle/>
          <a:p>
            <a:r>
              <a:rPr lang="nl-NL"/>
              <a:t>2</a:t>
            </a:r>
          </a:p>
        </p:txBody>
      </p:sp>
      <p:sp>
        <p:nvSpPr>
          <p:cNvPr id="22" name="Tijdelijke aanduiding voor tekst 21">
            <a:extLst>
              <a:ext uri="{FF2B5EF4-FFF2-40B4-BE49-F238E27FC236}">
                <a16:creationId xmlns:a16="http://schemas.microsoft.com/office/drawing/2014/main" id="{7F601DB2-71A5-D578-151E-CA3DFD658E42}"/>
              </a:ext>
            </a:extLst>
          </p:cNvPr>
          <p:cNvSpPr>
            <a:spLocks noGrp="1"/>
          </p:cNvSpPr>
          <p:nvPr>
            <p:ph type="body" sz="quarter" idx="27"/>
          </p:nvPr>
        </p:nvSpPr>
        <p:spPr>
          <a:xfrm>
            <a:off x="914554" y="3467999"/>
            <a:ext cx="662786" cy="653313"/>
          </a:xfrm>
        </p:spPr>
        <p:txBody>
          <a:bodyPr/>
          <a:lstStyle/>
          <a:p>
            <a:r>
              <a:rPr lang="nl-NL"/>
              <a:t>3</a:t>
            </a:r>
          </a:p>
        </p:txBody>
      </p:sp>
      <p:sp>
        <p:nvSpPr>
          <p:cNvPr id="2" name="Tijdelijke aanduiding voor tekst 15">
            <a:extLst>
              <a:ext uri="{FF2B5EF4-FFF2-40B4-BE49-F238E27FC236}">
                <a16:creationId xmlns:a16="http://schemas.microsoft.com/office/drawing/2014/main" id="{AEA8AA42-1DAB-A362-F70E-C8AE922A842C}"/>
              </a:ext>
            </a:extLst>
          </p:cNvPr>
          <p:cNvSpPr txBox="1">
            <a:spLocks/>
          </p:cNvSpPr>
          <p:nvPr/>
        </p:nvSpPr>
        <p:spPr>
          <a:xfrm>
            <a:off x="732032" y="4312898"/>
            <a:ext cx="5376000" cy="506430"/>
          </a:xfrm>
          <a:prstGeom prst="roundRect">
            <a:avLst/>
          </a:prstGeom>
          <a:solidFill>
            <a:srgbClr val="FCBE5B"/>
          </a:solidFill>
        </p:spPr>
        <p:txBody>
          <a:bodyPr vert="horz" lIns="1296000" tIns="0" rIns="0" bIns="0" rtlCol="0" anchor="ctr" anchorCtr="0">
            <a:noAutofit/>
          </a:bodyPr>
          <a:lstStyle>
            <a:lvl1pPr marL="0" indent="0" algn="l" defTabSz="914400" rtl="0" eaLnBrk="1" latinLnBrk="0" hangingPunct="1">
              <a:lnSpc>
                <a:spcPct val="90000"/>
              </a:lnSpc>
              <a:spcBef>
                <a:spcPts val="600"/>
              </a:spcBef>
              <a:spcAft>
                <a:spcPts val="600"/>
              </a:spcAft>
              <a:buClr>
                <a:schemeClr val="tx1"/>
              </a:buClr>
              <a:buFont typeface="Arial" panose="020B0604020202020204" pitchFamily="34" charset="0"/>
              <a:buNone/>
              <a:defRPr sz="1400" kern="1200">
                <a:solidFill>
                  <a:schemeClr val="accent3"/>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sz="1600" b="1">
                <a:latin typeface="+mn-lt"/>
              </a:rPr>
              <a:t>Implementatieplan </a:t>
            </a:r>
            <a:r>
              <a:rPr lang="nl-NL" sz="1600">
                <a:latin typeface="+mn-lt"/>
              </a:rPr>
              <a:t>voor een plan van aanpak </a:t>
            </a:r>
          </a:p>
        </p:txBody>
      </p:sp>
      <p:sp>
        <p:nvSpPr>
          <p:cNvPr id="3" name="Tijdelijke aanduiding voor tekst 21">
            <a:extLst>
              <a:ext uri="{FF2B5EF4-FFF2-40B4-BE49-F238E27FC236}">
                <a16:creationId xmlns:a16="http://schemas.microsoft.com/office/drawing/2014/main" id="{BFB9CD05-4905-9F13-E5AC-CF31BD5AAA42}"/>
              </a:ext>
            </a:extLst>
          </p:cNvPr>
          <p:cNvSpPr txBox="1">
            <a:spLocks/>
          </p:cNvSpPr>
          <p:nvPr/>
        </p:nvSpPr>
        <p:spPr>
          <a:xfrm>
            <a:off x="926585" y="4239457"/>
            <a:ext cx="662786" cy="653313"/>
          </a:xfrm>
          <a:prstGeom prst="flowChartConnector">
            <a:avLst/>
          </a:prstGeom>
          <a:solidFill>
            <a:srgbClr val="FDD799"/>
          </a:solidFill>
        </p:spPr>
        <p:txBody>
          <a:bodyPr vert="horz" lIns="0" tIns="0" rIns="0" bIns="0" rtlCol="0" anchor="ctr" anchorCtr="1">
            <a:noAutofit/>
          </a:bodyPr>
          <a:lstStyle>
            <a:lvl1pPr marL="0" indent="0" algn="l" defTabSz="914400" rtl="0" eaLnBrk="1" latinLnBrk="0" hangingPunct="1">
              <a:lnSpc>
                <a:spcPct val="90000"/>
              </a:lnSpc>
              <a:spcBef>
                <a:spcPts val="600"/>
              </a:spcBef>
              <a:spcAft>
                <a:spcPts val="600"/>
              </a:spcAft>
              <a:buClr>
                <a:schemeClr val="tx1"/>
              </a:buClr>
              <a:buFont typeface="Arial" panose="020B0604020202020204" pitchFamily="34" charset="0"/>
              <a:buNone/>
              <a:defRPr sz="2400" kern="1200">
                <a:solidFill>
                  <a:schemeClr val="accent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en-US"/>
              <a:t>4</a:t>
            </a:r>
            <a:endParaRPr lang="nl-NL"/>
          </a:p>
        </p:txBody>
      </p:sp>
      <p:sp>
        <p:nvSpPr>
          <p:cNvPr id="4" name="Tijdelijke aanduiding voor tekst 15">
            <a:extLst>
              <a:ext uri="{FF2B5EF4-FFF2-40B4-BE49-F238E27FC236}">
                <a16:creationId xmlns:a16="http://schemas.microsoft.com/office/drawing/2014/main" id="{7BD55C9A-5EDD-586C-53DB-F651B29F735A}"/>
              </a:ext>
            </a:extLst>
          </p:cNvPr>
          <p:cNvSpPr txBox="1">
            <a:spLocks/>
          </p:cNvSpPr>
          <p:nvPr/>
        </p:nvSpPr>
        <p:spPr>
          <a:xfrm>
            <a:off x="732032" y="5063976"/>
            <a:ext cx="5376000" cy="506430"/>
          </a:xfrm>
          <a:prstGeom prst="roundRect">
            <a:avLst/>
          </a:prstGeom>
          <a:solidFill>
            <a:srgbClr val="FCBE5B"/>
          </a:solidFill>
        </p:spPr>
        <p:txBody>
          <a:bodyPr vert="horz" lIns="1296000" tIns="0" rIns="0" bIns="0" rtlCol="0" anchor="ctr" anchorCtr="0">
            <a:noAutofit/>
          </a:bodyPr>
          <a:lstStyle>
            <a:lvl1pPr marL="0" indent="0" algn="l" defTabSz="914400" rtl="0" eaLnBrk="1" latinLnBrk="0" hangingPunct="1">
              <a:lnSpc>
                <a:spcPct val="90000"/>
              </a:lnSpc>
              <a:spcBef>
                <a:spcPts val="600"/>
              </a:spcBef>
              <a:spcAft>
                <a:spcPts val="600"/>
              </a:spcAft>
              <a:buClr>
                <a:schemeClr val="tx1"/>
              </a:buClr>
              <a:buFont typeface="Arial" panose="020B0604020202020204" pitchFamily="34" charset="0"/>
              <a:buNone/>
              <a:defRPr sz="1400" kern="1200">
                <a:solidFill>
                  <a:schemeClr val="accent3"/>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sz="1600" b="1">
                <a:latin typeface="+mn-lt"/>
              </a:rPr>
              <a:t>Kick-off PowerPoint en draaiboek </a:t>
            </a:r>
            <a:r>
              <a:rPr lang="nl-NL" sz="1600">
                <a:latin typeface="+mn-lt"/>
              </a:rPr>
              <a:t>om samen met het team het gebruik van Ace af te trappen.</a:t>
            </a:r>
          </a:p>
        </p:txBody>
      </p:sp>
      <p:sp>
        <p:nvSpPr>
          <p:cNvPr id="5" name="Tijdelijke aanduiding voor tekst 21">
            <a:extLst>
              <a:ext uri="{FF2B5EF4-FFF2-40B4-BE49-F238E27FC236}">
                <a16:creationId xmlns:a16="http://schemas.microsoft.com/office/drawing/2014/main" id="{1AADD01A-B234-7DED-C9A5-3FCAED97D56A}"/>
              </a:ext>
            </a:extLst>
          </p:cNvPr>
          <p:cNvSpPr txBox="1">
            <a:spLocks/>
          </p:cNvSpPr>
          <p:nvPr/>
        </p:nvSpPr>
        <p:spPr>
          <a:xfrm>
            <a:off x="926585" y="4990535"/>
            <a:ext cx="662786" cy="653313"/>
          </a:xfrm>
          <a:prstGeom prst="flowChartConnector">
            <a:avLst/>
          </a:prstGeom>
          <a:solidFill>
            <a:srgbClr val="FDD799"/>
          </a:solidFill>
        </p:spPr>
        <p:txBody>
          <a:bodyPr vert="horz" lIns="0" tIns="0" rIns="0" bIns="0" rtlCol="0" anchor="ctr" anchorCtr="1">
            <a:noAutofit/>
          </a:bodyPr>
          <a:lstStyle>
            <a:lvl1pPr marL="0" indent="0" algn="l" defTabSz="914400" rtl="0" eaLnBrk="1" latinLnBrk="0" hangingPunct="1">
              <a:lnSpc>
                <a:spcPct val="90000"/>
              </a:lnSpc>
              <a:spcBef>
                <a:spcPts val="600"/>
              </a:spcBef>
              <a:spcAft>
                <a:spcPts val="600"/>
              </a:spcAft>
              <a:buClr>
                <a:schemeClr val="tx1"/>
              </a:buClr>
              <a:buFont typeface="Arial" panose="020B0604020202020204" pitchFamily="34" charset="0"/>
              <a:buNone/>
              <a:defRPr sz="2400" kern="1200">
                <a:solidFill>
                  <a:schemeClr val="accent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en-US"/>
              <a:t>5</a:t>
            </a:r>
            <a:endParaRPr lang="nl-NL"/>
          </a:p>
        </p:txBody>
      </p:sp>
    </p:spTree>
    <p:extLst>
      <p:ext uri="{BB962C8B-B14F-4D97-AF65-F5344CB8AC3E}">
        <p14:creationId xmlns:p14="http://schemas.microsoft.com/office/powerpoint/2010/main" val="238583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jdelijke aanduiding voor tekst 24">
            <a:extLst>
              <a:ext uri="{FF2B5EF4-FFF2-40B4-BE49-F238E27FC236}">
                <a16:creationId xmlns:a16="http://schemas.microsoft.com/office/drawing/2014/main" id="{43C16439-C08A-FD0F-1896-24C470374FB6}"/>
              </a:ext>
            </a:extLst>
          </p:cNvPr>
          <p:cNvSpPr>
            <a:spLocks noGrp="1"/>
          </p:cNvSpPr>
          <p:nvPr>
            <p:ph type="body" sz="quarter" idx="14"/>
          </p:nvPr>
        </p:nvSpPr>
        <p:spPr>
          <a:xfrm>
            <a:off x="1160056" y="3612991"/>
            <a:ext cx="2396277" cy="1108285"/>
          </a:xfrm>
        </p:spPr>
        <p:txBody>
          <a:bodyPr/>
          <a:lstStyle/>
          <a:p>
            <a:pPr marL="177800" lvl="1" indent="0" algn="ctr">
              <a:buNone/>
            </a:pPr>
            <a:r>
              <a:rPr lang="nl-NL" sz="1800" b="1"/>
              <a:t>Schoolleider</a:t>
            </a:r>
          </a:p>
          <a:p>
            <a:pPr marL="177800" lvl="1" indent="0" algn="ctr">
              <a:buNone/>
            </a:pPr>
            <a:r>
              <a:rPr lang="nl-NL" u="sng"/>
              <a:t>Stuurt</a:t>
            </a:r>
            <a:r>
              <a:rPr lang="nl-NL"/>
              <a:t> vaardigheden-onderwijs </a:t>
            </a:r>
            <a:r>
              <a:rPr lang="nl-NL" u="sng"/>
              <a:t>aan</a:t>
            </a:r>
            <a:r>
              <a:rPr lang="nl-NL"/>
              <a:t>.</a:t>
            </a:r>
            <a:endParaRPr lang="nl-NL" u="sng"/>
          </a:p>
        </p:txBody>
      </p:sp>
      <p:sp>
        <p:nvSpPr>
          <p:cNvPr id="24" name="Titel 23">
            <a:extLst>
              <a:ext uri="{FF2B5EF4-FFF2-40B4-BE49-F238E27FC236}">
                <a16:creationId xmlns:a16="http://schemas.microsoft.com/office/drawing/2014/main" id="{84AEB7C0-8D7F-3603-ED53-453F7AD023BE}"/>
              </a:ext>
            </a:extLst>
          </p:cNvPr>
          <p:cNvSpPr>
            <a:spLocks noGrp="1"/>
          </p:cNvSpPr>
          <p:nvPr>
            <p:ph type="title"/>
          </p:nvPr>
        </p:nvSpPr>
        <p:spPr>
          <a:xfrm>
            <a:off x="732032" y="1235907"/>
            <a:ext cx="10739243" cy="392868"/>
          </a:xfrm>
        </p:spPr>
        <p:txBody>
          <a:bodyPr/>
          <a:lstStyle/>
          <a:p>
            <a:r>
              <a:rPr lang="nl-NL"/>
              <a:t>Rollen Ace Yourself</a:t>
            </a:r>
          </a:p>
        </p:txBody>
      </p:sp>
      <p:sp>
        <p:nvSpPr>
          <p:cNvPr id="26" name="Tijdelijke aanduiding voor tekst 25">
            <a:extLst>
              <a:ext uri="{FF2B5EF4-FFF2-40B4-BE49-F238E27FC236}">
                <a16:creationId xmlns:a16="http://schemas.microsoft.com/office/drawing/2014/main" id="{E6E14D5B-A1C7-D36C-8161-3213BE2EF1B5}"/>
              </a:ext>
            </a:extLst>
          </p:cNvPr>
          <p:cNvSpPr>
            <a:spLocks noGrp="1"/>
          </p:cNvSpPr>
          <p:nvPr>
            <p:ph type="body" sz="quarter" idx="15"/>
          </p:nvPr>
        </p:nvSpPr>
        <p:spPr>
          <a:xfrm>
            <a:off x="3556333" y="3627290"/>
            <a:ext cx="2630986" cy="860057"/>
          </a:xfrm>
        </p:spPr>
        <p:txBody>
          <a:bodyPr/>
          <a:lstStyle/>
          <a:p>
            <a:pPr marL="177800" lvl="1" indent="0" algn="ctr">
              <a:buNone/>
            </a:pPr>
            <a:r>
              <a:rPr lang="nl-NL" sz="1800" b="1"/>
              <a:t>Kartrekker</a:t>
            </a:r>
            <a:endParaRPr lang="nl-NL" b="1"/>
          </a:p>
          <a:p>
            <a:pPr marL="177800" lvl="1" indent="0" algn="ctr">
              <a:buNone/>
            </a:pPr>
            <a:r>
              <a:rPr lang="nl-NL" u="sng"/>
              <a:t>Coördineert</a:t>
            </a:r>
            <a:r>
              <a:rPr lang="nl-NL"/>
              <a:t> vaardighedenonderwijs, </a:t>
            </a:r>
            <a:r>
              <a:rPr lang="nl-NL" u="sng"/>
              <a:t>begeleidt</a:t>
            </a:r>
            <a:r>
              <a:rPr lang="nl-NL"/>
              <a:t> docenten.</a:t>
            </a:r>
          </a:p>
          <a:p>
            <a:endParaRPr lang="nl-NL"/>
          </a:p>
        </p:txBody>
      </p:sp>
      <p:sp>
        <p:nvSpPr>
          <p:cNvPr id="27" name="Tijdelijke aanduiding voor tekst 26">
            <a:extLst>
              <a:ext uri="{FF2B5EF4-FFF2-40B4-BE49-F238E27FC236}">
                <a16:creationId xmlns:a16="http://schemas.microsoft.com/office/drawing/2014/main" id="{6E3BF579-907C-25F9-95A7-887A4D8511DC}"/>
              </a:ext>
            </a:extLst>
          </p:cNvPr>
          <p:cNvSpPr>
            <a:spLocks noGrp="1"/>
          </p:cNvSpPr>
          <p:nvPr>
            <p:ph type="body" sz="quarter" idx="16"/>
          </p:nvPr>
        </p:nvSpPr>
        <p:spPr>
          <a:xfrm>
            <a:off x="5976362" y="3627290"/>
            <a:ext cx="2549344" cy="860057"/>
          </a:xfrm>
        </p:spPr>
        <p:txBody>
          <a:bodyPr/>
          <a:lstStyle/>
          <a:p>
            <a:pPr marL="177800" lvl="1" indent="0" algn="ctr">
              <a:buNone/>
            </a:pPr>
            <a:r>
              <a:rPr lang="nl-NL" sz="1800" b="1"/>
              <a:t>Docent</a:t>
            </a:r>
          </a:p>
          <a:p>
            <a:pPr marL="177800" lvl="1" indent="0" algn="ctr">
              <a:buNone/>
            </a:pPr>
            <a:r>
              <a:rPr lang="nl-NL" u="sng"/>
              <a:t>Doceert</a:t>
            </a:r>
            <a:r>
              <a:rPr lang="nl-NL"/>
              <a:t> met gebruik van Ace Yourself, </a:t>
            </a:r>
            <a:r>
              <a:rPr lang="nl-NL" u="sng"/>
              <a:t>begeleidt</a:t>
            </a:r>
            <a:r>
              <a:rPr lang="nl-NL"/>
              <a:t> leerling/student.</a:t>
            </a:r>
          </a:p>
          <a:p>
            <a:endParaRPr lang="nl-NL"/>
          </a:p>
        </p:txBody>
      </p:sp>
      <p:sp>
        <p:nvSpPr>
          <p:cNvPr id="28" name="Tijdelijke aanduiding voor tekst 27">
            <a:extLst>
              <a:ext uri="{FF2B5EF4-FFF2-40B4-BE49-F238E27FC236}">
                <a16:creationId xmlns:a16="http://schemas.microsoft.com/office/drawing/2014/main" id="{4FB6AE2D-DCE8-923E-4089-32ECEAEC518C}"/>
              </a:ext>
            </a:extLst>
          </p:cNvPr>
          <p:cNvSpPr>
            <a:spLocks noGrp="1"/>
          </p:cNvSpPr>
          <p:nvPr>
            <p:ph type="body" sz="quarter" idx="17"/>
          </p:nvPr>
        </p:nvSpPr>
        <p:spPr>
          <a:xfrm>
            <a:off x="8482598" y="3612991"/>
            <a:ext cx="2396278" cy="1108285"/>
          </a:xfrm>
        </p:spPr>
        <p:txBody>
          <a:bodyPr/>
          <a:lstStyle/>
          <a:p>
            <a:r>
              <a:rPr lang="nl-NL" sz="1800" b="1"/>
              <a:t>Leerling/student</a:t>
            </a:r>
          </a:p>
          <a:p>
            <a:endParaRPr lang="nl-NL" sz="1600" b="1"/>
          </a:p>
          <a:p>
            <a:r>
              <a:rPr lang="nl-NL" sz="1600" u="sng"/>
              <a:t>Oefent</a:t>
            </a:r>
            <a:r>
              <a:rPr lang="nl-NL" sz="1600"/>
              <a:t> met Ace Yourself.</a:t>
            </a:r>
          </a:p>
        </p:txBody>
      </p:sp>
      <p:sp>
        <p:nvSpPr>
          <p:cNvPr id="2" name="TextBox 1">
            <a:extLst>
              <a:ext uri="{FF2B5EF4-FFF2-40B4-BE49-F238E27FC236}">
                <a16:creationId xmlns:a16="http://schemas.microsoft.com/office/drawing/2014/main" id="{F5A23D1E-18F5-DAA0-665D-8F0EEE584347}"/>
              </a:ext>
            </a:extLst>
          </p:cNvPr>
          <p:cNvSpPr txBox="1"/>
          <p:nvPr/>
        </p:nvSpPr>
        <p:spPr>
          <a:xfrm>
            <a:off x="8912772" y="415158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sp>
        <p:nvSpPr>
          <p:cNvPr id="3" name="TextBox 2">
            <a:extLst>
              <a:ext uri="{FF2B5EF4-FFF2-40B4-BE49-F238E27FC236}">
                <a16:creationId xmlns:a16="http://schemas.microsoft.com/office/drawing/2014/main" id="{590AE7BA-EE09-ABC3-3B6E-7088C7678541}"/>
              </a:ext>
            </a:extLst>
          </p:cNvPr>
          <p:cNvSpPr txBox="1"/>
          <p:nvPr/>
        </p:nvSpPr>
        <p:spPr>
          <a:xfrm>
            <a:off x="9911255" y="250146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sp>
        <p:nvSpPr>
          <p:cNvPr id="4" name="TextBox 3">
            <a:extLst>
              <a:ext uri="{FF2B5EF4-FFF2-40B4-BE49-F238E27FC236}">
                <a16:creationId xmlns:a16="http://schemas.microsoft.com/office/drawing/2014/main" id="{4CC4F59A-AC13-E817-1749-E4AF735B7197}"/>
              </a:ext>
            </a:extLst>
          </p:cNvPr>
          <p:cNvSpPr txBox="1"/>
          <p:nvPr/>
        </p:nvSpPr>
        <p:spPr>
          <a:xfrm>
            <a:off x="5728138" y="49924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sp>
        <p:nvSpPr>
          <p:cNvPr id="6" name="Tijdelijke aanduiding voor voettekst 2">
            <a:extLst>
              <a:ext uri="{FF2B5EF4-FFF2-40B4-BE49-F238E27FC236}">
                <a16:creationId xmlns:a16="http://schemas.microsoft.com/office/drawing/2014/main" id="{53E0EF10-E9C5-FF87-8B5D-C50302B77F49}"/>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39247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5ADAC-E5D7-E3E5-2DE4-A64CB92FD479}"/>
              </a:ext>
            </a:extLst>
          </p:cNvPr>
          <p:cNvSpPr>
            <a:spLocks noGrp="1"/>
          </p:cNvSpPr>
          <p:nvPr>
            <p:ph type="body" sz="quarter" idx="10"/>
          </p:nvPr>
        </p:nvSpPr>
        <p:spPr/>
        <p:txBody>
          <a:bodyPr/>
          <a:lstStyle/>
          <a:p>
            <a:endParaRPr lang="nl-NL"/>
          </a:p>
        </p:txBody>
      </p:sp>
      <p:sp>
        <p:nvSpPr>
          <p:cNvPr id="10" name="Rectangle: Rounded Corners 9">
            <a:extLst>
              <a:ext uri="{FF2B5EF4-FFF2-40B4-BE49-F238E27FC236}">
                <a16:creationId xmlns:a16="http://schemas.microsoft.com/office/drawing/2014/main" id="{3D254145-E09F-1C13-BA56-80D57EC39521}"/>
              </a:ext>
            </a:extLst>
          </p:cNvPr>
          <p:cNvSpPr/>
          <p:nvPr/>
        </p:nvSpPr>
        <p:spPr>
          <a:xfrm>
            <a:off x="1902372" y="1655380"/>
            <a:ext cx="8387255" cy="1891862"/>
          </a:xfrm>
          <a:prstGeom prst="roundRect">
            <a:avLst/>
          </a:prstGeom>
          <a:solidFill>
            <a:srgbClr val="A03F7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US" sz="6000">
                <a:solidFill>
                  <a:schemeClr val="bg1"/>
                </a:solidFill>
              </a:rPr>
              <a:t>Uitdagingen</a:t>
            </a:r>
            <a:endParaRPr lang="nl-NL" sz="1600" err="1"/>
          </a:p>
        </p:txBody>
      </p:sp>
    </p:spTree>
    <p:extLst>
      <p:ext uri="{BB962C8B-B14F-4D97-AF65-F5344CB8AC3E}">
        <p14:creationId xmlns:p14="http://schemas.microsoft.com/office/powerpoint/2010/main" val="99994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59DB-537E-1CE4-9FF1-1A48A5279F86}"/>
              </a:ext>
            </a:extLst>
          </p:cNvPr>
          <p:cNvSpPr>
            <a:spLocks noGrp="1"/>
          </p:cNvSpPr>
          <p:nvPr>
            <p:ph type="title"/>
          </p:nvPr>
        </p:nvSpPr>
        <p:spPr/>
        <p:txBody>
          <a:bodyPr/>
          <a:lstStyle/>
          <a:p>
            <a:r>
              <a:rPr lang="en-US" dirty="0"/>
              <a:t>Kosten</a:t>
            </a:r>
            <a:endParaRPr lang="nl-NL" dirty="0"/>
          </a:p>
        </p:txBody>
      </p:sp>
      <p:sp>
        <p:nvSpPr>
          <p:cNvPr id="3" name="Text Placeholder 2">
            <a:extLst>
              <a:ext uri="{FF2B5EF4-FFF2-40B4-BE49-F238E27FC236}">
                <a16:creationId xmlns:a16="http://schemas.microsoft.com/office/drawing/2014/main" id="{025FB65E-F549-5A95-E719-16ECD216512D}"/>
              </a:ext>
            </a:extLst>
          </p:cNvPr>
          <p:cNvSpPr>
            <a:spLocks noGrp="1"/>
          </p:cNvSpPr>
          <p:nvPr>
            <p:ph type="body" sz="quarter" idx="19"/>
          </p:nvPr>
        </p:nvSpPr>
        <p:spPr/>
        <p:txBody>
          <a:bodyPr/>
          <a:lstStyle/>
          <a:p>
            <a:r>
              <a:rPr lang="en-US" dirty="0"/>
              <a:t>VO</a:t>
            </a:r>
            <a:endParaRPr lang="nl-NL" dirty="0"/>
          </a:p>
        </p:txBody>
      </p:sp>
      <p:sp>
        <p:nvSpPr>
          <p:cNvPr id="4" name="Text Placeholder 3">
            <a:extLst>
              <a:ext uri="{FF2B5EF4-FFF2-40B4-BE49-F238E27FC236}">
                <a16:creationId xmlns:a16="http://schemas.microsoft.com/office/drawing/2014/main" id="{B7A05154-EB7D-043F-E715-9024BFD418B6}"/>
              </a:ext>
            </a:extLst>
          </p:cNvPr>
          <p:cNvSpPr>
            <a:spLocks noGrp="1"/>
          </p:cNvSpPr>
          <p:nvPr>
            <p:ph type="body" sz="quarter" idx="28"/>
          </p:nvPr>
        </p:nvSpPr>
        <p:spPr/>
        <p:txBody>
          <a:bodyPr/>
          <a:lstStyle/>
          <a:p>
            <a:r>
              <a:rPr lang="en-US"/>
              <a:t>HO</a:t>
            </a:r>
            <a:endParaRPr lang="nl-NL"/>
          </a:p>
        </p:txBody>
      </p:sp>
      <p:sp>
        <p:nvSpPr>
          <p:cNvPr id="15" name="Footer Placeholder 14">
            <a:extLst>
              <a:ext uri="{FF2B5EF4-FFF2-40B4-BE49-F238E27FC236}">
                <a16:creationId xmlns:a16="http://schemas.microsoft.com/office/drawing/2014/main" id="{A25D405A-2844-A717-C6B2-A3152222799D}"/>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p>
        </p:txBody>
      </p:sp>
      <p:sp>
        <p:nvSpPr>
          <p:cNvPr id="20" name="Right Brace 19">
            <a:extLst>
              <a:ext uri="{FF2B5EF4-FFF2-40B4-BE49-F238E27FC236}">
                <a16:creationId xmlns:a16="http://schemas.microsoft.com/office/drawing/2014/main" id="{513893EF-5978-3F64-F68F-9EF0039D13E8}"/>
              </a:ext>
            </a:extLst>
          </p:cNvPr>
          <p:cNvSpPr/>
          <p:nvPr/>
        </p:nvSpPr>
        <p:spPr>
          <a:xfrm>
            <a:off x="4862945" y="2424545"/>
            <a:ext cx="1870364" cy="3006437"/>
          </a:xfrm>
          <a:prstGeom prst="rightBrace">
            <a:avLst/>
          </a:prstGeom>
          <a:ln w="19050" cap="rnd">
            <a:solidFill>
              <a:srgbClr val="485258"/>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1" name="TextBox 20">
            <a:extLst>
              <a:ext uri="{FF2B5EF4-FFF2-40B4-BE49-F238E27FC236}">
                <a16:creationId xmlns:a16="http://schemas.microsoft.com/office/drawing/2014/main" id="{6FCFBD51-CB7D-997B-9471-02EBB952DCD1}"/>
              </a:ext>
            </a:extLst>
          </p:cNvPr>
          <p:cNvSpPr txBox="1"/>
          <p:nvPr/>
        </p:nvSpPr>
        <p:spPr>
          <a:xfrm>
            <a:off x="6913418" y="3893127"/>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22" name="TextBox 21">
            <a:extLst>
              <a:ext uri="{FF2B5EF4-FFF2-40B4-BE49-F238E27FC236}">
                <a16:creationId xmlns:a16="http://schemas.microsoft.com/office/drawing/2014/main" id="{B9ACD991-8B05-EAD7-E27D-F6959270FC28}"/>
              </a:ext>
            </a:extLst>
          </p:cNvPr>
          <p:cNvSpPr txBox="1"/>
          <p:nvPr/>
        </p:nvSpPr>
        <p:spPr>
          <a:xfrm>
            <a:off x="7135570" y="3429000"/>
            <a:ext cx="2962588" cy="1440872"/>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a:p>
        </p:txBody>
      </p:sp>
      <p:sp>
        <p:nvSpPr>
          <p:cNvPr id="23" name="TextBox 22">
            <a:extLst>
              <a:ext uri="{FF2B5EF4-FFF2-40B4-BE49-F238E27FC236}">
                <a16:creationId xmlns:a16="http://schemas.microsoft.com/office/drawing/2014/main" id="{7824C456-4157-5620-8337-B82D46725D6A}"/>
              </a:ext>
            </a:extLst>
          </p:cNvPr>
          <p:cNvSpPr txBox="1"/>
          <p:nvPr/>
        </p:nvSpPr>
        <p:spPr>
          <a:xfrm>
            <a:off x="7135570" y="2853305"/>
            <a:ext cx="4000952" cy="1948070"/>
          </a:xfrm>
          <a:prstGeom prst="rect">
            <a:avLst/>
          </a:prstGeom>
          <a:noFill/>
        </p:spPr>
        <p:txBody>
          <a:bodyPr wrap="square" lIns="0" tIns="0" rIns="0" bIns="0" rtlCol="0" anchor="t">
            <a:noAutofit/>
          </a:bodyPr>
          <a:lstStyle/>
          <a:p>
            <a:pPr algn="l">
              <a:lnSpc>
                <a:spcPct val="90000"/>
              </a:lnSpc>
              <a:spcBef>
                <a:spcPts val="600"/>
              </a:spcBef>
              <a:spcAft>
                <a:spcPts val="600"/>
              </a:spcAft>
            </a:pPr>
            <a:r>
              <a:rPr lang="nl-NL" sz="2000" b="1" dirty="0"/>
              <a:t>Tot de zomer 2025 </a:t>
            </a:r>
            <a:r>
              <a:rPr lang="nl-NL" sz="2000" dirty="0"/>
              <a:t>is gebruik van de app gratis!</a:t>
            </a:r>
          </a:p>
          <a:p>
            <a:pPr algn="l">
              <a:lnSpc>
                <a:spcPct val="90000"/>
              </a:lnSpc>
              <a:spcBef>
                <a:spcPts val="600"/>
              </a:spcBef>
              <a:spcAft>
                <a:spcPts val="600"/>
              </a:spcAft>
            </a:pPr>
            <a:endParaRPr lang="nl-NL" sz="2000" b="1" dirty="0"/>
          </a:p>
          <a:p>
            <a:pPr>
              <a:lnSpc>
                <a:spcPct val="90000"/>
              </a:lnSpc>
              <a:spcBef>
                <a:spcPts val="600"/>
              </a:spcBef>
              <a:spcAft>
                <a:spcPts val="600"/>
              </a:spcAft>
            </a:pPr>
            <a:r>
              <a:rPr lang="nl-NL" sz="2000" dirty="0"/>
              <a:t>Informatie </a:t>
            </a:r>
            <a:r>
              <a:rPr lang="nl-NL" sz="2000" b="1" dirty="0"/>
              <a:t>vanaf September </a:t>
            </a:r>
            <a:r>
              <a:rPr lang="nl-NL" sz="2000" dirty="0"/>
              <a:t>volgt zo snel mogelijk.</a:t>
            </a:r>
          </a:p>
        </p:txBody>
      </p:sp>
    </p:spTree>
    <p:extLst>
      <p:ext uri="{BB962C8B-B14F-4D97-AF65-F5344CB8AC3E}">
        <p14:creationId xmlns:p14="http://schemas.microsoft.com/office/powerpoint/2010/main" val="337706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7A89-B010-653E-52FE-E0008F552D74}"/>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5B2A48F8-5C39-EC77-CAFB-68BB5429E775}"/>
              </a:ext>
            </a:extLst>
          </p:cNvPr>
          <p:cNvSpPr>
            <a:spLocks noGrp="1"/>
          </p:cNvSpPr>
          <p:nvPr>
            <p:ph type="body" sz="quarter" idx="15"/>
          </p:nvPr>
        </p:nvSpPr>
        <p:spPr/>
        <p:txBody>
          <a:bodyPr/>
          <a:lstStyle/>
          <a:p>
            <a:endParaRPr lang="nl-NL"/>
          </a:p>
        </p:txBody>
      </p:sp>
      <p:sp>
        <p:nvSpPr>
          <p:cNvPr id="10" name="Tijdelijke aanduiding voor tekst 9">
            <a:extLst>
              <a:ext uri="{FF2B5EF4-FFF2-40B4-BE49-F238E27FC236}">
                <a16:creationId xmlns:a16="http://schemas.microsoft.com/office/drawing/2014/main" id="{3A1801FE-7371-98FC-6645-04C060C6BDDF}"/>
              </a:ext>
            </a:extLst>
          </p:cNvPr>
          <p:cNvSpPr>
            <a:spLocks noGrp="1"/>
          </p:cNvSpPr>
          <p:nvPr>
            <p:ph type="body" sz="quarter" idx="16"/>
          </p:nvPr>
        </p:nvSpPr>
        <p:spPr/>
        <p:txBody>
          <a:bodyPr/>
          <a:lstStyle/>
          <a:p>
            <a:endParaRPr lang="nl-NL"/>
          </a:p>
        </p:txBody>
      </p:sp>
      <p:sp>
        <p:nvSpPr>
          <p:cNvPr id="7" name="Titel 6">
            <a:extLst>
              <a:ext uri="{FF2B5EF4-FFF2-40B4-BE49-F238E27FC236}">
                <a16:creationId xmlns:a16="http://schemas.microsoft.com/office/drawing/2014/main" id="{990E561B-CE73-794E-7DE2-7E0491BE62AE}"/>
              </a:ext>
            </a:extLst>
          </p:cNvPr>
          <p:cNvSpPr>
            <a:spLocks noGrp="1"/>
          </p:cNvSpPr>
          <p:nvPr>
            <p:ph type="title"/>
          </p:nvPr>
        </p:nvSpPr>
        <p:spPr/>
        <p:txBody>
          <a:bodyPr/>
          <a:lstStyle/>
          <a:p>
            <a:r>
              <a:rPr lang="nl-NL"/>
              <a:t>Partners</a:t>
            </a:r>
          </a:p>
        </p:txBody>
      </p:sp>
      <p:sp>
        <p:nvSpPr>
          <p:cNvPr id="8" name="Tijdelijke aanduiding voor verticale tekst 7">
            <a:extLst>
              <a:ext uri="{FF2B5EF4-FFF2-40B4-BE49-F238E27FC236}">
                <a16:creationId xmlns:a16="http://schemas.microsoft.com/office/drawing/2014/main" id="{4DF64C8B-70E5-4244-008D-2CAA986BAE3C}"/>
              </a:ext>
            </a:extLst>
          </p:cNvPr>
          <p:cNvSpPr>
            <a:spLocks noGrp="1"/>
          </p:cNvSpPr>
          <p:nvPr>
            <p:ph type="body" orient="vert" idx="1"/>
          </p:nvPr>
        </p:nvSpPr>
        <p:spPr>
          <a:xfrm>
            <a:off x="720001" y="1988744"/>
            <a:ext cx="4825775" cy="3846977"/>
          </a:xfrm>
        </p:spPr>
        <p:txBody>
          <a:bodyPr/>
          <a:lstStyle/>
          <a:p>
            <a:pPr marL="0" indent="0">
              <a:buNone/>
            </a:pPr>
            <a:r>
              <a:rPr lang="nl-NL" sz="1600"/>
              <a:t>De Erasmus Universiteit Rotterdam werkt samen met:</a:t>
            </a:r>
          </a:p>
          <a:p>
            <a:r>
              <a:rPr lang="nl-NL" sz="1600"/>
              <a:t>Vrije Universiteit van Amsterdam</a:t>
            </a:r>
          </a:p>
          <a:p>
            <a:r>
              <a:rPr lang="nl-NL" sz="1600"/>
              <a:t>Tilburg University </a:t>
            </a:r>
          </a:p>
          <a:p>
            <a:r>
              <a:rPr lang="nl-NL" sz="1600"/>
              <a:t>Maastricht University</a:t>
            </a:r>
          </a:p>
          <a:p>
            <a:r>
              <a:rPr lang="nl-NL" sz="1600"/>
              <a:t>Hogeschool Rotterdam</a:t>
            </a:r>
          </a:p>
          <a:p>
            <a:r>
              <a:rPr lang="nl-NL" sz="1600" err="1"/>
              <a:t>InHolland</a:t>
            </a:r>
            <a:r>
              <a:rPr lang="nl-NL" sz="1600"/>
              <a:t> </a:t>
            </a:r>
          </a:p>
          <a:p>
            <a:r>
              <a:rPr lang="nl-NL" sz="1600"/>
              <a:t>Diverse middelbare scholen.</a:t>
            </a:r>
          </a:p>
        </p:txBody>
      </p:sp>
      <p:sp>
        <p:nvSpPr>
          <p:cNvPr id="3" name="Tijdelijke aanduiding voor voettekst 2">
            <a:extLst>
              <a:ext uri="{FF2B5EF4-FFF2-40B4-BE49-F238E27FC236}">
                <a16:creationId xmlns:a16="http://schemas.microsoft.com/office/drawing/2014/main" id="{20C71574-1816-9C07-0739-7767F737EF09}"/>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2" name="Picture 1">
            <a:extLst>
              <a:ext uri="{FF2B5EF4-FFF2-40B4-BE49-F238E27FC236}">
                <a16:creationId xmlns:a16="http://schemas.microsoft.com/office/drawing/2014/main" id="{C785673D-6D4D-2EB8-4E76-9B11C9FFD7CE}"/>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119378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584EC9-3FED-5B00-FE7D-ED6D73A70B00}"/>
              </a:ext>
            </a:extLst>
          </p:cNvPr>
          <p:cNvSpPr>
            <a:spLocks noGrp="1"/>
          </p:cNvSpPr>
          <p:nvPr>
            <p:ph type="title"/>
          </p:nvPr>
        </p:nvSpPr>
        <p:spPr>
          <a:xfrm>
            <a:off x="849300" y="1239716"/>
            <a:ext cx="10493398" cy="755650"/>
          </a:xfrm>
        </p:spPr>
        <p:txBody>
          <a:bodyPr/>
          <a:lstStyle/>
          <a:p>
            <a:r>
              <a:rPr lang="nl-NL"/>
              <a:t>Vragen?</a:t>
            </a:r>
          </a:p>
        </p:txBody>
      </p:sp>
      <p:sp>
        <p:nvSpPr>
          <p:cNvPr id="9" name="Tijdelijke aanduiding voor tekst 8">
            <a:extLst>
              <a:ext uri="{FF2B5EF4-FFF2-40B4-BE49-F238E27FC236}">
                <a16:creationId xmlns:a16="http://schemas.microsoft.com/office/drawing/2014/main" id="{D54E5CFD-6C84-FEB7-8410-9EA7A9250A59}"/>
              </a:ext>
            </a:extLst>
          </p:cNvPr>
          <p:cNvSpPr>
            <a:spLocks noGrp="1"/>
          </p:cNvSpPr>
          <p:nvPr>
            <p:ph type="body" sz="quarter" idx="25"/>
          </p:nvPr>
        </p:nvSpPr>
        <p:spPr>
          <a:xfrm>
            <a:off x="2077593" y="5454692"/>
            <a:ext cx="2035036" cy="169820"/>
          </a:xfrm>
        </p:spPr>
        <p:txBody>
          <a:bodyPr/>
          <a:lstStyle/>
          <a:p>
            <a:r>
              <a:rPr lang="nl-NL"/>
              <a:t>rowan.huijgen@eur.nl</a:t>
            </a:r>
          </a:p>
        </p:txBody>
      </p:sp>
      <p:sp>
        <p:nvSpPr>
          <p:cNvPr id="10" name="Tijdelijke aanduiding voor tekst 9">
            <a:extLst>
              <a:ext uri="{FF2B5EF4-FFF2-40B4-BE49-F238E27FC236}">
                <a16:creationId xmlns:a16="http://schemas.microsoft.com/office/drawing/2014/main" id="{ECE66A98-99FF-1984-6557-F485B52750B9}"/>
              </a:ext>
            </a:extLst>
          </p:cNvPr>
          <p:cNvSpPr>
            <a:spLocks noGrp="1"/>
          </p:cNvSpPr>
          <p:nvPr>
            <p:ph type="body" sz="quarter" idx="26"/>
          </p:nvPr>
        </p:nvSpPr>
        <p:spPr>
          <a:xfrm>
            <a:off x="5078481" y="5454692"/>
            <a:ext cx="2035036" cy="169820"/>
          </a:xfrm>
        </p:spPr>
        <p:txBody>
          <a:bodyPr/>
          <a:lstStyle/>
          <a:p>
            <a:r>
              <a:rPr lang="nl-NL" err="1"/>
              <a:t>aceyourself.app</a:t>
            </a:r>
            <a:endParaRPr lang="nl-NL"/>
          </a:p>
        </p:txBody>
      </p:sp>
      <p:sp>
        <p:nvSpPr>
          <p:cNvPr id="11" name="Tijdelijke aanduiding voor tekst 10">
            <a:extLst>
              <a:ext uri="{FF2B5EF4-FFF2-40B4-BE49-F238E27FC236}">
                <a16:creationId xmlns:a16="http://schemas.microsoft.com/office/drawing/2014/main" id="{D8F5619D-F90A-C956-AACE-909D13075B44}"/>
              </a:ext>
            </a:extLst>
          </p:cNvPr>
          <p:cNvSpPr>
            <a:spLocks noGrp="1"/>
          </p:cNvSpPr>
          <p:nvPr>
            <p:ph type="body" sz="quarter" idx="27"/>
          </p:nvPr>
        </p:nvSpPr>
        <p:spPr>
          <a:xfrm>
            <a:off x="8002567" y="5454692"/>
            <a:ext cx="2035036" cy="169820"/>
          </a:xfrm>
        </p:spPr>
        <p:txBody>
          <a:bodyPr/>
          <a:lstStyle/>
          <a:p>
            <a:r>
              <a:rPr lang="nl-NL"/>
              <a:t>Erasmus Universiteit Rotterdam</a:t>
            </a:r>
          </a:p>
        </p:txBody>
      </p:sp>
      <p:sp>
        <p:nvSpPr>
          <p:cNvPr id="19" name="Icoon_2_3">
            <a:extLst>
              <a:ext uri="{FF2B5EF4-FFF2-40B4-BE49-F238E27FC236}">
                <a16:creationId xmlns:a16="http://schemas.microsoft.com/office/drawing/2014/main" id="{47E9B153-28D1-65C8-813A-DC543354FC54}"/>
              </a:ext>
            </a:extLst>
          </p:cNvPr>
          <p:cNvSpPr>
            <a:spLocks noGrp="1"/>
          </p:cNvSpPr>
          <p:nvPr>
            <p:ph type="pic" sz="quarter" idx="23"/>
          </p:nvPr>
        </p:nvSpPr>
        <p:spPr>
          <a:xfrm>
            <a:off x="5886450" y="4905255"/>
            <a:ext cx="350838" cy="344487"/>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165529 w 540000"/>
              <a:gd name="connsiteY5" fmla="*/ 55638 h 540000"/>
              <a:gd name="connsiteX6" fmla="*/ 144964 w 540000"/>
              <a:gd name="connsiteY6" fmla="*/ 123449 h 540000"/>
              <a:gd name="connsiteX7" fmla="*/ 97246 w 540000"/>
              <a:gd name="connsiteY7" fmla="*/ 105770 h 540000"/>
              <a:gd name="connsiteX8" fmla="*/ 165529 w 540000"/>
              <a:gd name="connsiteY8" fmla="*/ 55638 h 540000"/>
              <a:gd name="connsiteX9" fmla="*/ 76294 w 540000"/>
              <a:gd name="connsiteY9" fmla="*/ 131034 h 540000"/>
              <a:gd name="connsiteX10" fmla="*/ 138312 w 540000"/>
              <a:gd name="connsiteY10" fmla="*/ 154504 h 540000"/>
              <a:gd name="connsiteX11" fmla="*/ 127856 w 540000"/>
              <a:gd name="connsiteY11" fmla="*/ 254180 h 540000"/>
              <a:gd name="connsiteX12" fmla="*/ 32170 w 540000"/>
              <a:gd name="connsiteY12" fmla="*/ 254180 h 540000"/>
              <a:gd name="connsiteX13" fmla="*/ 76294 w 540000"/>
              <a:gd name="connsiteY13" fmla="*/ 131034 h 540000"/>
              <a:gd name="connsiteX14" fmla="*/ 76294 w 540000"/>
              <a:gd name="connsiteY14" fmla="*/ 408966 h 540000"/>
              <a:gd name="connsiteX15" fmla="*/ 32170 w 540000"/>
              <a:gd name="connsiteY15" fmla="*/ 285820 h 540000"/>
              <a:gd name="connsiteX16" fmla="*/ 127856 w 540000"/>
              <a:gd name="connsiteY16" fmla="*/ 285820 h 540000"/>
              <a:gd name="connsiteX17" fmla="*/ 138312 w 540000"/>
              <a:gd name="connsiteY17" fmla="*/ 385496 h 540000"/>
              <a:gd name="connsiteX18" fmla="*/ 76294 w 540000"/>
              <a:gd name="connsiteY18" fmla="*/ 408966 h 540000"/>
              <a:gd name="connsiteX19" fmla="*/ 97246 w 540000"/>
              <a:gd name="connsiteY19" fmla="*/ 434231 h 540000"/>
              <a:gd name="connsiteX20" fmla="*/ 144964 w 540000"/>
              <a:gd name="connsiteY20" fmla="*/ 416552 h 540000"/>
              <a:gd name="connsiteX21" fmla="*/ 165529 w 540000"/>
              <a:gd name="connsiteY21" fmla="*/ 484363 h 540000"/>
              <a:gd name="connsiteX22" fmla="*/ 97246 w 540000"/>
              <a:gd name="connsiteY22" fmla="*/ 434231 h 540000"/>
              <a:gd name="connsiteX23" fmla="*/ 254180 w 540000"/>
              <a:gd name="connsiteY23" fmla="*/ 507830 h 540000"/>
              <a:gd name="connsiteX24" fmla="*/ 205522 w 540000"/>
              <a:gd name="connsiteY24" fmla="*/ 499577 h 540000"/>
              <a:gd name="connsiteX25" fmla="*/ 175571 w 540000"/>
              <a:gd name="connsiteY25" fmla="*/ 408491 h 540000"/>
              <a:gd name="connsiteX26" fmla="*/ 254180 w 540000"/>
              <a:gd name="connsiteY26" fmla="*/ 398456 h 540000"/>
              <a:gd name="connsiteX27" fmla="*/ 254180 w 540000"/>
              <a:gd name="connsiteY27" fmla="*/ 507830 h 540000"/>
              <a:gd name="connsiteX28" fmla="*/ 254180 w 540000"/>
              <a:gd name="connsiteY28" fmla="*/ 366796 h 540000"/>
              <a:gd name="connsiteX29" fmla="*/ 169013 w 540000"/>
              <a:gd name="connsiteY29" fmla="*/ 377528 h 540000"/>
              <a:gd name="connsiteX30" fmla="*/ 159507 w 540000"/>
              <a:gd name="connsiteY30" fmla="*/ 285820 h 540000"/>
              <a:gd name="connsiteX31" fmla="*/ 254180 w 540000"/>
              <a:gd name="connsiteY31" fmla="*/ 285820 h 540000"/>
              <a:gd name="connsiteX32" fmla="*/ 254180 w 540000"/>
              <a:gd name="connsiteY32" fmla="*/ 366796 h 540000"/>
              <a:gd name="connsiteX33" fmla="*/ 254180 w 540000"/>
              <a:gd name="connsiteY33" fmla="*/ 254180 h 540000"/>
              <a:gd name="connsiteX34" fmla="*/ 159507 w 540000"/>
              <a:gd name="connsiteY34" fmla="*/ 254180 h 540000"/>
              <a:gd name="connsiteX35" fmla="*/ 169013 w 540000"/>
              <a:gd name="connsiteY35" fmla="*/ 162473 h 540000"/>
              <a:gd name="connsiteX36" fmla="*/ 254180 w 540000"/>
              <a:gd name="connsiteY36" fmla="*/ 173204 h 540000"/>
              <a:gd name="connsiteX37" fmla="*/ 254180 w 540000"/>
              <a:gd name="connsiteY37" fmla="*/ 254180 h 540000"/>
              <a:gd name="connsiteX38" fmla="*/ 254180 w 540000"/>
              <a:gd name="connsiteY38" fmla="*/ 141544 h 540000"/>
              <a:gd name="connsiteX39" fmla="*/ 175571 w 540000"/>
              <a:gd name="connsiteY39" fmla="*/ 131509 h 540000"/>
              <a:gd name="connsiteX40" fmla="*/ 205522 w 540000"/>
              <a:gd name="connsiteY40" fmla="*/ 40423 h 540000"/>
              <a:gd name="connsiteX41" fmla="*/ 254180 w 540000"/>
              <a:gd name="connsiteY41" fmla="*/ 32170 h 540000"/>
              <a:gd name="connsiteX42" fmla="*/ 254180 w 540000"/>
              <a:gd name="connsiteY42" fmla="*/ 141544 h 540000"/>
              <a:gd name="connsiteX43" fmla="*/ 463706 w 540000"/>
              <a:gd name="connsiteY43" fmla="*/ 131034 h 540000"/>
              <a:gd name="connsiteX44" fmla="*/ 507830 w 540000"/>
              <a:gd name="connsiteY44" fmla="*/ 254180 h 540000"/>
              <a:gd name="connsiteX45" fmla="*/ 412144 w 540000"/>
              <a:gd name="connsiteY45" fmla="*/ 254180 h 540000"/>
              <a:gd name="connsiteX46" fmla="*/ 401688 w 540000"/>
              <a:gd name="connsiteY46" fmla="*/ 154504 h 540000"/>
              <a:gd name="connsiteX47" fmla="*/ 463706 w 540000"/>
              <a:gd name="connsiteY47" fmla="*/ 131034 h 540000"/>
              <a:gd name="connsiteX48" fmla="*/ 442754 w 540000"/>
              <a:gd name="connsiteY48" fmla="*/ 105769 h 540000"/>
              <a:gd name="connsiteX49" fmla="*/ 395036 w 540000"/>
              <a:gd name="connsiteY49" fmla="*/ 123448 h 540000"/>
              <a:gd name="connsiteX50" fmla="*/ 374471 w 540000"/>
              <a:gd name="connsiteY50" fmla="*/ 55637 h 540000"/>
              <a:gd name="connsiteX51" fmla="*/ 442754 w 540000"/>
              <a:gd name="connsiteY51" fmla="*/ 105769 h 540000"/>
              <a:gd name="connsiteX52" fmla="*/ 285820 w 540000"/>
              <a:gd name="connsiteY52" fmla="*/ 32170 h 540000"/>
              <a:gd name="connsiteX53" fmla="*/ 334478 w 540000"/>
              <a:gd name="connsiteY53" fmla="*/ 40423 h 540000"/>
              <a:gd name="connsiteX54" fmla="*/ 364429 w 540000"/>
              <a:gd name="connsiteY54" fmla="*/ 131509 h 540000"/>
              <a:gd name="connsiteX55" fmla="*/ 285820 w 540000"/>
              <a:gd name="connsiteY55" fmla="*/ 141544 h 540000"/>
              <a:gd name="connsiteX56" fmla="*/ 285820 w 540000"/>
              <a:gd name="connsiteY56" fmla="*/ 32170 h 540000"/>
              <a:gd name="connsiteX57" fmla="*/ 285820 w 540000"/>
              <a:gd name="connsiteY57" fmla="*/ 173204 h 540000"/>
              <a:gd name="connsiteX58" fmla="*/ 370987 w 540000"/>
              <a:gd name="connsiteY58" fmla="*/ 162473 h 540000"/>
              <a:gd name="connsiteX59" fmla="*/ 380493 w 540000"/>
              <a:gd name="connsiteY59" fmla="*/ 254180 h 540000"/>
              <a:gd name="connsiteX60" fmla="*/ 285820 w 540000"/>
              <a:gd name="connsiteY60" fmla="*/ 254180 h 540000"/>
              <a:gd name="connsiteX61" fmla="*/ 285820 w 540000"/>
              <a:gd name="connsiteY61" fmla="*/ 173204 h 540000"/>
              <a:gd name="connsiteX62" fmla="*/ 334477 w 540000"/>
              <a:gd name="connsiteY62" fmla="*/ 499576 h 540000"/>
              <a:gd name="connsiteX63" fmla="*/ 285820 w 540000"/>
              <a:gd name="connsiteY63" fmla="*/ 507830 h 540000"/>
              <a:gd name="connsiteX64" fmla="*/ 285820 w 540000"/>
              <a:gd name="connsiteY64" fmla="*/ 398456 h 540000"/>
              <a:gd name="connsiteX65" fmla="*/ 364429 w 540000"/>
              <a:gd name="connsiteY65" fmla="*/ 408491 h 540000"/>
              <a:gd name="connsiteX66" fmla="*/ 334477 w 540000"/>
              <a:gd name="connsiteY66" fmla="*/ 499576 h 540000"/>
              <a:gd name="connsiteX67" fmla="*/ 285820 w 540000"/>
              <a:gd name="connsiteY67" fmla="*/ 366796 h 540000"/>
              <a:gd name="connsiteX68" fmla="*/ 285820 w 540000"/>
              <a:gd name="connsiteY68" fmla="*/ 285820 h 540000"/>
              <a:gd name="connsiteX69" fmla="*/ 380493 w 540000"/>
              <a:gd name="connsiteY69" fmla="*/ 285820 h 540000"/>
              <a:gd name="connsiteX70" fmla="*/ 370987 w 540000"/>
              <a:gd name="connsiteY70" fmla="*/ 377528 h 540000"/>
              <a:gd name="connsiteX71" fmla="*/ 285820 w 540000"/>
              <a:gd name="connsiteY71" fmla="*/ 366796 h 540000"/>
              <a:gd name="connsiteX72" fmla="*/ 374471 w 540000"/>
              <a:gd name="connsiteY72" fmla="*/ 484362 h 540000"/>
              <a:gd name="connsiteX73" fmla="*/ 395036 w 540000"/>
              <a:gd name="connsiteY73" fmla="*/ 416551 h 540000"/>
              <a:gd name="connsiteX74" fmla="*/ 442754 w 540000"/>
              <a:gd name="connsiteY74" fmla="*/ 434230 h 540000"/>
              <a:gd name="connsiteX75" fmla="*/ 374471 w 540000"/>
              <a:gd name="connsiteY75" fmla="*/ 484362 h 540000"/>
              <a:gd name="connsiteX76" fmla="*/ 463706 w 540000"/>
              <a:gd name="connsiteY76" fmla="*/ 408966 h 540000"/>
              <a:gd name="connsiteX77" fmla="*/ 401688 w 540000"/>
              <a:gd name="connsiteY77" fmla="*/ 385496 h 540000"/>
              <a:gd name="connsiteX78" fmla="*/ 412144 w 540000"/>
              <a:gd name="connsiteY78" fmla="*/ 285820 h 540000"/>
              <a:gd name="connsiteX79" fmla="*/ 507830 w 540000"/>
              <a:gd name="connsiteY79" fmla="*/ 285820 h 540000"/>
              <a:gd name="connsiteX80" fmla="*/ 463706 w 540000"/>
              <a:gd name="connsiteY80" fmla="*/ 408966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40000" h="540000">
                <a:moveTo>
                  <a:pt x="270000" y="0"/>
                </a:moveTo>
                <a:cubicBezTo>
                  <a:pt x="120770" y="0"/>
                  <a:pt x="0" y="120759"/>
                  <a:pt x="0" y="270000"/>
                </a:cubicBezTo>
                <a:cubicBezTo>
                  <a:pt x="0" y="419230"/>
                  <a:pt x="120759" y="540000"/>
                  <a:pt x="270000" y="540000"/>
                </a:cubicBezTo>
                <a:cubicBezTo>
                  <a:pt x="419230" y="540000"/>
                  <a:pt x="540000" y="419241"/>
                  <a:pt x="540000" y="270000"/>
                </a:cubicBezTo>
                <a:cubicBezTo>
                  <a:pt x="540000" y="120770"/>
                  <a:pt x="419241" y="0"/>
                  <a:pt x="270000" y="0"/>
                </a:cubicBezTo>
                <a:close/>
                <a:moveTo>
                  <a:pt x="165529" y="55638"/>
                </a:moveTo>
                <a:cubicBezTo>
                  <a:pt x="157358" y="77891"/>
                  <a:pt x="150500" y="100512"/>
                  <a:pt x="144964" y="123449"/>
                </a:cubicBezTo>
                <a:cubicBezTo>
                  <a:pt x="128784" y="118533"/>
                  <a:pt x="112867" y="112639"/>
                  <a:pt x="97246" y="105770"/>
                </a:cubicBezTo>
                <a:cubicBezTo>
                  <a:pt x="117026" y="84990"/>
                  <a:pt x="140075" y="68070"/>
                  <a:pt x="165529" y="55638"/>
                </a:cubicBezTo>
                <a:close/>
                <a:moveTo>
                  <a:pt x="76294" y="131034"/>
                </a:moveTo>
                <a:cubicBezTo>
                  <a:pt x="96513" y="140398"/>
                  <a:pt x="117206" y="148226"/>
                  <a:pt x="138312" y="154504"/>
                </a:cubicBezTo>
                <a:cubicBezTo>
                  <a:pt x="132188" y="187192"/>
                  <a:pt x="128687" y="220462"/>
                  <a:pt x="127856" y="254180"/>
                </a:cubicBezTo>
                <a:lnTo>
                  <a:pt x="32170" y="254180"/>
                </a:lnTo>
                <a:cubicBezTo>
                  <a:pt x="35084" y="209418"/>
                  <a:pt x="50338" y="167052"/>
                  <a:pt x="76294" y="131034"/>
                </a:cubicBezTo>
                <a:close/>
                <a:moveTo>
                  <a:pt x="76294" y="408966"/>
                </a:moveTo>
                <a:cubicBezTo>
                  <a:pt x="50338" y="372948"/>
                  <a:pt x="35084" y="330582"/>
                  <a:pt x="32170" y="285820"/>
                </a:cubicBezTo>
                <a:lnTo>
                  <a:pt x="127856" y="285820"/>
                </a:lnTo>
                <a:cubicBezTo>
                  <a:pt x="128687" y="319538"/>
                  <a:pt x="132188" y="352808"/>
                  <a:pt x="138312" y="385496"/>
                </a:cubicBezTo>
                <a:cubicBezTo>
                  <a:pt x="117206" y="391774"/>
                  <a:pt x="96514" y="399602"/>
                  <a:pt x="76294" y="408966"/>
                </a:cubicBezTo>
                <a:close/>
                <a:moveTo>
                  <a:pt x="97246" y="434231"/>
                </a:moveTo>
                <a:cubicBezTo>
                  <a:pt x="112867" y="427361"/>
                  <a:pt x="128783" y="421467"/>
                  <a:pt x="144964" y="416552"/>
                </a:cubicBezTo>
                <a:cubicBezTo>
                  <a:pt x="150501" y="439489"/>
                  <a:pt x="157358" y="462110"/>
                  <a:pt x="165529" y="484363"/>
                </a:cubicBezTo>
                <a:cubicBezTo>
                  <a:pt x="140088" y="471938"/>
                  <a:pt x="117037" y="455021"/>
                  <a:pt x="97246" y="434231"/>
                </a:cubicBezTo>
                <a:close/>
                <a:moveTo>
                  <a:pt x="254180" y="507830"/>
                </a:moveTo>
                <a:cubicBezTo>
                  <a:pt x="237564" y="506749"/>
                  <a:pt x="221277" y="503975"/>
                  <a:pt x="205522" y="499577"/>
                </a:cubicBezTo>
                <a:cubicBezTo>
                  <a:pt x="193008" y="469919"/>
                  <a:pt x="183020" y="439510"/>
                  <a:pt x="175571" y="408491"/>
                </a:cubicBezTo>
                <a:cubicBezTo>
                  <a:pt x="201219" y="402757"/>
                  <a:pt x="227460" y="399404"/>
                  <a:pt x="254180" y="398456"/>
                </a:cubicBezTo>
                <a:lnTo>
                  <a:pt x="254180" y="507830"/>
                </a:lnTo>
                <a:close/>
                <a:moveTo>
                  <a:pt x="254180" y="366796"/>
                </a:moveTo>
                <a:cubicBezTo>
                  <a:pt x="225231" y="367753"/>
                  <a:pt x="196799" y="371339"/>
                  <a:pt x="169013" y="377528"/>
                </a:cubicBezTo>
                <a:cubicBezTo>
                  <a:pt x="163492" y="347438"/>
                  <a:pt x="160311" y="316830"/>
                  <a:pt x="159507" y="285820"/>
                </a:cubicBezTo>
                <a:lnTo>
                  <a:pt x="254180" y="285820"/>
                </a:lnTo>
                <a:lnTo>
                  <a:pt x="254180" y="366796"/>
                </a:lnTo>
                <a:close/>
                <a:moveTo>
                  <a:pt x="254180" y="254180"/>
                </a:moveTo>
                <a:lnTo>
                  <a:pt x="159507" y="254180"/>
                </a:lnTo>
                <a:cubicBezTo>
                  <a:pt x="160311" y="223170"/>
                  <a:pt x="163492" y="192562"/>
                  <a:pt x="169013" y="162473"/>
                </a:cubicBezTo>
                <a:cubicBezTo>
                  <a:pt x="196799" y="168661"/>
                  <a:pt x="225231" y="172247"/>
                  <a:pt x="254180" y="173204"/>
                </a:cubicBezTo>
                <a:lnTo>
                  <a:pt x="254180" y="254180"/>
                </a:lnTo>
                <a:close/>
                <a:moveTo>
                  <a:pt x="254180" y="141544"/>
                </a:moveTo>
                <a:cubicBezTo>
                  <a:pt x="227460" y="140596"/>
                  <a:pt x="201219" y="137243"/>
                  <a:pt x="175571" y="131509"/>
                </a:cubicBezTo>
                <a:cubicBezTo>
                  <a:pt x="183020" y="100490"/>
                  <a:pt x="193008" y="70081"/>
                  <a:pt x="205522" y="40423"/>
                </a:cubicBezTo>
                <a:cubicBezTo>
                  <a:pt x="221277" y="36025"/>
                  <a:pt x="237564" y="33251"/>
                  <a:pt x="254180" y="32170"/>
                </a:cubicBezTo>
                <a:lnTo>
                  <a:pt x="254180" y="141544"/>
                </a:lnTo>
                <a:close/>
                <a:moveTo>
                  <a:pt x="463706" y="131034"/>
                </a:moveTo>
                <a:cubicBezTo>
                  <a:pt x="489662" y="167052"/>
                  <a:pt x="504916" y="209418"/>
                  <a:pt x="507830" y="254180"/>
                </a:cubicBezTo>
                <a:lnTo>
                  <a:pt x="412144" y="254180"/>
                </a:lnTo>
                <a:cubicBezTo>
                  <a:pt x="411313" y="220462"/>
                  <a:pt x="407812" y="187192"/>
                  <a:pt x="401688" y="154504"/>
                </a:cubicBezTo>
                <a:cubicBezTo>
                  <a:pt x="422794" y="148226"/>
                  <a:pt x="443486" y="140398"/>
                  <a:pt x="463706" y="131034"/>
                </a:cubicBezTo>
                <a:close/>
                <a:moveTo>
                  <a:pt x="442754" y="105769"/>
                </a:moveTo>
                <a:cubicBezTo>
                  <a:pt x="427133" y="112639"/>
                  <a:pt x="411217" y="118533"/>
                  <a:pt x="395036" y="123448"/>
                </a:cubicBezTo>
                <a:cubicBezTo>
                  <a:pt x="389499" y="100511"/>
                  <a:pt x="382642" y="77890"/>
                  <a:pt x="374471" y="55637"/>
                </a:cubicBezTo>
                <a:cubicBezTo>
                  <a:pt x="399912" y="68062"/>
                  <a:pt x="422963" y="84979"/>
                  <a:pt x="442754" y="105769"/>
                </a:cubicBezTo>
                <a:close/>
                <a:moveTo>
                  <a:pt x="285820" y="32170"/>
                </a:moveTo>
                <a:cubicBezTo>
                  <a:pt x="302436" y="33251"/>
                  <a:pt x="318723" y="36025"/>
                  <a:pt x="334478" y="40423"/>
                </a:cubicBezTo>
                <a:cubicBezTo>
                  <a:pt x="346992" y="70081"/>
                  <a:pt x="356980" y="100490"/>
                  <a:pt x="364429" y="131509"/>
                </a:cubicBezTo>
                <a:cubicBezTo>
                  <a:pt x="338781" y="137243"/>
                  <a:pt x="312540" y="140596"/>
                  <a:pt x="285820" y="141544"/>
                </a:cubicBezTo>
                <a:lnTo>
                  <a:pt x="285820" y="32170"/>
                </a:lnTo>
                <a:close/>
                <a:moveTo>
                  <a:pt x="285820" y="173204"/>
                </a:moveTo>
                <a:cubicBezTo>
                  <a:pt x="314769" y="172247"/>
                  <a:pt x="343201" y="168661"/>
                  <a:pt x="370987" y="162473"/>
                </a:cubicBezTo>
                <a:cubicBezTo>
                  <a:pt x="376508" y="192562"/>
                  <a:pt x="379689" y="223170"/>
                  <a:pt x="380493" y="254180"/>
                </a:cubicBezTo>
                <a:lnTo>
                  <a:pt x="285820" y="254180"/>
                </a:lnTo>
                <a:lnTo>
                  <a:pt x="285820" y="173204"/>
                </a:lnTo>
                <a:close/>
                <a:moveTo>
                  <a:pt x="334477" y="499576"/>
                </a:moveTo>
                <a:cubicBezTo>
                  <a:pt x="318723" y="503975"/>
                  <a:pt x="302436" y="506749"/>
                  <a:pt x="285820" y="507830"/>
                </a:cubicBezTo>
                <a:lnTo>
                  <a:pt x="285820" y="398456"/>
                </a:lnTo>
                <a:cubicBezTo>
                  <a:pt x="312540" y="399404"/>
                  <a:pt x="338781" y="402757"/>
                  <a:pt x="364429" y="408491"/>
                </a:cubicBezTo>
                <a:cubicBezTo>
                  <a:pt x="356979" y="439510"/>
                  <a:pt x="346992" y="469919"/>
                  <a:pt x="334477" y="499576"/>
                </a:cubicBezTo>
                <a:close/>
                <a:moveTo>
                  <a:pt x="285820" y="366796"/>
                </a:moveTo>
                <a:lnTo>
                  <a:pt x="285820" y="285820"/>
                </a:lnTo>
                <a:lnTo>
                  <a:pt x="380493" y="285820"/>
                </a:lnTo>
                <a:cubicBezTo>
                  <a:pt x="379689" y="316830"/>
                  <a:pt x="376508" y="347438"/>
                  <a:pt x="370987" y="377528"/>
                </a:cubicBezTo>
                <a:cubicBezTo>
                  <a:pt x="343201" y="371339"/>
                  <a:pt x="314769" y="367753"/>
                  <a:pt x="285820" y="366796"/>
                </a:cubicBezTo>
                <a:close/>
                <a:moveTo>
                  <a:pt x="374471" y="484362"/>
                </a:moveTo>
                <a:cubicBezTo>
                  <a:pt x="382642" y="462109"/>
                  <a:pt x="389500" y="439488"/>
                  <a:pt x="395036" y="416551"/>
                </a:cubicBezTo>
                <a:cubicBezTo>
                  <a:pt x="411216" y="421467"/>
                  <a:pt x="427133" y="427361"/>
                  <a:pt x="442754" y="434230"/>
                </a:cubicBezTo>
                <a:cubicBezTo>
                  <a:pt x="422974" y="455010"/>
                  <a:pt x="399925" y="471930"/>
                  <a:pt x="374471" y="484362"/>
                </a:cubicBezTo>
                <a:close/>
                <a:moveTo>
                  <a:pt x="463706" y="408966"/>
                </a:moveTo>
                <a:cubicBezTo>
                  <a:pt x="443487" y="399602"/>
                  <a:pt x="422794" y="391774"/>
                  <a:pt x="401688" y="385496"/>
                </a:cubicBezTo>
                <a:cubicBezTo>
                  <a:pt x="407812" y="352808"/>
                  <a:pt x="411313" y="319538"/>
                  <a:pt x="412144" y="285820"/>
                </a:cubicBezTo>
                <a:lnTo>
                  <a:pt x="507830" y="285820"/>
                </a:lnTo>
                <a:cubicBezTo>
                  <a:pt x="504916" y="330582"/>
                  <a:pt x="489662" y="372948"/>
                  <a:pt x="463706" y="408966"/>
                </a:cubicBezTo>
                <a:close/>
              </a:path>
            </a:pathLst>
          </a:custGeom>
          <a:solidFill>
            <a:schemeClr val="accent3"/>
          </a:solidFill>
          <a:ln w="1042" cap="flat">
            <a:noFill/>
            <a:prstDash val="solid"/>
            <a:miter/>
          </a:ln>
        </p:spPr>
        <p:txBody>
          <a:bodyPr rtlCol="0" anchor="ctr"/>
          <a:lstStyle/>
          <a:p>
            <a:r>
              <a:rPr lang="nl-NL"/>
              <a:t> </a:t>
            </a:r>
          </a:p>
        </p:txBody>
      </p:sp>
      <p:sp>
        <p:nvSpPr>
          <p:cNvPr id="20" name="Icoon_2_4">
            <a:extLst>
              <a:ext uri="{FF2B5EF4-FFF2-40B4-BE49-F238E27FC236}">
                <a16:creationId xmlns:a16="http://schemas.microsoft.com/office/drawing/2014/main" id="{06DC54EA-11BF-AEC1-9069-D0817B928609}"/>
              </a:ext>
            </a:extLst>
          </p:cNvPr>
          <p:cNvSpPr>
            <a:spLocks noGrp="1"/>
          </p:cNvSpPr>
          <p:nvPr>
            <p:ph type="pic" sz="quarter" idx="24"/>
          </p:nvPr>
        </p:nvSpPr>
        <p:spPr>
          <a:xfrm>
            <a:off x="8894764" y="4914537"/>
            <a:ext cx="249236" cy="325922"/>
          </a:xfrm>
          <a:custGeom>
            <a:avLst/>
            <a:gdLst>
              <a:gd name="connsiteX0" fmla="*/ 195568 w 391135"/>
              <a:gd name="connsiteY0" fmla="*/ 0 h 539999"/>
              <a:gd name="connsiteX1" fmla="*/ 0 w 391135"/>
              <a:gd name="connsiteY1" fmla="*/ 195566 h 539999"/>
              <a:gd name="connsiteX2" fmla="*/ 182465 w 391135"/>
              <a:gd name="connsiteY2" fmla="*/ 534158 h 539999"/>
              <a:gd name="connsiteX3" fmla="*/ 208670 w 391135"/>
              <a:gd name="connsiteY3" fmla="*/ 534158 h 539999"/>
              <a:gd name="connsiteX4" fmla="*/ 391135 w 391135"/>
              <a:gd name="connsiteY4" fmla="*/ 195566 h 539999"/>
              <a:gd name="connsiteX5" fmla="*/ 195568 w 391135"/>
              <a:gd name="connsiteY5" fmla="*/ 0 h 539999"/>
              <a:gd name="connsiteX6" fmla="*/ 195568 w 391135"/>
              <a:gd name="connsiteY6" fmla="*/ 293961 h 539999"/>
              <a:gd name="connsiteX7" fmla="*/ 97174 w 391135"/>
              <a:gd name="connsiteY7" fmla="*/ 195566 h 539999"/>
              <a:gd name="connsiteX8" fmla="*/ 195568 w 391135"/>
              <a:gd name="connsiteY8" fmla="*/ 97173 h 539999"/>
              <a:gd name="connsiteX9" fmla="*/ 293960 w 391135"/>
              <a:gd name="connsiteY9" fmla="*/ 195568 h 539999"/>
              <a:gd name="connsiteX10" fmla="*/ 195568 w 391135"/>
              <a:gd name="connsiteY10" fmla="*/ 293961 h 5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135" h="539999">
                <a:moveTo>
                  <a:pt x="195568" y="0"/>
                </a:moveTo>
                <a:cubicBezTo>
                  <a:pt x="87731" y="0"/>
                  <a:pt x="0" y="87731"/>
                  <a:pt x="0" y="195566"/>
                </a:cubicBezTo>
                <a:cubicBezTo>
                  <a:pt x="0" y="329394"/>
                  <a:pt x="175014" y="525860"/>
                  <a:pt x="182465" y="534158"/>
                </a:cubicBezTo>
                <a:cubicBezTo>
                  <a:pt x="189464" y="541953"/>
                  <a:pt x="201684" y="541940"/>
                  <a:pt x="208670" y="534158"/>
                </a:cubicBezTo>
                <a:cubicBezTo>
                  <a:pt x="216121" y="525860"/>
                  <a:pt x="391135" y="329394"/>
                  <a:pt x="391135" y="195566"/>
                </a:cubicBezTo>
                <a:cubicBezTo>
                  <a:pt x="391133" y="87731"/>
                  <a:pt x="303403" y="0"/>
                  <a:pt x="195568" y="0"/>
                </a:cubicBezTo>
                <a:close/>
                <a:moveTo>
                  <a:pt x="195568" y="293961"/>
                </a:moveTo>
                <a:cubicBezTo>
                  <a:pt x="141312" y="293961"/>
                  <a:pt x="97174" y="249822"/>
                  <a:pt x="97174" y="195566"/>
                </a:cubicBezTo>
                <a:cubicBezTo>
                  <a:pt x="97174" y="141311"/>
                  <a:pt x="141313" y="97173"/>
                  <a:pt x="195568" y="97173"/>
                </a:cubicBezTo>
                <a:cubicBezTo>
                  <a:pt x="249822" y="97173"/>
                  <a:pt x="293960" y="141312"/>
                  <a:pt x="293960" y="195568"/>
                </a:cubicBezTo>
                <a:cubicBezTo>
                  <a:pt x="293960" y="249823"/>
                  <a:pt x="249822" y="293961"/>
                  <a:pt x="195568" y="293961"/>
                </a:cubicBezTo>
                <a:close/>
              </a:path>
            </a:pathLst>
          </a:custGeom>
          <a:solidFill>
            <a:schemeClr val="accent3"/>
          </a:solidFill>
          <a:ln w="1042" cap="flat">
            <a:noFill/>
            <a:prstDash val="solid"/>
            <a:miter/>
          </a:ln>
        </p:spPr>
        <p:txBody>
          <a:bodyPr rtlCol="0" anchor="ctr"/>
          <a:lstStyle/>
          <a:p>
            <a:r>
              <a:rPr lang="nl-NL"/>
              <a:t> </a:t>
            </a:r>
          </a:p>
        </p:txBody>
      </p:sp>
      <p:sp>
        <p:nvSpPr>
          <p:cNvPr id="32" name="Tijdelijke aanduiding voor afbeelding 31">
            <a:extLst>
              <a:ext uri="{FF2B5EF4-FFF2-40B4-BE49-F238E27FC236}">
                <a16:creationId xmlns:a16="http://schemas.microsoft.com/office/drawing/2014/main" id="{50038BCF-8B8D-5666-73E8-6DAC93B87F9A}"/>
              </a:ext>
            </a:extLst>
          </p:cNvPr>
          <p:cNvSpPr>
            <a:spLocks noGrp="1"/>
          </p:cNvSpPr>
          <p:nvPr>
            <p:ph type="pic" sz="quarter" idx="22"/>
          </p:nvPr>
        </p:nvSpPr>
        <p:spPr>
          <a:xfrm>
            <a:off x="2887266" y="4982248"/>
            <a:ext cx="416718" cy="292100"/>
          </a:xfrm>
          <a:custGeom>
            <a:avLst/>
            <a:gdLst>
              <a:gd name="connsiteX0" fmla="*/ 190099 w 540000"/>
              <a:gd name="connsiteY0" fmla="*/ 212257 h 379688"/>
              <a:gd name="connsiteX1" fmla="*/ 235327 w 540000"/>
              <a:gd name="connsiteY1" fmla="*/ 257636 h 379688"/>
              <a:gd name="connsiteX2" fmla="*/ 304673 w 540000"/>
              <a:gd name="connsiteY2" fmla="*/ 257636 h 379688"/>
              <a:gd name="connsiteX3" fmla="*/ 349899 w 540000"/>
              <a:gd name="connsiteY3" fmla="*/ 212257 h 379688"/>
              <a:gd name="connsiteX4" fmla="*/ 512335 w 540000"/>
              <a:gd name="connsiteY4" fmla="*/ 375224 h 379688"/>
              <a:gd name="connsiteX5" fmla="*/ 492539 w 540000"/>
              <a:gd name="connsiteY5" fmla="*/ 379688 h 379688"/>
              <a:gd name="connsiteX6" fmla="*/ 47461 w 540000"/>
              <a:gd name="connsiteY6" fmla="*/ 379688 h 379688"/>
              <a:gd name="connsiteX7" fmla="*/ 27660 w 540000"/>
              <a:gd name="connsiteY7" fmla="*/ 375223 h 379688"/>
              <a:gd name="connsiteX8" fmla="*/ 5048 w 540000"/>
              <a:gd name="connsiteY8" fmla="*/ 26591 h 379688"/>
              <a:gd name="connsiteX9" fmla="*/ 167767 w 540000"/>
              <a:gd name="connsiteY9" fmla="*/ 189849 h 379688"/>
              <a:gd name="connsiteX10" fmla="*/ 5047 w 540000"/>
              <a:gd name="connsiteY10" fmla="*/ 353097 h 379688"/>
              <a:gd name="connsiteX11" fmla="*/ 0 w 540000"/>
              <a:gd name="connsiteY11" fmla="*/ 332227 h 379688"/>
              <a:gd name="connsiteX12" fmla="*/ 0 w 540000"/>
              <a:gd name="connsiteY12" fmla="*/ 47461 h 379688"/>
              <a:gd name="connsiteX13" fmla="*/ 5048 w 540000"/>
              <a:gd name="connsiteY13" fmla="*/ 26591 h 379688"/>
              <a:gd name="connsiteX14" fmla="*/ 534952 w 540000"/>
              <a:gd name="connsiteY14" fmla="*/ 26588 h 379688"/>
              <a:gd name="connsiteX15" fmla="*/ 540000 w 540000"/>
              <a:gd name="connsiteY15" fmla="*/ 47460 h 379688"/>
              <a:gd name="connsiteX16" fmla="*/ 540000 w 540000"/>
              <a:gd name="connsiteY16" fmla="*/ 332226 h 379688"/>
              <a:gd name="connsiteX17" fmla="*/ 534952 w 540000"/>
              <a:gd name="connsiteY17" fmla="*/ 353098 h 379688"/>
              <a:gd name="connsiteX18" fmla="*/ 372234 w 540000"/>
              <a:gd name="connsiteY18" fmla="*/ 189848 h 379688"/>
              <a:gd name="connsiteX19" fmla="*/ 47461 w 540000"/>
              <a:gd name="connsiteY19" fmla="*/ 0 h 379688"/>
              <a:gd name="connsiteX20" fmla="*/ 492539 w 540000"/>
              <a:gd name="connsiteY20" fmla="*/ 0 h 379688"/>
              <a:gd name="connsiteX21" fmla="*/ 512335 w 540000"/>
              <a:gd name="connsiteY21" fmla="*/ 4463 h 379688"/>
              <a:gd name="connsiteX22" fmla="*/ 338762 w 540000"/>
              <a:gd name="connsiteY22" fmla="*/ 178618 h 379688"/>
              <a:gd name="connsiteX23" fmla="*/ 338725 w 540000"/>
              <a:gd name="connsiteY23" fmla="*/ 178643 h 379688"/>
              <a:gd name="connsiteX24" fmla="*/ 338700 w 540000"/>
              <a:gd name="connsiteY24" fmla="*/ 178680 h 379688"/>
              <a:gd name="connsiteX25" fmla="*/ 282272 w 540000"/>
              <a:gd name="connsiteY25" fmla="*/ 235297 h 379688"/>
              <a:gd name="connsiteX26" fmla="*/ 257729 w 540000"/>
              <a:gd name="connsiteY26" fmla="*/ 235297 h 379688"/>
              <a:gd name="connsiteX27" fmla="*/ 201290 w 540000"/>
              <a:gd name="connsiteY27" fmla="*/ 178670 h 379688"/>
              <a:gd name="connsiteX28" fmla="*/ 201276 w 540000"/>
              <a:gd name="connsiteY28" fmla="*/ 178643 h 379688"/>
              <a:gd name="connsiteX29" fmla="*/ 201239 w 540000"/>
              <a:gd name="connsiteY29" fmla="*/ 178618 h 379688"/>
              <a:gd name="connsiteX30" fmla="*/ 27662 w 540000"/>
              <a:gd name="connsiteY30" fmla="*/ 4464 h 379688"/>
              <a:gd name="connsiteX31" fmla="*/ 47461 w 540000"/>
              <a:gd name="connsiteY31" fmla="*/ 0 h 37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379688">
                <a:moveTo>
                  <a:pt x="190099" y="212257"/>
                </a:moveTo>
                <a:lnTo>
                  <a:pt x="235327" y="257636"/>
                </a:lnTo>
                <a:cubicBezTo>
                  <a:pt x="254063" y="276437"/>
                  <a:pt x="286333" y="276040"/>
                  <a:pt x="304673" y="257636"/>
                </a:cubicBezTo>
                <a:lnTo>
                  <a:pt x="349899" y="212257"/>
                </a:lnTo>
                <a:lnTo>
                  <a:pt x="512335" y="375224"/>
                </a:lnTo>
                <a:cubicBezTo>
                  <a:pt x="506291" y="378021"/>
                  <a:pt x="499626" y="379688"/>
                  <a:pt x="492539" y="379688"/>
                </a:cubicBezTo>
                <a:lnTo>
                  <a:pt x="47461" y="379688"/>
                </a:lnTo>
                <a:cubicBezTo>
                  <a:pt x="40373" y="379688"/>
                  <a:pt x="33707" y="378019"/>
                  <a:pt x="27660" y="375223"/>
                </a:cubicBezTo>
                <a:close/>
                <a:moveTo>
                  <a:pt x="5048" y="26591"/>
                </a:moveTo>
                <a:lnTo>
                  <a:pt x="167767" y="189849"/>
                </a:lnTo>
                <a:lnTo>
                  <a:pt x="5047" y="353097"/>
                </a:lnTo>
                <a:cubicBezTo>
                  <a:pt x="1917" y="346771"/>
                  <a:pt x="0" y="339749"/>
                  <a:pt x="0" y="332227"/>
                </a:cubicBezTo>
                <a:lnTo>
                  <a:pt x="0" y="47461"/>
                </a:lnTo>
                <a:cubicBezTo>
                  <a:pt x="0" y="39939"/>
                  <a:pt x="1920" y="32917"/>
                  <a:pt x="5048" y="26591"/>
                </a:cubicBezTo>
                <a:close/>
                <a:moveTo>
                  <a:pt x="534952" y="26588"/>
                </a:moveTo>
                <a:cubicBezTo>
                  <a:pt x="538080" y="32914"/>
                  <a:pt x="540000" y="39936"/>
                  <a:pt x="540000" y="47460"/>
                </a:cubicBezTo>
                <a:lnTo>
                  <a:pt x="540000" y="332226"/>
                </a:lnTo>
                <a:cubicBezTo>
                  <a:pt x="540000" y="339750"/>
                  <a:pt x="538080" y="346772"/>
                  <a:pt x="534952" y="353098"/>
                </a:cubicBezTo>
                <a:lnTo>
                  <a:pt x="372234" y="189848"/>
                </a:lnTo>
                <a:close/>
                <a:moveTo>
                  <a:pt x="47461" y="0"/>
                </a:moveTo>
                <a:lnTo>
                  <a:pt x="492539" y="0"/>
                </a:lnTo>
                <a:cubicBezTo>
                  <a:pt x="499626" y="0"/>
                  <a:pt x="506291" y="1666"/>
                  <a:pt x="512335" y="4463"/>
                </a:cubicBezTo>
                <a:lnTo>
                  <a:pt x="338762" y="178618"/>
                </a:lnTo>
                <a:cubicBezTo>
                  <a:pt x="338751" y="178629"/>
                  <a:pt x="338725" y="178643"/>
                  <a:pt x="338725" y="178643"/>
                </a:cubicBezTo>
                <a:cubicBezTo>
                  <a:pt x="338714" y="178655"/>
                  <a:pt x="338700" y="178680"/>
                  <a:pt x="338700" y="178680"/>
                </a:cubicBezTo>
                <a:lnTo>
                  <a:pt x="282272" y="235297"/>
                </a:lnTo>
                <a:cubicBezTo>
                  <a:pt x="276277" y="241291"/>
                  <a:pt x="263724" y="241291"/>
                  <a:pt x="257729" y="235297"/>
                </a:cubicBezTo>
                <a:lnTo>
                  <a:pt x="201290" y="178670"/>
                </a:lnTo>
                <a:cubicBezTo>
                  <a:pt x="201290" y="178670"/>
                  <a:pt x="201288" y="178655"/>
                  <a:pt x="201276" y="178643"/>
                </a:cubicBezTo>
                <a:cubicBezTo>
                  <a:pt x="201265" y="178631"/>
                  <a:pt x="201251" y="178629"/>
                  <a:pt x="201239" y="178618"/>
                </a:cubicBezTo>
                <a:lnTo>
                  <a:pt x="27662" y="4464"/>
                </a:lnTo>
                <a:cubicBezTo>
                  <a:pt x="33706" y="1669"/>
                  <a:pt x="40373" y="0"/>
                  <a:pt x="47461" y="0"/>
                </a:cubicBezTo>
                <a:close/>
              </a:path>
            </a:pathLst>
          </a:custGeom>
          <a:solidFill>
            <a:schemeClr val="accent3"/>
          </a:solidFill>
          <a:ln w="1042" cap="flat">
            <a:noFill/>
            <a:prstDash val="solid"/>
            <a:miter/>
          </a:ln>
        </p:spPr>
        <p:txBody>
          <a:bodyPr wrap="square" rtlCol="0" anchor="ctr">
            <a:noAutofit/>
          </a:bodyPr>
          <a:lstStyle/>
          <a:p>
            <a:r>
              <a:rPr lang="en-GB"/>
              <a:t> </a:t>
            </a:r>
          </a:p>
        </p:txBody>
      </p:sp>
    </p:spTree>
    <p:extLst>
      <p:ext uri="{BB962C8B-B14F-4D97-AF65-F5344CB8AC3E}">
        <p14:creationId xmlns:p14="http://schemas.microsoft.com/office/powerpoint/2010/main" val="219394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59AB-3805-EA07-6504-1466859F2F2C}"/>
              </a:ext>
            </a:extLst>
          </p:cNvPr>
          <p:cNvSpPr>
            <a:spLocks noGrp="1"/>
          </p:cNvSpPr>
          <p:nvPr>
            <p:ph type="title"/>
          </p:nvPr>
        </p:nvSpPr>
        <p:spPr/>
        <p:txBody>
          <a:bodyPr/>
          <a:lstStyle/>
          <a:p>
            <a:r>
              <a:rPr lang="en-US"/>
              <a:t>Uitdagingen</a:t>
            </a:r>
            <a:endParaRPr lang="nl-NL"/>
          </a:p>
        </p:txBody>
      </p:sp>
      <p:sp>
        <p:nvSpPr>
          <p:cNvPr id="3" name="Text Placeholder 2">
            <a:extLst>
              <a:ext uri="{FF2B5EF4-FFF2-40B4-BE49-F238E27FC236}">
                <a16:creationId xmlns:a16="http://schemas.microsoft.com/office/drawing/2014/main" id="{ED4BE864-6483-C8BA-BA9B-409BAC9CEFAA}"/>
              </a:ext>
            </a:extLst>
          </p:cNvPr>
          <p:cNvSpPr>
            <a:spLocks noGrp="1"/>
          </p:cNvSpPr>
          <p:nvPr>
            <p:ph type="body" sz="quarter" idx="14"/>
          </p:nvPr>
        </p:nvSpPr>
        <p:spPr>
          <a:xfrm>
            <a:off x="720001" y="1993564"/>
            <a:ext cx="5960595" cy="924309"/>
          </a:xfrm>
        </p:spPr>
        <p:txBody>
          <a:bodyPr/>
          <a:lstStyle/>
          <a:p>
            <a:r>
              <a:rPr lang="nl-NL" sz="1800" dirty="0">
                <a:solidFill>
                  <a:srgbClr val="3D3466"/>
                </a:solidFill>
                <a:cs typeface="Arial"/>
              </a:rPr>
              <a:t>40% uitval in overstap VO-HO, onder andere </a:t>
            </a:r>
            <a:r>
              <a:rPr lang="nl-NL" sz="1800">
                <a:solidFill>
                  <a:srgbClr val="3D3466"/>
                </a:solidFill>
                <a:cs typeface="Arial"/>
              </a:rPr>
              <a:t>door het ontbreken van vaardigheden.</a:t>
            </a:r>
            <a:endParaRPr lang="nl-NL" sz="1800">
              <a:solidFill>
                <a:srgbClr val="3D3466"/>
              </a:solidFill>
              <a:cs typeface="Arial" panose="020B0604020202020204" pitchFamily="34" charset="0"/>
            </a:endParaRPr>
          </a:p>
        </p:txBody>
      </p:sp>
      <p:sp>
        <p:nvSpPr>
          <p:cNvPr id="4" name="Text Placeholder 3">
            <a:extLst>
              <a:ext uri="{FF2B5EF4-FFF2-40B4-BE49-F238E27FC236}">
                <a16:creationId xmlns:a16="http://schemas.microsoft.com/office/drawing/2014/main" id="{417CF486-F37C-3489-9209-F2D04BEBC296}"/>
              </a:ext>
            </a:extLst>
          </p:cNvPr>
          <p:cNvSpPr>
            <a:spLocks noGrp="1"/>
          </p:cNvSpPr>
          <p:nvPr>
            <p:ph type="body" sz="quarter" idx="15"/>
          </p:nvPr>
        </p:nvSpPr>
        <p:spPr>
          <a:xfrm>
            <a:off x="732032" y="3011760"/>
            <a:ext cx="5973939" cy="963940"/>
          </a:xfrm>
        </p:spPr>
        <p:txBody>
          <a:bodyPr/>
          <a:lstStyle/>
          <a:p>
            <a:pPr>
              <a:lnSpc>
                <a:spcPct val="100000"/>
              </a:lnSpc>
              <a:spcBef>
                <a:spcPts val="0"/>
              </a:spcBef>
            </a:pPr>
            <a:r>
              <a:rPr lang="nl-NL" sz="1800">
                <a:solidFill>
                  <a:srgbClr val="333366"/>
                </a:solidFill>
              </a:rPr>
              <a:t>Te weinig aandacht voor brede vaardigheden op een consistente en praktische  manier. </a:t>
            </a:r>
          </a:p>
        </p:txBody>
      </p:sp>
      <p:sp>
        <p:nvSpPr>
          <p:cNvPr id="5" name="Text Placeholder 4">
            <a:extLst>
              <a:ext uri="{FF2B5EF4-FFF2-40B4-BE49-F238E27FC236}">
                <a16:creationId xmlns:a16="http://schemas.microsoft.com/office/drawing/2014/main" id="{8B46E8D9-BB30-7705-DBA9-47A430506AF2}"/>
              </a:ext>
            </a:extLst>
          </p:cNvPr>
          <p:cNvSpPr>
            <a:spLocks noGrp="1"/>
          </p:cNvSpPr>
          <p:nvPr>
            <p:ph type="body" sz="quarter" idx="16"/>
          </p:nvPr>
        </p:nvSpPr>
        <p:spPr>
          <a:xfrm>
            <a:off x="720000" y="4082245"/>
            <a:ext cx="5960596" cy="924309"/>
          </a:xfrm>
        </p:spPr>
        <p:txBody>
          <a:bodyPr/>
          <a:lstStyle/>
          <a:p>
            <a:r>
              <a:rPr lang="nl-NL" sz="1800"/>
              <a:t>Transfer naar andere lessen of onderwijscontexten ontbreekt.</a:t>
            </a:r>
          </a:p>
        </p:txBody>
      </p:sp>
      <p:sp>
        <p:nvSpPr>
          <p:cNvPr id="6" name="Text Placeholder 5">
            <a:extLst>
              <a:ext uri="{FF2B5EF4-FFF2-40B4-BE49-F238E27FC236}">
                <a16:creationId xmlns:a16="http://schemas.microsoft.com/office/drawing/2014/main" id="{48BCA532-5476-CE5D-56C8-414B469FFD8D}"/>
              </a:ext>
            </a:extLst>
          </p:cNvPr>
          <p:cNvSpPr>
            <a:spLocks noGrp="1"/>
          </p:cNvSpPr>
          <p:nvPr>
            <p:ph type="body" sz="quarter" idx="17"/>
          </p:nvPr>
        </p:nvSpPr>
        <p:spPr>
          <a:xfrm>
            <a:off x="720000" y="5113099"/>
            <a:ext cx="5960596" cy="924309"/>
          </a:xfrm>
        </p:spPr>
        <p:txBody>
          <a:bodyPr/>
          <a:lstStyle/>
          <a:p>
            <a:endParaRPr lang="nl-NL" sz="1800"/>
          </a:p>
          <a:p>
            <a:r>
              <a:rPr lang="nl-NL" sz="1800"/>
              <a:t>Tools ontbreken om generieke vaardigheden aan te leren.</a:t>
            </a:r>
          </a:p>
          <a:p>
            <a:endParaRPr lang="nl-NL" sz="1800"/>
          </a:p>
        </p:txBody>
      </p:sp>
      <p:sp>
        <p:nvSpPr>
          <p:cNvPr id="15" name="Text Placeholder 14">
            <a:extLst>
              <a:ext uri="{FF2B5EF4-FFF2-40B4-BE49-F238E27FC236}">
                <a16:creationId xmlns:a16="http://schemas.microsoft.com/office/drawing/2014/main" id="{DBB3F03E-0818-E18A-CEA9-7AB1FD3B1AA0}"/>
              </a:ext>
            </a:extLst>
          </p:cNvPr>
          <p:cNvSpPr>
            <a:spLocks noGrp="1"/>
          </p:cNvSpPr>
          <p:nvPr>
            <p:ph type="body" sz="quarter" idx="31"/>
          </p:nvPr>
        </p:nvSpPr>
        <p:spPr>
          <a:xfrm>
            <a:off x="1163166" y="4390425"/>
            <a:ext cx="307947" cy="307947"/>
          </a:xfrm>
        </p:spPr>
        <p:txBody>
          <a:bodyPr/>
          <a:lstStyle/>
          <a:p>
            <a:endParaRPr lang="nl-NL"/>
          </a:p>
        </p:txBody>
      </p:sp>
      <p:sp>
        <p:nvSpPr>
          <p:cNvPr id="17" name="Text Placeholder 16">
            <a:extLst>
              <a:ext uri="{FF2B5EF4-FFF2-40B4-BE49-F238E27FC236}">
                <a16:creationId xmlns:a16="http://schemas.microsoft.com/office/drawing/2014/main" id="{E78AB24C-7DB5-1473-B64D-D0064147EB24}"/>
              </a:ext>
            </a:extLst>
          </p:cNvPr>
          <p:cNvSpPr>
            <a:spLocks noGrp="1"/>
          </p:cNvSpPr>
          <p:nvPr>
            <p:ph type="body" sz="quarter" idx="33"/>
          </p:nvPr>
        </p:nvSpPr>
        <p:spPr>
          <a:xfrm>
            <a:off x="1163166" y="5421279"/>
            <a:ext cx="307947" cy="307947"/>
          </a:xfrm>
        </p:spPr>
        <p:txBody>
          <a:bodyPr/>
          <a:lstStyle/>
          <a:p>
            <a:endParaRPr lang="nl-NL"/>
          </a:p>
        </p:txBody>
      </p:sp>
      <p:sp>
        <p:nvSpPr>
          <p:cNvPr id="18" name="Text Placeholder 17">
            <a:extLst>
              <a:ext uri="{FF2B5EF4-FFF2-40B4-BE49-F238E27FC236}">
                <a16:creationId xmlns:a16="http://schemas.microsoft.com/office/drawing/2014/main" id="{F34B1EFC-5A56-8216-F7E9-8E7115BE8617}"/>
              </a:ext>
            </a:extLst>
          </p:cNvPr>
          <p:cNvSpPr>
            <a:spLocks noGrp="1"/>
          </p:cNvSpPr>
          <p:nvPr>
            <p:ph type="body" sz="quarter" idx="34"/>
          </p:nvPr>
        </p:nvSpPr>
        <p:spPr>
          <a:xfrm>
            <a:off x="1150212" y="3346085"/>
            <a:ext cx="307947" cy="307947"/>
          </a:xfrm>
        </p:spPr>
        <p:txBody>
          <a:bodyPr/>
          <a:lstStyle/>
          <a:p>
            <a:endParaRPr lang="nl-NL"/>
          </a:p>
        </p:txBody>
      </p:sp>
      <p:sp>
        <p:nvSpPr>
          <p:cNvPr id="26" name="Text Placeholder 25">
            <a:extLst>
              <a:ext uri="{FF2B5EF4-FFF2-40B4-BE49-F238E27FC236}">
                <a16:creationId xmlns:a16="http://schemas.microsoft.com/office/drawing/2014/main" id="{947ED0DB-700D-A9E0-B912-B1C4088D9A59}"/>
              </a:ext>
            </a:extLst>
          </p:cNvPr>
          <p:cNvSpPr>
            <a:spLocks noGrp="1"/>
          </p:cNvSpPr>
          <p:nvPr>
            <p:ph type="body" sz="quarter" idx="42"/>
          </p:nvPr>
        </p:nvSpPr>
        <p:spPr>
          <a:xfrm>
            <a:off x="1150212" y="2321630"/>
            <a:ext cx="307947" cy="307947"/>
          </a:xfrm>
        </p:spPr>
        <p:txBody>
          <a:bodyPr/>
          <a:lstStyle/>
          <a:p>
            <a:endParaRPr lang="nl-NL"/>
          </a:p>
        </p:txBody>
      </p:sp>
    </p:spTree>
    <p:extLst>
      <p:ext uri="{BB962C8B-B14F-4D97-AF65-F5344CB8AC3E}">
        <p14:creationId xmlns:p14="http://schemas.microsoft.com/office/powerpoint/2010/main" val="20995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5ADAC-E5D7-E3E5-2DE4-A64CB92FD479}"/>
              </a:ext>
            </a:extLst>
          </p:cNvPr>
          <p:cNvSpPr>
            <a:spLocks noGrp="1"/>
          </p:cNvSpPr>
          <p:nvPr>
            <p:ph type="body" sz="quarter" idx="10"/>
          </p:nvPr>
        </p:nvSpPr>
        <p:spPr/>
        <p:txBody>
          <a:bodyPr/>
          <a:lstStyle/>
          <a:p>
            <a:endParaRPr lang="nl-NL"/>
          </a:p>
        </p:txBody>
      </p:sp>
      <p:sp>
        <p:nvSpPr>
          <p:cNvPr id="6" name="Rectangle: Rounded Corners 5">
            <a:extLst>
              <a:ext uri="{FF2B5EF4-FFF2-40B4-BE49-F238E27FC236}">
                <a16:creationId xmlns:a16="http://schemas.microsoft.com/office/drawing/2014/main" id="{B677FF79-A3A2-0B99-1C3D-3D94B9C5533F}"/>
              </a:ext>
            </a:extLst>
          </p:cNvPr>
          <p:cNvSpPr/>
          <p:nvPr/>
        </p:nvSpPr>
        <p:spPr>
          <a:xfrm>
            <a:off x="1902372" y="1655380"/>
            <a:ext cx="8387255" cy="1891862"/>
          </a:xfrm>
          <a:prstGeom prst="roundRect">
            <a:avLst/>
          </a:prstGeom>
          <a:solidFill>
            <a:srgbClr val="39758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US" sz="6000">
                <a:solidFill>
                  <a:schemeClr val="bg1"/>
                </a:solidFill>
              </a:rPr>
              <a:t>De Ace yourself app</a:t>
            </a:r>
            <a:endParaRPr lang="nl-NL" sz="1600" err="1"/>
          </a:p>
        </p:txBody>
      </p:sp>
    </p:spTree>
    <p:extLst>
      <p:ext uri="{BB962C8B-B14F-4D97-AF65-F5344CB8AC3E}">
        <p14:creationId xmlns:p14="http://schemas.microsoft.com/office/powerpoint/2010/main" val="157394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AF00-85E5-3B1C-1A45-3DDE396BCB64}"/>
            </a:ext>
          </a:extLst>
        </p:cNvPr>
        <p:cNvGrpSpPr/>
        <p:nvPr/>
      </p:nvGrpSpPr>
      <p:grpSpPr>
        <a:xfrm>
          <a:off x="0" y="0"/>
          <a:ext cx="0" cy="0"/>
          <a:chOff x="0" y="0"/>
          <a:chExt cx="0" cy="0"/>
        </a:xfrm>
      </p:grpSpPr>
      <p:sp>
        <p:nvSpPr>
          <p:cNvPr id="10" name="Tijdelijke aanduiding voor verticale tekst 9">
            <a:extLst>
              <a:ext uri="{FF2B5EF4-FFF2-40B4-BE49-F238E27FC236}">
                <a16:creationId xmlns:a16="http://schemas.microsoft.com/office/drawing/2014/main" id="{0C3736BB-7D37-1580-CC6A-DD3F1DCD2B6D}"/>
              </a:ext>
            </a:extLst>
          </p:cNvPr>
          <p:cNvSpPr>
            <a:spLocks noGrp="1"/>
          </p:cNvSpPr>
          <p:nvPr>
            <p:ph type="body" orient="vert" idx="1"/>
          </p:nvPr>
        </p:nvSpPr>
        <p:spPr>
          <a:xfrm>
            <a:off x="732033" y="1574736"/>
            <a:ext cx="5151932" cy="3401661"/>
          </a:xfrm>
        </p:spPr>
        <p:txBody>
          <a:bodyPr/>
          <a:lstStyle/>
          <a:p>
            <a:pPr marL="0" indent="0">
              <a:lnSpc>
                <a:spcPct val="100000"/>
              </a:lnSpc>
              <a:buNone/>
            </a:pPr>
            <a:br>
              <a:rPr lang="nl-NL" sz="1800" b="1"/>
            </a:br>
            <a:r>
              <a:rPr lang="nl-NL" sz="1800" b="1"/>
              <a:t>Wat is het? </a:t>
            </a:r>
            <a:br>
              <a:rPr lang="nl-NL" sz="1800" b="1"/>
            </a:br>
            <a:r>
              <a:rPr lang="nl-NL" sz="1800"/>
              <a:t>Een webbased app voor leerlingen/studenten om (ondersteund door docenten) vaardigheden te leren en te oefenen. De app (zowel beschikbaar in het Nederlands als het Engels) bestaat uit:</a:t>
            </a:r>
          </a:p>
          <a:p>
            <a:pPr marL="342900" indent="-342900" hangingPunct="1">
              <a:lnSpc>
                <a:spcPct val="100000"/>
              </a:lnSpc>
              <a:buFont typeface="Arial" panose="020B0604020202020204" pitchFamily="34" charset="0"/>
              <a:buChar char="•"/>
            </a:pPr>
            <a:r>
              <a:rPr lang="nl-NL" sz="1800">
                <a:latin typeface="+mj-lt"/>
              </a:rPr>
              <a:t>Instructie en video’s om vaardigheden aan te leren (gebaseerd op wetenschap)</a:t>
            </a:r>
          </a:p>
          <a:p>
            <a:pPr marL="342900" indent="-342900" hangingPunct="1">
              <a:lnSpc>
                <a:spcPct val="100000"/>
              </a:lnSpc>
              <a:buFont typeface="Arial" panose="020B0604020202020204" pitchFamily="34" charset="0"/>
              <a:buChar char="•"/>
            </a:pPr>
            <a:r>
              <a:rPr lang="nl-NL" sz="1800">
                <a:latin typeface="+mj-lt"/>
              </a:rPr>
              <a:t>Opdrachten om te oefenen op een betekenisvolle manier gekoppeld aan het curriculum.</a:t>
            </a:r>
          </a:p>
          <a:p>
            <a:pPr marL="342900" indent="-342900" hangingPunct="1">
              <a:lnSpc>
                <a:spcPct val="100000"/>
              </a:lnSpc>
              <a:buFont typeface="Arial" panose="020B0604020202020204" pitchFamily="34" charset="0"/>
              <a:buChar char="•"/>
            </a:pPr>
            <a:r>
              <a:rPr lang="nl-NL" sz="1800">
                <a:latin typeface="+mj-lt"/>
              </a:rPr>
              <a:t>Mogelijkheid om de eigen voortgang te monitoren</a:t>
            </a:r>
          </a:p>
          <a:p>
            <a:pPr marL="342900" indent="-342900" hangingPunct="1">
              <a:lnSpc>
                <a:spcPct val="100000"/>
              </a:lnSpc>
              <a:buFont typeface="Arial" panose="020B0604020202020204" pitchFamily="34" charset="0"/>
              <a:buChar char="•"/>
            </a:pPr>
            <a:r>
              <a:rPr lang="nl-NL" sz="1800">
                <a:latin typeface="+mj-lt"/>
              </a:rPr>
              <a:t>Behoefte analyse</a:t>
            </a:r>
            <a:endParaRPr lang="nl-NL" sz="1800"/>
          </a:p>
          <a:p>
            <a:pPr marL="0" indent="0">
              <a:lnSpc>
                <a:spcPct val="100000"/>
              </a:lnSpc>
              <a:buNone/>
            </a:pPr>
            <a:r>
              <a:rPr lang="nl-NL" sz="1800" b="1"/>
              <a:t>Voor wie? </a:t>
            </a:r>
            <a:br>
              <a:rPr lang="nl-NL" sz="1800" b="1"/>
            </a:br>
            <a:r>
              <a:rPr lang="nl-NL" sz="1800"/>
              <a:t>Leerlingen uit bovenbouw vo en studenten uit jaar 1 ho</a:t>
            </a:r>
          </a:p>
          <a:p>
            <a:endParaRPr lang="nl-NL"/>
          </a:p>
        </p:txBody>
      </p:sp>
      <p:sp>
        <p:nvSpPr>
          <p:cNvPr id="9" name="Titel 8">
            <a:extLst>
              <a:ext uri="{FF2B5EF4-FFF2-40B4-BE49-F238E27FC236}">
                <a16:creationId xmlns:a16="http://schemas.microsoft.com/office/drawing/2014/main" id="{E2074851-6415-E5A5-C020-54B58929B368}"/>
              </a:ext>
            </a:extLst>
          </p:cNvPr>
          <p:cNvSpPr>
            <a:spLocks noGrp="1"/>
          </p:cNvSpPr>
          <p:nvPr>
            <p:ph type="title"/>
          </p:nvPr>
        </p:nvSpPr>
        <p:spPr>
          <a:xfrm>
            <a:off x="732033" y="1235907"/>
            <a:ext cx="4459092" cy="399600"/>
          </a:xfrm>
        </p:spPr>
        <p:txBody>
          <a:bodyPr/>
          <a:lstStyle/>
          <a:p>
            <a:r>
              <a:rPr lang="nl-NL"/>
              <a:t>Oplossing: Ace Yourself</a:t>
            </a:r>
          </a:p>
        </p:txBody>
      </p:sp>
      <p:sp>
        <p:nvSpPr>
          <p:cNvPr id="11" name="Tijdelijke aanduiding voor tekst 10">
            <a:extLst>
              <a:ext uri="{FF2B5EF4-FFF2-40B4-BE49-F238E27FC236}">
                <a16:creationId xmlns:a16="http://schemas.microsoft.com/office/drawing/2014/main" id="{B45BDA71-B2D0-5C3E-B666-BD0ADDEEF749}"/>
              </a:ext>
            </a:extLst>
          </p:cNvPr>
          <p:cNvSpPr>
            <a:spLocks noGrp="1"/>
          </p:cNvSpPr>
          <p:nvPr>
            <p:ph type="body" sz="quarter" idx="10"/>
          </p:nvPr>
        </p:nvSpPr>
        <p:spPr/>
        <p:txBody>
          <a:bodyPr/>
          <a:lstStyle/>
          <a:p>
            <a:endParaRPr lang="nl-NL"/>
          </a:p>
        </p:txBody>
      </p:sp>
      <p:pic>
        <p:nvPicPr>
          <p:cNvPr id="1026" name="Picture 2">
            <a:extLst>
              <a:ext uri="{FF2B5EF4-FFF2-40B4-BE49-F238E27FC236}">
                <a16:creationId xmlns:a16="http://schemas.microsoft.com/office/drawing/2014/main" id="{8D4A4198-ECB4-2828-B908-6102211FA10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498" b="74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06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84FF-9C14-8F02-4F82-6D5B53A58E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9326B4-73F2-D066-BF5B-7B1774D220B5}"/>
              </a:ext>
            </a:extLst>
          </p:cNvPr>
          <p:cNvSpPr>
            <a:spLocks noGrp="1"/>
          </p:cNvSpPr>
          <p:nvPr>
            <p:ph type="body" sz="quarter" idx="10"/>
          </p:nvPr>
        </p:nvSpPr>
        <p:spPr/>
        <p:txBody>
          <a:bodyPr/>
          <a:lstStyle/>
          <a:p>
            <a:endParaRPr lang="nl-NL"/>
          </a:p>
        </p:txBody>
      </p:sp>
      <p:pic>
        <p:nvPicPr>
          <p:cNvPr id="1026" name="Picture 2">
            <a:extLst>
              <a:ext uri="{FF2B5EF4-FFF2-40B4-BE49-F238E27FC236}">
                <a16:creationId xmlns:a16="http://schemas.microsoft.com/office/drawing/2014/main" id="{4CA89CCE-27DB-A13B-DDDE-C955E5D3E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78" y="1182391"/>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35A8C-A2CF-2624-CB61-8EFFBF648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139" y="1203970"/>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FD382AF-3BB5-DEF7-2594-0A677E139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6180" y="1247182"/>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929AFA0-DABF-7089-7913-401BD0F3EE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919" y="1203970"/>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2637CF-9D70-9EBB-7567-357E0A7B50E0}"/>
              </a:ext>
            </a:extLst>
          </p:cNvPr>
          <p:cNvSpPr txBox="1"/>
          <p:nvPr/>
        </p:nvSpPr>
        <p:spPr>
          <a:xfrm>
            <a:off x="1046148" y="962670"/>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Home</a:t>
            </a:r>
          </a:p>
        </p:txBody>
      </p:sp>
      <p:sp>
        <p:nvSpPr>
          <p:cNvPr id="6" name="TextBox 5">
            <a:extLst>
              <a:ext uri="{FF2B5EF4-FFF2-40B4-BE49-F238E27FC236}">
                <a16:creationId xmlns:a16="http://schemas.microsoft.com/office/drawing/2014/main" id="{CD811072-328C-6E1B-5B44-7D72D5607C3D}"/>
              </a:ext>
            </a:extLst>
          </p:cNvPr>
          <p:cNvSpPr txBox="1"/>
          <p:nvPr/>
        </p:nvSpPr>
        <p:spPr>
          <a:xfrm>
            <a:off x="3918258"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Ontdek</a:t>
            </a:r>
          </a:p>
        </p:txBody>
      </p:sp>
      <p:sp>
        <p:nvSpPr>
          <p:cNvPr id="7" name="TextBox 6">
            <a:extLst>
              <a:ext uri="{FF2B5EF4-FFF2-40B4-BE49-F238E27FC236}">
                <a16:creationId xmlns:a16="http://schemas.microsoft.com/office/drawing/2014/main" id="{75A1D30C-8C33-F59D-E4A2-986C585C586D}"/>
              </a:ext>
            </a:extLst>
          </p:cNvPr>
          <p:cNvSpPr txBox="1"/>
          <p:nvPr/>
        </p:nvSpPr>
        <p:spPr>
          <a:xfrm>
            <a:off x="6720519"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Bibliotheek</a:t>
            </a:r>
          </a:p>
        </p:txBody>
      </p:sp>
      <p:sp>
        <p:nvSpPr>
          <p:cNvPr id="8" name="TextBox 7">
            <a:extLst>
              <a:ext uri="{FF2B5EF4-FFF2-40B4-BE49-F238E27FC236}">
                <a16:creationId xmlns:a16="http://schemas.microsoft.com/office/drawing/2014/main" id="{F3E631CF-EF90-9C0D-538E-50C0F679CE6D}"/>
              </a:ext>
            </a:extLst>
          </p:cNvPr>
          <p:cNvSpPr txBox="1"/>
          <p:nvPr/>
        </p:nvSpPr>
        <p:spPr>
          <a:xfrm>
            <a:off x="9522780"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Voortgang</a:t>
            </a:r>
          </a:p>
        </p:txBody>
      </p:sp>
      <p:sp>
        <p:nvSpPr>
          <p:cNvPr id="9" name="Tijdelijke aanduiding voor voettekst 2">
            <a:extLst>
              <a:ext uri="{FF2B5EF4-FFF2-40B4-BE49-F238E27FC236}">
                <a16:creationId xmlns:a16="http://schemas.microsoft.com/office/drawing/2014/main" id="{3FB867B8-21EF-8649-C9DC-5B2001C90768}"/>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144398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7021-1833-1CC9-B9E5-A3ABC6A87B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01F2E25-97F1-6981-EC0C-870880A32837}"/>
              </a:ext>
            </a:extLst>
          </p:cNvPr>
          <p:cNvSpPr>
            <a:spLocks noGrp="1"/>
          </p:cNvSpPr>
          <p:nvPr>
            <p:ph type="body" sz="quarter" idx="10"/>
          </p:nvPr>
        </p:nvSpPr>
        <p:spPr/>
        <p:txBody>
          <a:bodyPr/>
          <a:lstStyle/>
          <a:p>
            <a:endParaRPr lang="nl-NL"/>
          </a:p>
        </p:txBody>
      </p:sp>
      <p:pic>
        <p:nvPicPr>
          <p:cNvPr id="3" name="Picture 2">
            <a:extLst>
              <a:ext uri="{FF2B5EF4-FFF2-40B4-BE49-F238E27FC236}">
                <a16:creationId xmlns:a16="http://schemas.microsoft.com/office/drawing/2014/main" id="{084F4899-36C5-C718-E631-CEFCF827C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93" y="1182391"/>
            <a:ext cx="3179440" cy="5016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DD77E69-5C7D-7B70-E039-252085EA7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1"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5501A3-6D4B-6443-C86D-A3AAF4D5EDFF}"/>
              </a:ext>
            </a:extLst>
          </p:cNvPr>
          <p:cNvSpPr txBox="1"/>
          <p:nvPr/>
        </p:nvSpPr>
        <p:spPr>
          <a:xfrm flipH="1">
            <a:off x="8705217" y="4839990"/>
            <a:ext cx="45719" cy="45719"/>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pic>
        <p:nvPicPr>
          <p:cNvPr id="2054" name="Picture 6">
            <a:extLst>
              <a:ext uri="{FF2B5EF4-FFF2-40B4-BE49-F238E27FC236}">
                <a16:creationId xmlns:a16="http://schemas.microsoft.com/office/drawing/2014/main" id="{36B4BA9A-EA81-2D4D-3D6F-B6ED9A7C1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649"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EF498E7-ED10-3BCD-BDF6-FA08C2C2F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8856"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488157-C204-0E78-7EFB-62D0BAD6917C}"/>
              </a:ext>
            </a:extLst>
          </p:cNvPr>
          <p:cNvSpPr txBox="1"/>
          <p:nvPr/>
        </p:nvSpPr>
        <p:spPr>
          <a:xfrm>
            <a:off x="1221913" y="9537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Thema</a:t>
            </a:r>
          </a:p>
        </p:txBody>
      </p:sp>
      <p:sp>
        <p:nvSpPr>
          <p:cNvPr id="7" name="TextBox 6">
            <a:extLst>
              <a:ext uri="{FF2B5EF4-FFF2-40B4-BE49-F238E27FC236}">
                <a16:creationId xmlns:a16="http://schemas.microsoft.com/office/drawing/2014/main" id="{48DD0920-669C-F637-61DC-A66419121C2E}"/>
              </a:ext>
            </a:extLst>
          </p:cNvPr>
          <p:cNvSpPr txBox="1"/>
          <p:nvPr/>
        </p:nvSpPr>
        <p:spPr>
          <a:xfrm>
            <a:off x="4073840" y="958013"/>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Module</a:t>
            </a:r>
          </a:p>
        </p:txBody>
      </p:sp>
      <p:sp>
        <p:nvSpPr>
          <p:cNvPr id="8" name="TextBox 7">
            <a:extLst>
              <a:ext uri="{FF2B5EF4-FFF2-40B4-BE49-F238E27FC236}">
                <a16:creationId xmlns:a16="http://schemas.microsoft.com/office/drawing/2014/main" id="{B9D72615-0F91-E66D-8BDA-6737328D5B8F}"/>
              </a:ext>
            </a:extLst>
          </p:cNvPr>
          <p:cNvSpPr txBox="1"/>
          <p:nvPr/>
        </p:nvSpPr>
        <p:spPr>
          <a:xfrm>
            <a:off x="6925768" y="9410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Oefening</a:t>
            </a:r>
          </a:p>
        </p:txBody>
      </p:sp>
      <p:sp>
        <p:nvSpPr>
          <p:cNvPr id="9" name="TextBox 8">
            <a:extLst>
              <a:ext uri="{FF2B5EF4-FFF2-40B4-BE49-F238E27FC236}">
                <a16:creationId xmlns:a16="http://schemas.microsoft.com/office/drawing/2014/main" id="{932D4776-D99A-C768-E0B1-B85F10B070B8}"/>
              </a:ext>
            </a:extLst>
          </p:cNvPr>
          <p:cNvSpPr txBox="1"/>
          <p:nvPr/>
        </p:nvSpPr>
        <p:spPr>
          <a:xfrm>
            <a:off x="9711975" y="9410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Oefening</a:t>
            </a:r>
          </a:p>
        </p:txBody>
      </p:sp>
      <p:sp>
        <p:nvSpPr>
          <p:cNvPr id="10" name="Tijdelijke aanduiding voor voettekst 2">
            <a:extLst>
              <a:ext uri="{FF2B5EF4-FFF2-40B4-BE49-F238E27FC236}">
                <a16:creationId xmlns:a16="http://schemas.microsoft.com/office/drawing/2014/main" id="{EB1F165F-4305-3E8A-E868-A30A61366F36}"/>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1946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64A84E-7306-FCC7-9D3E-8E6AD11632F1}"/>
              </a:ext>
            </a:extLst>
          </p:cNvPr>
          <p:cNvSpPr>
            <a:spLocks noGrp="1"/>
          </p:cNvSpPr>
          <p:nvPr>
            <p:ph type="body" sz="quarter" idx="15"/>
          </p:nvPr>
        </p:nvSpPr>
        <p:spPr/>
        <p:txBody>
          <a:bodyPr/>
          <a:lstStyle/>
          <a:p>
            <a:endParaRPr lang="nl-NL"/>
          </a:p>
        </p:txBody>
      </p:sp>
      <p:sp>
        <p:nvSpPr>
          <p:cNvPr id="4" name="Title 3">
            <a:extLst>
              <a:ext uri="{FF2B5EF4-FFF2-40B4-BE49-F238E27FC236}">
                <a16:creationId xmlns:a16="http://schemas.microsoft.com/office/drawing/2014/main" id="{AB967854-8A01-AB5D-5863-974ADACA1EE2}"/>
              </a:ext>
            </a:extLst>
          </p:cNvPr>
          <p:cNvSpPr>
            <a:spLocks noGrp="1"/>
          </p:cNvSpPr>
          <p:nvPr>
            <p:ph type="title"/>
          </p:nvPr>
        </p:nvSpPr>
        <p:spPr/>
        <p:txBody>
          <a:bodyPr/>
          <a:lstStyle/>
          <a:p>
            <a:r>
              <a:rPr lang="en-US" err="1"/>
              <a:t>Waarom</a:t>
            </a:r>
            <a:r>
              <a:rPr lang="en-US"/>
              <a:t>?</a:t>
            </a:r>
            <a:endParaRPr lang="nl-NL"/>
          </a:p>
        </p:txBody>
      </p:sp>
      <p:sp>
        <p:nvSpPr>
          <p:cNvPr id="5" name="Vertical Text Placeholder 4">
            <a:extLst>
              <a:ext uri="{FF2B5EF4-FFF2-40B4-BE49-F238E27FC236}">
                <a16:creationId xmlns:a16="http://schemas.microsoft.com/office/drawing/2014/main" id="{269E071C-7EB4-1CBB-1D31-F1E924858A96}"/>
              </a:ext>
            </a:extLst>
          </p:cNvPr>
          <p:cNvSpPr>
            <a:spLocks noGrp="1"/>
          </p:cNvSpPr>
          <p:nvPr>
            <p:ph type="body" orient="vert" idx="1"/>
          </p:nvPr>
        </p:nvSpPr>
        <p:spPr/>
        <p:txBody>
          <a:bodyPr/>
          <a:lstStyle/>
          <a:p>
            <a:pPr marL="0" indent="0" hangingPunct="1">
              <a:buNone/>
            </a:pPr>
            <a:r>
              <a:rPr lang="nl-NL" sz="1800">
                <a:latin typeface="+mj-lt"/>
              </a:rPr>
              <a:t>De app biedt leerlingen en studenten in het voortgezet en hoger onderwijs de mogelijkheid om waardevolle vaardigheden te ontdekken, te oefenen en te ontwikkelen die: </a:t>
            </a:r>
          </a:p>
          <a:p>
            <a:pPr marL="285750" indent="-285750" hangingPunct="1">
              <a:buFontTx/>
              <a:buChar char="-"/>
            </a:pPr>
            <a:r>
              <a:rPr lang="nl-NL" sz="1800">
                <a:latin typeface="+mj-lt"/>
              </a:rPr>
              <a:t>bijdragen aan kansengelijkheid, schoolprestaties en studiesucces;</a:t>
            </a:r>
          </a:p>
          <a:p>
            <a:pPr marL="285750" indent="-285750" hangingPunct="1">
              <a:buFontTx/>
              <a:buChar char="-"/>
            </a:pPr>
            <a:r>
              <a:rPr lang="nl-NL" sz="1800">
                <a:latin typeface="+mj-lt"/>
              </a:rPr>
              <a:t>hen voorbereiden op de transitie van het VO naar het HO; </a:t>
            </a:r>
          </a:p>
          <a:p>
            <a:pPr marL="285750" indent="-285750" hangingPunct="1">
              <a:buFontTx/>
              <a:buChar char="-"/>
            </a:pPr>
            <a:r>
              <a:rPr lang="nl-NL" sz="1800">
                <a:latin typeface="+mj-lt"/>
              </a:rPr>
              <a:t>hen voorbereiden op hun professionele toekomst.</a:t>
            </a:r>
            <a:endParaRPr lang="nl-NL" sz="1800">
              <a:solidFill>
                <a:srgbClr val="333366"/>
              </a:solidFill>
              <a:latin typeface="+mj-lt"/>
            </a:endParaRPr>
          </a:p>
          <a:p>
            <a:endParaRPr lang="nl-NL"/>
          </a:p>
        </p:txBody>
      </p:sp>
      <p:sp>
        <p:nvSpPr>
          <p:cNvPr id="6" name="Footer Placeholder 5">
            <a:extLst>
              <a:ext uri="{FF2B5EF4-FFF2-40B4-BE49-F238E27FC236}">
                <a16:creationId xmlns:a16="http://schemas.microsoft.com/office/drawing/2014/main" id="{E2BBA2B7-B717-D81E-20D4-970041E174FB}"/>
              </a:ext>
            </a:extLst>
          </p:cNvPr>
          <p:cNvSpPr>
            <a:spLocks noGrp="1"/>
          </p:cNvSpPr>
          <p:nvPr>
            <p:ph type="ftr" sz="quarter" idx="18"/>
          </p:nvPr>
        </p:nvSpPr>
        <p:spPr/>
        <p:txBody>
          <a:bodyPr/>
          <a:lstStyle/>
          <a:p>
            <a:pPr marL="0" indent="0">
              <a:buFont typeface="Arial" panose="020B0604020202020204" pitchFamily="34" charset="0"/>
              <a:buNone/>
            </a:pPr>
            <a:r>
              <a:rPr lang="nl-NL"/>
              <a:t>Ace </a:t>
            </a:r>
            <a:r>
              <a:rPr lang="nl-NL" err="1"/>
              <a:t>Yourself</a:t>
            </a:r>
            <a:endParaRPr lang="nl-NL"/>
          </a:p>
        </p:txBody>
      </p:sp>
      <p:sp>
        <p:nvSpPr>
          <p:cNvPr id="7" name="Google Shape;1928;p14">
            <a:extLst>
              <a:ext uri="{FF2B5EF4-FFF2-40B4-BE49-F238E27FC236}">
                <a16:creationId xmlns:a16="http://schemas.microsoft.com/office/drawing/2014/main" id="{C56F19D7-F0C6-666F-04E6-C0373B60F907}"/>
              </a:ext>
            </a:extLst>
          </p:cNvPr>
          <p:cNvSpPr txBox="1">
            <a:spLocks/>
          </p:cNvSpPr>
          <p:nvPr/>
        </p:nvSpPr>
        <p:spPr>
          <a:xfrm>
            <a:off x="5544464" y="329790"/>
            <a:ext cx="7089711" cy="3564330"/>
          </a:xfrm>
          <a:prstGeom prst="wedgeEllipseCallout">
            <a:avLst>
              <a:gd name="adj1" fmla="val -47180"/>
              <a:gd name="adj2" fmla="val 60643"/>
            </a:avLst>
          </a:prstGeom>
          <a:solidFill>
            <a:srgbClr val="397585"/>
          </a:solidFill>
          <a:ln>
            <a:noFill/>
          </a:ln>
        </p:spPr>
        <p:txBody>
          <a:bodyPr spcFirstLastPara="1" wrap="square" lIns="144000" tIns="216000" rIns="144000" bIns="72000" anchor="t" anchorCtr="0">
            <a:noAutofit/>
          </a:bodyPr>
          <a:lst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0" indent="0" algn="ctr" hangingPunct="1">
              <a:buNone/>
            </a:pPr>
            <a:r>
              <a:rPr lang="nl-NL" sz="1800">
                <a:solidFill>
                  <a:schemeClr val="bg1"/>
                </a:solidFill>
              </a:rPr>
              <a:t>Vaardigheden worden steeds belangrijker in onze samenleving. Zo blijkt uit verschillende onderzoeken van het Ministerie van Onderwijs, Cultuur en Wetenschap (2023) dat de beheersing van basisvaardigheden door studenten en leerlingen lang niet altijd voldoende is. Doordat dit negatieve invloed heeft op de kansen in hun latere leven en op de maatschappij als geheel is verbetering noodzakelijk.</a:t>
            </a:r>
            <a:endParaRPr lang="nl-NL" sz="1800">
              <a:solidFill>
                <a:schemeClr val="bg1"/>
              </a:solidFill>
              <a:latin typeface="+mj-lt"/>
            </a:endParaRPr>
          </a:p>
          <a:p>
            <a:pPr marL="0" indent="0" algn="ctr" hangingPunct="1">
              <a:buNone/>
            </a:pPr>
            <a:endParaRPr lang="nl-NL" sz="1800">
              <a:solidFill>
                <a:schemeClr val="bg1"/>
              </a:solidFill>
              <a:latin typeface="+mj-lt"/>
            </a:endParaRPr>
          </a:p>
        </p:txBody>
      </p:sp>
    </p:spTree>
    <p:extLst>
      <p:ext uri="{BB962C8B-B14F-4D97-AF65-F5344CB8AC3E}">
        <p14:creationId xmlns:p14="http://schemas.microsoft.com/office/powerpoint/2010/main" val="372331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ad8f19-dc7e-4b9a-98fe-ad145941c34a" xsi:nil="true"/>
    <lcf76f155ced4ddcb4097134ff3c332f xmlns="b5b49c97-8556-4bdb-b561-8de24f5b139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D1D675A18C2848B6200AF0041FBA91" ma:contentTypeVersion="13" ma:contentTypeDescription="Een nieuw document maken." ma:contentTypeScope="" ma:versionID="594724f5a4f42642406144974a5960cc">
  <xsd:schema xmlns:xsd="http://www.w3.org/2001/XMLSchema" xmlns:xs="http://www.w3.org/2001/XMLSchema" xmlns:p="http://schemas.microsoft.com/office/2006/metadata/properties" xmlns:ns2="b5b49c97-8556-4bdb-b561-8de24f5b1392" xmlns:ns3="56ad8f19-dc7e-4b9a-98fe-ad145941c34a" targetNamespace="http://schemas.microsoft.com/office/2006/metadata/properties" ma:root="true" ma:fieldsID="a04aeb5c94a801934d5cfc4db6bf89c0" ns2:_="" ns3:_="">
    <xsd:import namespace="b5b49c97-8556-4bdb-b561-8de24f5b1392"/>
    <xsd:import namespace="56ad8f19-dc7e-4b9a-98fe-ad145941c3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49c97-8556-4bdb-b561-8de24f5b13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ad8f19-dc7e-4b9a-98fe-ad145941c34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42220e5-8ded-4e87-a590-c95cdbbf2f1e}" ma:internalName="TaxCatchAll" ma:showField="CatchAllData" ma:web="56ad8f19-dc7e-4b9a-98fe-ad145941c3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F496D2-5383-40C3-8DC2-3CED35CF9C46}">
  <ds:schemaRefs>
    <ds:schemaRef ds:uri="http://schemas.microsoft.com/office/2006/metadata/properties"/>
    <ds:schemaRef ds:uri="http://schemas.microsoft.com/office/infopath/2007/PartnerControls"/>
    <ds:schemaRef ds:uri="56ad8f19-dc7e-4b9a-98fe-ad145941c34a"/>
    <ds:schemaRef ds:uri="b5b49c97-8556-4bdb-b561-8de24f5b1392"/>
  </ds:schemaRefs>
</ds:datastoreItem>
</file>

<file path=customXml/itemProps2.xml><?xml version="1.0" encoding="utf-8"?>
<ds:datastoreItem xmlns:ds="http://schemas.openxmlformats.org/officeDocument/2006/customXml" ds:itemID="{E3F22E28-786A-4483-AF26-7818BF7620B6}">
  <ds:schemaRefs>
    <ds:schemaRef ds:uri="http://schemas.microsoft.com/sharepoint/v3/contenttype/forms"/>
  </ds:schemaRefs>
</ds:datastoreItem>
</file>

<file path=customXml/itemProps3.xml><?xml version="1.0" encoding="utf-8"?>
<ds:datastoreItem xmlns:ds="http://schemas.openxmlformats.org/officeDocument/2006/customXml" ds:itemID="{AD550EE8-F6DF-444F-95C1-3DB26D01B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49c97-8556-4bdb-b561-8de24f5b1392"/>
    <ds:schemaRef ds:uri="56ad8f19-dc7e-4b9a-98fe-ad145941c3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1457</Words>
  <Application>Microsoft Office PowerPoint</Application>
  <PresentationFormat>Widescreen</PresentationFormat>
  <Paragraphs>214</Paragraphs>
  <Slides>32</Slides>
  <Notes>13</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Ace Yourself templateset</vt:lpstr>
      <vt:lpstr>1_Ace Yourself templateset</vt:lpstr>
      <vt:lpstr>2_Ace Yourself templateset</vt:lpstr>
      <vt:lpstr>  Ace Yourself</vt:lpstr>
      <vt:lpstr>Agenda</vt:lpstr>
      <vt:lpstr>PowerPoint Presentation</vt:lpstr>
      <vt:lpstr>Uitdagingen</vt:lpstr>
      <vt:lpstr>PowerPoint Presentation</vt:lpstr>
      <vt:lpstr>Oplossing: Ace Yourself</vt:lpstr>
      <vt:lpstr>PowerPoint Presentation</vt:lpstr>
      <vt:lpstr>PowerPoint Presentation</vt:lpstr>
      <vt:lpstr>Waarom?</vt:lpstr>
      <vt:lpstr>Hoe? </vt:lpstr>
      <vt:lpstr>Wat zit er in de app?</vt:lpstr>
      <vt:lpstr>Persoonlijke vaardigheden</vt:lpstr>
      <vt:lpstr>Sociale vaardigheden</vt:lpstr>
      <vt:lpstr>Studie vaardigheden</vt:lpstr>
      <vt:lpstr>Studie vaardigheden</vt:lpstr>
      <vt:lpstr>Studie vaardigheden</vt:lpstr>
      <vt:lpstr>De ACE Yourself app biedt: </vt:lpstr>
      <vt:lpstr>De ACE Yourself app biedt: </vt:lpstr>
      <vt:lpstr>De ACE Yourself app levert op: </vt:lpstr>
      <vt:lpstr>De ACE Yourself app levert op: </vt:lpstr>
      <vt:lpstr>Ervaringen student/leerling</vt:lpstr>
      <vt:lpstr>Ervaringen student/leerling</vt:lpstr>
      <vt:lpstr>PowerPoint Presentation</vt:lpstr>
      <vt:lpstr>Aan de slag</vt:lpstr>
      <vt:lpstr>Wat is er nodig om de app te gebruiken?</vt:lpstr>
      <vt:lpstr>Ervaringen docenten VO</vt:lpstr>
      <vt:lpstr>Ervaringen docenten HO</vt:lpstr>
      <vt:lpstr>Elementen in de implementatie toolkit</vt:lpstr>
      <vt:lpstr>Rollen Ace Yourself</vt:lpstr>
      <vt:lpstr>Kosten</vt:lpstr>
      <vt:lpstr>Partners</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Pilot Ace Yourself</dc:title>
  <dc:creator>Monique Herwegen</dc:creator>
  <cp:lastModifiedBy>Monique Herwegen</cp:lastModifiedBy>
  <cp:revision>13</cp:revision>
  <dcterms:created xsi:type="dcterms:W3CDTF">2024-02-01T07:28:18Z</dcterms:created>
  <dcterms:modified xsi:type="dcterms:W3CDTF">2025-02-05T07:54:27Z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2024-02-01T07:33:37Z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cb343adc-4980-4c11-becf-cbbe7e9f665c</vt:lpwstr>
  </property>
  <property fmtid="{D5CDD505-2E9C-101B-9397-08002B2CF9AE}" pid="8" name="MSIP_Label_8772ba27-cab8-4042-a351-a31f6e4eacdc_ContentBits">
    <vt:lpwstr>0</vt:lpwstr>
  </property>
  <property fmtid="{D5CDD505-2E9C-101B-9397-08002B2CF9AE}" pid="9" name="ContentTypeId">
    <vt:lpwstr>0x010100BAD1D675A18C2848B6200AF0041FBA91</vt:lpwstr>
  </property>
  <property fmtid="{D5CDD505-2E9C-101B-9397-08002B2CF9AE}" pid="10" name="MediaServiceImageTags">
    <vt:lpwstr/>
  </property>
</Properties>
</file>