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32"/>
  </p:notesMasterIdLst>
  <p:sldIdLst>
    <p:sldId id="256" r:id="rId6"/>
    <p:sldId id="268" r:id="rId7"/>
    <p:sldId id="258" r:id="rId8"/>
    <p:sldId id="430"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3" r:id="rId22"/>
    <p:sldId id="284" r:id="rId23"/>
    <p:sldId id="285" r:id="rId24"/>
    <p:sldId id="286" r:id="rId25"/>
    <p:sldId id="287" r:id="rId26"/>
    <p:sldId id="288" r:id="rId27"/>
    <p:sldId id="289" r:id="rId28"/>
    <p:sldId id="290" r:id="rId29"/>
    <p:sldId id="291" r:id="rId30"/>
    <p:sldId id="292" r:id="rId31"/>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57224C-663F-4B21-A842-DF7135148100}">
          <p14:sldIdLst>
            <p14:sldId id="256"/>
            <p14:sldId id="268"/>
            <p14:sldId id="258"/>
          </p14:sldIdLst>
        </p14:section>
        <p14:section name="Vraag 1" id="{58F4BE3B-814A-4124-BBB1-2682F6DA9CCF}">
          <p14:sldIdLst>
            <p14:sldId id="430"/>
          </p14:sldIdLst>
        </p14:section>
        <p14:section name="Vraag 2" id="{3A2D5596-8F5B-41BF-B165-87CE7B1160B0}">
          <p14:sldIdLst>
            <p14:sldId id="269"/>
            <p14:sldId id="270"/>
          </p14:sldIdLst>
        </p14:section>
        <p14:section name="Vraag 3" id="{E44194CA-458A-47C0-A7D8-84E82D05608A}">
          <p14:sldIdLst>
            <p14:sldId id="271"/>
            <p14:sldId id="272"/>
          </p14:sldIdLst>
        </p14:section>
        <p14:section name="Vraag 4" id="{576C6923-A816-4919-AB21-6D1CADDE8BF5}">
          <p14:sldIdLst>
            <p14:sldId id="273"/>
            <p14:sldId id="274"/>
          </p14:sldIdLst>
        </p14:section>
        <p14:section name="Vraag 5" id="{D7D8241D-13CC-4D63-B04A-AEE44EED9256}">
          <p14:sldIdLst>
            <p14:sldId id="275"/>
            <p14:sldId id="276"/>
          </p14:sldIdLst>
        </p14:section>
        <p14:section name="Vraag 6" id="{46BECFFA-56B2-4D69-BF6B-ED905AD5418E}">
          <p14:sldIdLst>
            <p14:sldId id="277"/>
            <p14:sldId id="278"/>
          </p14:sldIdLst>
        </p14:section>
        <p14:section name="Vraag 7" id="{96175EC7-A5E8-4811-A6B0-68399579E0E2}">
          <p14:sldIdLst>
            <p14:sldId id="279"/>
            <p14:sldId id="280"/>
          </p14:sldIdLst>
        </p14:section>
        <p14:section name="Vraag 8" id="{2A1CD530-5BAB-48B4-8DAA-3DCE07DB7FED}">
          <p14:sldIdLst>
            <p14:sldId id="283"/>
            <p14:sldId id="284"/>
          </p14:sldIdLst>
        </p14:section>
        <p14:section name="Vraag 9" id="{2A1BD024-67C2-4732-B968-11BEE6617226}">
          <p14:sldIdLst>
            <p14:sldId id="285"/>
            <p14:sldId id="286"/>
          </p14:sldIdLst>
        </p14:section>
        <p14:section name="Vraag 10" id="{68CE5C9B-93E1-4FA4-B7A9-9A0D575DA5AA}">
          <p14:sldIdLst>
            <p14:sldId id="287"/>
            <p14:sldId id="288"/>
          </p14:sldIdLst>
        </p14:section>
        <p14:section name="Vraag 11" id="{F4EFDC4C-0E6D-455A-A7E9-F50FC170D0CD}">
          <p14:sldIdLst>
            <p14:sldId id="289"/>
            <p14:sldId id="290"/>
            <p14:sldId id="291"/>
            <p14:sldId id="2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6D3D9-69F7-9794-D567-06960DAD9FA4}" name="Rowan Huijgen" initials="RH" userId="S::53184rhu@eur.nl::e0cabf83-1478-4e2a-909c-f70581844008" providerId="AD"/>
  <p188:author id="{A0EFA0F5-4B99-4C48-FAC4-D0227E87D26F}" name="Myrthe Brouwers" initials="MB" userId="S::99069mbr@eur.nl::44c89aa1-864a-4988-924c-f3e478a37a5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64683" autoAdjust="0"/>
  </p:normalViewPr>
  <p:slideViewPr>
    <p:cSldViewPr snapToGrid="0" snapToObjects="1">
      <p:cViewPr varScale="1">
        <p:scale>
          <a:sx n="60" d="100"/>
          <a:sy n="60" d="100"/>
        </p:scale>
        <p:origin x="38" y="178"/>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Herwegen" userId="S::70387mhe@eur.nl::2f37e31b-66cf-4524-a78e-56b346fdd7d9" providerId="AD" clId="Web-{166AF6C5-3D42-AB63-3753-1ADBA26D2854}"/>
    <pc:docChg chg="modSld">
      <pc:chgData name="Monique Herwegen" userId="S::70387mhe@eur.nl::2f37e31b-66cf-4524-a78e-56b346fdd7d9" providerId="AD" clId="Web-{166AF6C5-3D42-AB63-3753-1ADBA26D2854}" dt="2025-04-09T12:55:08.995" v="11"/>
      <pc:docMkLst>
        <pc:docMk/>
      </pc:docMkLst>
      <pc:sldChg chg="modNotes">
        <pc:chgData name="Monique Herwegen" userId="S::70387mhe@eur.nl::2f37e31b-66cf-4524-a78e-56b346fdd7d9" providerId="AD" clId="Web-{166AF6C5-3D42-AB63-3753-1ADBA26D2854}" dt="2025-04-09T12:55:01.667" v="8"/>
        <pc:sldMkLst>
          <pc:docMk/>
          <pc:sldMk cId="0" sldId="258"/>
        </pc:sldMkLst>
      </pc:sldChg>
      <pc:sldChg chg="modNotes">
        <pc:chgData name="Monique Herwegen" userId="S::70387mhe@eur.nl::2f37e31b-66cf-4524-a78e-56b346fdd7d9" providerId="AD" clId="Web-{166AF6C5-3D42-AB63-3753-1ADBA26D2854}" dt="2025-04-09T12:55:08.995" v="11"/>
        <pc:sldMkLst>
          <pc:docMk/>
          <pc:sldMk cId="3552903801" sldId="272"/>
        </pc:sldMkLst>
      </pc:sldChg>
    </pc:docChg>
  </pc:docChgLst>
  <pc:docChgLst>
    <pc:chgData name="Myrthe Brouwers" userId="44c89aa1-864a-4988-924c-f3e478a37a5b" providerId="ADAL" clId="{3E3C5FB0-BA1D-49B7-9334-962EE271D06E}"/>
    <pc:docChg chg="undo redo custSel addSld delSld modSld sldOrd addSection delSection modSection">
      <pc:chgData name="Myrthe Brouwers" userId="44c89aa1-864a-4988-924c-f3e478a37a5b" providerId="ADAL" clId="{3E3C5FB0-BA1D-49B7-9334-962EE271D06E}" dt="2025-03-25T13:21:55.005" v="665" actId="17846"/>
      <pc:docMkLst>
        <pc:docMk/>
      </pc:docMkLst>
      <pc:sldChg chg="addSp modSp mod">
        <pc:chgData name="Myrthe Brouwers" userId="44c89aa1-864a-4988-924c-f3e478a37a5b" providerId="ADAL" clId="{3E3C5FB0-BA1D-49B7-9334-962EE271D06E}" dt="2025-03-18T09:16:00.495" v="263" actId="732"/>
        <pc:sldMkLst>
          <pc:docMk/>
          <pc:sldMk cId="0" sldId="258"/>
        </pc:sldMkLst>
        <pc:spChg chg="mod">
          <ac:chgData name="Myrthe Brouwers" userId="44c89aa1-864a-4988-924c-f3e478a37a5b" providerId="ADAL" clId="{3E3C5FB0-BA1D-49B7-9334-962EE271D06E}" dt="2025-03-18T09:14:57.126" v="246" actId="14100"/>
          <ac:spMkLst>
            <pc:docMk/>
            <pc:sldMk cId="0" sldId="258"/>
            <ac:spMk id="5" creationId="{00000000-0000-0000-0000-000000000000}"/>
          </ac:spMkLst>
        </pc:spChg>
        <pc:picChg chg="add mod">
          <ac:chgData name="Myrthe Brouwers" userId="44c89aa1-864a-4988-924c-f3e478a37a5b" providerId="ADAL" clId="{3E3C5FB0-BA1D-49B7-9334-962EE271D06E}" dt="2025-03-18T09:14:50.614" v="245" actId="14100"/>
          <ac:picMkLst>
            <pc:docMk/>
            <pc:sldMk cId="0" sldId="258"/>
            <ac:picMk id="3" creationId="{3B62BA95-F438-6106-5415-7277723457F8}"/>
          </ac:picMkLst>
        </pc:picChg>
        <pc:picChg chg="add mod modCrop">
          <ac:chgData name="Myrthe Brouwers" userId="44c89aa1-864a-4988-924c-f3e478a37a5b" providerId="ADAL" clId="{3E3C5FB0-BA1D-49B7-9334-962EE271D06E}" dt="2025-03-18T09:16:00.495" v="263" actId="732"/>
          <ac:picMkLst>
            <pc:docMk/>
            <pc:sldMk cId="0" sldId="258"/>
            <ac:picMk id="6" creationId="{4F98B683-3310-C703-9F81-60AA0E309868}"/>
          </ac:picMkLst>
        </pc:picChg>
        <pc:picChg chg="add mod">
          <ac:chgData name="Myrthe Brouwers" userId="44c89aa1-864a-4988-924c-f3e478a37a5b" providerId="ADAL" clId="{3E3C5FB0-BA1D-49B7-9334-962EE271D06E}" dt="2025-03-18T09:15:47.902" v="262" actId="1076"/>
          <ac:picMkLst>
            <pc:docMk/>
            <pc:sldMk cId="0" sldId="258"/>
            <ac:picMk id="9" creationId="{CF1F5707-456E-19FD-3A82-60B0D42CAF7A}"/>
          </ac:picMkLst>
        </pc:picChg>
      </pc:sldChg>
      <pc:sldChg chg="del ord">
        <pc:chgData name="Myrthe Brouwers" userId="44c89aa1-864a-4988-924c-f3e478a37a5b" providerId="ADAL" clId="{3E3C5FB0-BA1D-49B7-9334-962EE271D06E}" dt="2025-03-20T15:06:40.619" v="574" actId="2696"/>
        <pc:sldMkLst>
          <pc:docMk/>
          <pc:sldMk cId="0" sldId="260"/>
        </pc:sldMkLst>
      </pc:sldChg>
      <pc:sldChg chg="modSp">
        <pc:chgData name="Myrthe Brouwers" userId="44c89aa1-864a-4988-924c-f3e478a37a5b" providerId="ADAL" clId="{3E3C5FB0-BA1D-49B7-9334-962EE271D06E}" dt="2025-03-20T14:43:27.700" v="281" actId="255"/>
        <pc:sldMkLst>
          <pc:docMk/>
          <pc:sldMk cId="2065920675" sldId="269"/>
        </pc:sldMkLst>
        <pc:graphicFrameChg chg="mod">
          <ac:chgData name="Myrthe Brouwers" userId="44c89aa1-864a-4988-924c-f3e478a37a5b" providerId="ADAL" clId="{3E3C5FB0-BA1D-49B7-9334-962EE271D06E}" dt="2025-03-20T14:43:27.700" v="281" actId="255"/>
          <ac:graphicFrameMkLst>
            <pc:docMk/>
            <pc:sldMk cId="2065920675" sldId="269"/>
            <ac:graphicFrameMk id="5" creationId="{18463059-503C-A9EB-D931-77DEAD77F70C}"/>
          </ac:graphicFrameMkLst>
        </pc:graphicFrameChg>
      </pc:sldChg>
      <pc:sldChg chg="modSp mod">
        <pc:chgData name="Myrthe Brouwers" userId="44c89aa1-864a-4988-924c-f3e478a37a5b" providerId="ADAL" clId="{3E3C5FB0-BA1D-49B7-9334-962EE271D06E}" dt="2025-03-20T14:44:41.542" v="292" actId="207"/>
        <pc:sldMkLst>
          <pc:docMk/>
          <pc:sldMk cId="1655521926" sldId="270"/>
        </pc:sldMkLst>
        <pc:graphicFrameChg chg="mod modGraphic">
          <ac:chgData name="Myrthe Brouwers" userId="44c89aa1-864a-4988-924c-f3e478a37a5b" providerId="ADAL" clId="{3E3C5FB0-BA1D-49B7-9334-962EE271D06E}" dt="2025-03-20T14:44:41.542" v="292" actId="207"/>
          <ac:graphicFrameMkLst>
            <pc:docMk/>
            <pc:sldMk cId="1655521926" sldId="270"/>
            <ac:graphicFrameMk id="5" creationId="{CBF03813-832F-D997-9158-4CC65336A40F}"/>
          </ac:graphicFrameMkLst>
        </pc:graphicFrameChg>
      </pc:sldChg>
      <pc:sldChg chg="modSp">
        <pc:chgData name="Myrthe Brouwers" userId="44c89aa1-864a-4988-924c-f3e478a37a5b" providerId="ADAL" clId="{3E3C5FB0-BA1D-49B7-9334-962EE271D06E}" dt="2025-03-20T14:46:36.869" v="296" actId="255"/>
        <pc:sldMkLst>
          <pc:docMk/>
          <pc:sldMk cId="3688829714" sldId="271"/>
        </pc:sldMkLst>
        <pc:graphicFrameChg chg="mod">
          <ac:chgData name="Myrthe Brouwers" userId="44c89aa1-864a-4988-924c-f3e478a37a5b" providerId="ADAL" clId="{3E3C5FB0-BA1D-49B7-9334-962EE271D06E}" dt="2025-03-20T14:46:36.869" v="296" actId="255"/>
          <ac:graphicFrameMkLst>
            <pc:docMk/>
            <pc:sldMk cId="3688829714" sldId="271"/>
            <ac:graphicFrameMk id="5" creationId="{2A64C41E-4E85-D44F-59F5-81388638AAA6}"/>
          </ac:graphicFrameMkLst>
        </pc:graphicFrameChg>
      </pc:sldChg>
      <pc:sldChg chg="modSp">
        <pc:chgData name="Myrthe Brouwers" userId="44c89aa1-864a-4988-924c-f3e478a37a5b" providerId="ADAL" clId="{3E3C5FB0-BA1D-49B7-9334-962EE271D06E}" dt="2025-03-20T14:47:00.387" v="300" actId="255"/>
        <pc:sldMkLst>
          <pc:docMk/>
          <pc:sldMk cId="3552903801" sldId="272"/>
        </pc:sldMkLst>
        <pc:graphicFrameChg chg="mod">
          <ac:chgData name="Myrthe Brouwers" userId="44c89aa1-864a-4988-924c-f3e478a37a5b" providerId="ADAL" clId="{3E3C5FB0-BA1D-49B7-9334-962EE271D06E}" dt="2025-03-20T14:47:00.387" v="300" actId="255"/>
          <ac:graphicFrameMkLst>
            <pc:docMk/>
            <pc:sldMk cId="3552903801" sldId="272"/>
            <ac:graphicFrameMk id="5" creationId="{A953C00B-0027-92E8-27B0-9011C1250F1C}"/>
          </ac:graphicFrameMkLst>
        </pc:graphicFrameChg>
      </pc:sldChg>
      <pc:sldChg chg="modSp">
        <pc:chgData name="Myrthe Brouwers" userId="44c89aa1-864a-4988-924c-f3e478a37a5b" providerId="ADAL" clId="{3E3C5FB0-BA1D-49B7-9334-962EE271D06E}" dt="2025-03-20T14:47:31.802" v="305" actId="255"/>
        <pc:sldMkLst>
          <pc:docMk/>
          <pc:sldMk cId="4050348355" sldId="273"/>
        </pc:sldMkLst>
        <pc:graphicFrameChg chg="mod">
          <ac:chgData name="Myrthe Brouwers" userId="44c89aa1-864a-4988-924c-f3e478a37a5b" providerId="ADAL" clId="{3E3C5FB0-BA1D-49B7-9334-962EE271D06E}" dt="2025-03-20T14:47:31.802" v="305" actId="255"/>
          <ac:graphicFrameMkLst>
            <pc:docMk/>
            <pc:sldMk cId="4050348355" sldId="273"/>
            <ac:graphicFrameMk id="5" creationId="{10C93DBD-14AB-4081-F1B6-19BC6CAF4706}"/>
          </ac:graphicFrameMkLst>
        </pc:graphicFrameChg>
      </pc:sldChg>
      <pc:sldChg chg="modSp mod">
        <pc:chgData name="Myrthe Brouwers" userId="44c89aa1-864a-4988-924c-f3e478a37a5b" providerId="ADAL" clId="{3E3C5FB0-BA1D-49B7-9334-962EE271D06E}" dt="2025-03-20T14:48:05.801" v="313" actId="207"/>
        <pc:sldMkLst>
          <pc:docMk/>
          <pc:sldMk cId="73098293" sldId="274"/>
        </pc:sldMkLst>
        <pc:graphicFrameChg chg="mod modGraphic">
          <ac:chgData name="Myrthe Brouwers" userId="44c89aa1-864a-4988-924c-f3e478a37a5b" providerId="ADAL" clId="{3E3C5FB0-BA1D-49B7-9334-962EE271D06E}" dt="2025-03-20T14:48:05.801" v="313" actId="207"/>
          <ac:graphicFrameMkLst>
            <pc:docMk/>
            <pc:sldMk cId="73098293" sldId="274"/>
            <ac:graphicFrameMk id="5" creationId="{55A79AA2-B3A3-1163-2A95-49197E713C9C}"/>
          </ac:graphicFrameMkLst>
        </pc:graphicFrameChg>
      </pc:sldChg>
      <pc:sldChg chg="modSp">
        <pc:chgData name="Myrthe Brouwers" userId="44c89aa1-864a-4988-924c-f3e478a37a5b" providerId="ADAL" clId="{3E3C5FB0-BA1D-49B7-9334-962EE271D06E}" dt="2025-03-20T14:48:35.105" v="317" actId="255"/>
        <pc:sldMkLst>
          <pc:docMk/>
          <pc:sldMk cId="1460151999" sldId="275"/>
        </pc:sldMkLst>
        <pc:graphicFrameChg chg="mod">
          <ac:chgData name="Myrthe Brouwers" userId="44c89aa1-864a-4988-924c-f3e478a37a5b" providerId="ADAL" clId="{3E3C5FB0-BA1D-49B7-9334-962EE271D06E}" dt="2025-03-20T14:48:35.105" v="317" actId="255"/>
          <ac:graphicFrameMkLst>
            <pc:docMk/>
            <pc:sldMk cId="1460151999" sldId="275"/>
            <ac:graphicFrameMk id="5" creationId="{940952CE-9B24-7900-F65B-91E1CBE03A30}"/>
          </ac:graphicFrameMkLst>
        </pc:graphicFrameChg>
      </pc:sldChg>
      <pc:sldChg chg="modSp">
        <pc:chgData name="Myrthe Brouwers" userId="44c89aa1-864a-4988-924c-f3e478a37a5b" providerId="ADAL" clId="{3E3C5FB0-BA1D-49B7-9334-962EE271D06E}" dt="2025-03-20T14:49:02.516" v="322" actId="255"/>
        <pc:sldMkLst>
          <pc:docMk/>
          <pc:sldMk cId="3814399656" sldId="276"/>
        </pc:sldMkLst>
        <pc:graphicFrameChg chg="mod">
          <ac:chgData name="Myrthe Brouwers" userId="44c89aa1-864a-4988-924c-f3e478a37a5b" providerId="ADAL" clId="{3E3C5FB0-BA1D-49B7-9334-962EE271D06E}" dt="2025-03-20T14:49:02.516" v="322" actId="255"/>
          <ac:graphicFrameMkLst>
            <pc:docMk/>
            <pc:sldMk cId="3814399656" sldId="276"/>
            <ac:graphicFrameMk id="5" creationId="{53C4DEC3-2BB4-A438-80B6-1B1B418FD51C}"/>
          </ac:graphicFrameMkLst>
        </pc:graphicFrameChg>
      </pc:sldChg>
      <pc:sldChg chg="modSp mod">
        <pc:chgData name="Myrthe Brouwers" userId="44c89aa1-864a-4988-924c-f3e478a37a5b" providerId="ADAL" clId="{3E3C5FB0-BA1D-49B7-9334-962EE271D06E}" dt="2025-03-20T14:49:30.167" v="325" actId="207"/>
        <pc:sldMkLst>
          <pc:docMk/>
          <pc:sldMk cId="379333305" sldId="278"/>
        </pc:sldMkLst>
        <pc:graphicFrameChg chg="modGraphic">
          <ac:chgData name="Myrthe Brouwers" userId="44c89aa1-864a-4988-924c-f3e478a37a5b" providerId="ADAL" clId="{3E3C5FB0-BA1D-49B7-9334-962EE271D06E}" dt="2025-03-20T14:49:30.167" v="325" actId="207"/>
          <ac:graphicFrameMkLst>
            <pc:docMk/>
            <pc:sldMk cId="379333305" sldId="278"/>
            <ac:graphicFrameMk id="5" creationId="{0BF93350-D6DC-AAF4-8D21-4066611F43FD}"/>
          </ac:graphicFrameMkLst>
        </pc:graphicFrameChg>
      </pc:sldChg>
      <pc:sldChg chg="modSp">
        <pc:chgData name="Myrthe Brouwers" userId="44c89aa1-864a-4988-924c-f3e478a37a5b" providerId="ADAL" clId="{3E3C5FB0-BA1D-49B7-9334-962EE271D06E}" dt="2025-03-20T14:49:53.703" v="329" actId="255"/>
        <pc:sldMkLst>
          <pc:docMk/>
          <pc:sldMk cId="3070665115" sldId="279"/>
        </pc:sldMkLst>
        <pc:graphicFrameChg chg="mod">
          <ac:chgData name="Myrthe Brouwers" userId="44c89aa1-864a-4988-924c-f3e478a37a5b" providerId="ADAL" clId="{3E3C5FB0-BA1D-49B7-9334-962EE271D06E}" dt="2025-03-20T14:49:53.703" v="329" actId="255"/>
          <ac:graphicFrameMkLst>
            <pc:docMk/>
            <pc:sldMk cId="3070665115" sldId="279"/>
            <ac:graphicFrameMk id="5" creationId="{88C8E5D3-8A9B-6291-8374-2DA7CC66F7BF}"/>
          </ac:graphicFrameMkLst>
        </pc:graphicFrameChg>
      </pc:sldChg>
      <pc:sldChg chg="modSp">
        <pc:chgData name="Myrthe Brouwers" userId="44c89aa1-864a-4988-924c-f3e478a37a5b" providerId="ADAL" clId="{3E3C5FB0-BA1D-49B7-9334-962EE271D06E}" dt="2025-03-20T14:50:17.472" v="336" actId="255"/>
        <pc:sldMkLst>
          <pc:docMk/>
          <pc:sldMk cId="3738778022" sldId="280"/>
        </pc:sldMkLst>
        <pc:graphicFrameChg chg="mod">
          <ac:chgData name="Myrthe Brouwers" userId="44c89aa1-864a-4988-924c-f3e478a37a5b" providerId="ADAL" clId="{3E3C5FB0-BA1D-49B7-9334-962EE271D06E}" dt="2025-03-20T14:50:17.472" v="336" actId="255"/>
          <ac:graphicFrameMkLst>
            <pc:docMk/>
            <pc:sldMk cId="3738778022" sldId="280"/>
            <ac:graphicFrameMk id="5" creationId="{C2FC68E2-3C08-866F-FBE0-B52932CE616C}"/>
          </ac:graphicFrameMkLst>
        </pc:graphicFrameChg>
      </pc:sldChg>
      <pc:sldChg chg="modSp del mod">
        <pc:chgData name="Myrthe Brouwers" userId="44c89aa1-864a-4988-924c-f3e478a37a5b" providerId="ADAL" clId="{3E3C5FB0-BA1D-49B7-9334-962EE271D06E}" dt="2025-03-25T13:21:20.544" v="661" actId="2696"/>
        <pc:sldMkLst>
          <pc:docMk/>
          <pc:sldMk cId="2516391201" sldId="281"/>
        </pc:sldMkLst>
      </pc:sldChg>
      <pc:sldChg chg="modSp del mod">
        <pc:chgData name="Myrthe Brouwers" userId="44c89aa1-864a-4988-924c-f3e478a37a5b" providerId="ADAL" clId="{3E3C5FB0-BA1D-49B7-9334-962EE271D06E}" dt="2025-03-25T13:21:20.544" v="661" actId="2696"/>
        <pc:sldMkLst>
          <pc:docMk/>
          <pc:sldMk cId="3954037819" sldId="282"/>
        </pc:sldMkLst>
      </pc:sldChg>
      <pc:sldChg chg="modSp">
        <pc:chgData name="Myrthe Brouwers" userId="44c89aa1-864a-4988-924c-f3e478a37a5b" providerId="ADAL" clId="{3E3C5FB0-BA1D-49B7-9334-962EE271D06E}" dt="2025-03-20T14:50:42.203" v="341" actId="255"/>
        <pc:sldMkLst>
          <pc:docMk/>
          <pc:sldMk cId="2619674211" sldId="283"/>
        </pc:sldMkLst>
        <pc:graphicFrameChg chg="mod">
          <ac:chgData name="Myrthe Brouwers" userId="44c89aa1-864a-4988-924c-f3e478a37a5b" providerId="ADAL" clId="{3E3C5FB0-BA1D-49B7-9334-962EE271D06E}" dt="2025-03-20T14:50:42.203" v="341" actId="255"/>
          <ac:graphicFrameMkLst>
            <pc:docMk/>
            <pc:sldMk cId="2619674211" sldId="283"/>
            <ac:graphicFrameMk id="5" creationId="{A0DCCA6D-5865-197B-E550-BCF4A40C03B6}"/>
          </ac:graphicFrameMkLst>
        </pc:graphicFrameChg>
      </pc:sldChg>
      <pc:sldChg chg="modSp">
        <pc:chgData name="Myrthe Brouwers" userId="44c89aa1-864a-4988-924c-f3e478a37a5b" providerId="ADAL" clId="{3E3C5FB0-BA1D-49B7-9334-962EE271D06E}" dt="2025-03-20T14:51:00.459" v="345" actId="255"/>
        <pc:sldMkLst>
          <pc:docMk/>
          <pc:sldMk cId="733509890" sldId="284"/>
        </pc:sldMkLst>
        <pc:graphicFrameChg chg="mod">
          <ac:chgData name="Myrthe Brouwers" userId="44c89aa1-864a-4988-924c-f3e478a37a5b" providerId="ADAL" clId="{3E3C5FB0-BA1D-49B7-9334-962EE271D06E}" dt="2025-03-20T14:51:00.459" v="345" actId="255"/>
          <ac:graphicFrameMkLst>
            <pc:docMk/>
            <pc:sldMk cId="733509890" sldId="284"/>
            <ac:graphicFrameMk id="5" creationId="{0E1FF109-99DD-9A4C-3F0B-A7361C22F716}"/>
          </ac:graphicFrameMkLst>
        </pc:graphicFrameChg>
      </pc:sldChg>
      <pc:sldChg chg="modSp mod">
        <pc:chgData name="Myrthe Brouwers" userId="44c89aa1-864a-4988-924c-f3e478a37a5b" providerId="ADAL" clId="{3E3C5FB0-BA1D-49B7-9334-962EE271D06E}" dt="2025-03-20T14:51:27.334" v="351" actId="14100"/>
        <pc:sldMkLst>
          <pc:docMk/>
          <pc:sldMk cId="4245411985" sldId="285"/>
        </pc:sldMkLst>
        <pc:graphicFrameChg chg="mod">
          <ac:chgData name="Myrthe Brouwers" userId="44c89aa1-864a-4988-924c-f3e478a37a5b" providerId="ADAL" clId="{3E3C5FB0-BA1D-49B7-9334-962EE271D06E}" dt="2025-03-20T14:51:27.334" v="351" actId="14100"/>
          <ac:graphicFrameMkLst>
            <pc:docMk/>
            <pc:sldMk cId="4245411985" sldId="285"/>
            <ac:graphicFrameMk id="5" creationId="{13811644-CAC1-0551-842A-2A577A4FCD40}"/>
          </ac:graphicFrameMkLst>
        </pc:graphicFrameChg>
      </pc:sldChg>
      <pc:sldChg chg="modSp mod">
        <pc:chgData name="Myrthe Brouwers" userId="44c89aa1-864a-4988-924c-f3e478a37a5b" providerId="ADAL" clId="{3E3C5FB0-BA1D-49B7-9334-962EE271D06E}" dt="2025-03-20T14:52:00.257" v="359" actId="14100"/>
        <pc:sldMkLst>
          <pc:docMk/>
          <pc:sldMk cId="3733150544" sldId="286"/>
        </pc:sldMkLst>
        <pc:graphicFrameChg chg="mod modGraphic">
          <ac:chgData name="Myrthe Brouwers" userId="44c89aa1-864a-4988-924c-f3e478a37a5b" providerId="ADAL" clId="{3E3C5FB0-BA1D-49B7-9334-962EE271D06E}" dt="2025-03-20T14:52:00.257" v="359" actId="14100"/>
          <ac:graphicFrameMkLst>
            <pc:docMk/>
            <pc:sldMk cId="3733150544" sldId="286"/>
            <ac:graphicFrameMk id="5" creationId="{A78BA572-A64E-30D5-A4A3-7BF63BDD695B}"/>
          </ac:graphicFrameMkLst>
        </pc:graphicFrameChg>
      </pc:sldChg>
      <pc:sldChg chg="modSp">
        <pc:chgData name="Myrthe Brouwers" userId="44c89aa1-864a-4988-924c-f3e478a37a5b" providerId="ADAL" clId="{3E3C5FB0-BA1D-49B7-9334-962EE271D06E}" dt="2025-03-20T14:52:57.421" v="363" actId="255"/>
        <pc:sldMkLst>
          <pc:docMk/>
          <pc:sldMk cId="3448388101" sldId="287"/>
        </pc:sldMkLst>
        <pc:graphicFrameChg chg="mod">
          <ac:chgData name="Myrthe Brouwers" userId="44c89aa1-864a-4988-924c-f3e478a37a5b" providerId="ADAL" clId="{3E3C5FB0-BA1D-49B7-9334-962EE271D06E}" dt="2025-03-20T14:52:57.421" v="363" actId="255"/>
          <ac:graphicFrameMkLst>
            <pc:docMk/>
            <pc:sldMk cId="3448388101" sldId="287"/>
            <ac:graphicFrameMk id="5" creationId="{BBF02FDF-0ABB-8DF4-E701-E67FF2DD758A}"/>
          </ac:graphicFrameMkLst>
        </pc:graphicFrameChg>
      </pc:sldChg>
      <pc:sldChg chg="modSp">
        <pc:chgData name="Myrthe Brouwers" userId="44c89aa1-864a-4988-924c-f3e478a37a5b" providerId="ADAL" clId="{3E3C5FB0-BA1D-49B7-9334-962EE271D06E}" dt="2025-03-20T14:53:18.504" v="367" actId="255"/>
        <pc:sldMkLst>
          <pc:docMk/>
          <pc:sldMk cId="2334280840" sldId="288"/>
        </pc:sldMkLst>
        <pc:graphicFrameChg chg="mod">
          <ac:chgData name="Myrthe Brouwers" userId="44c89aa1-864a-4988-924c-f3e478a37a5b" providerId="ADAL" clId="{3E3C5FB0-BA1D-49B7-9334-962EE271D06E}" dt="2025-03-20T14:53:18.504" v="367" actId="255"/>
          <ac:graphicFrameMkLst>
            <pc:docMk/>
            <pc:sldMk cId="2334280840" sldId="288"/>
            <ac:graphicFrameMk id="5" creationId="{DAE3DB77-BE14-D32F-8653-F8A63410D0C6}"/>
          </ac:graphicFrameMkLst>
        </pc:graphicFrameChg>
      </pc:sldChg>
      <pc:sldChg chg="modSp">
        <pc:chgData name="Myrthe Brouwers" userId="44c89aa1-864a-4988-924c-f3e478a37a5b" providerId="ADAL" clId="{3E3C5FB0-BA1D-49B7-9334-962EE271D06E}" dt="2025-03-20T14:53:39.003" v="371" actId="255"/>
        <pc:sldMkLst>
          <pc:docMk/>
          <pc:sldMk cId="1206955470" sldId="289"/>
        </pc:sldMkLst>
        <pc:graphicFrameChg chg="mod">
          <ac:chgData name="Myrthe Brouwers" userId="44c89aa1-864a-4988-924c-f3e478a37a5b" providerId="ADAL" clId="{3E3C5FB0-BA1D-49B7-9334-962EE271D06E}" dt="2025-03-20T14:53:39.003" v="371" actId="255"/>
          <ac:graphicFrameMkLst>
            <pc:docMk/>
            <pc:sldMk cId="1206955470" sldId="289"/>
            <ac:graphicFrameMk id="5" creationId="{5D0F7221-6FEA-C978-E5DE-A55C4353F25B}"/>
          </ac:graphicFrameMkLst>
        </pc:graphicFrameChg>
      </pc:sldChg>
      <pc:sldChg chg="modSp mod">
        <pc:chgData name="Myrthe Brouwers" userId="44c89aa1-864a-4988-924c-f3e478a37a5b" providerId="ADAL" clId="{3E3C5FB0-BA1D-49B7-9334-962EE271D06E}" dt="2025-03-20T14:54:22.358" v="413" actId="20577"/>
        <pc:sldMkLst>
          <pc:docMk/>
          <pc:sldMk cId="4009437778" sldId="290"/>
        </pc:sldMkLst>
        <pc:graphicFrameChg chg="mod modGraphic">
          <ac:chgData name="Myrthe Brouwers" userId="44c89aa1-864a-4988-924c-f3e478a37a5b" providerId="ADAL" clId="{3E3C5FB0-BA1D-49B7-9334-962EE271D06E}" dt="2025-03-20T14:54:22.358" v="413" actId="20577"/>
          <ac:graphicFrameMkLst>
            <pc:docMk/>
            <pc:sldMk cId="4009437778" sldId="290"/>
            <ac:graphicFrameMk id="5" creationId="{5D918E89-238B-190D-FC34-8A8DC19EAE0F}"/>
          </ac:graphicFrameMkLst>
        </pc:graphicFrameChg>
      </pc:sldChg>
      <pc:sldChg chg="addSp delSp modSp mod modNotesTx">
        <pc:chgData name="Myrthe Brouwers" userId="44c89aa1-864a-4988-924c-f3e478a37a5b" providerId="ADAL" clId="{3E3C5FB0-BA1D-49B7-9334-962EE271D06E}" dt="2025-03-20T14:54:42.670" v="418" actId="478"/>
        <pc:sldMkLst>
          <pc:docMk/>
          <pc:sldMk cId="449000891" sldId="291"/>
        </pc:sldMkLst>
        <pc:spChg chg="add mod">
          <ac:chgData name="Myrthe Brouwers" userId="44c89aa1-864a-4988-924c-f3e478a37a5b" providerId="ADAL" clId="{3E3C5FB0-BA1D-49B7-9334-962EE271D06E}" dt="2025-03-18T09:17:00.127" v="273" actId="1076"/>
          <ac:spMkLst>
            <pc:docMk/>
            <pc:sldMk cId="449000891" sldId="291"/>
            <ac:spMk id="6" creationId="{04CB0B33-7359-D0CE-EECB-79943B7F5909}"/>
          </ac:spMkLst>
        </pc:spChg>
      </pc:sldChg>
      <pc:sldChg chg="addSp modSp new mod modNotesTx">
        <pc:chgData name="Myrthe Brouwers" userId="44c89aa1-864a-4988-924c-f3e478a37a5b" providerId="ADAL" clId="{3E3C5FB0-BA1D-49B7-9334-962EE271D06E}" dt="2025-03-13T11:12:18.253" v="237" actId="1076"/>
        <pc:sldMkLst>
          <pc:docMk/>
          <pc:sldMk cId="871186091" sldId="292"/>
        </pc:sldMkLst>
        <pc:spChg chg="mod">
          <ac:chgData name="Myrthe Brouwers" userId="44c89aa1-864a-4988-924c-f3e478a37a5b" providerId="ADAL" clId="{3E3C5FB0-BA1D-49B7-9334-962EE271D06E}" dt="2025-03-13T10:13:53.312" v="155" actId="20577"/>
          <ac:spMkLst>
            <pc:docMk/>
            <pc:sldMk cId="871186091" sldId="292"/>
            <ac:spMk id="3" creationId="{DF1559E0-937D-3D23-44B5-694A62497D70}"/>
          </ac:spMkLst>
        </pc:spChg>
        <pc:spChg chg="mod">
          <ac:chgData name="Myrthe Brouwers" userId="44c89aa1-864a-4988-924c-f3e478a37a5b" providerId="ADAL" clId="{3E3C5FB0-BA1D-49B7-9334-962EE271D06E}" dt="2025-03-13T10:13:27.032" v="150" actId="1076"/>
          <ac:spMkLst>
            <pc:docMk/>
            <pc:sldMk cId="871186091" sldId="292"/>
            <ac:spMk id="4" creationId="{890C6681-EE7F-DB93-7841-FF8DEC5AD943}"/>
          </ac:spMkLst>
        </pc:spChg>
        <pc:picChg chg="add mod ord">
          <ac:chgData name="Myrthe Brouwers" userId="44c89aa1-864a-4988-924c-f3e478a37a5b" providerId="ADAL" clId="{3E3C5FB0-BA1D-49B7-9334-962EE271D06E}" dt="2025-03-13T10:13:38.848" v="153" actId="1076"/>
          <ac:picMkLst>
            <pc:docMk/>
            <pc:sldMk cId="871186091" sldId="292"/>
            <ac:picMk id="5" creationId="{BC86927A-BD53-68C9-4578-0F94776C08B4}"/>
          </ac:picMkLst>
        </pc:picChg>
      </pc:sldChg>
      <pc:sldChg chg="add del">
        <pc:chgData name="Myrthe Brouwers" userId="44c89aa1-864a-4988-924c-f3e478a37a5b" providerId="ADAL" clId="{3E3C5FB0-BA1D-49B7-9334-962EE271D06E}" dt="2025-03-18T07:53:41.518" v="239" actId="2696"/>
        <pc:sldMkLst>
          <pc:docMk/>
          <pc:sldMk cId="2491440919" sldId="293"/>
        </pc:sldMkLst>
      </pc:sldChg>
      <pc:sldChg chg="addSp delSp modSp mod modNotesTx">
        <pc:chgData name="Myrthe Brouwers" userId="44c89aa1-864a-4988-924c-f3e478a37a5b" providerId="ADAL" clId="{3E3C5FB0-BA1D-49B7-9334-962EE271D06E}" dt="2025-03-20T15:08:08.526" v="575" actId="478"/>
        <pc:sldMkLst>
          <pc:docMk/>
          <pc:sldMk cId="1800119674" sldId="430"/>
        </pc:sldMkLst>
        <pc:spChg chg="mod">
          <ac:chgData name="Myrthe Brouwers" userId="44c89aa1-864a-4988-924c-f3e478a37a5b" providerId="ADAL" clId="{3E3C5FB0-BA1D-49B7-9334-962EE271D06E}" dt="2025-03-20T14:57:04.180" v="454" actId="20577"/>
          <ac:spMkLst>
            <pc:docMk/>
            <pc:sldMk cId="1800119674" sldId="430"/>
            <ac:spMk id="7" creationId="{DF3B28E5-643A-4887-B945-D11F758639FB}"/>
          </ac:spMkLst>
        </pc:spChg>
        <pc:spChg chg="add mod">
          <ac:chgData name="Myrthe Brouwers" userId="44c89aa1-864a-4988-924c-f3e478a37a5b" providerId="ADAL" clId="{3E3C5FB0-BA1D-49B7-9334-962EE271D06E}" dt="2025-03-20T15:03:01.295" v="533" actId="1076"/>
          <ac:spMkLst>
            <pc:docMk/>
            <pc:sldMk cId="1800119674" sldId="430"/>
            <ac:spMk id="13" creationId="{5B73A478-97FC-3773-076D-9D6EF3A97E83}"/>
          </ac:spMkLst>
        </pc:spChg>
        <pc:spChg chg="mod">
          <ac:chgData name="Myrthe Brouwers" userId="44c89aa1-864a-4988-924c-f3e478a37a5b" providerId="ADAL" clId="{3E3C5FB0-BA1D-49B7-9334-962EE271D06E}" dt="2025-03-20T14:58:14.028" v="467" actId="20577"/>
          <ac:spMkLst>
            <pc:docMk/>
            <pc:sldMk cId="1800119674" sldId="430"/>
            <ac:spMk id="14" creationId="{0B4D6245-21AC-4A94-82A9-D66065D827BE}"/>
          </ac:spMkLst>
        </pc:spChg>
        <pc:spChg chg="mod">
          <ac:chgData name="Myrthe Brouwers" userId="44c89aa1-864a-4988-924c-f3e478a37a5b" providerId="ADAL" clId="{3E3C5FB0-BA1D-49B7-9334-962EE271D06E}" dt="2025-03-20T15:01:57.068" v="527" actId="1076"/>
          <ac:spMkLst>
            <pc:docMk/>
            <pc:sldMk cId="1800119674" sldId="430"/>
            <ac:spMk id="17" creationId="{DA48E566-3D98-4585-9ACD-1B6A4C55520E}"/>
          </ac:spMkLst>
        </pc:spChg>
        <pc:spChg chg="mod">
          <ac:chgData name="Myrthe Brouwers" userId="44c89aa1-864a-4988-924c-f3e478a37a5b" providerId="ADAL" clId="{3E3C5FB0-BA1D-49B7-9334-962EE271D06E}" dt="2025-03-20T15:01:20.304" v="502" actId="20577"/>
          <ac:spMkLst>
            <pc:docMk/>
            <pc:sldMk cId="1800119674" sldId="430"/>
            <ac:spMk id="20" creationId="{968AEDA6-15B3-49BC-AC9D-3385A8B5A308}"/>
          </ac:spMkLst>
        </pc:spChg>
        <pc:spChg chg="mod">
          <ac:chgData name="Myrthe Brouwers" userId="44c89aa1-864a-4988-924c-f3e478a37a5b" providerId="ADAL" clId="{3E3C5FB0-BA1D-49B7-9334-962EE271D06E}" dt="2025-03-20T15:01:51.497" v="523" actId="20577"/>
          <ac:spMkLst>
            <pc:docMk/>
            <pc:sldMk cId="1800119674" sldId="430"/>
            <ac:spMk id="24" creationId="{B1173392-2AB0-4620-AFDC-5731747319E7}"/>
          </ac:spMkLst>
        </pc:spChg>
        <pc:spChg chg="mod">
          <ac:chgData name="Myrthe Brouwers" userId="44c89aa1-864a-4988-924c-f3e478a37a5b" providerId="ADAL" clId="{3E3C5FB0-BA1D-49B7-9334-962EE271D06E}" dt="2025-03-20T15:01:52.395" v="525" actId="20577"/>
          <ac:spMkLst>
            <pc:docMk/>
            <pc:sldMk cId="1800119674" sldId="430"/>
            <ac:spMk id="28" creationId="{44775B89-9585-4B6F-A30D-588B77C52611}"/>
          </ac:spMkLst>
        </pc:spChg>
        <pc:spChg chg="add mod">
          <ac:chgData name="Myrthe Brouwers" userId="44c89aa1-864a-4988-924c-f3e478a37a5b" providerId="ADAL" clId="{3E3C5FB0-BA1D-49B7-9334-962EE271D06E}" dt="2025-03-20T15:04:14.113" v="545" actId="1076"/>
          <ac:spMkLst>
            <pc:docMk/>
            <pc:sldMk cId="1800119674" sldId="430"/>
            <ac:spMk id="32" creationId="{C1C29991-E250-ABDC-E29D-D07C560FE653}"/>
          </ac:spMkLst>
        </pc:spChg>
        <pc:spChg chg="add mod">
          <ac:chgData name="Myrthe Brouwers" userId="44c89aa1-864a-4988-924c-f3e478a37a5b" providerId="ADAL" clId="{3E3C5FB0-BA1D-49B7-9334-962EE271D06E}" dt="2025-03-20T15:06:24.279" v="572" actId="1076"/>
          <ac:spMkLst>
            <pc:docMk/>
            <pc:sldMk cId="1800119674" sldId="430"/>
            <ac:spMk id="45" creationId="{21F67E2E-931C-1BDE-29A8-1237F97D2139}"/>
          </ac:spMkLst>
        </pc:spChg>
        <pc:picChg chg="add mod ord modCrop">
          <ac:chgData name="Myrthe Brouwers" userId="44c89aa1-864a-4988-924c-f3e478a37a5b" providerId="ADAL" clId="{3E3C5FB0-BA1D-49B7-9334-962EE271D06E}" dt="2025-03-20T15:00:46.829" v="497" actId="171"/>
          <ac:picMkLst>
            <pc:docMk/>
            <pc:sldMk cId="1800119674" sldId="430"/>
            <ac:picMk id="2" creationId="{6BC3D972-3744-5C7B-F4C7-4B0630DC9F18}"/>
          </ac:picMkLst>
        </pc:picChg>
        <pc:picChg chg="add mod">
          <ac:chgData name="Myrthe Brouwers" userId="44c89aa1-864a-4988-924c-f3e478a37a5b" providerId="ADAL" clId="{3E3C5FB0-BA1D-49B7-9334-962EE271D06E}" dt="2025-03-20T15:02:28.517" v="529"/>
          <ac:picMkLst>
            <pc:docMk/>
            <pc:sldMk cId="1800119674" sldId="430"/>
            <ac:picMk id="11" creationId="{C5DA1593-5196-AB35-FAA0-9E17A2A15D71}"/>
          </ac:picMkLst>
        </pc:picChg>
        <pc:picChg chg="add mod">
          <ac:chgData name="Myrthe Brouwers" userId="44c89aa1-864a-4988-924c-f3e478a37a5b" providerId="ADAL" clId="{3E3C5FB0-BA1D-49B7-9334-962EE271D06E}" dt="2025-03-20T15:03:31.421" v="538"/>
          <ac:picMkLst>
            <pc:docMk/>
            <pc:sldMk cId="1800119674" sldId="430"/>
            <ac:picMk id="30" creationId="{6E8C6AC8-7FCA-B2BE-D8D6-4BD91FC97FFA}"/>
          </ac:picMkLst>
        </pc:picChg>
        <pc:picChg chg="add mod modCrop">
          <ac:chgData name="Myrthe Brouwers" userId="44c89aa1-864a-4988-924c-f3e478a37a5b" providerId="ADAL" clId="{3E3C5FB0-BA1D-49B7-9334-962EE271D06E}" dt="2025-03-20T15:05:47.979" v="566"/>
          <ac:picMkLst>
            <pc:docMk/>
            <pc:sldMk cId="1800119674" sldId="430"/>
            <ac:picMk id="40" creationId="{2F04EE40-699D-CDF1-3E1A-C375E461A228}"/>
          </ac:picMkLst>
        </pc:picChg>
      </pc:sldChg>
    </pc:docChg>
  </pc:docChgLst>
  <pc:docChgLst>
    <pc:chgData name="Myrthe Brouwers" userId="44c89aa1-864a-4988-924c-f3e478a37a5b" providerId="ADAL" clId="{4F0A81C4-3AA2-41A3-9B48-F790AC1C5C78}"/>
    <pc:docChg chg="custSel modSld">
      <pc:chgData name="Myrthe Brouwers" userId="44c89aa1-864a-4988-924c-f3e478a37a5b" providerId="ADAL" clId="{4F0A81C4-3AA2-41A3-9B48-F790AC1C5C78}" dt="2025-04-15T09:15:26.477" v="521" actId="20577"/>
      <pc:docMkLst>
        <pc:docMk/>
      </pc:docMkLst>
      <pc:sldChg chg="modTransition">
        <pc:chgData name="Myrthe Brouwers" userId="44c89aa1-864a-4988-924c-f3e478a37a5b" providerId="ADAL" clId="{4F0A81C4-3AA2-41A3-9B48-F790AC1C5C78}" dt="2025-03-27T08:44:12.172" v="0"/>
        <pc:sldMkLst>
          <pc:docMk/>
          <pc:sldMk cId="0" sldId="256"/>
        </pc:sldMkLst>
      </pc:sldChg>
      <pc:sldChg chg="modTransition modNotesTx">
        <pc:chgData name="Myrthe Brouwers" userId="44c89aa1-864a-4988-924c-f3e478a37a5b" providerId="ADAL" clId="{4F0A81C4-3AA2-41A3-9B48-F790AC1C5C78}" dt="2025-04-15T09:07:47.177" v="479" actId="20577"/>
        <pc:sldMkLst>
          <pc:docMk/>
          <pc:sldMk cId="0" sldId="258"/>
        </pc:sldMkLst>
      </pc:sldChg>
      <pc:sldChg chg="modTransition modNotesTx">
        <pc:chgData name="Myrthe Brouwers" userId="44c89aa1-864a-4988-924c-f3e478a37a5b" providerId="ADAL" clId="{4F0A81C4-3AA2-41A3-9B48-F790AC1C5C78}" dt="2025-04-03T07:20:21.597" v="319" actId="20577"/>
        <pc:sldMkLst>
          <pc:docMk/>
          <pc:sldMk cId="0" sldId="268"/>
        </pc:sldMkLst>
      </pc:sldChg>
      <pc:sldChg chg="modTransition modNotesTx">
        <pc:chgData name="Myrthe Brouwers" userId="44c89aa1-864a-4988-924c-f3e478a37a5b" providerId="ADAL" clId="{4F0A81C4-3AA2-41A3-9B48-F790AC1C5C78}" dt="2025-04-08T09:22:17.216" v="434" actId="20577"/>
        <pc:sldMkLst>
          <pc:docMk/>
          <pc:sldMk cId="2065920675" sldId="269"/>
        </pc:sldMkLst>
      </pc:sldChg>
      <pc:sldChg chg="modSp mod modTransition modNotesTx">
        <pc:chgData name="Myrthe Brouwers" userId="44c89aa1-864a-4988-924c-f3e478a37a5b" providerId="ADAL" clId="{4F0A81C4-3AA2-41A3-9B48-F790AC1C5C78}" dt="2025-04-03T07:20:42.569" v="321" actId="20577"/>
        <pc:sldMkLst>
          <pc:docMk/>
          <pc:sldMk cId="1655521926" sldId="270"/>
        </pc:sldMkLst>
        <pc:graphicFrameChg chg="modGraphic">
          <ac:chgData name="Myrthe Brouwers" userId="44c89aa1-864a-4988-924c-f3e478a37a5b" providerId="ADAL" clId="{4F0A81C4-3AA2-41A3-9B48-F790AC1C5C78}" dt="2025-04-01T07:29:49.186" v="1" actId="207"/>
          <ac:graphicFrameMkLst>
            <pc:docMk/>
            <pc:sldMk cId="1655521926" sldId="270"/>
            <ac:graphicFrameMk id="5" creationId="{CBF03813-832F-D997-9158-4CC65336A40F}"/>
          </ac:graphicFrameMkLst>
        </pc:graphicFrameChg>
      </pc:sldChg>
      <pc:sldChg chg="modTransition modNotesTx">
        <pc:chgData name="Myrthe Brouwers" userId="44c89aa1-864a-4988-924c-f3e478a37a5b" providerId="ADAL" clId="{4F0A81C4-3AA2-41A3-9B48-F790AC1C5C78}" dt="2025-04-08T09:22:23.578" v="435" actId="20577"/>
        <pc:sldMkLst>
          <pc:docMk/>
          <pc:sldMk cId="3688829714" sldId="271"/>
        </pc:sldMkLst>
      </pc:sldChg>
      <pc:sldChg chg="modTransition modNotesTx">
        <pc:chgData name="Myrthe Brouwers" userId="44c89aa1-864a-4988-924c-f3e478a37a5b" providerId="ADAL" clId="{4F0A81C4-3AA2-41A3-9B48-F790AC1C5C78}" dt="2025-04-03T07:21:06.224" v="322" actId="20577"/>
        <pc:sldMkLst>
          <pc:docMk/>
          <pc:sldMk cId="3552903801" sldId="272"/>
        </pc:sldMkLst>
      </pc:sldChg>
      <pc:sldChg chg="modTransition modNotesTx">
        <pc:chgData name="Myrthe Brouwers" userId="44c89aa1-864a-4988-924c-f3e478a37a5b" providerId="ADAL" clId="{4F0A81C4-3AA2-41A3-9B48-F790AC1C5C78}" dt="2025-04-08T09:22:28.819" v="438" actId="20577"/>
        <pc:sldMkLst>
          <pc:docMk/>
          <pc:sldMk cId="4050348355" sldId="273"/>
        </pc:sldMkLst>
      </pc:sldChg>
      <pc:sldChg chg="addSp modSp mod modTransition modNotesTx">
        <pc:chgData name="Myrthe Brouwers" userId="44c89aa1-864a-4988-924c-f3e478a37a5b" providerId="ADAL" clId="{4F0A81C4-3AA2-41A3-9B48-F790AC1C5C78}" dt="2025-04-15T09:10:51.738" v="492" actId="20577"/>
        <pc:sldMkLst>
          <pc:docMk/>
          <pc:sldMk cId="73098293" sldId="274"/>
        </pc:sldMkLst>
        <pc:graphicFrameChg chg="mod modGraphic">
          <ac:chgData name="Myrthe Brouwers" userId="44c89aa1-864a-4988-924c-f3e478a37a5b" providerId="ADAL" clId="{4F0A81C4-3AA2-41A3-9B48-F790AC1C5C78}" dt="2025-04-01T07:34:46.873" v="6" actId="207"/>
          <ac:graphicFrameMkLst>
            <pc:docMk/>
            <pc:sldMk cId="73098293" sldId="274"/>
            <ac:graphicFrameMk id="5" creationId="{55A79AA2-B3A3-1163-2A95-49197E713C9C}"/>
          </ac:graphicFrameMkLst>
        </pc:graphicFrameChg>
        <pc:picChg chg="add mod">
          <ac:chgData name="Myrthe Brouwers" userId="44c89aa1-864a-4988-924c-f3e478a37a5b" providerId="ADAL" clId="{4F0A81C4-3AA2-41A3-9B48-F790AC1C5C78}" dt="2025-04-01T07:35:29.336" v="8" actId="1076"/>
          <ac:picMkLst>
            <pc:docMk/>
            <pc:sldMk cId="73098293" sldId="274"/>
            <ac:picMk id="3" creationId="{CD170542-5F02-85FE-1162-728EEBF9AF84}"/>
          </ac:picMkLst>
        </pc:picChg>
      </pc:sldChg>
      <pc:sldChg chg="modTransition modNotesTx">
        <pc:chgData name="Myrthe Brouwers" userId="44c89aa1-864a-4988-924c-f3e478a37a5b" providerId="ADAL" clId="{4F0A81C4-3AA2-41A3-9B48-F790AC1C5C78}" dt="2025-04-08T09:22:34.376" v="439" actId="20577"/>
        <pc:sldMkLst>
          <pc:docMk/>
          <pc:sldMk cId="1460151999" sldId="275"/>
        </pc:sldMkLst>
      </pc:sldChg>
      <pc:sldChg chg="addSp modSp mod modTransition modNotesTx">
        <pc:chgData name="Myrthe Brouwers" userId="44c89aa1-864a-4988-924c-f3e478a37a5b" providerId="ADAL" clId="{4F0A81C4-3AA2-41A3-9B48-F790AC1C5C78}" dt="2025-04-15T09:11:32.065" v="506" actId="20577"/>
        <pc:sldMkLst>
          <pc:docMk/>
          <pc:sldMk cId="3814399656" sldId="276"/>
        </pc:sldMkLst>
        <pc:graphicFrameChg chg="mod modGraphic">
          <ac:chgData name="Myrthe Brouwers" userId="44c89aa1-864a-4988-924c-f3e478a37a5b" providerId="ADAL" clId="{4F0A81C4-3AA2-41A3-9B48-F790AC1C5C78}" dt="2025-04-01T07:35:56.882" v="13" actId="207"/>
          <ac:graphicFrameMkLst>
            <pc:docMk/>
            <pc:sldMk cId="3814399656" sldId="276"/>
            <ac:graphicFrameMk id="5" creationId="{53C4DEC3-2BB4-A438-80B6-1B1B418FD51C}"/>
          </ac:graphicFrameMkLst>
        </pc:graphicFrameChg>
        <pc:picChg chg="add mod">
          <ac:chgData name="Myrthe Brouwers" userId="44c89aa1-864a-4988-924c-f3e478a37a5b" providerId="ADAL" clId="{4F0A81C4-3AA2-41A3-9B48-F790AC1C5C78}" dt="2025-04-01T07:36:07.449" v="15" actId="1076"/>
          <ac:picMkLst>
            <pc:docMk/>
            <pc:sldMk cId="3814399656" sldId="276"/>
            <ac:picMk id="3" creationId="{5F8A48AD-5B9C-730B-3AA4-8B4E226BFC2F}"/>
          </ac:picMkLst>
        </pc:picChg>
        <pc:picChg chg="add mod">
          <ac:chgData name="Myrthe Brouwers" userId="44c89aa1-864a-4988-924c-f3e478a37a5b" providerId="ADAL" clId="{4F0A81C4-3AA2-41A3-9B48-F790AC1C5C78}" dt="2025-04-01T07:36:11.304" v="17" actId="1076"/>
          <ac:picMkLst>
            <pc:docMk/>
            <pc:sldMk cId="3814399656" sldId="276"/>
            <ac:picMk id="4" creationId="{2B4739E4-90E5-F9DA-4FD9-5E99E097FFDA}"/>
          </ac:picMkLst>
        </pc:picChg>
        <pc:picChg chg="add mod">
          <ac:chgData name="Myrthe Brouwers" userId="44c89aa1-864a-4988-924c-f3e478a37a5b" providerId="ADAL" clId="{4F0A81C4-3AA2-41A3-9B48-F790AC1C5C78}" dt="2025-04-01T07:36:17.569" v="19" actId="1076"/>
          <ac:picMkLst>
            <pc:docMk/>
            <pc:sldMk cId="3814399656" sldId="276"/>
            <ac:picMk id="6" creationId="{3BF6EDC0-162A-6071-55E0-CE50F61963C5}"/>
          </ac:picMkLst>
        </pc:picChg>
        <pc:picChg chg="add mod">
          <ac:chgData name="Myrthe Brouwers" userId="44c89aa1-864a-4988-924c-f3e478a37a5b" providerId="ADAL" clId="{4F0A81C4-3AA2-41A3-9B48-F790AC1C5C78}" dt="2025-04-01T07:36:23.976" v="21" actId="1076"/>
          <ac:picMkLst>
            <pc:docMk/>
            <pc:sldMk cId="3814399656" sldId="276"/>
            <ac:picMk id="7" creationId="{19D45FBF-4255-27BE-63AB-D77F3D99E617}"/>
          </ac:picMkLst>
        </pc:picChg>
      </pc:sldChg>
      <pc:sldChg chg="modTransition modNotesTx">
        <pc:chgData name="Myrthe Brouwers" userId="44c89aa1-864a-4988-924c-f3e478a37a5b" providerId="ADAL" clId="{4F0A81C4-3AA2-41A3-9B48-F790AC1C5C78}" dt="2025-04-08T09:22:40.825" v="441" actId="20577"/>
        <pc:sldMkLst>
          <pc:docMk/>
          <pc:sldMk cId="2673202484" sldId="277"/>
        </pc:sldMkLst>
      </pc:sldChg>
      <pc:sldChg chg="addSp modSp mod modTransition modNotesTx">
        <pc:chgData name="Myrthe Brouwers" userId="44c89aa1-864a-4988-924c-f3e478a37a5b" providerId="ADAL" clId="{4F0A81C4-3AA2-41A3-9B48-F790AC1C5C78}" dt="2025-04-01T08:35:51.879" v="140"/>
        <pc:sldMkLst>
          <pc:docMk/>
          <pc:sldMk cId="379333305" sldId="278"/>
        </pc:sldMkLst>
        <pc:graphicFrameChg chg="mod modGraphic">
          <ac:chgData name="Myrthe Brouwers" userId="44c89aa1-864a-4988-924c-f3e478a37a5b" providerId="ADAL" clId="{4F0A81C4-3AA2-41A3-9B48-F790AC1C5C78}" dt="2025-04-01T07:37:01.658" v="27" actId="207"/>
          <ac:graphicFrameMkLst>
            <pc:docMk/>
            <pc:sldMk cId="379333305" sldId="278"/>
            <ac:graphicFrameMk id="5" creationId="{0BF93350-D6DC-AAF4-8D21-4066611F43FD}"/>
          </ac:graphicFrameMkLst>
        </pc:graphicFrameChg>
        <pc:picChg chg="add mod">
          <ac:chgData name="Myrthe Brouwers" userId="44c89aa1-864a-4988-924c-f3e478a37a5b" providerId="ADAL" clId="{4F0A81C4-3AA2-41A3-9B48-F790AC1C5C78}" dt="2025-04-01T07:36:47.416" v="24" actId="1076"/>
          <ac:picMkLst>
            <pc:docMk/>
            <pc:sldMk cId="379333305" sldId="278"/>
            <ac:picMk id="3" creationId="{02AD1BD9-B47C-4341-BA80-1BC03EE01717}"/>
          </ac:picMkLst>
        </pc:picChg>
      </pc:sldChg>
      <pc:sldChg chg="modTransition modNotesTx">
        <pc:chgData name="Myrthe Brouwers" userId="44c89aa1-864a-4988-924c-f3e478a37a5b" providerId="ADAL" clId="{4F0A81C4-3AA2-41A3-9B48-F790AC1C5C78}" dt="2025-04-08T09:22:46.803" v="442" actId="20577"/>
        <pc:sldMkLst>
          <pc:docMk/>
          <pc:sldMk cId="3070665115" sldId="279"/>
        </pc:sldMkLst>
      </pc:sldChg>
      <pc:sldChg chg="addSp modSp mod modTransition modNotesTx">
        <pc:chgData name="Myrthe Brouwers" userId="44c89aa1-864a-4988-924c-f3e478a37a5b" providerId="ADAL" clId="{4F0A81C4-3AA2-41A3-9B48-F790AC1C5C78}" dt="2025-04-01T08:39:05.462" v="142"/>
        <pc:sldMkLst>
          <pc:docMk/>
          <pc:sldMk cId="3738778022" sldId="280"/>
        </pc:sldMkLst>
        <pc:graphicFrameChg chg="modGraphic">
          <ac:chgData name="Myrthe Brouwers" userId="44c89aa1-864a-4988-924c-f3e478a37a5b" providerId="ADAL" clId="{4F0A81C4-3AA2-41A3-9B48-F790AC1C5C78}" dt="2025-04-01T07:37:22.840" v="31" actId="207"/>
          <ac:graphicFrameMkLst>
            <pc:docMk/>
            <pc:sldMk cId="3738778022" sldId="280"/>
            <ac:graphicFrameMk id="5" creationId="{C2FC68E2-3C08-866F-FBE0-B52932CE616C}"/>
          </ac:graphicFrameMkLst>
        </pc:graphicFrameChg>
        <pc:picChg chg="add mod">
          <ac:chgData name="Myrthe Brouwers" userId="44c89aa1-864a-4988-924c-f3e478a37a5b" providerId="ADAL" clId="{4F0A81C4-3AA2-41A3-9B48-F790AC1C5C78}" dt="2025-04-01T07:37:29.696" v="33" actId="1076"/>
          <ac:picMkLst>
            <pc:docMk/>
            <pc:sldMk cId="3738778022" sldId="280"/>
            <ac:picMk id="3" creationId="{21BCBB85-E50F-AE73-E0CF-03D487477EE2}"/>
          </ac:picMkLst>
        </pc:picChg>
        <pc:picChg chg="add mod">
          <ac:chgData name="Myrthe Brouwers" userId="44c89aa1-864a-4988-924c-f3e478a37a5b" providerId="ADAL" clId="{4F0A81C4-3AA2-41A3-9B48-F790AC1C5C78}" dt="2025-04-01T07:37:35.378" v="35" actId="1076"/>
          <ac:picMkLst>
            <pc:docMk/>
            <pc:sldMk cId="3738778022" sldId="280"/>
            <ac:picMk id="4" creationId="{FB020136-F612-FD42-DCFB-29D34659770A}"/>
          </ac:picMkLst>
        </pc:picChg>
        <pc:picChg chg="add mod">
          <ac:chgData name="Myrthe Brouwers" userId="44c89aa1-864a-4988-924c-f3e478a37a5b" providerId="ADAL" clId="{4F0A81C4-3AA2-41A3-9B48-F790AC1C5C78}" dt="2025-04-01T07:37:42.491" v="37" actId="1076"/>
          <ac:picMkLst>
            <pc:docMk/>
            <pc:sldMk cId="3738778022" sldId="280"/>
            <ac:picMk id="6" creationId="{BB8DFC89-FE0B-D275-9368-D0272A2D2A04}"/>
          </ac:picMkLst>
        </pc:picChg>
        <pc:picChg chg="add mod">
          <ac:chgData name="Myrthe Brouwers" userId="44c89aa1-864a-4988-924c-f3e478a37a5b" providerId="ADAL" clId="{4F0A81C4-3AA2-41A3-9B48-F790AC1C5C78}" dt="2025-04-01T07:37:49.555" v="39" actId="1076"/>
          <ac:picMkLst>
            <pc:docMk/>
            <pc:sldMk cId="3738778022" sldId="280"/>
            <ac:picMk id="7" creationId="{577CBE03-5761-16CB-1FBB-8A7928D01029}"/>
          </ac:picMkLst>
        </pc:picChg>
      </pc:sldChg>
      <pc:sldChg chg="modTransition modNotesTx">
        <pc:chgData name="Myrthe Brouwers" userId="44c89aa1-864a-4988-924c-f3e478a37a5b" providerId="ADAL" clId="{4F0A81C4-3AA2-41A3-9B48-F790AC1C5C78}" dt="2025-04-08T09:22:54.817" v="443" actId="20577"/>
        <pc:sldMkLst>
          <pc:docMk/>
          <pc:sldMk cId="2619674211" sldId="283"/>
        </pc:sldMkLst>
      </pc:sldChg>
      <pc:sldChg chg="addSp modSp mod modTransition modNotesTx">
        <pc:chgData name="Myrthe Brouwers" userId="44c89aa1-864a-4988-924c-f3e478a37a5b" providerId="ADAL" clId="{4F0A81C4-3AA2-41A3-9B48-F790AC1C5C78}" dt="2025-04-15T09:13:09.459" v="507" actId="20577"/>
        <pc:sldMkLst>
          <pc:docMk/>
          <pc:sldMk cId="733509890" sldId="284"/>
        </pc:sldMkLst>
        <pc:graphicFrameChg chg="modGraphic">
          <ac:chgData name="Myrthe Brouwers" userId="44c89aa1-864a-4988-924c-f3e478a37a5b" providerId="ADAL" clId="{4F0A81C4-3AA2-41A3-9B48-F790AC1C5C78}" dt="2025-04-01T07:38:16.397" v="43" actId="207"/>
          <ac:graphicFrameMkLst>
            <pc:docMk/>
            <pc:sldMk cId="733509890" sldId="284"/>
            <ac:graphicFrameMk id="5" creationId="{0E1FF109-99DD-9A4C-3F0B-A7361C22F716}"/>
          </ac:graphicFrameMkLst>
        </pc:graphicFrameChg>
        <pc:picChg chg="add mod">
          <ac:chgData name="Myrthe Brouwers" userId="44c89aa1-864a-4988-924c-f3e478a37a5b" providerId="ADAL" clId="{4F0A81C4-3AA2-41A3-9B48-F790AC1C5C78}" dt="2025-04-01T07:38:23.350" v="45" actId="1076"/>
          <ac:picMkLst>
            <pc:docMk/>
            <pc:sldMk cId="733509890" sldId="284"/>
            <ac:picMk id="3" creationId="{5372901D-8623-9C40-D863-511577B701AE}"/>
          </ac:picMkLst>
        </pc:picChg>
        <pc:picChg chg="add mod">
          <ac:chgData name="Myrthe Brouwers" userId="44c89aa1-864a-4988-924c-f3e478a37a5b" providerId="ADAL" clId="{4F0A81C4-3AA2-41A3-9B48-F790AC1C5C78}" dt="2025-04-01T07:38:28.894" v="47" actId="1076"/>
          <ac:picMkLst>
            <pc:docMk/>
            <pc:sldMk cId="733509890" sldId="284"/>
            <ac:picMk id="4" creationId="{7E513CF8-F7CA-18B2-0802-28F638CD3C7E}"/>
          </ac:picMkLst>
        </pc:picChg>
        <pc:picChg chg="add mod">
          <ac:chgData name="Myrthe Brouwers" userId="44c89aa1-864a-4988-924c-f3e478a37a5b" providerId="ADAL" clId="{4F0A81C4-3AA2-41A3-9B48-F790AC1C5C78}" dt="2025-04-01T07:38:35.366" v="49" actId="1076"/>
          <ac:picMkLst>
            <pc:docMk/>
            <pc:sldMk cId="733509890" sldId="284"/>
            <ac:picMk id="6" creationId="{59E0BABE-826E-4767-3203-39DA3175CB24}"/>
          </ac:picMkLst>
        </pc:picChg>
        <pc:picChg chg="add mod">
          <ac:chgData name="Myrthe Brouwers" userId="44c89aa1-864a-4988-924c-f3e478a37a5b" providerId="ADAL" clId="{4F0A81C4-3AA2-41A3-9B48-F790AC1C5C78}" dt="2025-04-01T07:38:41.279" v="51" actId="1076"/>
          <ac:picMkLst>
            <pc:docMk/>
            <pc:sldMk cId="733509890" sldId="284"/>
            <ac:picMk id="7" creationId="{659B4DA5-1784-7463-CBA0-2CC828FE1A1A}"/>
          </ac:picMkLst>
        </pc:picChg>
      </pc:sldChg>
      <pc:sldChg chg="modTransition modNotesTx">
        <pc:chgData name="Myrthe Brouwers" userId="44c89aa1-864a-4988-924c-f3e478a37a5b" providerId="ADAL" clId="{4F0A81C4-3AA2-41A3-9B48-F790AC1C5C78}" dt="2025-04-08T09:23:00.601" v="444" actId="20577"/>
        <pc:sldMkLst>
          <pc:docMk/>
          <pc:sldMk cId="4245411985" sldId="285"/>
        </pc:sldMkLst>
      </pc:sldChg>
      <pc:sldChg chg="addSp modSp mod modTransition modNotesTx">
        <pc:chgData name="Myrthe Brouwers" userId="44c89aa1-864a-4988-924c-f3e478a37a5b" providerId="ADAL" clId="{4F0A81C4-3AA2-41A3-9B48-F790AC1C5C78}" dt="2025-04-15T09:13:54.256" v="509" actId="20577"/>
        <pc:sldMkLst>
          <pc:docMk/>
          <pc:sldMk cId="3733150544" sldId="286"/>
        </pc:sldMkLst>
        <pc:graphicFrameChg chg="mod modGraphic">
          <ac:chgData name="Myrthe Brouwers" userId="44c89aa1-864a-4988-924c-f3e478a37a5b" providerId="ADAL" clId="{4F0A81C4-3AA2-41A3-9B48-F790AC1C5C78}" dt="2025-04-01T07:39:13.696" v="57" actId="207"/>
          <ac:graphicFrameMkLst>
            <pc:docMk/>
            <pc:sldMk cId="3733150544" sldId="286"/>
            <ac:graphicFrameMk id="5" creationId="{A78BA572-A64E-30D5-A4A3-7BF63BDD695B}"/>
          </ac:graphicFrameMkLst>
        </pc:graphicFrameChg>
        <pc:picChg chg="add mod">
          <ac:chgData name="Myrthe Brouwers" userId="44c89aa1-864a-4988-924c-f3e478a37a5b" providerId="ADAL" clId="{4F0A81C4-3AA2-41A3-9B48-F790AC1C5C78}" dt="2025-04-01T07:38:52.535" v="53" actId="1076"/>
          <ac:picMkLst>
            <pc:docMk/>
            <pc:sldMk cId="3733150544" sldId="286"/>
            <ac:picMk id="3" creationId="{422193A5-49C3-623B-52C5-A219B2B5172E}"/>
          </ac:picMkLst>
        </pc:picChg>
      </pc:sldChg>
      <pc:sldChg chg="modTransition modNotesTx">
        <pc:chgData name="Myrthe Brouwers" userId="44c89aa1-864a-4988-924c-f3e478a37a5b" providerId="ADAL" clId="{4F0A81C4-3AA2-41A3-9B48-F790AC1C5C78}" dt="2025-04-08T09:23:05.724" v="445" actId="20577"/>
        <pc:sldMkLst>
          <pc:docMk/>
          <pc:sldMk cId="3448388101" sldId="287"/>
        </pc:sldMkLst>
      </pc:sldChg>
      <pc:sldChg chg="addSp modSp mod modTransition modNotesTx">
        <pc:chgData name="Myrthe Brouwers" userId="44c89aa1-864a-4988-924c-f3e478a37a5b" providerId="ADAL" clId="{4F0A81C4-3AA2-41A3-9B48-F790AC1C5C78}" dt="2025-04-01T08:52:06.060" v="313"/>
        <pc:sldMkLst>
          <pc:docMk/>
          <pc:sldMk cId="2334280840" sldId="288"/>
        </pc:sldMkLst>
        <pc:graphicFrameChg chg="modGraphic">
          <ac:chgData name="Myrthe Brouwers" userId="44c89aa1-864a-4988-924c-f3e478a37a5b" providerId="ADAL" clId="{4F0A81C4-3AA2-41A3-9B48-F790AC1C5C78}" dt="2025-04-01T07:39:31.232" v="61" actId="207"/>
          <ac:graphicFrameMkLst>
            <pc:docMk/>
            <pc:sldMk cId="2334280840" sldId="288"/>
            <ac:graphicFrameMk id="5" creationId="{DAE3DB77-BE14-D32F-8653-F8A63410D0C6}"/>
          </ac:graphicFrameMkLst>
        </pc:graphicFrameChg>
        <pc:picChg chg="add mod">
          <ac:chgData name="Myrthe Brouwers" userId="44c89aa1-864a-4988-924c-f3e478a37a5b" providerId="ADAL" clId="{4F0A81C4-3AA2-41A3-9B48-F790AC1C5C78}" dt="2025-04-01T07:39:38.306" v="63" actId="1076"/>
          <ac:picMkLst>
            <pc:docMk/>
            <pc:sldMk cId="2334280840" sldId="288"/>
            <ac:picMk id="3" creationId="{7DB09524-66DD-82C7-86F6-2A0E93FF5288}"/>
          </ac:picMkLst>
        </pc:picChg>
        <pc:picChg chg="add mod">
          <ac:chgData name="Myrthe Brouwers" userId="44c89aa1-864a-4988-924c-f3e478a37a5b" providerId="ADAL" clId="{4F0A81C4-3AA2-41A3-9B48-F790AC1C5C78}" dt="2025-04-01T07:39:42.994" v="65" actId="1076"/>
          <ac:picMkLst>
            <pc:docMk/>
            <pc:sldMk cId="2334280840" sldId="288"/>
            <ac:picMk id="4" creationId="{A6BA646D-EDAB-3A43-C574-441029D274A2}"/>
          </ac:picMkLst>
        </pc:picChg>
        <pc:picChg chg="add mod">
          <ac:chgData name="Myrthe Brouwers" userId="44c89aa1-864a-4988-924c-f3e478a37a5b" providerId="ADAL" clId="{4F0A81C4-3AA2-41A3-9B48-F790AC1C5C78}" dt="2025-04-01T07:39:49.082" v="67" actId="1076"/>
          <ac:picMkLst>
            <pc:docMk/>
            <pc:sldMk cId="2334280840" sldId="288"/>
            <ac:picMk id="6" creationId="{285D08FF-7ECD-04A6-93ED-47E130DF323E}"/>
          </ac:picMkLst>
        </pc:picChg>
        <pc:picChg chg="add mod">
          <ac:chgData name="Myrthe Brouwers" userId="44c89aa1-864a-4988-924c-f3e478a37a5b" providerId="ADAL" clId="{4F0A81C4-3AA2-41A3-9B48-F790AC1C5C78}" dt="2025-04-01T07:39:55.747" v="69" actId="1076"/>
          <ac:picMkLst>
            <pc:docMk/>
            <pc:sldMk cId="2334280840" sldId="288"/>
            <ac:picMk id="7" creationId="{8F0FA868-2C27-E5E5-BDBD-00B6AAF2B8BA}"/>
          </ac:picMkLst>
        </pc:picChg>
      </pc:sldChg>
      <pc:sldChg chg="modTransition modNotesTx">
        <pc:chgData name="Myrthe Brouwers" userId="44c89aa1-864a-4988-924c-f3e478a37a5b" providerId="ADAL" clId="{4F0A81C4-3AA2-41A3-9B48-F790AC1C5C78}" dt="2025-04-08T09:23:10.299" v="446" actId="20577"/>
        <pc:sldMkLst>
          <pc:docMk/>
          <pc:sldMk cId="1206955470" sldId="289"/>
        </pc:sldMkLst>
      </pc:sldChg>
      <pc:sldChg chg="addSp modSp mod modTransition modNotesTx">
        <pc:chgData name="Myrthe Brouwers" userId="44c89aa1-864a-4988-924c-f3e478a37a5b" providerId="ADAL" clId="{4F0A81C4-3AA2-41A3-9B48-F790AC1C5C78}" dt="2025-04-01T08:56:23.254" v="314"/>
        <pc:sldMkLst>
          <pc:docMk/>
          <pc:sldMk cId="4009437778" sldId="290"/>
        </pc:sldMkLst>
        <pc:graphicFrameChg chg="mod modGraphic">
          <ac:chgData name="Myrthe Brouwers" userId="44c89aa1-864a-4988-924c-f3e478a37a5b" providerId="ADAL" clId="{4F0A81C4-3AA2-41A3-9B48-F790AC1C5C78}" dt="2025-04-01T07:40:22.107" v="73" actId="207"/>
          <ac:graphicFrameMkLst>
            <pc:docMk/>
            <pc:sldMk cId="4009437778" sldId="290"/>
            <ac:graphicFrameMk id="5" creationId="{5D918E89-238B-190D-FC34-8A8DC19EAE0F}"/>
          </ac:graphicFrameMkLst>
        </pc:graphicFrameChg>
        <pc:picChg chg="add mod">
          <ac:chgData name="Myrthe Brouwers" userId="44c89aa1-864a-4988-924c-f3e478a37a5b" providerId="ADAL" clId="{4F0A81C4-3AA2-41A3-9B48-F790AC1C5C78}" dt="2025-04-01T07:40:29.205" v="75" actId="1076"/>
          <ac:picMkLst>
            <pc:docMk/>
            <pc:sldMk cId="4009437778" sldId="290"/>
            <ac:picMk id="3" creationId="{86826345-B4F4-4BBB-5F34-DAA5DF45AD9C}"/>
          </ac:picMkLst>
        </pc:picChg>
      </pc:sldChg>
      <pc:sldChg chg="modTransition modNotesTx">
        <pc:chgData name="Myrthe Brouwers" userId="44c89aa1-864a-4988-924c-f3e478a37a5b" providerId="ADAL" clId="{4F0A81C4-3AA2-41A3-9B48-F790AC1C5C78}" dt="2025-04-15T09:15:00.119" v="520" actId="20577"/>
        <pc:sldMkLst>
          <pc:docMk/>
          <pc:sldMk cId="449000891" sldId="291"/>
        </pc:sldMkLst>
      </pc:sldChg>
      <pc:sldChg chg="addSp delSp modSp mod modTransition modNotesTx">
        <pc:chgData name="Myrthe Brouwers" userId="44c89aa1-864a-4988-924c-f3e478a37a5b" providerId="ADAL" clId="{4F0A81C4-3AA2-41A3-9B48-F790AC1C5C78}" dt="2025-04-15T09:15:26.477" v="521" actId="20577"/>
        <pc:sldMkLst>
          <pc:docMk/>
          <pc:sldMk cId="871186091" sldId="292"/>
        </pc:sldMkLst>
        <pc:spChg chg="add mod">
          <ac:chgData name="Myrthe Brouwers" userId="44c89aa1-864a-4988-924c-f3e478a37a5b" providerId="ADAL" clId="{4F0A81C4-3AA2-41A3-9B48-F790AC1C5C78}" dt="2025-04-03T09:00:44.510" v="329"/>
          <ac:spMkLst>
            <pc:docMk/>
            <pc:sldMk cId="871186091" sldId="292"/>
            <ac:spMk id="6" creationId="{D9075D11-9746-FE50-E4A9-2B4C071E9893}"/>
          </ac:spMkLst>
        </pc:spChg>
      </pc:sldChg>
      <pc:sldChg chg="modTransition modNotesTx">
        <pc:chgData name="Myrthe Brouwers" userId="44c89aa1-864a-4988-924c-f3e478a37a5b" providerId="ADAL" clId="{4F0A81C4-3AA2-41A3-9B48-F790AC1C5C78}" dt="2025-04-08T09:21:45.312" v="433" actId="20577"/>
        <pc:sldMkLst>
          <pc:docMk/>
          <pc:sldMk cId="1800119674" sldId="430"/>
        </pc:sldMkLst>
      </pc:sldChg>
    </pc:docChg>
  </pc:docChgLst>
  <pc:docChgLst>
    <pc:chgData name="Rowan Huijgen" userId="e0cabf83-1478-4e2a-909c-f70581844008" providerId="ADAL" clId="{367BBAA0-5E27-42A3-B322-ABE5B5211C20}"/>
    <pc:docChg chg="undo custSel modSld">
      <pc:chgData name="Rowan Huijgen" userId="e0cabf83-1478-4e2a-909c-f70581844008" providerId="ADAL" clId="{367BBAA0-5E27-42A3-B322-ABE5B5211C20}" dt="2025-03-27T10:25:20.403" v="141" actId="1076"/>
      <pc:docMkLst>
        <pc:docMk/>
      </pc:docMkLst>
      <pc:sldChg chg="modSp">
        <pc:chgData name="Rowan Huijgen" userId="e0cabf83-1478-4e2a-909c-f70581844008" providerId="ADAL" clId="{367BBAA0-5E27-42A3-B322-ABE5B5211C20}" dt="2025-03-27T10:16:13.310" v="102" actId="20577"/>
        <pc:sldMkLst>
          <pc:docMk/>
          <pc:sldMk cId="0" sldId="258"/>
        </pc:sldMkLst>
        <pc:graphicFrameChg chg="mod">
          <ac:chgData name="Rowan Huijgen" userId="e0cabf83-1478-4e2a-909c-f70581844008" providerId="ADAL" clId="{367BBAA0-5E27-42A3-B322-ABE5B5211C20}" dt="2025-03-27T10:16:13.310" v="102" actId="20577"/>
          <ac:graphicFrameMkLst>
            <pc:docMk/>
            <pc:sldMk cId="0" sldId="258"/>
            <ac:graphicFrameMk id="8" creationId="{3B0962A7-CCA3-1018-452D-C305AFE2A8D7}"/>
          </ac:graphicFrameMkLst>
        </pc:graphicFrameChg>
      </pc:sldChg>
      <pc:sldChg chg="modSp mod">
        <pc:chgData name="Rowan Huijgen" userId="e0cabf83-1478-4e2a-909c-f70581844008" providerId="ADAL" clId="{367BBAA0-5E27-42A3-B322-ABE5B5211C20}" dt="2025-03-27T10:13:38.058" v="53" actId="255"/>
        <pc:sldMkLst>
          <pc:docMk/>
          <pc:sldMk cId="2065920675" sldId="269"/>
        </pc:sldMkLst>
        <pc:spChg chg="mod">
          <ac:chgData name="Rowan Huijgen" userId="e0cabf83-1478-4e2a-909c-f70581844008" providerId="ADAL" clId="{367BBAA0-5E27-42A3-B322-ABE5B5211C20}" dt="2025-03-27T10:13:38.058" v="53" actId="255"/>
          <ac:spMkLst>
            <pc:docMk/>
            <pc:sldMk cId="2065920675" sldId="269"/>
            <ac:spMk id="2" creationId="{2EE131B6-C454-7F87-CD76-B8D0D2C456F6}"/>
          </ac:spMkLst>
        </pc:spChg>
        <pc:graphicFrameChg chg="mod">
          <ac:chgData name="Rowan Huijgen" userId="e0cabf83-1478-4e2a-909c-f70581844008" providerId="ADAL" clId="{367BBAA0-5E27-42A3-B322-ABE5B5211C20}" dt="2025-03-27T10:13:32.432" v="52" actId="1076"/>
          <ac:graphicFrameMkLst>
            <pc:docMk/>
            <pc:sldMk cId="2065920675" sldId="269"/>
            <ac:graphicFrameMk id="5" creationId="{18463059-503C-A9EB-D931-77DEAD77F70C}"/>
          </ac:graphicFrameMkLst>
        </pc:graphicFrameChg>
      </pc:sldChg>
      <pc:sldChg chg="addSp modSp mod">
        <pc:chgData name="Rowan Huijgen" userId="e0cabf83-1478-4e2a-909c-f70581844008" providerId="ADAL" clId="{367BBAA0-5E27-42A3-B322-ABE5B5211C20}" dt="2025-03-27T10:21:52.638" v="132" actId="1076"/>
        <pc:sldMkLst>
          <pc:docMk/>
          <pc:sldMk cId="1655521926" sldId="270"/>
        </pc:sldMkLst>
        <pc:spChg chg="mod">
          <ac:chgData name="Rowan Huijgen" userId="e0cabf83-1478-4e2a-909c-f70581844008" providerId="ADAL" clId="{367BBAA0-5E27-42A3-B322-ABE5B5211C20}" dt="2025-03-27T10:14:04.315" v="55" actId="27636"/>
          <ac:spMkLst>
            <pc:docMk/>
            <pc:sldMk cId="1655521926" sldId="270"/>
            <ac:spMk id="2" creationId="{8AD37F33-18C0-1AB1-29C4-BAB185C54DD8}"/>
          </ac:spMkLst>
        </pc:spChg>
        <pc:graphicFrameChg chg="mod modGraphic">
          <ac:chgData name="Rowan Huijgen" userId="e0cabf83-1478-4e2a-909c-f70581844008" providerId="ADAL" clId="{367BBAA0-5E27-42A3-B322-ABE5B5211C20}" dt="2025-03-27T10:21:47.501" v="131"/>
          <ac:graphicFrameMkLst>
            <pc:docMk/>
            <pc:sldMk cId="1655521926" sldId="270"/>
            <ac:graphicFrameMk id="5" creationId="{CBF03813-832F-D997-9158-4CC65336A40F}"/>
          </ac:graphicFrameMkLst>
        </pc:graphicFrameChg>
        <pc:picChg chg="add mod">
          <ac:chgData name="Rowan Huijgen" userId="e0cabf83-1478-4e2a-909c-f70581844008" providerId="ADAL" clId="{367BBAA0-5E27-42A3-B322-ABE5B5211C20}" dt="2025-03-27T10:21:52.638" v="132" actId="1076"/>
          <ac:picMkLst>
            <pc:docMk/>
            <pc:sldMk cId="1655521926" sldId="270"/>
            <ac:picMk id="6" creationId="{DDE55A1D-BA57-99C7-B7DE-8B88B069A9C9}"/>
          </ac:picMkLst>
        </pc:picChg>
      </pc:sldChg>
      <pc:sldChg chg="modSp mod">
        <pc:chgData name="Rowan Huijgen" userId="e0cabf83-1478-4e2a-909c-f70581844008" providerId="ADAL" clId="{367BBAA0-5E27-42A3-B322-ABE5B5211C20}" dt="2025-03-27T10:14:13.973" v="56" actId="255"/>
        <pc:sldMkLst>
          <pc:docMk/>
          <pc:sldMk cId="3688829714" sldId="271"/>
        </pc:sldMkLst>
        <pc:spChg chg="mod">
          <ac:chgData name="Rowan Huijgen" userId="e0cabf83-1478-4e2a-909c-f70581844008" providerId="ADAL" clId="{367BBAA0-5E27-42A3-B322-ABE5B5211C20}" dt="2025-03-27T10:14:13.973" v="56" actId="255"/>
          <ac:spMkLst>
            <pc:docMk/>
            <pc:sldMk cId="3688829714" sldId="271"/>
            <ac:spMk id="2" creationId="{1D4EE4CE-CBE8-0CF4-9193-709DE25D1A61}"/>
          </ac:spMkLst>
        </pc:spChg>
      </pc:sldChg>
      <pc:sldChg chg="addSp modSp mod">
        <pc:chgData name="Rowan Huijgen" userId="e0cabf83-1478-4e2a-909c-f70581844008" providerId="ADAL" clId="{367BBAA0-5E27-42A3-B322-ABE5B5211C20}" dt="2025-03-27T10:21:20.472" v="124" actId="1076"/>
        <pc:sldMkLst>
          <pc:docMk/>
          <pc:sldMk cId="3552903801" sldId="272"/>
        </pc:sldMkLst>
        <pc:spChg chg="mod">
          <ac:chgData name="Rowan Huijgen" userId="e0cabf83-1478-4e2a-909c-f70581844008" providerId="ADAL" clId="{367BBAA0-5E27-42A3-B322-ABE5B5211C20}" dt="2025-03-27T10:14:24.154" v="57" actId="255"/>
          <ac:spMkLst>
            <pc:docMk/>
            <pc:sldMk cId="3552903801" sldId="272"/>
            <ac:spMk id="2" creationId="{B7295703-B382-9FD6-B0EB-843D52A75194}"/>
          </ac:spMkLst>
        </pc:spChg>
        <pc:graphicFrameChg chg="mod modGraphic">
          <ac:chgData name="Rowan Huijgen" userId="e0cabf83-1478-4e2a-909c-f70581844008" providerId="ADAL" clId="{367BBAA0-5E27-42A3-B322-ABE5B5211C20}" dt="2025-03-27T10:21:02.990" v="120"/>
          <ac:graphicFrameMkLst>
            <pc:docMk/>
            <pc:sldMk cId="3552903801" sldId="272"/>
            <ac:graphicFrameMk id="5" creationId="{A953C00B-0027-92E8-27B0-9011C1250F1C}"/>
          </ac:graphicFrameMkLst>
        </pc:graphicFrameChg>
        <pc:picChg chg="add mod">
          <ac:chgData name="Rowan Huijgen" userId="e0cabf83-1478-4e2a-909c-f70581844008" providerId="ADAL" clId="{367BBAA0-5E27-42A3-B322-ABE5B5211C20}" dt="2025-03-27T10:21:10.194" v="121" actId="1076"/>
          <ac:picMkLst>
            <pc:docMk/>
            <pc:sldMk cId="3552903801" sldId="272"/>
            <ac:picMk id="4" creationId="{0336EA60-0945-50C0-DC56-3A9D0FCF195E}"/>
          </ac:picMkLst>
        </pc:picChg>
        <pc:picChg chg="add mod">
          <ac:chgData name="Rowan Huijgen" userId="e0cabf83-1478-4e2a-909c-f70581844008" providerId="ADAL" clId="{367BBAA0-5E27-42A3-B322-ABE5B5211C20}" dt="2025-03-27T10:21:00.747" v="118" actId="1076"/>
          <ac:picMkLst>
            <pc:docMk/>
            <pc:sldMk cId="3552903801" sldId="272"/>
            <ac:picMk id="6" creationId="{F510E0E0-E02E-C6DE-6B5B-30FBB23F08C7}"/>
          </ac:picMkLst>
        </pc:picChg>
        <pc:picChg chg="add mod">
          <ac:chgData name="Rowan Huijgen" userId="e0cabf83-1478-4e2a-909c-f70581844008" providerId="ADAL" clId="{367BBAA0-5E27-42A3-B322-ABE5B5211C20}" dt="2025-03-27T10:21:13.621" v="122" actId="1076"/>
          <ac:picMkLst>
            <pc:docMk/>
            <pc:sldMk cId="3552903801" sldId="272"/>
            <ac:picMk id="7" creationId="{E73A93DC-35C9-5A82-70D1-6F6A8F82942A}"/>
          </ac:picMkLst>
        </pc:picChg>
        <pc:picChg chg="add mod">
          <ac:chgData name="Rowan Huijgen" userId="e0cabf83-1478-4e2a-909c-f70581844008" providerId="ADAL" clId="{367BBAA0-5E27-42A3-B322-ABE5B5211C20}" dt="2025-03-27T10:21:20.472" v="124" actId="1076"/>
          <ac:picMkLst>
            <pc:docMk/>
            <pc:sldMk cId="3552903801" sldId="272"/>
            <ac:picMk id="8" creationId="{897B26BA-A629-7B41-3FC9-315CED3AAD0E}"/>
          </ac:picMkLst>
        </pc:picChg>
      </pc:sldChg>
      <pc:sldChg chg="modSp mod">
        <pc:chgData name="Rowan Huijgen" userId="e0cabf83-1478-4e2a-909c-f70581844008" providerId="ADAL" clId="{367BBAA0-5E27-42A3-B322-ABE5B5211C20}" dt="2025-03-27T10:14:31.947" v="58" actId="255"/>
        <pc:sldMkLst>
          <pc:docMk/>
          <pc:sldMk cId="4050348355" sldId="273"/>
        </pc:sldMkLst>
        <pc:spChg chg="mod">
          <ac:chgData name="Rowan Huijgen" userId="e0cabf83-1478-4e2a-909c-f70581844008" providerId="ADAL" clId="{367BBAA0-5E27-42A3-B322-ABE5B5211C20}" dt="2025-03-27T10:14:31.947" v="58" actId="255"/>
          <ac:spMkLst>
            <pc:docMk/>
            <pc:sldMk cId="4050348355" sldId="273"/>
            <ac:spMk id="2" creationId="{51985853-D6FC-F16B-2043-7032C33E58A0}"/>
          </ac:spMkLst>
        </pc:spChg>
      </pc:sldChg>
      <pc:sldChg chg="modSp mod">
        <pc:chgData name="Rowan Huijgen" userId="e0cabf83-1478-4e2a-909c-f70581844008" providerId="ADAL" clId="{367BBAA0-5E27-42A3-B322-ABE5B5211C20}" dt="2025-03-27T10:14:38.495" v="59" actId="255"/>
        <pc:sldMkLst>
          <pc:docMk/>
          <pc:sldMk cId="73098293" sldId="274"/>
        </pc:sldMkLst>
        <pc:spChg chg="mod">
          <ac:chgData name="Rowan Huijgen" userId="e0cabf83-1478-4e2a-909c-f70581844008" providerId="ADAL" clId="{367BBAA0-5E27-42A3-B322-ABE5B5211C20}" dt="2025-03-27T10:14:38.495" v="59" actId="255"/>
          <ac:spMkLst>
            <pc:docMk/>
            <pc:sldMk cId="73098293" sldId="274"/>
            <ac:spMk id="2" creationId="{2A9D51F8-3523-810C-EBF7-22928CE30941}"/>
          </ac:spMkLst>
        </pc:spChg>
      </pc:sldChg>
      <pc:sldChg chg="modSp mod">
        <pc:chgData name="Rowan Huijgen" userId="e0cabf83-1478-4e2a-909c-f70581844008" providerId="ADAL" clId="{367BBAA0-5E27-42A3-B322-ABE5B5211C20}" dt="2025-03-27T10:14:43.013" v="60" actId="255"/>
        <pc:sldMkLst>
          <pc:docMk/>
          <pc:sldMk cId="1460151999" sldId="275"/>
        </pc:sldMkLst>
        <pc:spChg chg="mod">
          <ac:chgData name="Rowan Huijgen" userId="e0cabf83-1478-4e2a-909c-f70581844008" providerId="ADAL" clId="{367BBAA0-5E27-42A3-B322-ABE5B5211C20}" dt="2025-03-27T10:14:43.013" v="60" actId="255"/>
          <ac:spMkLst>
            <pc:docMk/>
            <pc:sldMk cId="1460151999" sldId="275"/>
            <ac:spMk id="2" creationId="{82B4B744-486F-0BEF-D891-9443666A4D2C}"/>
          </ac:spMkLst>
        </pc:spChg>
      </pc:sldChg>
      <pc:sldChg chg="modSp mod">
        <pc:chgData name="Rowan Huijgen" userId="e0cabf83-1478-4e2a-909c-f70581844008" providerId="ADAL" clId="{367BBAA0-5E27-42A3-B322-ABE5B5211C20}" dt="2025-03-27T10:23:19.693" v="133" actId="255"/>
        <pc:sldMkLst>
          <pc:docMk/>
          <pc:sldMk cId="3814399656" sldId="276"/>
        </pc:sldMkLst>
        <pc:spChg chg="mod">
          <ac:chgData name="Rowan Huijgen" userId="e0cabf83-1478-4e2a-909c-f70581844008" providerId="ADAL" clId="{367BBAA0-5E27-42A3-B322-ABE5B5211C20}" dt="2025-03-27T10:23:19.693" v="133" actId="255"/>
          <ac:spMkLst>
            <pc:docMk/>
            <pc:sldMk cId="3814399656" sldId="276"/>
            <ac:spMk id="2" creationId="{9CAD7AE7-746F-745A-807E-E1C7DF1A0CDA}"/>
          </ac:spMkLst>
        </pc:spChg>
      </pc:sldChg>
      <pc:sldChg chg="modSp mod">
        <pc:chgData name="Rowan Huijgen" userId="e0cabf83-1478-4e2a-909c-f70581844008" providerId="ADAL" clId="{367BBAA0-5E27-42A3-B322-ABE5B5211C20}" dt="2025-03-27T10:14:49.967" v="62" actId="27636"/>
        <pc:sldMkLst>
          <pc:docMk/>
          <pc:sldMk cId="2673202484" sldId="277"/>
        </pc:sldMkLst>
        <pc:spChg chg="mod">
          <ac:chgData name="Rowan Huijgen" userId="e0cabf83-1478-4e2a-909c-f70581844008" providerId="ADAL" clId="{367BBAA0-5E27-42A3-B322-ABE5B5211C20}" dt="2025-03-27T10:14:49.967" v="62" actId="27636"/>
          <ac:spMkLst>
            <pc:docMk/>
            <pc:sldMk cId="2673202484" sldId="277"/>
            <ac:spMk id="2" creationId="{535099FD-5407-ED42-0134-E5FC8071F5F8}"/>
          </ac:spMkLst>
        </pc:spChg>
      </pc:sldChg>
      <pc:sldChg chg="modSp mod">
        <pc:chgData name="Rowan Huijgen" userId="e0cabf83-1478-4e2a-909c-f70581844008" providerId="ADAL" clId="{367BBAA0-5E27-42A3-B322-ABE5B5211C20}" dt="2025-03-27T10:15:02.050" v="63" actId="255"/>
        <pc:sldMkLst>
          <pc:docMk/>
          <pc:sldMk cId="3070665115" sldId="279"/>
        </pc:sldMkLst>
        <pc:spChg chg="mod">
          <ac:chgData name="Rowan Huijgen" userId="e0cabf83-1478-4e2a-909c-f70581844008" providerId="ADAL" clId="{367BBAA0-5E27-42A3-B322-ABE5B5211C20}" dt="2025-03-27T10:15:02.050" v="63" actId="255"/>
          <ac:spMkLst>
            <pc:docMk/>
            <pc:sldMk cId="3070665115" sldId="279"/>
            <ac:spMk id="2" creationId="{C14DBE6F-B0E6-2781-7B47-5ECDFAF284D5}"/>
          </ac:spMkLst>
        </pc:spChg>
      </pc:sldChg>
      <pc:sldChg chg="modSp mod">
        <pc:chgData name="Rowan Huijgen" userId="e0cabf83-1478-4e2a-909c-f70581844008" providerId="ADAL" clId="{367BBAA0-5E27-42A3-B322-ABE5B5211C20}" dt="2025-03-27T10:15:06.829" v="64" actId="255"/>
        <pc:sldMkLst>
          <pc:docMk/>
          <pc:sldMk cId="3738778022" sldId="280"/>
        </pc:sldMkLst>
        <pc:spChg chg="mod">
          <ac:chgData name="Rowan Huijgen" userId="e0cabf83-1478-4e2a-909c-f70581844008" providerId="ADAL" clId="{367BBAA0-5E27-42A3-B322-ABE5B5211C20}" dt="2025-03-27T10:15:06.829" v="64" actId="255"/>
          <ac:spMkLst>
            <pc:docMk/>
            <pc:sldMk cId="3738778022" sldId="280"/>
            <ac:spMk id="2" creationId="{9BA4C433-0E87-C12A-B714-65A4C12464D2}"/>
          </ac:spMkLst>
        </pc:spChg>
      </pc:sldChg>
      <pc:sldChg chg="modSp mod">
        <pc:chgData name="Rowan Huijgen" userId="e0cabf83-1478-4e2a-909c-f70581844008" providerId="ADAL" clId="{367BBAA0-5E27-42A3-B322-ABE5B5211C20}" dt="2025-03-27T10:15:13.274" v="65" actId="255"/>
        <pc:sldMkLst>
          <pc:docMk/>
          <pc:sldMk cId="2619674211" sldId="283"/>
        </pc:sldMkLst>
        <pc:spChg chg="mod">
          <ac:chgData name="Rowan Huijgen" userId="e0cabf83-1478-4e2a-909c-f70581844008" providerId="ADAL" clId="{367BBAA0-5E27-42A3-B322-ABE5B5211C20}" dt="2025-03-27T10:15:13.274" v="65" actId="255"/>
          <ac:spMkLst>
            <pc:docMk/>
            <pc:sldMk cId="2619674211" sldId="283"/>
            <ac:spMk id="2" creationId="{C64D8106-30F8-56D0-4544-7B75490E2956}"/>
          </ac:spMkLst>
        </pc:spChg>
      </pc:sldChg>
      <pc:sldChg chg="modSp mod">
        <pc:chgData name="Rowan Huijgen" userId="e0cabf83-1478-4e2a-909c-f70581844008" providerId="ADAL" clId="{367BBAA0-5E27-42A3-B322-ABE5B5211C20}" dt="2025-03-27T10:15:18.129" v="66" actId="255"/>
        <pc:sldMkLst>
          <pc:docMk/>
          <pc:sldMk cId="733509890" sldId="284"/>
        </pc:sldMkLst>
        <pc:spChg chg="mod">
          <ac:chgData name="Rowan Huijgen" userId="e0cabf83-1478-4e2a-909c-f70581844008" providerId="ADAL" clId="{367BBAA0-5E27-42A3-B322-ABE5B5211C20}" dt="2025-03-27T10:15:18.129" v="66" actId="255"/>
          <ac:spMkLst>
            <pc:docMk/>
            <pc:sldMk cId="733509890" sldId="284"/>
            <ac:spMk id="2" creationId="{DDE8F008-078A-5702-3AB1-F383853B66D6}"/>
          </ac:spMkLst>
        </pc:spChg>
      </pc:sldChg>
      <pc:sldChg chg="modSp mod">
        <pc:chgData name="Rowan Huijgen" userId="e0cabf83-1478-4e2a-909c-f70581844008" providerId="ADAL" clId="{367BBAA0-5E27-42A3-B322-ABE5B5211C20}" dt="2025-03-27T10:15:23.182" v="67" actId="255"/>
        <pc:sldMkLst>
          <pc:docMk/>
          <pc:sldMk cId="4245411985" sldId="285"/>
        </pc:sldMkLst>
        <pc:spChg chg="mod">
          <ac:chgData name="Rowan Huijgen" userId="e0cabf83-1478-4e2a-909c-f70581844008" providerId="ADAL" clId="{367BBAA0-5E27-42A3-B322-ABE5B5211C20}" dt="2025-03-27T10:15:23.182" v="67" actId="255"/>
          <ac:spMkLst>
            <pc:docMk/>
            <pc:sldMk cId="4245411985" sldId="285"/>
            <ac:spMk id="2" creationId="{3F4FF12B-C02C-A9D9-2BCE-246193FC2F7F}"/>
          </ac:spMkLst>
        </pc:spChg>
      </pc:sldChg>
      <pc:sldChg chg="modSp mod">
        <pc:chgData name="Rowan Huijgen" userId="e0cabf83-1478-4e2a-909c-f70581844008" providerId="ADAL" clId="{367BBAA0-5E27-42A3-B322-ABE5B5211C20}" dt="2025-03-27T10:15:29.186" v="68" actId="255"/>
        <pc:sldMkLst>
          <pc:docMk/>
          <pc:sldMk cId="3733150544" sldId="286"/>
        </pc:sldMkLst>
        <pc:spChg chg="mod">
          <ac:chgData name="Rowan Huijgen" userId="e0cabf83-1478-4e2a-909c-f70581844008" providerId="ADAL" clId="{367BBAA0-5E27-42A3-B322-ABE5B5211C20}" dt="2025-03-27T10:15:29.186" v="68" actId="255"/>
          <ac:spMkLst>
            <pc:docMk/>
            <pc:sldMk cId="3733150544" sldId="286"/>
            <ac:spMk id="2" creationId="{0E319BF4-4264-988C-C19F-9D004B574250}"/>
          </ac:spMkLst>
        </pc:spChg>
      </pc:sldChg>
      <pc:sldChg chg="modSp mod">
        <pc:chgData name="Rowan Huijgen" userId="e0cabf83-1478-4e2a-909c-f70581844008" providerId="ADAL" clId="{367BBAA0-5E27-42A3-B322-ABE5B5211C20}" dt="2025-03-27T10:15:36.641" v="69" actId="255"/>
        <pc:sldMkLst>
          <pc:docMk/>
          <pc:sldMk cId="3448388101" sldId="287"/>
        </pc:sldMkLst>
        <pc:spChg chg="mod">
          <ac:chgData name="Rowan Huijgen" userId="e0cabf83-1478-4e2a-909c-f70581844008" providerId="ADAL" clId="{367BBAA0-5E27-42A3-B322-ABE5B5211C20}" dt="2025-03-27T10:15:36.641" v="69" actId="255"/>
          <ac:spMkLst>
            <pc:docMk/>
            <pc:sldMk cId="3448388101" sldId="287"/>
            <ac:spMk id="2" creationId="{2347B710-9C14-02F0-7824-530E712146CE}"/>
          </ac:spMkLst>
        </pc:spChg>
      </pc:sldChg>
      <pc:sldChg chg="modSp mod">
        <pc:chgData name="Rowan Huijgen" userId="e0cabf83-1478-4e2a-909c-f70581844008" providerId="ADAL" clId="{367BBAA0-5E27-42A3-B322-ABE5B5211C20}" dt="2025-03-27T10:15:43.141" v="70" actId="255"/>
        <pc:sldMkLst>
          <pc:docMk/>
          <pc:sldMk cId="2334280840" sldId="288"/>
        </pc:sldMkLst>
        <pc:spChg chg="mod">
          <ac:chgData name="Rowan Huijgen" userId="e0cabf83-1478-4e2a-909c-f70581844008" providerId="ADAL" clId="{367BBAA0-5E27-42A3-B322-ABE5B5211C20}" dt="2025-03-27T10:15:43.141" v="70" actId="255"/>
          <ac:spMkLst>
            <pc:docMk/>
            <pc:sldMk cId="2334280840" sldId="288"/>
            <ac:spMk id="2" creationId="{D6DA6FFC-9ED5-43AE-018F-A7394DE07606}"/>
          </ac:spMkLst>
        </pc:spChg>
      </pc:sldChg>
      <pc:sldChg chg="modSp mod">
        <pc:chgData name="Rowan Huijgen" userId="e0cabf83-1478-4e2a-909c-f70581844008" providerId="ADAL" clId="{367BBAA0-5E27-42A3-B322-ABE5B5211C20}" dt="2025-03-27T10:15:48.355" v="71" actId="255"/>
        <pc:sldMkLst>
          <pc:docMk/>
          <pc:sldMk cId="1206955470" sldId="289"/>
        </pc:sldMkLst>
        <pc:spChg chg="mod">
          <ac:chgData name="Rowan Huijgen" userId="e0cabf83-1478-4e2a-909c-f70581844008" providerId="ADAL" clId="{367BBAA0-5E27-42A3-B322-ABE5B5211C20}" dt="2025-03-27T10:15:48.355" v="71" actId="255"/>
          <ac:spMkLst>
            <pc:docMk/>
            <pc:sldMk cId="1206955470" sldId="289"/>
            <ac:spMk id="2" creationId="{4DA83F35-DB27-A2CE-E8FD-352BCE397E28}"/>
          </ac:spMkLst>
        </pc:spChg>
      </pc:sldChg>
      <pc:sldChg chg="modSp mod">
        <pc:chgData name="Rowan Huijgen" userId="e0cabf83-1478-4e2a-909c-f70581844008" providerId="ADAL" clId="{367BBAA0-5E27-42A3-B322-ABE5B5211C20}" dt="2025-03-27T10:15:52.950" v="72" actId="255"/>
        <pc:sldMkLst>
          <pc:docMk/>
          <pc:sldMk cId="4009437778" sldId="290"/>
        </pc:sldMkLst>
        <pc:spChg chg="mod">
          <ac:chgData name="Rowan Huijgen" userId="e0cabf83-1478-4e2a-909c-f70581844008" providerId="ADAL" clId="{367BBAA0-5E27-42A3-B322-ABE5B5211C20}" dt="2025-03-27T10:15:52.950" v="72" actId="255"/>
          <ac:spMkLst>
            <pc:docMk/>
            <pc:sldMk cId="4009437778" sldId="290"/>
            <ac:spMk id="2" creationId="{A45E97E8-0B71-3EAA-BB2A-3024483BA32B}"/>
          </ac:spMkLst>
        </pc:spChg>
      </pc:sldChg>
      <pc:sldChg chg="addSp delSp modSp mod">
        <pc:chgData name="Rowan Huijgen" userId="e0cabf83-1478-4e2a-909c-f70581844008" providerId="ADAL" clId="{367BBAA0-5E27-42A3-B322-ABE5B5211C20}" dt="2025-03-27T10:25:20.403" v="141" actId="1076"/>
        <pc:sldMkLst>
          <pc:docMk/>
          <pc:sldMk cId="449000891" sldId="291"/>
        </pc:sldMkLst>
        <pc:spChg chg="mod">
          <ac:chgData name="Rowan Huijgen" userId="e0cabf83-1478-4e2a-909c-f70581844008" providerId="ADAL" clId="{367BBAA0-5E27-42A3-B322-ABE5B5211C20}" dt="2025-03-27T10:25:17.339" v="140" actId="1076"/>
          <ac:spMkLst>
            <pc:docMk/>
            <pc:sldMk cId="449000891" sldId="291"/>
            <ac:spMk id="6" creationId="{04CB0B33-7359-D0CE-EECB-79943B7F5909}"/>
          </ac:spMkLst>
        </pc:spChg>
        <pc:picChg chg="add mod">
          <ac:chgData name="Rowan Huijgen" userId="e0cabf83-1478-4e2a-909c-f70581844008" providerId="ADAL" clId="{367BBAA0-5E27-42A3-B322-ABE5B5211C20}" dt="2025-03-27T10:25:20.403" v="141" actId="1076"/>
          <ac:picMkLst>
            <pc:docMk/>
            <pc:sldMk cId="449000891" sldId="291"/>
            <ac:picMk id="7" creationId="{74A4BE79-E64B-F9D1-D717-F35749D5E60C}"/>
          </ac:picMkLst>
        </pc:picChg>
      </pc:sldChg>
      <pc:sldChg chg="modSp mod">
        <pc:chgData name="Rowan Huijgen" userId="e0cabf83-1478-4e2a-909c-f70581844008" providerId="ADAL" clId="{367BBAA0-5E27-42A3-B322-ABE5B5211C20}" dt="2025-03-27T10:13:17.755" v="49" actId="255"/>
        <pc:sldMkLst>
          <pc:docMk/>
          <pc:sldMk cId="1800119674" sldId="430"/>
        </pc:sldMkLst>
        <pc:spChg chg="mod">
          <ac:chgData name="Rowan Huijgen" userId="e0cabf83-1478-4e2a-909c-f70581844008" providerId="ADAL" clId="{367BBAA0-5E27-42A3-B322-ABE5B5211C20}" dt="2025-03-27T10:13:17.755" v="49" actId="255"/>
          <ac:spMkLst>
            <pc:docMk/>
            <pc:sldMk cId="1800119674" sldId="430"/>
            <ac:spMk id="7" creationId="{DF3B28E5-643A-4887-B945-D11F758639FB}"/>
          </ac:spMkLst>
        </pc:spChg>
        <pc:spChg chg="mod">
          <ac:chgData name="Rowan Huijgen" userId="e0cabf83-1478-4e2a-909c-f70581844008" providerId="ADAL" clId="{367BBAA0-5E27-42A3-B322-ABE5B5211C20}" dt="2025-03-27T10:09:26.894" v="35" actId="6549"/>
          <ac:spMkLst>
            <pc:docMk/>
            <pc:sldMk cId="1800119674" sldId="430"/>
            <ac:spMk id="13" creationId="{5B73A478-97FC-3773-076D-9D6EF3A97E83}"/>
          </ac:spMkLst>
        </pc:spChg>
        <pc:spChg chg="mod">
          <ac:chgData name="Rowan Huijgen" userId="e0cabf83-1478-4e2a-909c-f70581844008" providerId="ADAL" clId="{367BBAA0-5E27-42A3-B322-ABE5B5211C20}" dt="2025-03-27T10:09:16.223" v="31" actId="6549"/>
          <ac:spMkLst>
            <pc:docMk/>
            <pc:sldMk cId="1800119674" sldId="430"/>
            <ac:spMk id="17" creationId="{DA48E566-3D98-4585-9ACD-1B6A4C55520E}"/>
          </ac:spMkLst>
        </pc:spChg>
        <pc:spChg chg="mod">
          <ac:chgData name="Rowan Huijgen" userId="e0cabf83-1478-4e2a-909c-f70581844008" providerId="ADAL" clId="{367BBAA0-5E27-42A3-B322-ABE5B5211C20}" dt="2025-03-27T10:09:31.692" v="44" actId="6549"/>
          <ac:spMkLst>
            <pc:docMk/>
            <pc:sldMk cId="1800119674" sldId="430"/>
            <ac:spMk id="32" creationId="{C1C29991-E250-ABDC-E29D-D07C560FE653}"/>
          </ac:spMkLst>
        </pc:spChg>
        <pc:spChg chg="mod">
          <ac:chgData name="Rowan Huijgen" userId="e0cabf83-1478-4e2a-909c-f70581844008" providerId="ADAL" clId="{367BBAA0-5E27-42A3-B322-ABE5B5211C20}" dt="2025-03-27T10:09:34.950" v="45" actId="20577"/>
          <ac:spMkLst>
            <pc:docMk/>
            <pc:sldMk cId="1800119674" sldId="430"/>
            <ac:spMk id="45" creationId="{21F67E2E-931C-1BDE-29A8-1237F97D213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D27AB0-EB92-4E09-AAFE-523F1824A648}" type="doc">
      <dgm:prSet loTypeId="urn:microsoft.com/office/officeart/2005/8/layout/list1" loCatId="list" qsTypeId="urn:microsoft.com/office/officeart/2005/8/quickstyle/simple2" qsCatId="simple" csTypeId="urn:microsoft.com/office/officeart/2005/8/colors/accent0_3" csCatId="mainScheme" phldr="1"/>
      <dgm:spPr/>
      <dgm:t>
        <a:bodyPr/>
        <a:lstStyle/>
        <a:p>
          <a:endParaRPr lang="en-US"/>
        </a:p>
      </dgm:t>
    </dgm:pt>
    <dgm:pt modelId="{E7540CE3-9B68-4A73-9A96-F938C7890988}">
      <dgm:prSet/>
      <dgm:spPr/>
      <dgm:t>
        <a:bodyPr/>
        <a:lstStyle/>
        <a:p>
          <a:r>
            <a:rPr lang="en-US" b="0" i="0" baseline="0" dirty="0" err="1"/>
            <a:t>Een</a:t>
          </a:r>
          <a:r>
            <a:rPr lang="en-US" b="0" i="0" baseline="0" dirty="0"/>
            <a:t> </a:t>
          </a:r>
          <a:r>
            <a:rPr lang="en-US" b="0" i="0" baseline="0" dirty="0" err="1"/>
            <a:t>vraag</a:t>
          </a:r>
          <a:r>
            <a:rPr lang="en-US" b="0" i="0" baseline="0" dirty="0"/>
            <a:t> met </a:t>
          </a:r>
          <a:r>
            <a:rPr lang="en-US" b="0" i="0" baseline="0" dirty="0" err="1"/>
            <a:t>een</a:t>
          </a:r>
          <a:r>
            <a:rPr lang="en-US" b="0" i="0" baseline="0" dirty="0"/>
            <a:t> </a:t>
          </a:r>
          <a:r>
            <a:rPr lang="en-US" b="0" i="0" baseline="0" dirty="0" err="1"/>
            <a:t>vraagwoord</a:t>
          </a:r>
          <a:endParaRPr lang="en-US" dirty="0"/>
        </a:p>
      </dgm:t>
    </dgm:pt>
    <dgm:pt modelId="{8EC1EE16-89E2-47F1-A591-7674674AE1A4}" type="parTrans" cxnId="{2D474F45-6FD4-4008-BE29-BDB4D3791F04}">
      <dgm:prSet/>
      <dgm:spPr/>
      <dgm:t>
        <a:bodyPr/>
        <a:lstStyle/>
        <a:p>
          <a:endParaRPr lang="en-US"/>
        </a:p>
      </dgm:t>
    </dgm:pt>
    <dgm:pt modelId="{DAD26B76-A7B7-4EF4-8AA2-A97A9C006A68}" type="sibTrans" cxnId="{2D474F45-6FD4-4008-BE29-BDB4D3791F04}">
      <dgm:prSet/>
      <dgm:spPr/>
      <dgm:t>
        <a:bodyPr/>
        <a:lstStyle/>
        <a:p>
          <a:endParaRPr lang="en-US"/>
        </a:p>
      </dgm:t>
    </dgm:pt>
    <dgm:pt modelId="{252A8AF0-989C-4AC4-8ACF-52D73AB5465E}">
      <dgm:prSet/>
      <dgm:spPr/>
      <dgm:t>
        <a:bodyPr/>
        <a:lstStyle/>
        <a:p>
          <a:r>
            <a:rPr lang="en-US" b="0" i="0" baseline="0"/>
            <a:t>Kies steeds een antwoord</a:t>
          </a:r>
          <a:endParaRPr lang="en-US" dirty="0"/>
        </a:p>
      </dgm:t>
    </dgm:pt>
    <dgm:pt modelId="{AFB3CA0F-2B5A-4B97-972E-C0E2493F9C65}" type="parTrans" cxnId="{6E824517-E864-49EB-9A3E-6377E0B495C3}">
      <dgm:prSet/>
      <dgm:spPr/>
      <dgm:t>
        <a:bodyPr/>
        <a:lstStyle/>
        <a:p>
          <a:endParaRPr lang="en-US"/>
        </a:p>
      </dgm:t>
    </dgm:pt>
    <dgm:pt modelId="{E2CCECBF-C877-47DA-8C14-E829B317E093}" type="sibTrans" cxnId="{6E824517-E864-49EB-9A3E-6377E0B495C3}">
      <dgm:prSet/>
      <dgm:spPr/>
      <dgm:t>
        <a:bodyPr/>
        <a:lstStyle/>
        <a:p>
          <a:endParaRPr lang="en-US"/>
        </a:p>
      </dgm:t>
    </dgm:pt>
    <dgm:pt modelId="{E4026A5F-BE2A-4536-BFB5-3FBFD0FD576E}">
      <dgm:prSet/>
      <dgm:spPr/>
      <dgm:t>
        <a:bodyPr/>
        <a:lstStyle/>
        <a:p>
          <a:r>
            <a:rPr lang="en-US" b="0" i="0" baseline="0"/>
            <a:t>Loop naar de hoek in de klas</a:t>
          </a:r>
          <a:endParaRPr lang="en-US"/>
        </a:p>
      </dgm:t>
    </dgm:pt>
    <dgm:pt modelId="{BE6E896F-4E43-4C44-98E7-212A07C47089}" type="parTrans" cxnId="{13DBFEB9-B1CC-4002-B2C3-5CCDA37B6CDF}">
      <dgm:prSet/>
      <dgm:spPr/>
      <dgm:t>
        <a:bodyPr/>
        <a:lstStyle/>
        <a:p>
          <a:endParaRPr lang="en-US"/>
        </a:p>
      </dgm:t>
    </dgm:pt>
    <dgm:pt modelId="{0EBFE5B5-9872-4B26-840C-A5451C5DD433}" type="sibTrans" cxnId="{13DBFEB9-B1CC-4002-B2C3-5CCDA37B6CDF}">
      <dgm:prSet/>
      <dgm:spPr/>
      <dgm:t>
        <a:bodyPr/>
        <a:lstStyle/>
        <a:p>
          <a:endParaRPr lang="en-US"/>
        </a:p>
      </dgm:t>
    </dgm:pt>
    <dgm:pt modelId="{054B705D-7B0D-478D-ACE7-75F52024A66E}" type="pres">
      <dgm:prSet presAssocID="{48D27AB0-EB92-4E09-AAFE-523F1824A648}" presName="linear" presStyleCnt="0">
        <dgm:presLayoutVars>
          <dgm:dir/>
          <dgm:animLvl val="lvl"/>
          <dgm:resizeHandles val="exact"/>
        </dgm:presLayoutVars>
      </dgm:prSet>
      <dgm:spPr/>
    </dgm:pt>
    <dgm:pt modelId="{CBAE69E0-6C13-49E1-91A2-12236C378FBF}" type="pres">
      <dgm:prSet presAssocID="{E7540CE3-9B68-4A73-9A96-F938C7890988}" presName="parentLin" presStyleCnt="0"/>
      <dgm:spPr/>
    </dgm:pt>
    <dgm:pt modelId="{95494BF4-DC5A-48A5-ABBA-48245E9725FF}" type="pres">
      <dgm:prSet presAssocID="{E7540CE3-9B68-4A73-9A96-F938C7890988}" presName="parentLeftMargin" presStyleLbl="node1" presStyleIdx="0" presStyleCnt="3"/>
      <dgm:spPr/>
    </dgm:pt>
    <dgm:pt modelId="{8FBD874C-EE33-4E9A-95B7-47B1574F02B7}" type="pres">
      <dgm:prSet presAssocID="{E7540CE3-9B68-4A73-9A96-F938C7890988}" presName="parentText" presStyleLbl="node1" presStyleIdx="0" presStyleCnt="3">
        <dgm:presLayoutVars>
          <dgm:chMax val="0"/>
          <dgm:bulletEnabled val="1"/>
        </dgm:presLayoutVars>
      </dgm:prSet>
      <dgm:spPr/>
    </dgm:pt>
    <dgm:pt modelId="{DDAD1C7F-CDE8-4DF7-AF7E-92D4CFA499C1}" type="pres">
      <dgm:prSet presAssocID="{E7540CE3-9B68-4A73-9A96-F938C7890988}" presName="negativeSpace" presStyleCnt="0"/>
      <dgm:spPr/>
    </dgm:pt>
    <dgm:pt modelId="{8B126A96-E541-48F5-BDF8-315EE16B0688}" type="pres">
      <dgm:prSet presAssocID="{E7540CE3-9B68-4A73-9A96-F938C7890988}" presName="childText" presStyleLbl="conFgAcc1" presStyleIdx="0" presStyleCnt="3">
        <dgm:presLayoutVars>
          <dgm:bulletEnabled val="1"/>
        </dgm:presLayoutVars>
      </dgm:prSet>
      <dgm:spPr/>
    </dgm:pt>
    <dgm:pt modelId="{24B6B01D-507A-41F5-93EF-A33BF4CFA42B}" type="pres">
      <dgm:prSet presAssocID="{DAD26B76-A7B7-4EF4-8AA2-A97A9C006A68}" presName="spaceBetweenRectangles" presStyleCnt="0"/>
      <dgm:spPr/>
    </dgm:pt>
    <dgm:pt modelId="{5553B09E-B37D-4293-9689-D310D686B8BF}" type="pres">
      <dgm:prSet presAssocID="{252A8AF0-989C-4AC4-8ACF-52D73AB5465E}" presName="parentLin" presStyleCnt="0"/>
      <dgm:spPr/>
    </dgm:pt>
    <dgm:pt modelId="{BFDB0619-2CF3-4C60-A277-E66038057082}" type="pres">
      <dgm:prSet presAssocID="{252A8AF0-989C-4AC4-8ACF-52D73AB5465E}" presName="parentLeftMargin" presStyleLbl="node1" presStyleIdx="0" presStyleCnt="3"/>
      <dgm:spPr/>
    </dgm:pt>
    <dgm:pt modelId="{EEE7E354-3A55-415E-8876-7700F118B196}" type="pres">
      <dgm:prSet presAssocID="{252A8AF0-989C-4AC4-8ACF-52D73AB5465E}" presName="parentText" presStyleLbl="node1" presStyleIdx="1" presStyleCnt="3">
        <dgm:presLayoutVars>
          <dgm:chMax val="0"/>
          <dgm:bulletEnabled val="1"/>
        </dgm:presLayoutVars>
      </dgm:prSet>
      <dgm:spPr/>
    </dgm:pt>
    <dgm:pt modelId="{3EDAD478-4A00-436E-BE3F-84F5EC11649E}" type="pres">
      <dgm:prSet presAssocID="{252A8AF0-989C-4AC4-8ACF-52D73AB5465E}" presName="negativeSpace" presStyleCnt="0"/>
      <dgm:spPr/>
    </dgm:pt>
    <dgm:pt modelId="{C34B0F84-C85E-4C8D-9B5C-F0893BC2DBB0}" type="pres">
      <dgm:prSet presAssocID="{252A8AF0-989C-4AC4-8ACF-52D73AB5465E}" presName="childText" presStyleLbl="conFgAcc1" presStyleIdx="1" presStyleCnt="3">
        <dgm:presLayoutVars>
          <dgm:bulletEnabled val="1"/>
        </dgm:presLayoutVars>
      </dgm:prSet>
      <dgm:spPr/>
    </dgm:pt>
    <dgm:pt modelId="{166583C5-CC8A-4099-AE50-16F170DFCCEA}" type="pres">
      <dgm:prSet presAssocID="{E2CCECBF-C877-47DA-8C14-E829B317E093}" presName="spaceBetweenRectangles" presStyleCnt="0"/>
      <dgm:spPr/>
    </dgm:pt>
    <dgm:pt modelId="{27248BF2-B21B-469D-B781-992D4E8D8543}" type="pres">
      <dgm:prSet presAssocID="{E4026A5F-BE2A-4536-BFB5-3FBFD0FD576E}" presName="parentLin" presStyleCnt="0"/>
      <dgm:spPr/>
    </dgm:pt>
    <dgm:pt modelId="{0967C405-F66E-4E36-92F2-E1D152B17A26}" type="pres">
      <dgm:prSet presAssocID="{E4026A5F-BE2A-4536-BFB5-3FBFD0FD576E}" presName="parentLeftMargin" presStyleLbl="node1" presStyleIdx="1" presStyleCnt="3"/>
      <dgm:spPr/>
    </dgm:pt>
    <dgm:pt modelId="{91720F0A-CFE0-4F62-ADD4-85E64B945208}" type="pres">
      <dgm:prSet presAssocID="{E4026A5F-BE2A-4536-BFB5-3FBFD0FD576E}" presName="parentText" presStyleLbl="node1" presStyleIdx="2" presStyleCnt="3">
        <dgm:presLayoutVars>
          <dgm:chMax val="0"/>
          <dgm:bulletEnabled val="1"/>
        </dgm:presLayoutVars>
      </dgm:prSet>
      <dgm:spPr/>
    </dgm:pt>
    <dgm:pt modelId="{94CA0EC3-3EBD-4758-97BA-2A0816E614E2}" type="pres">
      <dgm:prSet presAssocID="{E4026A5F-BE2A-4536-BFB5-3FBFD0FD576E}" presName="negativeSpace" presStyleCnt="0"/>
      <dgm:spPr/>
    </dgm:pt>
    <dgm:pt modelId="{BD15B933-B3A8-4719-9C2D-75E1FFC8A3A2}" type="pres">
      <dgm:prSet presAssocID="{E4026A5F-BE2A-4536-BFB5-3FBFD0FD576E}" presName="childText" presStyleLbl="conFgAcc1" presStyleIdx="2" presStyleCnt="3">
        <dgm:presLayoutVars>
          <dgm:bulletEnabled val="1"/>
        </dgm:presLayoutVars>
      </dgm:prSet>
      <dgm:spPr/>
    </dgm:pt>
  </dgm:ptLst>
  <dgm:cxnLst>
    <dgm:cxn modelId="{33738A0D-D3E3-4C0E-B1ED-8E84C6CEF9AA}" type="presOf" srcId="{E7540CE3-9B68-4A73-9A96-F938C7890988}" destId="{8FBD874C-EE33-4E9A-95B7-47B1574F02B7}" srcOrd="1" destOrd="0" presId="urn:microsoft.com/office/officeart/2005/8/layout/list1"/>
    <dgm:cxn modelId="{6E824517-E864-49EB-9A3E-6377E0B495C3}" srcId="{48D27AB0-EB92-4E09-AAFE-523F1824A648}" destId="{252A8AF0-989C-4AC4-8ACF-52D73AB5465E}" srcOrd="1" destOrd="0" parTransId="{AFB3CA0F-2B5A-4B97-972E-C0E2493F9C65}" sibTransId="{E2CCECBF-C877-47DA-8C14-E829B317E093}"/>
    <dgm:cxn modelId="{50630E20-2932-4088-82D9-9EA736F5B79E}" type="presOf" srcId="{252A8AF0-989C-4AC4-8ACF-52D73AB5465E}" destId="{BFDB0619-2CF3-4C60-A277-E66038057082}" srcOrd="0" destOrd="0" presId="urn:microsoft.com/office/officeart/2005/8/layout/list1"/>
    <dgm:cxn modelId="{122B575B-A78B-43FD-B3B1-C7419A368499}" type="presOf" srcId="{E4026A5F-BE2A-4536-BFB5-3FBFD0FD576E}" destId="{0967C405-F66E-4E36-92F2-E1D152B17A26}" srcOrd="0" destOrd="0" presId="urn:microsoft.com/office/officeart/2005/8/layout/list1"/>
    <dgm:cxn modelId="{2D474F45-6FD4-4008-BE29-BDB4D3791F04}" srcId="{48D27AB0-EB92-4E09-AAFE-523F1824A648}" destId="{E7540CE3-9B68-4A73-9A96-F938C7890988}" srcOrd="0" destOrd="0" parTransId="{8EC1EE16-89E2-47F1-A591-7674674AE1A4}" sibTransId="{DAD26B76-A7B7-4EF4-8AA2-A97A9C006A68}"/>
    <dgm:cxn modelId="{DEBBD166-F6B9-470E-8040-9D3A7B53EC10}" type="presOf" srcId="{48D27AB0-EB92-4E09-AAFE-523F1824A648}" destId="{054B705D-7B0D-478D-ACE7-75F52024A66E}" srcOrd="0" destOrd="0" presId="urn:microsoft.com/office/officeart/2005/8/layout/list1"/>
    <dgm:cxn modelId="{4BFED846-B5C6-428E-BA29-8BAD61F2FD93}" type="presOf" srcId="{E7540CE3-9B68-4A73-9A96-F938C7890988}" destId="{95494BF4-DC5A-48A5-ABBA-48245E9725FF}" srcOrd="0" destOrd="0" presId="urn:microsoft.com/office/officeart/2005/8/layout/list1"/>
    <dgm:cxn modelId="{02998B79-4D3F-48ED-AB03-A03773287009}" type="presOf" srcId="{252A8AF0-989C-4AC4-8ACF-52D73AB5465E}" destId="{EEE7E354-3A55-415E-8876-7700F118B196}" srcOrd="1" destOrd="0" presId="urn:microsoft.com/office/officeart/2005/8/layout/list1"/>
    <dgm:cxn modelId="{097E2781-44D9-4653-A631-2428057FC3A3}" type="presOf" srcId="{E4026A5F-BE2A-4536-BFB5-3FBFD0FD576E}" destId="{91720F0A-CFE0-4F62-ADD4-85E64B945208}" srcOrd="1" destOrd="0" presId="urn:microsoft.com/office/officeart/2005/8/layout/list1"/>
    <dgm:cxn modelId="{13DBFEB9-B1CC-4002-B2C3-5CCDA37B6CDF}" srcId="{48D27AB0-EB92-4E09-AAFE-523F1824A648}" destId="{E4026A5F-BE2A-4536-BFB5-3FBFD0FD576E}" srcOrd="2" destOrd="0" parTransId="{BE6E896F-4E43-4C44-98E7-212A07C47089}" sibTransId="{0EBFE5B5-9872-4B26-840C-A5451C5DD433}"/>
    <dgm:cxn modelId="{5616EA2A-DD62-4626-9F1A-A6D70D766665}" type="presParOf" srcId="{054B705D-7B0D-478D-ACE7-75F52024A66E}" destId="{CBAE69E0-6C13-49E1-91A2-12236C378FBF}" srcOrd="0" destOrd="0" presId="urn:microsoft.com/office/officeart/2005/8/layout/list1"/>
    <dgm:cxn modelId="{B30E6D82-DFF7-4D55-A9ED-50F40C6CA528}" type="presParOf" srcId="{CBAE69E0-6C13-49E1-91A2-12236C378FBF}" destId="{95494BF4-DC5A-48A5-ABBA-48245E9725FF}" srcOrd="0" destOrd="0" presId="urn:microsoft.com/office/officeart/2005/8/layout/list1"/>
    <dgm:cxn modelId="{9AFCC5A6-4E9E-44F3-933D-9F3707CE23F3}" type="presParOf" srcId="{CBAE69E0-6C13-49E1-91A2-12236C378FBF}" destId="{8FBD874C-EE33-4E9A-95B7-47B1574F02B7}" srcOrd="1" destOrd="0" presId="urn:microsoft.com/office/officeart/2005/8/layout/list1"/>
    <dgm:cxn modelId="{70948677-FF19-4CD5-993C-87C8AF0C7C49}" type="presParOf" srcId="{054B705D-7B0D-478D-ACE7-75F52024A66E}" destId="{DDAD1C7F-CDE8-4DF7-AF7E-92D4CFA499C1}" srcOrd="1" destOrd="0" presId="urn:microsoft.com/office/officeart/2005/8/layout/list1"/>
    <dgm:cxn modelId="{8B6B5E76-D39B-477D-A97D-9FFB2A812928}" type="presParOf" srcId="{054B705D-7B0D-478D-ACE7-75F52024A66E}" destId="{8B126A96-E541-48F5-BDF8-315EE16B0688}" srcOrd="2" destOrd="0" presId="urn:microsoft.com/office/officeart/2005/8/layout/list1"/>
    <dgm:cxn modelId="{CE2E7611-DC0B-42CC-B682-5C156A44971B}" type="presParOf" srcId="{054B705D-7B0D-478D-ACE7-75F52024A66E}" destId="{24B6B01D-507A-41F5-93EF-A33BF4CFA42B}" srcOrd="3" destOrd="0" presId="urn:microsoft.com/office/officeart/2005/8/layout/list1"/>
    <dgm:cxn modelId="{CE2554C5-46BC-4DB3-96D9-F8422269BB0E}" type="presParOf" srcId="{054B705D-7B0D-478D-ACE7-75F52024A66E}" destId="{5553B09E-B37D-4293-9689-D310D686B8BF}" srcOrd="4" destOrd="0" presId="urn:microsoft.com/office/officeart/2005/8/layout/list1"/>
    <dgm:cxn modelId="{691609B8-597B-4C40-914C-54753B9DE5F7}" type="presParOf" srcId="{5553B09E-B37D-4293-9689-D310D686B8BF}" destId="{BFDB0619-2CF3-4C60-A277-E66038057082}" srcOrd="0" destOrd="0" presId="urn:microsoft.com/office/officeart/2005/8/layout/list1"/>
    <dgm:cxn modelId="{EED25238-8D85-4911-A3D0-E584894B60AF}" type="presParOf" srcId="{5553B09E-B37D-4293-9689-D310D686B8BF}" destId="{EEE7E354-3A55-415E-8876-7700F118B196}" srcOrd="1" destOrd="0" presId="urn:microsoft.com/office/officeart/2005/8/layout/list1"/>
    <dgm:cxn modelId="{D83A53C0-46F4-45DD-BD40-F21826352E88}" type="presParOf" srcId="{054B705D-7B0D-478D-ACE7-75F52024A66E}" destId="{3EDAD478-4A00-436E-BE3F-84F5EC11649E}" srcOrd="5" destOrd="0" presId="urn:microsoft.com/office/officeart/2005/8/layout/list1"/>
    <dgm:cxn modelId="{DE7E9771-AD80-40DF-9E19-068EF3E76209}" type="presParOf" srcId="{054B705D-7B0D-478D-ACE7-75F52024A66E}" destId="{C34B0F84-C85E-4C8D-9B5C-F0893BC2DBB0}" srcOrd="6" destOrd="0" presId="urn:microsoft.com/office/officeart/2005/8/layout/list1"/>
    <dgm:cxn modelId="{7FB7B667-7996-4936-AAEA-53EFD0C0F9FA}" type="presParOf" srcId="{054B705D-7B0D-478D-ACE7-75F52024A66E}" destId="{166583C5-CC8A-4099-AE50-16F170DFCCEA}" srcOrd="7" destOrd="0" presId="urn:microsoft.com/office/officeart/2005/8/layout/list1"/>
    <dgm:cxn modelId="{7101979A-11D5-4222-A94E-7AA8C976AD77}" type="presParOf" srcId="{054B705D-7B0D-478D-ACE7-75F52024A66E}" destId="{27248BF2-B21B-469D-B781-992D4E8D8543}" srcOrd="8" destOrd="0" presId="urn:microsoft.com/office/officeart/2005/8/layout/list1"/>
    <dgm:cxn modelId="{A1E0AE78-441B-4341-A20C-F345BAF43365}" type="presParOf" srcId="{27248BF2-B21B-469D-B781-992D4E8D8543}" destId="{0967C405-F66E-4E36-92F2-E1D152B17A26}" srcOrd="0" destOrd="0" presId="urn:microsoft.com/office/officeart/2005/8/layout/list1"/>
    <dgm:cxn modelId="{C602F0EE-968D-4F4A-A681-CCFA01856F3E}" type="presParOf" srcId="{27248BF2-B21B-469D-B781-992D4E8D8543}" destId="{91720F0A-CFE0-4F62-ADD4-85E64B945208}" srcOrd="1" destOrd="0" presId="urn:microsoft.com/office/officeart/2005/8/layout/list1"/>
    <dgm:cxn modelId="{6E935809-C77E-48BA-972D-D9DA2CCDAF0D}" type="presParOf" srcId="{054B705D-7B0D-478D-ACE7-75F52024A66E}" destId="{94CA0EC3-3EBD-4758-97BA-2A0816E614E2}" srcOrd="9" destOrd="0" presId="urn:microsoft.com/office/officeart/2005/8/layout/list1"/>
    <dgm:cxn modelId="{A00DAB72-54B5-492C-9A86-947824BA0F89}" type="presParOf" srcId="{054B705D-7B0D-478D-ACE7-75F52024A66E}" destId="{BD15B933-B3A8-4719-9C2D-75E1FFC8A3A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dgm:spPr/>
      <dgm:t>
        <a:bodyPr/>
        <a:lstStyle/>
        <a:p>
          <a:r>
            <a:rPr lang="nl-NL" b="0" i="0" baseline="0" dirty="0">
              <a:solidFill>
                <a:schemeClr val="bg1"/>
              </a:solidFill>
            </a:rPr>
            <a:t>A. Wanneer de onderzoeker het antwoord al verwacht</a:t>
          </a:r>
          <a:endParaRPr lang="en-US"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FC053795-C3BF-4D23-B7FF-7C97C4A46AFB}">
      <dgm:prSet/>
      <dgm:spPr/>
      <dgm:t>
        <a:bodyPr/>
        <a:lstStyle/>
        <a:p>
          <a:r>
            <a:rPr lang="nl-NL" b="0" i="0" baseline="0" dirty="0">
              <a:solidFill>
                <a:schemeClr val="bg1"/>
              </a:solidFill>
            </a:rPr>
            <a:t>B. Als het onderzoek meerdere keren is uitgevoerd met dezelfde resultaten</a:t>
          </a:r>
          <a:endParaRPr lang="en-US" dirty="0">
            <a:solidFill>
              <a:schemeClr val="bg1"/>
            </a:solidFill>
          </a:endParaRPr>
        </a:p>
      </dgm:t>
    </dgm:pt>
    <dgm:pt modelId="{12253423-6684-40BD-8A50-20339A57A04D}" type="parTrans" cxnId="{EFBBDFEA-8927-4972-A00D-41FC9C7EFE5B}">
      <dgm:prSet/>
      <dgm:spPr/>
      <dgm:t>
        <a:bodyPr/>
        <a:lstStyle/>
        <a:p>
          <a:endParaRPr lang="nl-NL"/>
        </a:p>
      </dgm:t>
    </dgm:pt>
    <dgm:pt modelId="{15FF0F5D-29C8-48A8-8FD9-9549C41C15F9}" type="sibTrans" cxnId="{EFBBDFEA-8927-4972-A00D-41FC9C7EFE5B}">
      <dgm:prSet/>
      <dgm:spPr/>
      <dgm:t>
        <a:bodyPr/>
        <a:lstStyle/>
        <a:p>
          <a:endParaRPr lang="nl-NL"/>
        </a:p>
      </dgm:t>
    </dgm:pt>
    <dgm:pt modelId="{FF593BDB-7437-47F3-94CA-AC629C68476B}">
      <dgm:prSet/>
      <dgm:spPr/>
      <dgm:t>
        <a:bodyPr/>
        <a:lstStyle/>
        <a:p>
          <a:r>
            <a:rPr lang="nl-NL" b="0" i="0" baseline="0" dirty="0">
              <a:solidFill>
                <a:schemeClr val="bg1"/>
              </a:solidFill>
            </a:rPr>
            <a:t>C. Wanneer het onderzoek maar door één persoon is gedaan</a:t>
          </a:r>
          <a:endParaRPr lang="en-US" dirty="0">
            <a:solidFill>
              <a:schemeClr val="bg1"/>
            </a:solidFill>
          </a:endParaRPr>
        </a:p>
      </dgm:t>
    </dgm:pt>
    <dgm:pt modelId="{F04B6001-BE55-4224-8892-E42E3424078D}" type="parTrans" cxnId="{9C074FE7-DF22-42FA-89AE-26A76D284C95}">
      <dgm:prSet/>
      <dgm:spPr/>
      <dgm:t>
        <a:bodyPr/>
        <a:lstStyle/>
        <a:p>
          <a:endParaRPr lang="nl-NL"/>
        </a:p>
      </dgm:t>
    </dgm:pt>
    <dgm:pt modelId="{6789BD49-8FEF-465A-A7FE-D1FE4E3FFDDE}" type="sibTrans" cxnId="{9C074FE7-DF22-42FA-89AE-26A76D284C95}">
      <dgm:prSet/>
      <dgm:spPr/>
      <dgm:t>
        <a:bodyPr/>
        <a:lstStyle/>
        <a:p>
          <a:endParaRPr lang="nl-NL"/>
        </a:p>
      </dgm:t>
    </dgm:pt>
    <dgm:pt modelId="{A1072E0B-A572-4625-8854-BD0B0CFC6FA5}">
      <dgm:prSet/>
      <dgm:spPr/>
      <dgm:t>
        <a:bodyPr/>
        <a:lstStyle/>
        <a:p>
          <a:r>
            <a:rPr lang="nl-NL" b="0" i="0" baseline="0" dirty="0">
              <a:solidFill>
                <a:schemeClr val="bg1"/>
              </a:solidFill>
            </a:rPr>
            <a:t>D. Wanneer de uitkomst precies is wat de onderzoeker hoopte</a:t>
          </a:r>
          <a:endParaRPr lang="en-US" dirty="0">
            <a:solidFill>
              <a:schemeClr val="bg1"/>
            </a:solidFill>
          </a:endParaRPr>
        </a:p>
      </dgm:t>
    </dgm:pt>
    <dgm:pt modelId="{42D70954-DE2E-4647-9665-0B548D586DFF}" type="parTrans" cxnId="{BB447C57-3FA5-44FC-A69C-2E84CC77AC04}">
      <dgm:prSet/>
      <dgm:spPr/>
      <dgm:t>
        <a:bodyPr/>
        <a:lstStyle/>
        <a:p>
          <a:endParaRPr lang="nl-NL"/>
        </a:p>
      </dgm:t>
    </dgm:pt>
    <dgm:pt modelId="{8A01722F-32A1-4A5D-9CA6-40FAA5471C9C}" type="sibTrans" cxnId="{BB447C57-3FA5-44FC-A69C-2E84CC77AC04}">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B87A1830-8985-4806-BA78-F63F1C001358}" type="pres">
      <dgm:prSet presAssocID="{FC053795-C3BF-4D23-B7FF-7C97C4A46AFB}" presName="parentText" presStyleLbl="node1" presStyleIdx="1" presStyleCnt="4">
        <dgm:presLayoutVars>
          <dgm:chMax val="0"/>
          <dgm:bulletEnabled val="1"/>
        </dgm:presLayoutVars>
      </dgm:prSet>
      <dgm:spPr/>
    </dgm:pt>
    <dgm:pt modelId="{D39CF727-04CE-434A-ADE4-778F7B411974}" type="pres">
      <dgm:prSet presAssocID="{15FF0F5D-29C8-48A8-8FD9-9549C41C15F9}" presName="spacer" presStyleCnt="0"/>
      <dgm:spPr/>
    </dgm:pt>
    <dgm:pt modelId="{D76AA15C-26AE-499C-AD64-6B073226BD89}" type="pres">
      <dgm:prSet presAssocID="{FF593BDB-7437-47F3-94CA-AC629C68476B}" presName="parentText" presStyleLbl="node1" presStyleIdx="2" presStyleCnt="4">
        <dgm:presLayoutVars>
          <dgm:chMax val="0"/>
          <dgm:bulletEnabled val="1"/>
        </dgm:presLayoutVars>
      </dgm:prSet>
      <dgm:spPr/>
    </dgm:pt>
    <dgm:pt modelId="{7741E0F7-5BBC-4C09-8F61-570BED770F34}" type="pres">
      <dgm:prSet presAssocID="{6789BD49-8FEF-465A-A7FE-D1FE4E3FFDDE}" presName="spacer" presStyleCnt="0"/>
      <dgm:spPr/>
    </dgm:pt>
    <dgm:pt modelId="{09076453-A9A7-4FC2-8A7E-EEA38426B01E}" type="pres">
      <dgm:prSet presAssocID="{A1072E0B-A572-4625-8854-BD0B0CFC6FA5}" presName="parentText" presStyleLbl="node1" presStyleIdx="3" presStyleCnt="4">
        <dgm:presLayoutVars>
          <dgm:chMax val="0"/>
          <dgm:bulletEnabled val="1"/>
        </dgm:presLayoutVars>
      </dgm:prSet>
      <dgm:spPr/>
    </dgm:pt>
  </dgm:ptLst>
  <dgm:cxnLst>
    <dgm:cxn modelId="{8F364D38-1A43-4D40-80EF-60C9C5B9ECE5}" type="presOf" srcId="{A1072E0B-A572-4625-8854-BD0B0CFC6FA5}" destId="{09076453-A9A7-4FC2-8A7E-EEA38426B01E}" srcOrd="0" destOrd="0" presId="urn:microsoft.com/office/officeart/2005/8/layout/vList2"/>
    <dgm:cxn modelId="{8F068240-C390-426C-8366-FE93A5350691}" type="presOf" srcId="{E8080083-1B9C-4E26-800A-F16A6B99FCA8}" destId="{990C6B74-98CF-4913-B326-EDCBAEF32E7C}" srcOrd="0" destOrd="0" presId="urn:microsoft.com/office/officeart/2005/8/layout/vList2"/>
    <dgm:cxn modelId="{C7ABF167-EA94-4BBA-BAA8-A269EC5FEF0C}" type="presOf" srcId="{FF593BDB-7437-47F3-94CA-AC629C68476B}" destId="{D76AA15C-26AE-499C-AD64-6B073226BD89}" srcOrd="0" destOrd="0" presId="urn:microsoft.com/office/officeart/2005/8/layout/vList2"/>
    <dgm:cxn modelId="{BB447C57-3FA5-44FC-A69C-2E84CC77AC04}" srcId="{75815EBF-733F-4AE5-8CBE-9D98F763856F}" destId="{A1072E0B-A572-4625-8854-BD0B0CFC6FA5}" srcOrd="3" destOrd="0" parTransId="{42D70954-DE2E-4647-9665-0B548D586DFF}" sibTransId="{8A01722F-32A1-4A5D-9CA6-40FAA5471C9C}"/>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101442C1-8AD9-41D4-8452-CC8A10F069B9}" type="presOf" srcId="{FC053795-C3BF-4D23-B7FF-7C97C4A46AFB}" destId="{B87A1830-8985-4806-BA78-F63F1C001358}" srcOrd="0" destOrd="0" presId="urn:microsoft.com/office/officeart/2005/8/layout/vList2"/>
    <dgm:cxn modelId="{9C074FE7-DF22-42FA-89AE-26A76D284C95}" srcId="{75815EBF-733F-4AE5-8CBE-9D98F763856F}" destId="{FF593BDB-7437-47F3-94CA-AC629C68476B}" srcOrd="2" destOrd="0" parTransId="{F04B6001-BE55-4224-8892-E42E3424078D}" sibTransId="{6789BD49-8FEF-465A-A7FE-D1FE4E3FFDDE}"/>
    <dgm:cxn modelId="{EFBBDFEA-8927-4972-A00D-41FC9C7EFE5B}" srcId="{75815EBF-733F-4AE5-8CBE-9D98F763856F}" destId="{FC053795-C3BF-4D23-B7FF-7C97C4A46AFB}" srcOrd="1" destOrd="0" parTransId="{12253423-6684-40BD-8A50-20339A57A04D}" sibTransId="{15FF0F5D-29C8-48A8-8FD9-9549C41C15F9}"/>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AC906919-545F-4790-AD75-6C75D5499F0E}" type="presParOf" srcId="{618147C4-1564-4255-A940-524FE94A13F4}" destId="{B87A1830-8985-4806-BA78-F63F1C001358}" srcOrd="2" destOrd="0" presId="urn:microsoft.com/office/officeart/2005/8/layout/vList2"/>
    <dgm:cxn modelId="{2B95DC3D-275C-4A6B-BFAD-C821DB7B1125}" type="presParOf" srcId="{618147C4-1564-4255-A940-524FE94A13F4}" destId="{D39CF727-04CE-434A-ADE4-778F7B411974}" srcOrd="3" destOrd="0" presId="urn:microsoft.com/office/officeart/2005/8/layout/vList2"/>
    <dgm:cxn modelId="{8D07102B-6D22-4DE3-9F14-009B87551FC4}" type="presParOf" srcId="{618147C4-1564-4255-A940-524FE94A13F4}" destId="{D76AA15C-26AE-499C-AD64-6B073226BD89}" srcOrd="4" destOrd="0" presId="urn:microsoft.com/office/officeart/2005/8/layout/vList2"/>
    <dgm:cxn modelId="{891BD4D8-E8DB-4E2C-80E1-CCB817B5F378}" type="presParOf" srcId="{618147C4-1564-4255-A940-524FE94A13F4}" destId="{7741E0F7-5BBC-4C09-8F61-570BED770F34}" srcOrd="5" destOrd="0" presId="urn:microsoft.com/office/officeart/2005/8/layout/vList2"/>
    <dgm:cxn modelId="{18ABF5CB-6382-40B1-BFF4-287129B7D618}" type="presParOf" srcId="{618147C4-1564-4255-A940-524FE94A13F4}" destId="{09076453-A9A7-4FC2-8A7E-EEA38426B01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dgm:spPr>
        <a:solidFill>
          <a:schemeClr val="bg2"/>
        </a:solidFill>
      </dgm:spPr>
      <dgm:t>
        <a:bodyPr/>
        <a:lstStyle/>
        <a:p>
          <a:r>
            <a:rPr lang="nl-NL" b="0" i="0" baseline="0" dirty="0">
              <a:solidFill>
                <a:schemeClr val="bg1"/>
              </a:solidFill>
            </a:rPr>
            <a:t>A. Wanneer de onderzoeker het antwoord al verwacht</a:t>
          </a:r>
          <a:endParaRPr lang="en-US"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FC053795-C3BF-4D23-B7FF-7C97C4A46AFB}">
      <dgm:prSet/>
      <dgm:spPr/>
      <dgm:t>
        <a:bodyPr/>
        <a:lstStyle/>
        <a:p>
          <a:r>
            <a:rPr lang="nl-NL" b="0" i="0" baseline="0" dirty="0">
              <a:solidFill>
                <a:schemeClr val="bg1"/>
              </a:solidFill>
            </a:rPr>
            <a:t>B. Als het onderzoek meerdere keren is uitgevoerd met dezelfde resultaten</a:t>
          </a:r>
          <a:endParaRPr lang="en-US" dirty="0">
            <a:solidFill>
              <a:schemeClr val="bg1"/>
            </a:solidFill>
          </a:endParaRPr>
        </a:p>
      </dgm:t>
    </dgm:pt>
    <dgm:pt modelId="{12253423-6684-40BD-8A50-20339A57A04D}" type="parTrans" cxnId="{EFBBDFEA-8927-4972-A00D-41FC9C7EFE5B}">
      <dgm:prSet/>
      <dgm:spPr/>
      <dgm:t>
        <a:bodyPr/>
        <a:lstStyle/>
        <a:p>
          <a:endParaRPr lang="nl-NL"/>
        </a:p>
      </dgm:t>
    </dgm:pt>
    <dgm:pt modelId="{15FF0F5D-29C8-48A8-8FD9-9549C41C15F9}" type="sibTrans" cxnId="{EFBBDFEA-8927-4972-A00D-41FC9C7EFE5B}">
      <dgm:prSet/>
      <dgm:spPr/>
      <dgm:t>
        <a:bodyPr/>
        <a:lstStyle/>
        <a:p>
          <a:endParaRPr lang="nl-NL"/>
        </a:p>
      </dgm:t>
    </dgm:pt>
    <dgm:pt modelId="{FF593BDB-7437-47F3-94CA-AC629C68476B}">
      <dgm:prSet/>
      <dgm:spPr>
        <a:solidFill>
          <a:schemeClr val="bg2"/>
        </a:solidFill>
      </dgm:spPr>
      <dgm:t>
        <a:bodyPr/>
        <a:lstStyle/>
        <a:p>
          <a:r>
            <a:rPr lang="nl-NL" b="0" i="0" baseline="0" dirty="0">
              <a:solidFill>
                <a:schemeClr val="bg1"/>
              </a:solidFill>
            </a:rPr>
            <a:t>C. Wanneer het onderzoek maar door één persoon is gedaan</a:t>
          </a:r>
          <a:endParaRPr lang="en-US" dirty="0">
            <a:solidFill>
              <a:schemeClr val="bg1"/>
            </a:solidFill>
          </a:endParaRPr>
        </a:p>
      </dgm:t>
    </dgm:pt>
    <dgm:pt modelId="{F04B6001-BE55-4224-8892-E42E3424078D}" type="parTrans" cxnId="{9C074FE7-DF22-42FA-89AE-26A76D284C95}">
      <dgm:prSet/>
      <dgm:spPr/>
      <dgm:t>
        <a:bodyPr/>
        <a:lstStyle/>
        <a:p>
          <a:endParaRPr lang="nl-NL"/>
        </a:p>
      </dgm:t>
    </dgm:pt>
    <dgm:pt modelId="{6789BD49-8FEF-465A-A7FE-D1FE4E3FFDDE}" type="sibTrans" cxnId="{9C074FE7-DF22-42FA-89AE-26A76D284C95}">
      <dgm:prSet/>
      <dgm:spPr/>
      <dgm:t>
        <a:bodyPr/>
        <a:lstStyle/>
        <a:p>
          <a:endParaRPr lang="nl-NL"/>
        </a:p>
      </dgm:t>
    </dgm:pt>
    <dgm:pt modelId="{A1072E0B-A572-4625-8854-BD0B0CFC6FA5}">
      <dgm:prSet/>
      <dgm:spPr>
        <a:solidFill>
          <a:schemeClr val="bg2"/>
        </a:solidFill>
      </dgm:spPr>
      <dgm:t>
        <a:bodyPr/>
        <a:lstStyle/>
        <a:p>
          <a:r>
            <a:rPr lang="nl-NL" b="0" i="0" baseline="0" dirty="0">
              <a:solidFill>
                <a:schemeClr val="bg1"/>
              </a:solidFill>
            </a:rPr>
            <a:t>D. Wanneer de uitkomst precies is wat de onderzoeker hoopte</a:t>
          </a:r>
          <a:endParaRPr lang="en-US" dirty="0">
            <a:solidFill>
              <a:schemeClr val="bg1"/>
            </a:solidFill>
          </a:endParaRPr>
        </a:p>
      </dgm:t>
    </dgm:pt>
    <dgm:pt modelId="{42D70954-DE2E-4647-9665-0B548D586DFF}" type="parTrans" cxnId="{BB447C57-3FA5-44FC-A69C-2E84CC77AC04}">
      <dgm:prSet/>
      <dgm:spPr/>
      <dgm:t>
        <a:bodyPr/>
        <a:lstStyle/>
        <a:p>
          <a:endParaRPr lang="nl-NL"/>
        </a:p>
      </dgm:t>
    </dgm:pt>
    <dgm:pt modelId="{8A01722F-32A1-4A5D-9CA6-40FAA5471C9C}" type="sibTrans" cxnId="{BB447C57-3FA5-44FC-A69C-2E84CC77AC04}">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B87A1830-8985-4806-BA78-F63F1C001358}" type="pres">
      <dgm:prSet presAssocID="{FC053795-C3BF-4D23-B7FF-7C97C4A46AFB}" presName="parentText" presStyleLbl="node1" presStyleIdx="1" presStyleCnt="4">
        <dgm:presLayoutVars>
          <dgm:chMax val="0"/>
          <dgm:bulletEnabled val="1"/>
        </dgm:presLayoutVars>
      </dgm:prSet>
      <dgm:spPr/>
    </dgm:pt>
    <dgm:pt modelId="{D39CF727-04CE-434A-ADE4-778F7B411974}" type="pres">
      <dgm:prSet presAssocID="{15FF0F5D-29C8-48A8-8FD9-9549C41C15F9}" presName="spacer" presStyleCnt="0"/>
      <dgm:spPr/>
    </dgm:pt>
    <dgm:pt modelId="{D76AA15C-26AE-499C-AD64-6B073226BD89}" type="pres">
      <dgm:prSet presAssocID="{FF593BDB-7437-47F3-94CA-AC629C68476B}" presName="parentText" presStyleLbl="node1" presStyleIdx="2" presStyleCnt="4">
        <dgm:presLayoutVars>
          <dgm:chMax val="0"/>
          <dgm:bulletEnabled val="1"/>
        </dgm:presLayoutVars>
      </dgm:prSet>
      <dgm:spPr/>
    </dgm:pt>
    <dgm:pt modelId="{7741E0F7-5BBC-4C09-8F61-570BED770F34}" type="pres">
      <dgm:prSet presAssocID="{6789BD49-8FEF-465A-A7FE-D1FE4E3FFDDE}" presName="spacer" presStyleCnt="0"/>
      <dgm:spPr/>
    </dgm:pt>
    <dgm:pt modelId="{09076453-A9A7-4FC2-8A7E-EEA38426B01E}" type="pres">
      <dgm:prSet presAssocID="{A1072E0B-A572-4625-8854-BD0B0CFC6FA5}" presName="parentText" presStyleLbl="node1" presStyleIdx="3" presStyleCnt="4">
        <dgm:presLayoutVars>
          <dgm:chMax val="0"/>
          <dgm:bulletEnabled val="1"/>
        </dgm:presLayoutVars>
      </dgm:prSet>
      <dgm:spPr/>
    </dgm:pt>
  </dgm:ptLst>
  <dgm:cxnLst>
    <dgm:cxn modelId="{8F364D38-1A43-4D40-80EF-60C9C5B9ECE5}" type="presOf" srcId="{A1072E0B-A572-4625-8854-BD0B0CFC6FA5}" destId="{09076453-A9A7-4FC2-8A7E-EEA38426B01E}" srcOrd="0" destOrd="0" presId="urn:microsoft.com/office/officeart/2005/8/layout/vList2"/>
    <dgm:cxn modelId="{8F068240-C390-426C-8366-FE93A5350691}" type="presOf" srcId="{E8080083-1B9C-4E26-800A-F16A6B99FCA8}" destId="{990C6B74-98CF-4913-B326-EDCBAEF32E7C}" srcOrd="0" destOrd="0" presId="urn:microsoft.com/office/officeart/2005/8/layout/vList2"/>
    <dgm:cxn modelId="{C7ABF167-EA94-4BBA-BAA8-A269EC5FEF0C}" type="presOf" srcId="{FF593BDB-7437-47F3-94CA-AC629C68476B}" destId="{D76AA15C-26AE-499C-AD64-6B073226BD89}" srcOrd="0" destOrd="0" presId="urn:microsoft.com/office/officeart/2005/8/layout/vList2"/>
    <dgm:cxn modelId="{BB447C57-3FA5-44FC-A69C-2E84CC77AC04}" srcId="{75815EBF-733F-4AE5-8CBE-9D98F763856F}" destId="{A1072E0B-A572-4625-8854-BD0B0CFC6FA5}" srcOrd="3" destOrd="0" parTransId="{42D70954-DE2E-4647-9665-0B548D586DFF}" sibTransId="{8A01722F-32A1-4A5D-9CA6-40FAA5471C9C}"/>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101442C1-8AD9-41D4-8452-CC8A10F069B9}" type="presOf" srcId="{FC053795-C3BF-4D23-B7FF-7C97C4A46AFB}" destId="{B87A1830-8985-4806-BA78-F63F1C001358}" srcOrd="0" destOrd="0" presId="urn:microsoft.com/office/officeart/2005/8/layout/vList2"/>
    <dgm:cxn modelId="{9C074FE7-DF22-42FA-89AE-26A76D284C95}" srcId="{75815EBF-733F-4AE5-8CBE-9D98F763856F}" destId="{FF593BDB-7437-47F3-94CA-AC629C68476B}" srcOrd="2" destOrd="0" parTransId="{F04B6001-BE55-4224-8892-E42E3424078D}" sibTransId="{6789BD49-8FEF-465A-A7FE-D1FE4E3FFDDE}"/>
    <dgm:cxn modelId="{EFBBDFEA-8927-4972-A00D-41FC9C7EFE5B}" srcId="{75815EBF-733F-4AE5-8CBE-9D98F763856F}" destId="{FC053795-C3BF-4D23-B7FF-7C97C4A46AFB}" srcOrd="1" destOrd="0" parTransId="{12253423-6684-40BD-8A50-20339A57A04D}" sibTransId="{15FF0F5D-29C8-48A8-8FD9-9549C41C15F9}"/>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AC906919-545F-4790-AD75-6C75D5499F0E}" type="presParOf" srcId="{618147C4-1564-4255-A940-524FE94A13F4}" destId="{B87A1830-8985-4806-BA78-F63F1C001358}" srcOrd="2" destOrd="0" presId="urn:microsoft.com/office/officeart/2005/8/layout/vList2"/>
    <dgm:cxn modelId="{2B95DC3D-275C-4A6B-BFAD-C821DB7B1125}" type="presParOf" srcId="{618147C4-1564-4255-A940-524FE94A13F4}" destId="{D39CF727-04CE-434A-ADE4-778F7B411974}" srcOrd="3" destOrd="0" presId="urn:microsoft.com/office/officeart/2005/8/layout/vList2"/>
    <dgm:cxn modelId="{8D07102B-6D22-4DE3-9F14-009B87551FC4}" type="presParOf" srcId="{618147C4-1564-4255-A940-524FE94A13F4}" destId="{D76AA15C-26AE-499C-AD64-6B073226BD89}" srcOrd="4" destOrd="0" presId="urn:microsoft.com/office/officeart/2005/8/layout/vList2"/>
    <dgm:cxn modelId="{891BD4D8-E8DB-4E2C-80E1-CCB817B5F378}" type="presParOf" srcId="{618147C4-1564-4255-A940-524FE94A13F4}" destId="{7741E0F7-5BBC-4C09-8F61-570BED770F34}" srcOrd="5" destOrd="0" presId="urn:microsoft.com/office/officeart/2005/8/layout/vList2"/>
    <dgm:cxn modelId="{18ABF5CB-6382-40B1-BFF4-287129B7D618}" type="presParOf" srcId="{618147C4-1564-4255-A940-524FE94A13F4}" destId="{09076453-A9A7-4FC2-8A7E-EEA38426B01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Overdag</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7B1C838E-0F15-45AD-A6D9-0A86136C974A}">
      <dgm:prSet custT="1"/>
      <dgm:spPr/>
      <dgm:t>
        <a:bodyPr/>
        <a:lstStyle/>
        <a:p>
          <a:r>
            <a:rPr lang="nl-NL" sz="2000" b="0" i="0" baseline="0" dirty="0">
              <a:solidFill>
                <a:schemeClr val="bg1"/>
              </a:solidFill>
            </a:rPr>
            <a:t>B. ‘s Morgens</a:t>
          </a:r>
          <a:endParaRPr lang="en-US" sz="2000" dirty="0">
            <a:solidFill>
              <a:schemeClr val="bg1"/>
            </a:solidFill>
          </a:endParaRPr>
        </a:p>
      </dgm:t>
    </dgm:pt>
    <dgm:pt modelId="{ECE5C10C-49E7-4518-B685-72A473546A80}" type="parTrans" cxnId="{8F5B4F60-57D2-4104-BFE6-4A285F6436B1}">
      <dgm:prSet/>
      <dgm:spPr/>
      <dgm:t>
        <a:bodyPr/>
        <a:lstStyle/>
        <a:p>
          <a:endParaRPr lang="nl-NL"/>
        </a:p>
      </dgm:t>
    </dgm:pt>
    <dgm:pt modelId="{254D9B8F-BDE4-4E47-8847-A77544AA3DD4}" type="sibTrans" cxnId="{8F5B4F60-57D2-4104-BFE6-4A285F6436B1}">
      <dgm:prSet/>
      <dgm:spPr/>
      <dgm:t>
        <a:bodyPr/>
        <a:lstStyle/>
        <a:p>
          <a:endParaRPr lang="nl-NL"/>
        </a:p>
      </dgm:t>
    </dgm:pt>
    <dgm:pt modelId="{511DF354-ECAA-4CB2-BE7A-49F73444E0E4}">
      <dgm:prSet custT="1"/>
      <dgm:spPr/>
      <dgm:t>
        <a:bodyPr/>
        <a:lstStyle/>
        <a:p>
          <a:r>
            <a:rPr lang="nl-NL" sz="2000" b="0" i="0" baseline="0" dirty="0">
              <a:solidFill>
                <a:schemeClr val="bg1"/>
              </a:solidFill>
            </a:rPr>
            <a:t>C. ‘s Nachts</a:t>
          </a:r>
          <a:endParaRPr lang="en-US" sz="2000" dirty="0">
            <a:solidFill>
              <a:schemeClr val="bg1"/>
            </a:solidFill>
          </a:endParaRPr>
        </a:p>
      </dgm:t>
    </dgm:pt>
    <dgm:pt modelId="{9CE7BA38-278E-4D0E-8D8F-F90046B0D03C}" type="parTrans" cxnId="{0C2D68BC-830D-415F-9D49-3FA0325C885F}">
      <dgm:prSet/>
      <dgm:spPr/>
      <dgm:t>
        <a:bodyPr/>
        <a:lstStyle/>
        <a:p>
          <a:endParaRPr lang="nl-NL"/>
        </a:p>
      </dgm:t>
    </dgm:pt>
    <dgm:pt modelId="{DCA9C471-2895-47B6-A6C3-271CD34FBB81}" type="sibTrans" cxnId="{0C2D68BC-830D-415F-9D49-3FA0325C885F}">
      <dgm:prSet/>
      <dgm:spPr/>
      <dgm:t>
        <a:bodyPr/>
        <a:lstStyle/>
        <a:p>
          <a:endParaRPr lang="nl-NL"/>
        </a:p>
      </dgm:t>
    </dgm:pt>
    <dgm:pt modelId="{FE76A8DC-E1C9-4415-92BC-BA331F7231B9}">
      <dgm:prSet custT="1"/>
      <dgm:spPr/>
      <dgm:t>
        <a:bodyPr/>
        <a:lstStyle/>
        <a:p>
          <a:r>
            <a:rPr lang="nl-NL" sz="2000" b="0" i="0" baseline="0" dirty="0">
              <a:solidFill>
                <a:schemeClr val="bg1"/>
              </a:solidFill>
            </a:rPr>
            <a:t>D. ‘s Middags</a:t>
          </a:r>
          <a:endParaRPr lang="en-US" sz="2000" dirty="0">
            <a:solidFill>
              <a:schemeClr val="bg1"/>
            </a:solidFill>
          </a:endParaRPr>
        </a:p>
      </dgm:t>
    </dgm:pt>
    <dgm:pt modelId="{22722B04-4ADA-41C8-99D8-714EDF0168FA}" type="parTrans" cxnId="{FCEED128-2FAA-48EB-AE9F-44EB88E2BF09}">
      <dgm:prSet/>
      <dgm:spPr/>
      <dgm:t>
        <a:bodyPr/>
        <a:lstStyle/>
        <a:p>
          <a:endParaRPr lang="nl-NL"/>
        </a:p>
      </dgm:t>
    </dgm:pt>
    <dgm:pt modelId="{72A7F8EB-A3B7-4A1D-8CEA-73E63D36305C}" type="sibTrans" cxnId="{FCEED128-2FAA-48EB-AE9F-44EB88E2BF09}">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97267B26-B291-468A-B431-8EC0687098D1}" type="pres">
      <dgm:prSet presAssocID="{7B1C838E-0F15-45AD-A6D9-0A86136C974A}" presName="parentText" presStyleLbl="node1" presStyleIdx="1" presStyleCnt="4">
        <dgm:presLayoutVars>
          <dgm:chMax val="0"/>
          <dgm:bulletEnabled val="1"/>
        </dgm:presLayoutVars>
      </dgm:prSet>
      <dgm:spPr/>
    </dgm:pt>
    <dgm:pt modelId="{D5931215-F630-467F-94D0-5A227E99AE8B}" type="pres">
      <dgm:prSet presAssocID="{254D9B8F-BDE4-4E47-8847-A77544AA3DD4}" presName="spacer" presStyleCnt="0"/>
      <dgm:spPr/>
    </dgm:pt>
    <dgm:pt modelId="{6F3B41C0-63C6-47CE-810D-297D670BD8A1}" type="pres">
      <dgm:prSet presAssocID="{511DF354-ECAA-4CB2-BE7A-49F73444E0E4}" presName="parentText" presStyleLbl="node1" presStyleIdx="2" presStyleCnt="4">
        <dgm:presLayoutVars>
          <dgm:chMax val="0"/>
          <dgm:bulletEnabled val="1"/>
        </dgm:presLayoutVars>
      </dgm:prSet>
      <dgm:spPr/>
    </dgm:pt>
    <dgm:pt modelId="{2ECBA0C0-46FD-47BD-854B-6A0ED1419255}" type="pres">
      <dgm:prSet presAssocID="{DCA9C471-2895-47B6-A6C3-271CD34FBB81}" presName="spacer" presStyleCnt="0"/>
      <dgm:spPr/>
    </dgm:pt>
    <dgm:pt modelId="{E82F19DF-A347-4670-93D7-6FDEC06159E7}" type="pres">
      <dgm:prSet presAssocID="{FE76A8DC-E1C9-4415-92BC-BA331F7231B9}" presName="parentText" presStyleLbl="node1" presStyleIdx="3" presStyleCnt="4">
        <dgm:presLayoutVars>
          <dgm:chMax val="0"/>
          <dgm:bulletEnabled val="1"/>
        </dgm:presLayoutVars>
      </dgm:prSet>
      <dgm:spPr/>
    </dgm:pt>
  </dgm:ptLst>
  <dgm:cxnLst>
    <dgm:cxn modelId="{C3956803-0652-41F4-9554-CF30BD4E2668}" type="presOf" srcId="{FE76A8DC-E1C9-4415-92BC-BA331F7231B9}" destId="{E82F19DF-A347-4670-93D7-6FDEC06159E7}" srcOrd="0" destOrd="0" presId="urn:microsoft.com/office/officeart/2005/8/layout/vList2"/>
    <dgm:cxn modelId="{FCEED128-2FAA-48EB-AE9F-44EB88E2BF09}" srcId="{75815EBF-733F-4AE5-8CBE-9D98F763856F}" destId="{FE76A8DC-E1C9-4415-92BC-BA331F7231B9}" srcOrd="3" destOrd="0" parTransId="{22722B04-4ADA-41C8-99D8-714EDF0168FA}" sibTransId="{72A7F8EB-A3B7-4A1D-8CEA-73E63D36305C}"/>
    <dgm:cxn modelId="{8F068240-C390-426C-8366-FE93A5350691}" type="presOf" srcId="{E8080083-1B9C-4E26-800A-F16A6B99FCA8}" destId="{990C6B74-98CF-4913-B326-EDCBAEF32E7C}" srcOrd="0" destOrd="0" presId="urn:microsoft.com/office/officeart/2005/8/layout/vList2"/>
    <dgm:cxn modelId="{8F5B4F60-57D2-4104-BFE6-4A285F6436B1}" srcId="{75815EBF-733F-4AE5-8CBE-9D98F763856F}" destId="{7B1C838E-0F15-45AD-A6D9-0A86136C974A}" srcOrd="1" destOrd="0" parTransId="{ECE5C10C-49E7-4518-B685-72A473546A80}" sibTransId="{254D9B8F-BDE4-4E47-8847-A77544AA3DD4}"/>
    <dgm:cxn modelId="{4FF7D06F-1B0F-4526-B2BC-DEB4AF5165AB}" type="presOf" srcId="{7B1C838E-0F15-45AD-A6D9-0A86136C974A}" destId="{97267B26-B291-468A-B431-8EC0687098D1}" srcOrd="0" destOrd="0" presId="urn:microsoft.com/office/officeart/2005/8/layout/vList2"/>
    <dgm:cxn modelId="{9BBF5076-CE2A-4EE3-B532-A5C0201CB913}" type="presOf" srcId="{511DF354-ECAA-4CB2-BE7A-49F73444E0E4}" destId="{6F3B41C0-63C6-47CE-810D-297D670BD8A1}"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0C2D68BC-830D-415F-9D49-3FA0325C885F}" srcId="{75815EBF-733F-4AE5-8CBE-9D98F763856F}" destId="{511DF354-ECAA-4CB2-BE7A-49F73444E0E4}" srcOrd="2" destOrd="0" parTransId="{9CE7BA38-278E-4D0E-8D8F-F90046B0D03C}" sibTransId="{DCA9C471-2895-47B6-A6C3-271CD34FBB81}"/>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7FA040C1-F382-479E-9D84-2404B9EA8851}" type="presParOf" srcId="{618147C4-1564-4255-A940-524FE94A13F4}" destId="{97267B26-B291-468A-B431-8EC0687098D1}" srcOrd="2" destOrd="0" presId="urn:microsoft.com/office/officeart/2005/8/layout/vList2"/>
    <dgm:cxn modelId="{A9B811B2-DF14-40E5-8203-C60877CFD188}" type="presParOf" srcId="{618147C4-1564-4255-A940-524FE94A13F4}" destId="{D5931215-F630-467F-94D0-5A227E99AE8B}" srcOrd="3" destOrd="0" presId="urn:microsoft.com/office/officeart/2005/8/layout/vList2"/>
    <dgm:cxn modelId="{350E193A-831F-49DC-8D57-106B0F38BB6A}" type="presParOf" srcId="{618147C4-1564-4255-A940-524FE94A13F4}" destId="{6F3B41C0-63C6-47CE-810D-297D670BD8A1}" srcOrd="4" destOrd="0" presId="urn:microsoft.com/office/officeart/2005/8/layout/vList2"/>
    <dgm:cxn modelId="{41FF6DFA-0DDF-4DED-830D-6C80E1885470}" type="presParOf" srcId="{618147C4-1564-4255-A940-524FE94A13F4}" destId="{2ECBA0C0-46FD-47BD-854B-6A0ED1419255}" srcOrd="5" destOrd="0" presId="urn:microsoft.com/office/officeart/2005/8/layout/vList2"/>
    <dgm:cxn modelId="{17644006-C567-4BA5-AF09-3BEB765F70F9}" type="presParOf" srcId="{618147C4-1564-4255-A940-524FE94A13F4}" destId="{E82F19DF-A347-4670-93D7-6FDEC06159E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Overdag</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7B1C838E-0F15-45AD-A6D9-0A86136C974A}">
      <dgm:prSet custT="1"/>
      <dgm:spPr/>
      <dgm:t>
        <a:bodyPr/>
        <a:lstStyle/>
        <a:p>
          <a:r>
            <a:rPr lang="nl-NL" sz="2000" b="0" i="0" baseline="0" dirty="0">
              <a:solidFill>
                <a:schemeClr val="bg1"/>
              </a:solidFill>
            </a:rPr>
            <a:t>B. ‘s Morgens</a:t>
          </a:r>
          <a:endParaRPr lang="en-US" sz="2000" dirty="0">
            <a:solidFill>
              <a:schemeClr val="bg1"/>
            </a:solidFill>
          </a:endParaRPr>
        </a:p>
      </dgm:t>
    </dgm:pt>
    <dgm:pt modelId="{ECE5C10C-49E7-4518-B685-72A473546A80}" type="parTrans" cxnId="{8F5B4F60-57D2-4104-BFE6-4A285F6436B1}">
      <dgm:prSet/>
      <dgm:spPr/>
      <dgm:t>
        <a:bodyPr/>
        <a:lstStyle/>
        <a:p>
          <a:endParaRPr lang="nl-NL"/>
        </a:p>
      </dgm:t>
    </dgm:pt>
    <dgm:pt modelId="{254D9B8F-BDE4-4E47-8847-A77544AA3DD4}" type="sibTrans" cxnId="{8F5B4F60-57D2-4104-BFE6-4A285F6436B1}">
      <dgm:prSet/>
      <dgm:spPr/>
      <dgm:t>
        <a:bodyPr/>
        <a:lstStyle/>
        <a:p>
          <a:endParaRPr lang="nl-NL"/>
        </a:p>
      </dgm:t>
    </dgm:pt>
    <dgm:pt modelId="{511DF354-ECAA-4CB2-BE7A-49F73444E0E4}">
      <dgm:prSet custT="1"/>
      <dgm:spPr/>
      <dgm:t>
        <a:bodyPr/>
        <a:lstStyle/>
        <a:p>
          <a:r>
            <a:rPr lang="nl-NL" sz="2000" b="0" i="0" baseline="0" dirty="0">
              <a:solidFill>
                <a:schemeClr val="bg1"/>
              </a:solidFill>
            </a:rPr>
            <a:t>C. ‘s Nachts</a:t>
          </a:r>
          <a:endParaRPr lang="en-US" sz="2000" dirty="0">
            <a:solidFill>
              <a:schemeClr val="bg1"/>
            </a:solidFill>
          </a:endParaRPr>
        </a:p>
      </dgm:t>
    </dgm:pt>
    <dgm:pt modelId="{9CE7BA38-278E-4D0E-8D8F-F90046B0D03C}" type="parTrans" cxnId="{0C2D68BC-830D-415F-9D49-3FA0325C885F}">
      <dgm:prSet/>
      <dgm:spPr/>
      <dgm:t>
        <a:bodyPr/>
        <a:lstStyle/>
        <a:p>
          <a:endParaRPr lang="nl-NL"/>
        </a:p>
      </dgm:t>
    </dgm:pt>
    <dgm:pt modelId="{DCA9C471-2895-47B6-A6C3-271CD34FBB81}" type="sibTrans" cxnId="{0C2D68BC-830D-415F-9D49-3FA0325C885F}">
      <dgm:prSet/>
      <dgm:spPr/>
      <dgm:t>
        <a:bodyPr/>
        <a:lstStyle/>
        <a:p>
          <a:endParaRPr lang="nl-NL"/>
        </a:p>
      </dgm:t>
    </dgm:pt>
    <dgm:pt modelId="{FE76A8DC-E1C9-4415-92BC-BA331F7231B9}">
      <dgm:prSet custT="1"/>
      <dgm:spPr/>
      <dgm:t>
        <a:bodyPr/>
        <a:lstStyle/>
        <a:p>
          <a:r>
            <a:rPr lang="nl-NL" sz="2000" b="0" i="0" baseline="0" dirty="0">
              <a:solidFill>
                <a:schemeClr val="bg1"/>
              </a:solidFill>
            </a:rPr>
            <a:t>D. ‘s Middags</a:t>
          </a:r>
          <a:endParaRPr lang="en-US" sz="2000" dirty="0">
            <a:solidFill>
              <a:schemeClr val="bg1"/>
            </a:solidFill>
          </a:endParaRPr>
        </a:p>
      </dgm:t>
    </dgm:pt>
    <dgm:pt modelId="{22722B04-4ADA-41C8-99D8-714EDF0168FA}" type="parTrans" cxnId="{FCEED128-2FAA-48EB-AE9F-44EB88E2BF09}">
      <dgm:prSet/>
      <dgm:spPr/>
      <dgm:t>
        <a:bodyPr/>
        <a:lstStyle/>
        <a:p>
          <a:endParaRPr lang="nl-NL"/>
        </a:p>
      </dgm:t>
    </dgm:pt>
    <dgm:pt modelId="{72A7F8EB-A3B7-4A1D-8CEA-73E63D36305C}" type="sibTrans" cxnId="{FCEED128-2FAA-48EB-AE9F-44EB88E2BF09}">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97267B26-B291-468A-B431-8EC0687098D1}" type="pres">
      <dgm:prSet presAssocID="{7B1C838E-0F15-45AD-A6D9-0A86136C974A}" presName="parentText" presStyleLbl="node1" presStyleIdx="1" presStyleCnt="4">
        <dgm:presLayoutVars>
          <dgm:chMax val="0"/>
          <dgm:bulletEnabled val="1"/>
        </dgm:presLayoutVars>
      </dgm:prSet>
      <dgm:spPr/>
    </dgm:pt>
    <dgm:pt modelId="{D5931215-F630-467F-94D0-5A227E99AE8B}" type="pres">
      <dgm:prSet presAssocID="{254D9B8F-BDE4-4E47-8847-A77544AA3DD4}" presName="spacer" presStyleCnt="0"/>
      <dgm:spPr/>
    </dgm:pt>
    <dgm:pt modelId="{6F3B41C0-63C6-47CE-810D-297D670BD8A1}" type="pres">
      <dgm:prSet presAssocID="{511DF354-ECAA-4CB2-BE7A-49F73444E0E4}" presName="parentText" presStyleLbl="node1" presStyleIdx="2" presStyleCnt="4">
        <dgm:presLayoutVars>
          <dgm:chMax val="0"/>
          <dgm:bulletEnabled val="1"/>
        </dgm:presLayoutVars>
      </dgm:prSet>
      <dgm:spPr/>
    </dgm:pt>
    <dgm:pt modelId="{2ECBA0C0-46FD-47BD-854B-6A0ED1419255}" type="pres">
      <dgm:prSet presAssocID="{DCA9C471-2895-47B6-A6C3-271CD34FBB81}" presName="spacer" presStyleCnt="0"/>
      <dgm:spPr/>
    </dgm:pt>
    <dgm:pt modelId="{E82F19DF-A347-4670-93D7-6FDEC06159E7}" type="pres">
      <dgm:prSet presAssocID="{FE76A8DC-E1C9-4415-92BC-BA331F7231B9}" presName="parentText" presStyleLbl="node1" presStyleIdx="3" presStyleCnt="4">
        <dgm:presLayoutVars>
          <dgm:chMax val="0"/>
          <dgm:bulletEnabled val="1"/>
        </dgm:presLayoutVars>
      </dgm:prSet>
      <dgm:spPr/>
    </dgm:pt>
  </dgm:ptLst>
  <dgm:cxnLst>
    <dgm:cxn modelId="{C3956803-0652-41F4-9554-CF30BD4E2668}" type="presOf" srcId="{FE76A8DC-E1C9-4415-92BC-BA331F7231B9}" destId="{E82F19DF-A347-4670-93D7-6FDEC06159E7}" srcOrd="0" destOrd="0" presId="urn:microsoft.com/office/officeart/2005/8/layout/vList2"/>
    <dgm:cxn modelId="{FCEED128-2FAA-48EB-AE9F-44EB88E2BF09}" srcId="{75815EBF-733F-4AE5-8CBE-9D98F763856F}" destId="{FE76A8DC-E1C9-4415-92BC-BA331F7231B9}" srcOrd="3" destOrd="0" parTransId="{22722B04-4ADA-41C8-99D8-714EDF0168FA}" sibTransId="{72A7F8EB-A3B7-4A1D-8CEA-73E63D36305C}"/>
    <dgm:cxn modelId="{8F068240-C390-426C-8366-FE93A5350691}" type="presOf" srcId="{E8080083-1B9C-4E26-800A-F16A6B99FCA8}" destId="{990C6B74-98CF-4913-B326-EDCBAEF32E7C}" srcOrd="0" destOrd="0" presId="urn:microsoft.com/office/officeart/2005/8/layout/vList2"/>
    <dgm:cxn modelId="{8F5B4F60-57D2-4104-BFE6-4A285F6436B1}" srcId="{75815EBF-733F-4AE5-8CBE-9D98F763856F}" destId="{7B1C838E-0F15-45AD-A6D9-0A86136C974A}" srcOrd="1" destOrd="0" parTransId="{ECE5C10C-49E7-4518-B685-72A473546A80}" sibTransId="{254D9B8F-BDE4-4E47-8847-A77544AA3DD4}"/>
    <dgm:cxn modelId="{4FF7D06F-1B0F-4526-B2BC-DEB4AF5165AB}" type="presOf" srcId="{7B1C838E-0F15-45AD-A6D9-0A86136C974A}" destId="{97267B26-B291-468A-B431-8EC0687098D1}" srcOrd="0" destOrd="0" presId="urn:microsoft.com/office/officeart/2005/8/layout/vList2"/>
    <dgm:cxn modelId="{9BBF5076-CE2A-4EE3-B532-A5C0201CB913}" type="presOf" srcId="{511DF354-ECAA-4CB2-BE7A-49F73444E0E4}" destId="{6F3B41C0-63C6-47CE-810D-297D670BD8A1}"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0C2D68BC-830D-415F-9D49-3FA0325C885F}" srcId="{75815EBF-733F-4AE5-8CBE-9D98F763856F}" destId="{511DF354-ECAA-4CB2-BE7A-49F73444E0E4}" srcOrd="2" destOrd="0" parTransId="{9CE7BA38-278E-4D0E-8D8F-F90046B0D03C}" sibTransId="{DCA9C471-2895-47B6-A6C3-271CD34FBB81}"/>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7FA040C1-F382-479E-9D84-2404B9EA8851}" type="presParOf" srcId="{618147C4-1564-4255-A940-524FE94A13F4}" destId="{97267B26-B291-468A-B431-8EC0687098D1}" srcOrd="2" destOrd="0" presId="urn:microsoft.com/office/officeart/2005/8/layout/vList2"/>
    <dgm:cxn modelId="{A9B811B2-DF14-40E5-8203-C60877CFD188}" type="presParOf" srcId="{618147C4-1564-4255-A940-524FE94A13F4}" destId="{D5931215-F630-467F-94D0-5A227E99AE8B}" srcOrd="3" destOrd="0" presId="urn:microsoft.com/office/officeart/2005/8/layout/vList2"/>
    <dgm:cxn modelId="{350E193A-831F-49DC-8D57-106B0F38BB6A}" type="presParOf" srcId="{618147C4-1564-4255-A940-524FE94A13F4}" destId="{6F3B41C0-63C6-47CE-810D-297D670BD8A1}" srcOrd="4" destOrd="0" presId="urn:microsoft.com/office/officeart/2005/8/layout/vList2"/>
    <dgm:cxn modelId="{41FF6DFA-0DDF-4DED-830D-6C80E1885470}" type="presParOf" srcId="{618147C4-1564-4255-A940-524FE94A13F4}" destId="{2ECBA0C0-46FD-47BD-854B-6A0ED1419255}" srcOrd="5" destOrd="0" presId="urn:microsoft.com/office/officeart/2005/8/layout/vList2"/>
    <dgm:cxn modelId="{17644006-C567-4BA5-AF09-3BEB765F70F9}" type="presParOf" srcId="{618147C4-1564-4255-A940-524FE94A13F4}" destId="{E82F19DF-A347-4670-93D7-6FDEC06159E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Om iets beter te begrijpen</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09E0FC85-D9A3-4EAB-9A6E-C960D7EE2377}">
      <dgm:prSet custT="1"/>
      <dgm:spPr/>
      <dgm:t>
        <a:bodyPr/>
        <a:lstStyle/>
        <a:p>
          <a:r>
            <a:rPr lang="nl-NL" sz="2000" b="0" i="0" baseline="0" dirty="0">
              <a:solidFill>
                <a:schemeClr val="bg1"/>
              </a:solidFill>
            </a:rPr>
            <a:t>B. Om een antwoord te vinden op een vraag</a:t>
          </a:r>
          <a:endParaRPr lang="en-US" sz="2000" dirty="0">
            <a:solidFill>
              <a:schemeClr val="bg1"/>
            </a:solidFill>
          </a:endParaRPr>
        </a:p>
      </dgm:t>
    </dgm:pt>
    <dgm:pt modelId="{4402F65E-BDD7-470B-A85A-13F31FC0A412}" type="parTrans" cxnId="{C736BF07-F732-46A2-9492-0C50A8CA1B9A}">
      <dgm:prSet/>
      <dgm:spPr/>
      <dgm:t>
        <a:bodyPr/>
        <a:lstStyle/>
        <a:p>
          <a:endParaRPr lang="nl-NL"/>
        </a:p>
      </dgm:t>
    </dgm:pt>
    <dgm:pt modelId="{45927EBC-47D7-4AD1-89AD-CE4E1832B8E3}" type="sibTrans" cxnId="{C736BF07-F732-46A2-9492-0C50A8CA1B9A}">
      <dgm:prSet/>
      <dgm:spPr/>
      <dgm:t>
        <a:bodyPr/>
        <a:lstStyle/>
        <a:p>
          <a:endParaRPr lang="nl-NL"/>
        </a:p>
      </dgm:t>
    </dgm:pt>
    <dgm:pt modelId="{85F65FDF-61AD-4181-B966-F1698BD07F51}">
      <dgm:prSet custT="1"/>
      <dgm:spPr/>
      <dgm:t>
        <a:bodyPr/>
        <a:lstStyle/>
        <a:p>
          <a:r>
            <a:rPr lang="nl-NL" sz="2000" b="0" i="0" baseline="0" dirty="0">
              <a:solidFill>
                <a:schemeClr val="bg1"/>
              </a:solidFill>
            </a:rPr>
            <a:t>C. Om erachter te komen wat mensen ergens van vinden</a:t>
          </a:r>
          <a:endParaRPr lang="en-US" sz="2000" dirty="0">
            <a:solidFill>
              <a:schemeClr val="bg1"/>
            </a:solidFill>
          </a:endParaRPr>
        </a:p>
      </dgm:t>
    </dgm:pt>
    <dgm:pt modelId="{56D04E1E-EAE8-4D0B-B153-CB28BB5C02F5}" type="parTrans" cxnId="{FFB01FD2-7CD3-4DF1-BD0B-48530A717FB9}">
      <dgm:prSet/>
      <dgm:spPr/>
      <dgm:t>
        <a:bodyPr/>
        <a:lstStyle/>
        <a:p>
          <a:endParaRPr lang="nl-NL"/>
        </a:p>
      </dgm:t>
    </dgm:pt>
    <dgm:pt modelId="{D7855D1A-76D0-4391-816A-56CC86519455}" type="sibTrans" cxnId="{FFB01FD2-7CD3-4DF1-BD0B-48530A717FB9}">
      <dgm:prSet/>
      <dgm:spPr/>
      <dgm:t>
        <a:bodyPr/>
        <a:lstStyle/>
        <a:p>
          <a:endParaRPr lang="nl-NL"/>
        </a:p>
      </dgm:t>
    </dgm:pt>
    <dgm:pt modelId="{2CDFF1A0-2F5E-4A12-B8C0-C6D9CD67E41A}">
      <dgm:prSet custT="1"/>
      <dgm:spPr/>
      <dgm:t>
        <a:bodyPr/>
        <a:lstStyle/>
        <a:p>
          <a:r>
            <a:rPr lang="nl-NL" sz="2000" b="0" i="0" baseline="0" dirty="0">
              <a:solidFill>
                <a:schemeClr val="bg1"/>
              </a:solidFill>
            </a:rPr>
            <a:t>D. Om iets nieuws uit te vinden</a:t>
          </a:r>
          <a:endParaRPr lang="en-US" sz="2000" dirty="0">
            <a:solidFill>
              <a:schemeClr val="bg1"/>
            </a:solidFill>
          </a:endParaRPr>
        </a:p>
      </dgm:t>
    </dgm:pt>
    <dgm:pt modelId="{A2FD3717-E39F-47D8-B26A-E22AFE410191}" type="parTrans" cxnId="{9862E0C3-D980-4DDB-BC6A-70271CEB0BED}">
      <dgm:prSet/>
      <dgm:spPr/>
      <dgm:t>
        <a:bodyPr/>
        <a:lstStyle/>
        <a:p>
          <a:endParaRPr lang="nl-NL"/>
        </a:p>
      </dgm:t>
    </dgm:pt>
    <dgm:pt modelId="{D4F5CB8D-B608-4824-8C11-55AB4B456E61}" type="sibTrans" cxnId="{9862E0C3-D980-4DDB-BC6A-70271CEB0BED}">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BAF88DE6-D566-405D-8B2C-44A585581258}" type="pres">
      <dgm:prSet presAssocID="{09E0FC85-D9A3-4EAB-9A6E-C960D7EE2377}" presName="parentText" presStyleLbl="node1" presStyleIdx="1" presStyleCnt="4">
        <dgm:presLayoutVars>
          <dgm:chMax val="0"/>
          <dgm:bulletEnabled val="1"/>
        </dgm:presLayoutVars>
      </dgm:prSet>
      <dgm:spPr/>
    </dgm:pt>
    <dgm:pt modelId="{4B130454-A4B5-475A-AD82-1A4099546F5C}" type="pres">
      <dgm:prSet presAssocID="{45927EBC-47D7-4AD1-89AD-CE4E1832B8E3}" presName="spacer" presStyleCnt="0"/>
      <dgm:spPr/>
    </dgm:pt>
    <dgm:pt modelId="{762BBD76-6ECD-4737-8F17-FA8240E9EF64}" type="pres">
      <dgm:prSet presAssocID="{85F65FDF-61AD-4181-B966-F1698BD07F51}" presName="parentText" presStyleLbl="node1" presStyleIdx="2" presStyleCnt="4">
        <dgm:presLayoutVars>
          <dgm:chMax val="0"/>
          <dgm:bulletEnabled val="1"/>
        </dgm:presLayoutVars>
      </dgm:prSet>
      <dgm:spPr/>
    </dgm:pt>
    <dgm:pt modelId="{96BE4EF2-C648-4519-B70A-D22C0D78DE42}" type="pres">
      <dgm:prSet presAssocID="{D7855D1A-76D0-4391-816A-56CC86519455}" presName="spacer" presStyleCnt="0"/>
      <dgm:spPr/>
    </dgm:pt>
    <dgm:pt modelId="{D0CADE81-153E-4479-91D3-F2803AD8C942}" type="pres">
      <dgm:prSet presAssocID="{2CDFF1A0-2F5E-4A12-B8C0-C6D9CD67E41A}" presName="parentText" presStyleLbl="node1" presStyleIdx="3" presStyleCnt="4">
        <dgm:presLayoutVars>
          <dgm:chMax val="0"/>
          <dgm:bulletEnabled val="1"/>
        </dgm:presLayoutVars>
      </dgm:prSet>
      <dgm:spPr/>
    </dgm:pt>
  </dgm:ptLst>
  <dgm:cxnLst>
    <dgm:cxn modelId="{C736BF07-F732-46A2-9492-0C50A8CA1B9A}" srcId="{75815EBF-733F-4AE5-8CBE-9D98F763856F}" destId="{09E0FC85-D9A3-4EAB-9A6E-C960D7EE2377}" srcOrd="1" destOrd="0" parTransId="{4402F65E-BDD7-470B-A85A-13F31FC0A412}" sibTransId="{45927EBC-47D7-4AD1-89AD-CE4E1832B8E3}"/>
    <dgm:cxn modelId="{246F3716-5B82-44D4-9C97-90E78DD29F81}" type="presOf" srcId="{09E0FC85-D9A3-4EAB-9A6E-C960D7EE2377}" destId="{BAF88DE6-D566-405D-8B2C-44A585581258}" srcOrd="0" destOrd="0" presId="urn:microsoft.com/office/officeart/2005/8/layout/vList2"/>
    <dgm:cxn modelId="{D3A3A42C-C5F2-4AF5-9F0A-06461C18CCA0}" type="presOf" srcId="{85F65FDF-61AD-4181-B966-F1698BD07F51}" destId="{762BBD76-6ECD-4737-8F17-FA8240E9EF64}" srcOrd="0" destOrd="0" presId="urn:microsoft.com/office/officeart/2005/8/layout/vList2"/>
    <dgm:cxn modelId="{8F068240-C390-426C-8366-FE93A5350691}" type="presOf" srcId="{E8080083-1B9C-4E26-800A-F16A6B99FCA8}" destId="{990C6B74-98CF-4913-B326-EDCBAEF32E7C}"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9862E0C3-D980-4DDB-BC6A-70271CEB0BED}" srcId="{75815EBF-733F-4AE5-8CBE-9D98F763856F}" destId="{2CDFF1A0-2F5E-4A12-B8C0-C6D9CD67E41A}" srcOrd="3" destOrd="0" parTransId="{A2FD3717-E39F-47D8-B26A-E22AFE410191}" sibTransId="{D4F5CB8D-B608-4824-8C11-55AB4B456E61}"/>
    <dgm:cxn modelId="{20F7E9CC-9792-443D-B6B6-5A4F73CEBD25}" type="presOf" srcId="{2CDFF1A0-2F5E-4A12-B8C0-C6D9CD67E41A}" destId="{D0CADE81-153E-4479-91D3-F2803AD8C942}" srcOrd="0" destOrd="0" presId="urn:microsoft.com/office/officeart/2005/8/layout/vList2"/>
    <dgm:cxn modelId="{FFB01FD2-7CD3-4DF1-BD0B-48530A717FB9}" srcId="{75815EBF-733F-4AE5-8CBE-9D98F763856F}" destId="{85F65FDF-61AD-4181-B966-F1698BD07F51}" srcOrd="2" destOrd="0" parTransId="{56D04E1E-EAE8-4D0B-B153-CB28BB5C02F5}" sibTransId="{D7855D1A-76D0-4391-816A-56CC86519455}"/>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B4F5608F-DA5E-43E6-B380-F92D51AF43BF}" type="presParOf" srcId="{618147C4-1564-4255-A940-524FE94A13F4}" destId="{BAF88DE6-D566-405D-8B2C-44A585581258}" srcOrd="2" destOrd="0" presId="urn:microsoft.com/office/officeart/2005/8/layout/vList2"/>
    <dgm:cxn modelId="{03AE3F75-F59E-485D-9AA1-6A6FBFE82289}" type="presParOf" srcId="{618147C4-1564-4255-A940-524FE94A13F4}" destId="{4B130454-A4B5-475A-AD82-1A4099546F5C}" srcOrd="3" destOrd="0" presId="urn:microsoft.com/office/officeart/2005/8/layout/vList2"/>
    <dgm:cxn modelId="{6AA09AFD-8CB3-4BA0-8333-0F2C120633D0}" type="presParOf" srcId="{618147C4-1564-4255-A940-524FE94A13F4}" destId="{762BBD76-6ECD-4737-8F17-FA8240E9EF64}" srcOrd="4" destOrd="0" presId="urn:microsoft.com/office/officeart/2005/8/layout/vList2"/>
    <dgm:cxn modelId="{2BFFF9AF-C924-4464-B51D-DF6A44461BD5}" type="presParOf" srcId="{618147C4-1564-4255-A940-524FE94A13F4}" destId="{96BE4EF2-C648-4519-B70A-D22C0D78DE42}" srcOrd="5" destOrd="0" presId="urn:microsoft.com/office/officeart/2005/8/layout/vList2"/>
    <dgm:cxn modelId="{A263363B-1D27-483B-B982-CDD0B838649E}" type="presParOf" srcId="{618147C4-1564-4255-A940-524FE94A13F4}" destId="{D0CADE81-153E-4479-91D3-F2803AD8C94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Om iets beter te begrijpen</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09E0FC85-D9A3-4EAB-9A6E-C960D7EE2377}">
      <dgm:prSet custT="1"/>
      <dgm:spPr/>
      <dgm:t>
        <a:bodyPr/>
        <a:lstStyle/>
        <a:p>
          <a:r>
            <a:rPr lang="nl-NL" sz="2000" b="0" i="0" baseline="0" dirty="0">
              <a:solidFill>
                <a:schemeClr val="bg1"/>
              </a:solidFill>
            </a:rPr>
            <a:t>B. Om een antwoord te vinden op een vraag</a:t>
          </a:r>
          <a:endParaRPr lang="en-US" sz="2000" dirty="0">
            <a:solidFill>
              <a:schemeClr val="bg1"/>
            </a:solidFill>
          </a:endParaRPr>
        </a:p>
      </dgm:t>
    </dgm:pt>
    <dgm:pt modelId="{4402F65E-BDD7-470B-A85A-13F31FC0A412}" type="parTrans" cxnId="{C736BF07-F732-46A2-9492-0C50A8CA1B9A}">
      <dgm:prSet/>
      <dgm:spPr/>
      <dgm:t>
        <a:bodyPr/>
        <a:lstStyle/>
        <a:p>
          <a:endParaRPr lang="nl-NL"/>
        </a:p>
      </dgm:t>
    </dgm:pt>
    <dgm:pt modelId="{45927EBC-47D7-4AD1-89AD-CE4E1832B8E3}" type="sibTrans" cxnId="{C736BF07-F732-46A2-9492-0C50A8CA1B9A}">
      <dgm:prSet/>
      <dgm:spPr/>
      <dgm:t>
        <a:bodyPr/>
        <a:lstStyle/>
        <a:p>
          <a:endParaRPr lang="nl-NL"/>
        </a:p>
      </dgm:t>
    </dgm:pt>
    <dgm:pt modelId="{85F65FDF-61AD-4181-B966-F1698BD07F51}">
      <dgm:prSet custT="1"/>
      <dgm:spPr/>
      <dgm:t>
        <a:bodyPr/>
        <a:lstStyle/>
        <a:p>
          <a:r>
            <a:rPr lang="nl-NL" sz="2000" b="0" i="0" baseline="0" dirty="0">
              <a:solidFill>
                <a:schemeClr val="bg1"/>
              </a:solidFill>
            </a:rPr>
            <a:t>C. Om erachter te komen wat mensen ergens van vinden</a:t>
          </a:r>
          <a:endParaRPr lang="en-US" sz="2000" dirty="0">
            <a:solidFill>
              <a:schemeClr val="bg1"/>
            </a:solidFill>
          </a:endParaRPr>
        </a:p>
      </dgm:t>
    </dgm:pt>
    <dgm:pt modelId="{56D04E1E-EAE8-4D0B-B153-CB28BB5C02F5}" type="parTrans" cxnId="{FFB01FD2-7CD3-4DF1-BD0B-48530A717FB9}">
      <dgm:prSet/>
      <dgm:spPr/>
      <dgm:t>
        <a:bodyPr/>
        <a:lstStyle/>
        <a:p>
          <a:endParaRPr lang="nl-NL"/>
        </a:p>
      </dgm:t>
    </dgm:pt>
    <dgm:pt modelId="{D7855D1A-76D0-4391-816A-56CC86519455}" type="sibTrans" cxnId="{FFB01FD2-7CD3-4DF1-BD0B-48530A717FB9}">
      <dgm:prSet/>
      <dgm:spPr/>
      <dgm:t>
        <a:bodyPr/>
        <a:lstStyle/>
        <a:p>
          <a:endParaRPr lang="nl-NL"/>
        </a:p>
      </dgm:t>
    </dgm:pt>
    <dgm:pt modelId="{2CDFF1A0-2F5E-4A12-B8C0-C6D9CD67E41A}">
      <dgm:prSet custT="1"/>
      <dgm:spPr/>
      <dgm:t>
        <a:bodyPr/>
        <a:lstStyle/>
        <a:p>
          <a:r>
            <a:rPr lang="nl-NL" sz="2000" b="0" i="0" baseline="0" dirty="0">
              <a:solidFill>
                <a:schemeClr val="bg1"/>
              </a:solidFill>
            </a:rPr>
            <a:t>D. Om iets nieuws uit te vinden</a:t>
          </a:r>
          <a:endParaRPr lang="en-US" sz="2000" dirty="0">
            <a:solidFill>
              <a:schemeClr val="bg1"/>
            </a:solidFill>
          </a:endParaRPr>
        </a:p>
      </dgm:t>
    </dgm:pt>
    <dgm:pt modelId="{A2FD3717-E39F-47D8-B26A-E22AFE410191}" type="parTrans" cxnId="{9862E0C3-D980-4DDB-BC6A-70271CEB0BED}">
      <dgm:prSet/>
      <dgm:spPr/>
      <dgm:t>
        <a:bodyPr/>
        <a:lstStyle/>
        <a:p>
          <a:endParaRPr lang="nl-NL"/>
        </a:p>
      </dgm:t>
    </dgm:pt>
    <dgm:pt modelId="{D4F5CB8D-B608-4824-8C11-55AB4B456E61}" type="sibTrans" cxnId="{9862E0C3-D980-4DDB-BC6A-70271CEB0BED}">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BAF88DE6-D566-405D-8B2C-44A585581258}" type="pres">
      <dgm:prSet presAssocID="{09E0FC85-D9A3-4EAB-9A6E-C960D7EE2377}" presName="parentText" presStyleLbl="node1" presStyleIdx="1" presStyleCnt="4">
        <dgm:presLayoutVars>
          <dgm:chMax val="0"/>
          <dgm:bulletEnabled val="1"/>
        </dgm:presLayoutVars>
      </dgm:prSet>
      <dgm:spPr/>
    </dgm:pt>
    <dgm:pt modelId="{4B130454-A4B5-475A-AD82-1A4099546F5C}" type="pres">
      <dgm:prSet presAssocID="{45927EBC-47D7-4AD1-89AD-CE4E1832B8E3}" presName="spacer" presStyleCnt="0"/>
      <dgm:spPr/>
    </dgm:pt>
    <dgm:pt modelId="{762BBD76-6ECD-4737-8F17-FA8240E9EF64}" type="pres">
      <dgm:prSet presAssocID="{85F65FDF-61AD-4181-B966-F1698BD07F51}" presName="parentText" presStyleLbl="node1" presStyleIdx="2" presStyleCnt="4">
        <dgm:presLayoutVars>
          <dgm:chMax val="0"/>
          <dgm:bulletEnabled val="1"/>
        </dgm:presLayoutVars>
      </dgm:prSet>
      <dgm:spPr/>
    </dgm:pt>
    <dgm:pt modelId="{96BE4EF2-C648-4519-B70A-D22C0D78DE42}" type="pres">
      <dgm:prSet presAssocID="{D7855D1A-76D0-4391-816A-56CC86519455}" presName="spacer" presStyleCnt="0"/>
      <dgm:spPr/>
    </dgm:pt>
    <dgm:pt modelId="{D0CADE81-153E-4479-91D3-F2803AD8C942}" type="pres">
      <dgm:prSet presAssocID="{2CDFF1A0-2F5E-4A12-B8C0-C6D9CD67E41A}" presName="parentText" presStyleLbl="node1" presStyleIdx="3" presStyleCnt="4">
        <dgm:presLayoutVars>
          <dgm:chMax val="0"/>
          <dgm:bulletEnabled val="1"/>
        </dgm:presLayoutVars>
      </dgm:prSet>
      <dgm:spPr/>
    </dgm:pt>
  </dgm:ptLst>
  <dgm:cxnLst>
    <dgm:cxn modelId="{C736BF07-F732-46A2-9492-0C50A8CA1B9A}" srcId="{75815EBF-733F-4AE5-8CBE-9D98F763856F}" destId="{09E0FC85-D9A3-4EAB-9A6E-C960D7EE2377}" srcOrd="1" destOrd="0" parTransId="{4402F65E-BDD7-470B-A85A-13F31FC0A412}" sibTransId="{45927EBC-47D7-4AD1-89AD-CE4E1832B8E3}"/>
    <dgm:cxn modelId="{246F3716-5B82-44D4-9C97-90E78DD29F81}" type="presOf" srcId="{09E0FC85-D9A3-4EAB-9A6E-C960D7EE2377}" destId="{BAF88DE6-D566-405D-8B2C-44A585581258}" srcOrd="0" destOrd="0" presId="urn:microsoft.com/office/officeart/2005/8/layout/vList2"/>
    <dgm:cxn modelId="{D3A3A42C-C5F2-4AF5-9F0A-06461C18CCA0}" type="presOf" srcId="{85F65FDF-61AD-4181-B966-F1698BD07F51}" destId="{762BBD76-6ECD-4737-8F17-FA8240E9EF64}" srcOrd="0" destOrd="0" presId="urn:microsoft.com/office/officeart/2005/8/layout/vList2"/>
    <dgm:cxn modelId="{8F068240-C390-426C-8366-FE93A5350691}" type="presOf" srcId="{E8080083-1B9C-4E26-800A-F16A6B99FCA8}" destId="{990C6B74-98CF-4913-B326-EDCBAEF32E7C}"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9862E0C3-D980-4DDB-BC6A-70271CEB0BED}" srcId="{75815EBF-733F-4AE5-8CBE-9D98F763856F}" destId="{2CDFF1A0-2F5E-4A12-B8C0-C6D9CD67E41A}" srcOrd="3" destOrd="0" parTransId="{A2FD3717-E39F-47D8-B26A-E22AFE410191}" sibTransId="{D4F5CB8D-B608-4824-8C11-55AB4B456E61}"/>
    <dgm:cxn modelId="{20F7E9CC-9792-443D-B6B6-5A4F73CEBD25}" type="presOf" srcId="{2CDFF1A0-2F5E-4A12-B8C0-C6D9CD67E41A}" destId="{D0CADE81-153E-4479-91D3-F2803AD8C942}" srcOrd="0" destOrd="0" presId="urn:microsoft.com/office/officeart/2005/8/layout/vList2"/>
    <dgm:cxn modelId="{FFB01FD2-7CD3-4DF1-BD0B-48530A717FB9}" srcId="{75815EBF-733F-4AE5-8CBE-9D98F763856F}" destId="{85F65FDF-61AD-4181-B966-F1698BD07F51}" srcOrd="2" destOrd="0" parTransId="{56D04E1E-EAE8-4D0B-B153-CB28BB5C02F5}" sibTransId="{D7855D1A-76D0-4391-816A-56CC86519455}"/>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B4F5608F-DA5E-43E6-B380-F92D51AF43BF}" type="presParOf" srcId="{618147C4-1564-4255-A940-524FE94A13F4}" destId="{BAF88DE6-D566-405D-8B2C-44A585581258}" srcOrd="2" destOrd="0" presId="urn:microsoft.com/office/officeart/2005/8/layout/vList2"/>
    <dgm:cxn modelId="{03AE3F75-F59E-485D-9AA1-6A6FBFE82289}" type="presParOf" srcId="{618147C4-1564-4255-A940-524FE94A13F4}" destId="{4B130454-A4B5-475A-AD82-1A4099546F5C}" srcOrd="3" destOrd="0" presId="urn:microsoft.com/office/officeart/2005/8/layout/vList2"/>
    <dgm:cxn modelId="{6AA09AFD-8CB3-4BA0-8333-0F2C120633D0}" type="presParOf" srcId="{618147C4-1564-4255-A940-524FE94A13F4}" destId="{762BBD76-6ECD-4737-8F17-FA8240E9EF64}" srcOrd="4" destOrd="0" presId="urn:microsoft.com/office/officeart/2005/8/layout/vList2"/>
    <dgm:cxn modelId="{2BFFF9AF-C924-4464-B51D-DF6A44461BD5}" type="presParOf" srcId="{618147C4-1564-4255-A940-524FE94A13F4}" destId="{96BE4EF2-C648-4519-B70A-D22C0D78DE42}" srcOrd="5" destOrd="0" presId="urn:microsoft.com/office/officeart/2005/8/layout/vList2"/>
    <dgm:cxn modelId="{A263363B-1D27-483B-B982-CDD0B838649E}" type="presParOf" srcId="{618147C4-1564-4255-A940-524FE94A13F4}" destId="{D0CADE81-153E-4479-91D3-F2803AD8C94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Dat de eerste onderzoekers het niet goed heeft gedaan</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CCF92F4E-C1DD-4B4A-B66E-CDC3C0C10679}">
      <dgm:prSet custT="1"/>
      <dgm:spPr/>
      <dgm:t>
        <a:bodyPr/>
        <a:lstStyle/>
        <a:p>
          <a:r>
            <a:rPr lang="nl-NL" sz="2000" b="0" i="0" baseline="0" dirty="0">
              <a:solidFill>
                <a:schemeClr val="bg1"/>
              </a:solidFill>
            </a:rPr>
            <a:t>B. Dat ze geen eigen ideeën hebben</a:t>
          </a:r>
          <a:endParaRPr lang="en-US" sz="2000" dirty="0">
            <a:solidFill>
              <a:schemeClr val="bg1"/>
            </a:solidFill>
          </a:endParaRPr>
        </a:p>
      </dgm:t>
    </dgm:pt>
    <dgm:pt modelId="{C667103E-2650-4273-9395-9D9368982C95}" type="parTrans" cxnId="{7B598111-B637-4334-A6E2-9A51AF611E74}">
      <dgm:prSet/>
      <dgm:spPr/>
      <dgm:t>
        <a:bodyPr/>
        <a:lstStyle/>
        <a:p>
          <a:endParaRPr lang="nl-NL"/>
        </a:p>
      </dgm:t>
    </dgm:pt>
    <dgm:pt modelId="{96EB972A-2661-4C28-BD4E-C07FC7E52829}" type="sibTrans" cxnId="{7B598111-B637-4334-A6E2-9A51AF611E74}">
      <dgm:prSet/>
      <dgm:spPr/>
      <dgm:t>
        <a:bodyPr/>
        <a:lstStyle/>
        <a:p>
          <a:endParaRPr lang="nl-NL"/>
        </a:p>
      </dgm:t>
    </dgm:pt>
    <dgm:pt modelId="{22A63591-8DE9-4C50-99B4-1720C0232A28}">
      <dgm:prSet custT="1"/>
      <dgm:spPr/>
      <dgm:t>
        <a:bodyPr/>
        <a:lstStyle/>
        <a:p>
          <a:r>
            <a:rPr lang="nl-NL" sz="2000" b="0" i="0" baseline="0" dirty="0">
              <a:solidFill>
                <a:schemeClr val="bg1"/>
              </a:solidFill>
            </a:rPr>
            <a:t>C. Dat ze tijd over hebben om hetzelfde te doen</a:t>
          </a:r>
          <a:endParaRPr lang="en-US" sz="2000" dirty="0">
            <a:solidFill>
              <a:schemeClr val="bg1"/>
            </a:solidFill>
          </a:endParaRPr>
        </a:p>
      </dgm:t>
    </dgm:pt>
    <dgm:pt modelId="{F4A0D57A-9F82-4404-A090-AD633B0370BD}" type="parTrans" cxnId="{F0F2A0FB-C860-4EBF-A772-A4A3AD1D96EF}">
      <dgm:prSet/>
      <dgm:spPr/>
      <dgm:t>
        <a:bodyPr/>
        <a:lstStyle/>
        <a:p>
          <a:endParaRPr lang="nl-NL"/>
        </a:p>
      </dgm:t>
    </dgm:pt>
    <dgm:pt modelId="{ADCEE35E-F2CB-4D44-9037-685AA3901CE5}" type="sibTrans" cxnId="{F0F2A0FB-C860-4EBF-A772-A4A3AD1D96EF}">
      <dgm:prSet/>
      <dgm:spPr/>
      <dgm:t>
        <a:bodyPr/>
        <a:lstStyle/>
        <a:p>
          <a:endParaRPr lang="nl-NL"/>
        </a:p>
      </dgm:t>
    </dgm:pt>
    <dgm:pt modelId="{0BD45281-BD73-414B-8373-A2F0B02A0C1C}">
      <dgm:prSet custT="1"/>
      <dgm:spPr/>
      <dgm:t>
        <a:bodyPr/>
        <a:lstStyle/>
        <a:p>
          <a:r>
            <a:rPr lang="nl-NL" sz="2000" b="0" i="0" baseline="0" dirty="0">
              <a:solidFill>
                <a:schemeClr val="bg1"/>
              </a:solidFill>
            </a:rPr>
            <a:t>D. Dat ze controleren of de resultaten kloppen</a:t>
          </a:r>
          <a:endParaRPr lang="en-US" sz="2000" dirty="0">
            <a:solidFill>
              <a:schemeClr val="bg1"/>
            </a:solidFill>
          </a:endParaRPr>
        </a:p>
      </dgm:t>
    </dgm:pt>
    <dgm:pt modelId="{23051F2A-0F28-4051-8FB8-72E63587978B}" type="parTrans" cxnId="{EA4222F7-BFD7-4A09-9DF6-6447ED080210}">
      <dgm:prSet/>
      <dgm:spPr/>
      <dgm:t>
        <a:bodyPr/>
        <a:lstStyle/>
        <a:p>
          <a:endParaRPr lang="nl-NL"/>
        </a:p>
      </dgm:t>
    </dgm:pt>
    <dgm:pt modelId="{C5CF0435-56D6-4898-ABFD-F0FA0D06DAAC}" type="sibTrans" cxnId="{EA4222F7-BFD7-4A09-9DF6-6447ED080210}">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AFD3855C-8C6F-49CC-A9F1-B607DD6BE75E}" type="pres">
      <dgm:prSet presAssocID="{CCF92F4E-C1DD-4B4A-B66E-CDC3C0C10679}" presName="parentText" presStyleLbl="node1" presStyleIdx="1" presStyleCnt="4">
        <dgm:presLayoutVars>
          <dgm:chMax val="0"/>
          <dgm:bulletEnabled val="1"/>
        </dgm:presLayoutVars>
      </dgm:prSet>
      <dgm:spPr/>
    </dgm:pt>
    <dgm:pt modelId="{44AEAA92-2E6E-4539-9AAB-472A65FC4884}" type="pres">
      <dgm:prSet presAssocID="{96EB972A-2661-4C28-BD4E-C07FC7E52829}" presName="spacer" presStyleCnt="0"/>
      <dgm:spPr/>
    </dgm:pt>
    <dgm:pt modelId="{8E0AB36E-791D-4EFA-9DF0-4A68B75C29C6}" type="pres">
      <dgm:prSet presAssocID="{22A63591-8DE9-4C50-99B4-1720C0232A28}" presName="parentText" presStyleLbl="node1" presStyleIdx="2" presStyleCnt="4">
        <dgm:presLayoutVars>
          <dgm:chMax val="0"/>
          <dgm:bulletEnabled val="1"/>
        </dgm:presLayoutVars>
      </dgm:prSet>
      <dgm:spPr/>
    </dgm:pt>
    <dgm:pt modelId="{94863809-A7D4-438B-970F-2E052CAD08E7}" type="pres">
      <dgm:prSet presAssocID="{ADCEE35E-F2CB-4D44-9037-685AA3901CE5}" presName="spacer" presStyleCnt="0"/>
      <dgm:spPr/>
    </dgm:pt>
    <dgm:pt modelId="{51958675-369D-4970-962D-2DF424E541C3}" type="pres">
      <dgm:prSet presAssocID="{0BD45281-BD73-414B-8373-A2F0B02A0C1C}" presName="parentText" presStyleLbl="node1" presStyleIdx="3" presStyleCnt="4">
        <dgm:presLayoutVars>
          <dgm:chMax val="0"/>
          <dgm:bulletEnabled val="1"/>
        </dgm:presLayoutVars>
      </dgm:prSet>
      <dgm:spPr/>
    </dgm:pt>
  </dgm:ptLst>
  <dgm:cxnLst>
    <dgm:cxn modelId="{7B598111-B637-4334-A6E2-9A51AF611E74}" srcId="{75815EBF-733F-4AE5-8CBE-9D98F763856F}" destId="{CCF92F4E-C1DD-4B4A-B66E-CDC3C0C10679}" srcOrd="1" destOrd="0" parTransId="{C667103E-2650-4273-9395-9D9368982C95}" sibTransId="{96EB972A-2661-4C28-BD4E-C07FC7E52829}"/>
    <dgm:cxn modelId="{15AAA614-F71C-4C0E-ABFC-5312E560A69C}" type="presOf" srcId="{CCF92F4E-C1DD-4B4A-B66E-CDC3C0C10679}" destId="{AFD3855C-8C6F-49CC-A9F1-B607DD6BE75E}" srcOrd="0" destOrd="0" presId="urn:microsoft.com/office/officeart/2005/8/layout/vList2"/>
    <dgm:cxn modelId="{8F068240-C390-426C-8366-FE93A5350691}" type="presOf" srcId="{E8080083-1B9C-4E26-800A-F16A6B99FCA8}" destId="{990C6B74-98CF-4913-B326-EDCBAEF32E7C}"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8347E6BD-C358-40F4-AD1C-ABDFCAB388B2}" type="presOf" srcId="{0BD45281-BD73-414B-8373-A2F0B02A0C1C}" destId="{51958675-369D-4970-962D-2DF424E541C3}" srcOrd="0" destOrd="0" presId="urn:microsoft.com/office/officeart/2005/8/layout/vList2"/>
    <dgm:cxn modelId="{10948DE0-F333-44C9-ABD6-47BC7C2B3123}" type="presOf" srcId="{22A63591-8DE9-4C50-99B4-1720C0232A28}" destId="{8E0AB36E-791D-4EFA-9DF0-4A68B75C29C6}" srcOrd="0" destOrd="0" presId="urn:microsoft.com/office/officeart/2005/8/layout/vList2"/>
    <dgm:cxn modelId="{EA4222F7-BFD7-4A09-9DF6-6447ED080210}" srcId="{75815EBF-733F-4AE5-8CBE-9D98F763856F}" destId="{0BD45281-BD73-414B-8373-A2F0B02A0C1C}" srcOrd="3" destOrd="0" parTransId="{23051F2A-0F28-4051-8FB8-72E63587978B}" sibTransId="{C5CF0435-56D6-4898-ABFD-F0FA0D06DAAC}"/>
    <dgm:cxn modelId="{F0F2A0FB-C860-4EBF-A772-A4A3AD1D96EF}" srcId="{75815EBF-733F-4AE5-8CBE-9D98F763856F}" destId="{22A63591-8DE9-4C50-99B4-1720C0232A28}" srcOrd="2" destOrd="0" parTransId="{F4A0D57A-9F82-4404-A090-AD633B0370BD}" sibTransId="{ADCEE35E-F2CB-4D44-9037-685AA3901CE5}"/>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5BB8CA54-663A-4007-82DC-24784325BE98}" type="presParOf" srcId="{618147C4-1564-4255-A940-524FE94A13F4}" destId="{AFD3855C-8C6F-49CC-A9F1-B607DD6BE75E}" srcOrd="2" destOrd="0" presId="urn:microsoft.com/office/officeart/2005/8/layout/vList2"/>
    <dgm:cxn modelId="{67A473CF-5A22-46CD-BC75-45D682FD28B1}" type="presParOf" srcId="{618147C4-1564-4255-A940-524FE94A13F4}" destId="{44AEAA92-2E6E-4539-9AAB-472A65FC4884}" srcOrd="3" destOrd="0" presId="urn:microsoft.com/office/officeart/2005/8/layout/vList2"/>
    <dgm:cxn modelId="{71636066-829E-4460-B555-4D840279F180}" type="presParOf" srcId="{618147C4-1564-4255-A940-524FE94A13F4}" destId="{8E0AB36E-791D-4EFA-9DF0-4A68B75C29C6}" srcOrd="4" destOrd="0" presId="urn:microsoft.com/office/officeart/2005/8/layout/vList2"/>
    <dgm:cxn modelId="{C74B8CC6-FB33-4395-B665-55E6E538F141}" type="presParOf" srcId="{618147C4-1564-4255-A940-524FE94A13F4}" destId="{94863809-A7D4-438B-970F-2E052CAD08E7}" srcOrd="5" destOrd="0" presId="urn:microsoft.com/office/officeart/2005/8/layout/vList2"/>
    <dgm:cxn modelId="{B1FAE436-9324-4CB2-8906-A94D9FABE66D}" type="presParOf" srcId="{618147C4-1564-4255-A940-524FE94A13F4}" destId="{51958675-369D-4970-962D-2DF424E541C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a:solidFill>
          <a:schemeClr val="bg2"/>
        </a:solidFill>
      </dgm:spPr>
      <dgm:t>
        <a:bodyPr/>
        <a:lstStyle/>
        <a:p>
          <a:r>
            <a:rPr lang="nl-NL" sz="2000" b="0" i="0" baseline="0" dirty="0">
              <a:solidFill>
                <a:schemeClr val="bg1"/>
              </a:solidFill>
            </a:rPr>
            <a:t>A. Dat de eerste onderzoekers het niet goed heeft gedaan</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CCF92F4E-C1DD-4B4A-B66E-CDC3C0C10679}">
      <dgm:prSet custT="1"/>
      <dgm:spPr>
        <a:solidFill>
          <a:schemeClr val="bg2"/>
        </a:solidFill>
      </dgm:spPr>
      <dgm:t>
        <a:bodyPr/>
        <a:lstStyle/>
        <a:p>
          <a:r>
            <a:rPr lang="nl-NL" sz="2000" b="0" i="0" baseline="0" dirty="0">
              <a:solidFill>
                <a:schemeClr val="bg1"/>
              </a:solidFill>
            </a:rPr>
            <a:t>B. Dat ze geen eigen ideeën hebben</a:t>
          </a:r>
          <a:endParaRPr lang="en-US" sz="2000" dirty="0">
            <a:solidFill>
              <a:schemeClr val="bg1"/>
            </a:solidFill>
          </a:endParaRPr>
        </a:p>
      </dgm:t>
    </dgm:pt>
    <dgm:pt modelId="{C667103E-2650-4273-9395-9D9368982C95}" type="parTrans" cxnId="{7B598111-B637-4334-A6E2-9A51AF611E74}">
      <dgm:prSet/>
      <dgm:spPr/>
      <dgm:t>
        <a:bodyPr/>
        <a:lstStyle/>
        <a:p>
          <a:endParaRPr lang="nl-NL"/>
        </a:p>
      </dgm:t>
    </dgm:pt>
    <dgm:pt modelId="{96EB972A-2661-4C28-BD4E-C07FC7E52829}" type="sibTrans" cxnId="{7B598111-B637-4334-A6E2-9A51AF611E74}">
      <dgm:prSet/>
      <dgm:spPr/>
      <dgm:t>
        <a:bodyPr/>
        <a:lstStyle/>
        <a:p>
          <a:endParaRPr lang="nl-NL"/>
        </a:p>
      </dgm:t>
    </dgm:pt>
    <dgm:pt modelId="{22A63591-8DE9-4C50-99B4-1720C0232A28}">
      <dgm:prSet custT="1"/>
      <dgm:spPr>
        <a:solidFill>
          <a:schemeClr val="bg2"/>
        </a:solidFill>
      </dgm:spPr>
      <dgm:t>
        <a:bodyPr/>
        <a:lstStyle/>
        <a:p>
          <a:r>
            <a:rPr lang="nl-NL" sz="2000" b="0" i="0" baseline="0" dirty="0">
              <a:solidFill>
                <a:schemeClr val="bg1"/>
              </a:solidFill>
            </a:rPr>
            <a:t>C. Dat ze tijd over hebben om hetzelfde te doen</a:t>
          </a:r>
          <a:endParaRPr lang="en-US" sz="2000" dirty="0">
            <a:solidFill>
              <a:schemeClr val="bg1"/>
            </a:solidFill>
          </a:endParaRPr>
        </a:p>
      </dgm:t>
    </dgm:pt>
    <dgm:pt modelId="{F4A0D57A-9F82-4404-A090-AD633B0370BD}" type="parTrans" cxnId="{F0F2A0FB-C860-4EBF-A772-A4A3AD1D96EF}">
      <dgm:prSet/>
      <dgm:spPr/>
      <dgm:t>
        <a:bodyPr/>
        <a:lstStyle/>
        <a:p>
          <a:endParaRPr lang="nl-NL"/>
        </a:p>
      </dgm:t>
    </dgm:pt>
    <dgm:pt modelId="{ADCEE35E-F2CB-4D44-9037-685AA3901CE5}" type="sibTrans" cxnId="{F0F2A0FB-C860-4EBF-A772-A4A3AD1D96EF}">
      <dgm:prSet/>
      <dgm:spPr/>
      <dgm:t>
        <a:bodyPr/>
        <a:lstStyle/>
        <a:p>
          <a:endParaRPr lang="nl-NL"/>
        </a:p>
      </dgm:t>
    </dgm:pt>
    <dgm:pt modelId="{0BD45281-BD73-414B-8373-A2F0B02A0C1C}">
      <dgm:prSet custT="1"/>
      <dgm:spPr/>
      <dgm:t>
        <a:bodyPr/>
        <a:lstStyle/>
        <a:p>
          <a:r>
            <a:rPr lang="nl-NL" sz="2000" b="0" i="0" baseline="0" dirty="0">
              <a:solidFill>
                <a:schemeClr val="bg1"/>
              </a:solidFill>
            </a:rPr>
            <a:t>D. Dat ze controleren of te resultaten kloppen</a:t>
          </a:r>
          <a:endParaRPr lang="en-US" sz="2000" dirty="0">
            <a:solidFill>
              <a:schemeClr val="bg1"/>
            </a:solidFill>
          </a:endParaRPr>
        </a:p>
      </dgm:t>
    </dgm:pt>
    <dgm:pt modelId="{23051F2A-0F28-4051-8FB8-72E63587978B}" type="parTrans" cxnId="{EA4222F7-BFD7-4A09-9DF6-6447ED080210}">
      <dgm:prSet/>
      <dgm:spPr/>
      <dgm:t>
        <a:bodyPr/>
        <a:lstStyle/>
        <a:p>
          <a:endParaRPr lang="nl-NL"/>
        </a:p>
      </dgm:t>
    </dgm:pt>
    <dgm:pt modelId="{C5CF0435-56D6-4898-ABFD-F0FA0D06DAAC}" type="sibTrans" cxnId="{EA4222F7-BFD7-4A09-9DF6-6447ED080210}">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AFD3855C-8C6F-49CC-A9F1-B607DD6BE75E}" type="pres">
      <dgm:prSet presAssocID="{CCF92F4E-C1DD-4B4A-B66E-CDC3C0C10679}" presName="parentText" presStyleLbl="node1" presStyleIdx="1" presStyleCnt="4">
        <dgm:presLayoutVars>
          <dgm:chMax val="0"/>
          <dgm:bulletEnabled val="1"/>
        </dgm:presLayoutVars>
      </dgm:prSet>
      <dgm:spPr/>
    </dgm:pt>
    <dgm:pt modelId="{44AEAA92-2E6E-4539-9AAB-472A65FC4884}" type="pres">
      <dgm:prSet presAssocID="{96EB972A-2661-4C28-BD4E-C07FC7E52829}" presName="spacer" presStyleCnt="0"/>
      <dgm:spPr/>
    </dgm:pt>
    <dgm:pt modelId="{8E0AB36E-791D-4EFA-9DF0-4A68B75C29C6}" type="pres">
      <dgm:prSet presAssocID="{22A63591-8DE9-4C50-99B4-1720C0232A28}" presName="parentText" presStyleLbl="node1" presStyleIdx="2" presStyleCnt="4">
        <dgm:presLayoutVars>
          <dgm:chMax val="0"/>
          <dgm:bulletEnabled val="1"/>
        </dgm:presLayoutVars>
      </dgm:prSet>
      <dgm:spPr/>
    </dgm:pt>
    <dgm:pt modelId="{94863809-A7D4-438B-970F-2E052CAD08E7}" type="pres">
      <dgm:prSet presAssocID="{ADCEE35E-F2CB-4D44-9037-685AA3901CE5}" presName="spacer" presStyleCnt="0"/>
      <dgm:spPr/>
    </dgm:pt>
    <dgm:pt modelId="{51958675-369D-4970-962D-2DF424E541C3}" type="pres">
      <dgm:prSet presAssocID="{0BD45281-BD73-414B-8373-A2F0B02A0C1C}" presName="parentText" presStyleLbl="node1" presStyleIdx="3" presStyleCnt="4">
        <dgm:presLayoutVars>
          <dgm:chMax val="0"/>
          <dgm:bulletEnabled val="1"/>
        </dgm:presLayoutVars>
      </dgm:prSet>
      <dgm:spPr/>
    </dgm:pt>
  </dgm:ptLst>
  <dgm:cxnLst>
    <dgm:cxn modelId="{7B598111-B637-4334-A6E2-9A51AF611E74}" srcId="{75815EBF-733F-4AE5-8CBE-9D98F763856F}" destId="{CCF92F4E-C1DD-4B4A-B66E-CDC3C0C10679}" srcOrd="1" destOrd="0" parTransId="{C667103E-2650-4273-9395-9D9368982C95}" sibTransId="{96EB972A-2661-4C28-BD4E-C07FC7E52829}"/>
    <dgm:cxn modelId="{15AAA614-F71C-4C0E-ABFC-5312E560A69C}" type="presOf" srcId="{CCF92F4E-C1DD-4B4A-B66E-CDC3C0C10679}" destId="{AFD3855C-8C6F-49CC-A9F1-B607DD6BE75E}" srcOrd="0" destOrd="0" presId="urn:microsoft.com/office/officeart/2005/8/layout/vList2"/>
    <dgm:cxn modelId="{8F068240-C390-426C-8366-FE93A5350691}" type="presOf" srcId="{E8080083-1B9C-4E26-800A-F16A6B99FCA8}" destId="{990C6B74-98CF-4913-B326-EDCBAEF32E7C}"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8347E6BD-C358-40F4-AD1C-ABDFCAB388B2}" type="presOf" srcId="{0BD45281-BD73-414B-8373-A2F0B02A0C1C}" destId="{51958675-369D-4970-962D-2DF424E541C3}" srcOrd="0" destOrd="0" presId="urn:microsoft.com/office/officeart/2005/8/layout/vList2"/>
    <dgm:cxn modelId="{10948DE0-F333-44C9-ABD6-47BC7C2B3123}" type="presOf" srcId="{22A63591-8DE9-4C50-99B4-1720C0232A28}" destId="{8E0AB36E-791D-4EFA-9DF0-4A68B75C29C6}" srcOrd="0" destOrd="0" presId="urn:microsoft.com/office/officeart/2005/8/layout/vList2"/>
    <dgm:cxn modelId="{EA4222F7-BFD7-4A09-9DF6-6447ED080210}" srcId="{75815EBF-733F-4AE5-8CBE-9D98F763856F}" destId="{0BD45281-BD73-414B-8373-A2F0B02A0C1C}" srcOrd="3" destOrd="0" parTransId="{23051F2A-0F28-4051-8FB8-72E63587978B}" sibTransId="{C5CF0435-56D6-4898-ABFD-F0FA0D06DAAC}"/>
    <dgm:cxn modelId="{F0F2A0FB-C860-4EBF-A772-A4A3AD1D96EF}" srcId="{75815EBF-733F-4AE5-8CBE-9D98F763856F}" destId="{22A63591-8DE9-4C50-99B4-1720C0232A28}" srcOrd="2" destOrd="0" parTransId="{F4A0D57A-9F82-4404-A090-AD633B0370BD}" sibTransId="{ADCEE35E-F2CB-4D44-9037-685AA3901CE5}"/>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5BB8CA54-663A-4007-82DC-24784325BE98}" type="presParOf" srcId="{618147C4-1564-4255-A940-524FE94A13F4}" destId="{AFD3855C-8C6F-49CC-A9F1-B607DD6BE75E}" srcOrd="2" destOrd="0" presId="urn:microsoft.com/office/officeart/2005/8/layout/vList2"/>
    <dgm:cxn modelId="{67A473CF-5A22-46CD-BC75-45D682FD28B1}" type="presParOf" srcId="{618147C4-1564-4255-A940-524FE94A13F4}" destId="{44AEAA92-2E6E-4539-9AAB-472A65FC4884}" srcOrd="3" destOrd="0" presId="urn:microsoft.com/office/officeart/2005/8/layout/vList2"/>
    <dgm:cxn modelId="{71636066-829E-4460-B555-4D840279F180}" type="presParOf" srcId="{618147C4-1564-4255-A940-524FE94A13F4}" destId="{8E0AB36E-791D-4EFA-9DF0-4A68B75C29C6}" srcOrd="4" destOrd="0" presId="urn:microsoft.com/office/officeart/2005/8/layout/vList2"/>
    <dgm:cxn modelId="{C74B8CC6-FB33-4395-B665-55E6E538F141}" type="presParOf" srcId="{618147C4-1564-4255-A940-524FE94A13F4}" destId="{94863809-A7D4-438B-970F-2E052CAD08E7}" srcOrd="5" destOrd="0" presId="urn:microsoft.com/office/officeart/2005/8/layout/vList2"/>
    <dgm:cxn modelId="{B1FAE436-9324-4CB2-8906-A94D9FABE66D}" type="presParOf" srcId="{618147C4-1564-4255-A940-524FE94A13F4}" destId="{51958675-369D-4970-962D-2DF424E541C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Door vragenlijsten</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DAE20F69-D954-4A64-8592-55A0579C18DE}">
      <dgm:prSet custT="1"/>
      <dgm:spPr/>
      <dgm:t>
        <a:bodyPr/>
        <a:lstStyle/>
        <a:p>
          <a:r>
            <a:rPr lang="nl-NL" sz="2000" b="0" i="0" baseline="0" dirty="0">
              <a:solidFill>
                <a:schemeClr val="bg1"/>
              </a:solidFill>
            </a:rPr>
            <a:t>B. Door proefjes te doen</a:t>
          </a:r>
          <a:endParaRPr lang="en-US" sz="2000" dirty="0">
            <a:solidFill>
              <a:schemeClr val="bg1"/>
            </a:solidFill>
          </a:endParaRPr>
        </a:p>
      </dgm:t>
    </dgm:pt>
    <dgm:pt modelId="{66FF0B55-E893-46BD-8AB8-94DA0961928C}" type="parTrans" cxnId="{B4D96052-ED6B-4070-A5A1-F9C9CD002E49}">
      <dgm:prSet/>
      <dgm:spPr/>
    </dgm:pt>
    <dgm:pt modelId="{6E923304-07EA-40BC-A97B-5E257C867004}" type="sibTrans" cxnId="{B4D96052-ED6B-4070-A5A1-F9C9CD002E49}">
      <dgm:prSet/>
      <dgm:spPr/>
    </dgm:pt>
    <dgm:pt modelId="{B476AA6B-D32A-46CE-BF6F-BFEB5AAED29A}">
      <dgm:prSet custT="1"/>
      <dgm:spPr/>
      <dgm:t>
        <a:bodyPr/>
        <a:lstStyle/>
        <a:p>
          <a:r>
            <a:rPr lang="nl-NL" sz="2000" b="0" i="0" baseline="0" dirty="0">
              <a:solidFill>
                <a:schemeClr val="bg1"/>
              </a:solidFill>
            </a:rPr>
            <a:t>C. Door ergens naar te kijken</a:t>
          </a:r>
          <a:endParaRPr lang="en-US" sz="2000" dirty="0">
            <a:solidFill>
              <a:schemeClr val="bg1"/>
            </a:solidFill>
          </a:endParaRPr>
        </a:p>
      </dgm:t>
    </dgm:pt>
    <dgm:pt modelId="{B3C975D5-9CDA-4B01-B173-17DD481114B4}" type="parTrans" cxnId="{077352EB-DB98-4F8C-96FB-FFFDAD63CF00}">
      <dgm:prSet/>
      <dgm:spPr/>
    </dgm:pt>
    <dgm:pt modelId="{51F6B933-143A-48A1-9507-47EFBE391181}" type="sibTrans" cxnId="{077352EB-DB98-4F8C-96FB-FFFDAD63CF00}">
      <dgm:prSet/>
      <dgm:spPr/>
    </dgm:pt>
    <dgm:pt modelId="{33304350-9D1E-4D4B-827B-BD21F0822CE2}">
      <dgm:prSet custT="1"/>
      <dgm:spPr/>
      <dgm:t>
        <a:bodyPr/>
        <a:lstStyle/>
        <a:p>
          <a:r>
            <a:rPr lang="nl-NL" sz="2000" b="0" i="0" baseline="0" dirty="0">
              <a:solidFill>
                <a:schemeClr val="bg1"/>
              </a:solidFill>
            </a:rPr>
            <a:t>D. Door met mensen te praten</a:t>
          </a:r>
          <a:endParaRPr lang="en-US" sz="2000" dirty="0">
            <a:solidFill>
              <a:schemeClr val="bg1"/>
            </a:solidFill>
          </a:endParaRPr>
        </a:p>
      </dgm:t>
    </dgm:pt>
    <dgm:pt modelId="{E5AF84B4-A12B-4FBE-847E-249CC2C9FA54}" type="parTrans" cxnId="{B8523D37-E8C9-4E28-B62A-0BF920DCCAC5}">
      <dgm:prSet/>
      <dgm:spPr/>
    </dgm:pt>
    <dgm:pt modelId="{4C694DD6-0694-4F8F-A6B4-8BA0FDC4DB26}" type="sibTrans" cxnId="{B8523D37-E8C9-4E28-B62A-0BF920DCCAC5}">
      <dgm:prSet/>
      <dgm:spPr/>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70D00FD3-E057-4D95-BCA2-41812F90CC8D}" type="pres">
      <dgm:prSet presAssocID="{DAE20F69-D954-4A64-8592-55A0579C18DE}" presName="parentText" presStyleLbl="node1" presStyleIdx="1" presStyleCnt="4">
        <dgm:presLayoutVars>
          <dgm:chMax val="0"/>
          <dgm:bulletEnabled val="1"/>
        </dgm:presLayoutVars>
      </dgm:prSet>
      <dgm:spPr/>
    </dgm:pt>
    <dgm:pt modelId="{17E871DA-E837-4E29-9BCD-1BFB6B239709}" type="pres">
      <dgm:prSet presAssocID="{6E923304-07EA-40BC-A97B-5E257C867004}" presName="spacer" presStyleCnt="0"/>
      <dgm:spPr/>
    </dgm:pt>
    <dgm:pt modelId="{FC1513C4-D1AC-4068-8AB9-80546FEB076A}" type="pres">
      <dgm:prSet presAssocID="{B476AA6B-D32A-46CE-BF6F-BFEB5AAED29A}" presName="parentText" presStyleLbl="node1" presStyleIdx="2" presStyleCnt="4">
        <dgm:presLayoutVars>
          <dgm:chMax val="0"/>
          <dgm:bulletEnabled val="1"/>
        </dgm:presLayoutVars>
      </dgm:prSet>
      <dgm:spPr/>
    </dgm:pt>
    <dgm:pt modelId="{C66BD744-6736-45CC-9458-D1C263606C70}" type="pres">
      <dgm:prSet presAssocID="{51F6B933-143A-48A1-9507-47EFBE391181}" presName="spacer" presStyleCnt="0"/>
      <dgm:spPr/>
    </dgm:pt>
    <dgm:pt modelId="{626189AC-2EAE-4B05-A41F-A8701FFDE424}" type="pres">
      <dgm:prSet presAssocID="{33304350-9D1E-4D4B-827B-BD21F0822CE2}" presName="parentText" presStyleLbl="node1" presStyleIdx="3" presStyleCnt="4">
        <dgm:presLayoutVars>
          <dgm:chMax val="0"/>
          <dgm:bulletEnabled val="1"/>
        </dgm:presLayoutVars>
      </dgm:prSet>
      <dgm:spPr/>
    </dgm:pt>
  </dgm:ptLst>
  <dgm:cxnLst>
    <dgm:cxn modelId="{92CFFA16-0544-48B1-8BF8-70E0797808D2}" type="presOf" srcId="{33304350-9D1E-4D4B-827B-BD21F0822CE2}" destId="{626189AC-2EAE-4B05-A41F-A8701FFDE424}" srcOrd="0" destOrd="0" presId="urn:microsoft.com/office/officeart/2005/8/layout/vList2"/>
    <dgm:cxn modelId="{B8523D37-E8C9-4E28-B62A-0BF920DCCAC5}" srcId="{75815EBF-733F-4AE5-8CBE-9D98F763856F}" destId="{33304350-9D1E-4D4B-827B-BD21F0822CE2}" srcOrd="3" destOrd="0" parTransId="{E5AF84B4-A12B-4FBE-847E-249CC2C9FA54}" sibTransId="{4C694DD6-0694-4F8F-A6B4-8BA0FDC4DB26}"/>
    <dgm:cxn modelId="{8F068240-C390-426C-8366-FE93A5350691}" type="presOf" srcId="{E8080083-1B9C-4E26-800A-F16A6B99FCA8}" destId="{990C6B74-98CF-4913-B326-EDCBAEF32E7C}" srcOrd="0" destOrd="0" presId="urn:microsoft.com/office/officeart/2005/8/layout/vList2"/>
    <dgm:cxn modelId="{49954A70-58E9-48FC-BCE6-54532F0415E3}" type="presOf" srcId="{DAE20F69-D954-4A64-8592-55A0579C18DE}" destId="{70D00FD3-E057-4D95-BCA2-41812F90CC8D}" srcOrd="0" destOrd="0" presId="urn:microsoft.com/office/officeart/2005/8/layout/vList2"/>
    <dgm:cxn modelId="{B4D96052-ED6B-4070-A5A1-F9C9CD002E49}" srcId="{75815EBF-733F-4AE5-8CBE-9D98F763856F}" destId="{DAE20F69-D954-4A64-8592-55A0579C18DE}" srcOrd="1" destOrd="0" parTransId="{66FF0B55-E893-46BD-8AB8-94DA0961928C}" sibTransId="{6E923304-07EA-40BC-A97B-5E257C867004}"/>
    <dgm:cxn modelId="{71BE6655-0C28-414D-A467-EE5D744667AE}" type="presOf" srcId="{B476AA6B-D32A-46CE-BF6F-BFEB5AAED29A}" destId="{FC1513C4-D1AC-4068-8AB9-80546FEB076A}"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077352EB-DB98-4F8C-96FB-FFFDAD63CF00}" srcId="{75815EBF-733F-4AE5-8CBE-9D98F763856F}" destId="{B476AA6B-D32A-46CE-BF6F-BFEB5AAED29A}" srcOrd="2" destOrd="0" parTransId="{B3C975D5-9CDA-4B01-B173-17DD481114B4}" sibTransId="{51F6B933-143A-48A1-9507-47EFBE391181}"/>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A52413F9-3923-4DB7-840D-556FD260B73B}" type="presParOf" srcId="{618147C4-1564-4255-A940-524FE94A13F4}" destId="{70D00FD3-E057-4D95-BCA2-41812F90CC8D}" srcOrd="2" destOrd="0" presId="urn:microsoft.com/office/officeart/2005/8/layout/vList2"/>
    <dgm:cxn modelId="{6847496F-AF23-4DA1-8E05-96B91924A538}" type="presParOf" srcId="{618147C4-1564-4255-A940-524FE94A13F4}" destId="{17E871DA-E837-4E29-9BCD-1BFB6B239709}" srcOrd="3" destOrd="0" presId="urn:microsoft.com/office/officeart/2005/8/layout/vList2"/>
    <dgm:cxn modelId="{4F7FCF80-6D3F-4E4E-8D6E-DD419AD7BFF3}" type="presParOf" srcId="{618147C4-1564-4255-A940-524FE94A13F4}" destId="{FC1513C4-D1AC-4068-8AB9-80546FEB076A}" srcOrd="4" destOrd="0" presId="urn:microsoft.com/office/officeart/2005/8/layout/vList2"/>
    <dgm:cxn modelId="{6040C884-33BD-49BB-B80B-3A51D6075E36}" type="presParOf" srcId="{618147C4-1564-4255-A940-524FE94A13F4}" destId="{C66BD744-6736-45CC-9458-D1C263606C70}" srcOrd="5" destOrd="0" presId="urn:microsoft.com/office/officeart/2005/8/layout/vList2"/>
    <dgm:cxn modelId="{C394A23B-4C43-4271-B06A-AD22497B8087}" type="presParOf" srcId="{618147C4-1564-4255-A940-524FE94A13F4}" destId="{626189AC-2EAE-4B05-A41F-A8701FFDE42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Door vragenlijsten</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DAE20F69-D954-4A64-8592-55A0579C18DE}">
      <dgm:prSet custT="1"/>
      <dgm:spPr/>
      <dgm:t>
        <a:bodyPr/>
        <a:lstStyle/>
        <a:p>
          <a:r>
            <a:rPr lang="nl-NL" sz="2000" b="0" i="0" baseline="0" dirty="0">
              <a:solidFill>
                <a:schemeClr val="bg1"/>
              </a:solidFill>
            </a:rPr>
            <a:t>B. Door proefjes te doen</a:t>
          </a:r>
          <a:endParaRPr lang="en-US" sz="2000" dirty="0">
            <a:solidFill>
              <a:schemeClr val="bg1"/>
            </a:solidFill>
          </a:endParaRPr>
        </a:p>
      </dgm:t>
    </dgm:pt>
    <dgm:pt modelId="{66FF0B55-E893-46BD-8AB8-94DA0961928C}" type="parTrans" cxnId="{B4D96052-ED6B-4070-A5A1-F9C9CD002E49}">
      <dgm:prSet/>
      <dgm:spPr/>
      <dgm:t>
        <a:bodyPr/>
        <a:lstStyle/>
        <a:p>
          <a:endParaRPr lang="nl-NL"/>
        </a:p>
      </dgm:t>
    </dgm:pt>
    <dgm:pt modelId="{6E923304-07EA-40BC-A97B-5E257C867004}" type="sibTrans" cxnId="{B4D96052-ED6B-4070-A5A1-F9C9CD002E49}">
      <dgm:prSet/>
      <dgm:spPr/>
      <dgm:t>
        <a:bodyPr/>
        <a:lstStyle/>
        <a:p>
          <a:endParaRPr lang="nl-NL"/>
        </a:p>
      </dgm:t>
    </dgm:pt>
    <dgm:pt modelId="{B476AA6B-D32A-46CE-BF6F-BFEB5AAED29A}">
      <dgm:prSet custT="1"/>
      <dgm:spPr/>
      <dgm:t>
        <a:bodyPr/>
        <a:lstStyle/>
        <a:p>
          <a:r>
            <a:rPr lang="nl-NL" sz="2000" b="0" i="0" baseline="0" dirty="0">
              <a:solidFill>
                <a:schemeClr val="bg1"/>
              </a:solidFill>
            </a:rPr>
            <a:t>C. Door ergens naar te kijken</a:t>
          </a:r>
          <a:endParaRPr lang="en-US" sz="2000" dirty="0">
            <a:solidFill>
              <a:schemeClr val="bg1"/>
            </a:solidFill>
          </a:endParaRPr>
        </a:p>
      </dgm:t>
    </dgm:pt>
    <dgm:pt modelId="{B3C975D5-9CDA-4B01-B173-17DD481114B4}" type="parTrans" cxnId="{077352EB-DB98-4F8C-96FB-FFFDAD63CF00}">
      <dgm:prSet/>
      <dgm:spPr/>
      <dgm:t>
        <a:bodyPr/>
        <a:lstStyle/>
        <a:p>
          <a:endParaRPr lang="nl-NL"/>
        </a:p>
      </dgm:t>
    </dgm:pt>
    <dgm:pt modelId="{51F6B933-143A-48A1-9507-47EFBE391181}" type="sibTrans" cxnId="{077352EB-DB98-4F8C-96FB-FFFDAD63CF00}">
      <dgm:prSet/>
      <dgm:spPr/>
      <dgm:t>
        <a:bodyPr/>
        <a:lstStyle/>
        <a:p>
          <a:endParaRPr lang="nl-NL"/>
        </a:p>
      </dgm:t>
    </dgm:pt>
    <dgm:pt modelId="{33304350-9D1E-4D4B-827B-BD21F0822CE2}">
      <dgm:prSet custT="1"/>
      <dgm:spPr/>
      <dgm:t>
        <a:bodyPr/>
        <a:lstStyle/>
        <a:p>
          <a:r>
            <a:rPr lang="nl-NL" sz="2000" b="0" i="0" baseline="0" dirty="0">
              <a:solidFill>
                <a:schemeClr val="bg1"/>
              </a:solidFill>
            </a:rPr>
            <a:t>D. Door met mensen te praten</a:t>
          </a:r>
          <a:endParaRPr lang="en-US" sz="2000" dirty="0">
            <a:solidFill>
              <a:schemeClr val="bg1"/>
            </a:solidFill>
          </a:endParaRPr>
        </a:p>
      </dgm:t>
    </dgm:pt>
    <dgm:pt modelId="{E5AF84B4-A12B-4FBE-847E-249CC2C9FA54}" type="parTrans" cxnId="{B8523D37-E8C9-4E28-B62A-0BF920DCCAC5}">
      <dgm:prSet/>
      <dgm:spPr/>
      <dgm:t>
        <a:bodyPr/>
        <a:lstStyle/>
        <a:p>
          <a:endParaRPr lang="nl-NL"/>
        </a:p>
      </dgm:t>
    </dgm:pt>
    <dgm:pt modelId="{4C694DD6-0694-4F8F-A6B4-8BA0FDC4DB26}" type="sibTrans" cxnId="{B8523D37-E8C9-4E28-B62A-0BF920DCCAC5}">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70D00FD3-E057-4D95-BCA2-41812F90CC8D}" type="pres">
      <dgm:prSet presAssocID="{DAE20F69-D954-4A64-8592-55A0579C18DE}" presName="parentText" presStyleLbl="node1" presStyleIdx="1" presStyleCnt="4">
        <dgm:presLayoutVars>
          <dgm:chMax val="0"/>
          <dgm:bulletEnabled val="1"/>
        </dgm:presLayoutVars>
      </dgm:prSet>
      <dgm:spPr/>
    </dgm:pt>
    <dgm:pt modelId="{17E871DA-E837-4E29-9BCD-1BFB6B239709}" type="pres">
      <dgm:prSet presAssocID="{6E923304-07EA-40BC-A97B-5E257C867004}" presName="spacer" presStyleCnt="0"/>
      <dgm:spPr/>
    </dgm:pt>
    <dgm:pt modelId="{FC1513C4-D1AC-4068-8AB9-80546FEB076A}" type="pres">
      <dgm:prSet presAssocID="{B476AA6B-D32A-46CE-BF6F-BFEB5AAED29A}" presName="parentText" presStyleLbl="node1" presStyleIdx="2" presStyleCnt="4">
        <dgm:presLayoutVars>
          <dgm:chMax val="0"/>
          <dgm:bulletEnabled val="1"/>
        </dgm:presLayoutVars>
      </dgm:prSet>
      <dgm:spPr/>
    </dgm:pt>
    <dgm:pt modelId="{C66BD744-6736-45CC-9458-D1C263606C70}" type="pres">
      <dgm:prSet presAssocID="{51F6B933-143A-48A1-9507-47EFBE391181}" presName="spacer" presStyleCnt="0"/>
      <dgm:spPr/>
    </dgm:pt>
    <dgm:pt modelId="{626189AC-2EAE-4B05-A41F-A8701FFDE424}" type="pres">
      <dgm:prSet presAssocID="{33304350-9D1E-4D4B-827B-BD21F0822CE2}" presName="parentText" presStyleLbl="node1" presStyleIdx="3" presStyleCnt="4">
        <dgm:presLayoutVars>
          <dgm:chMax val="0"/>
          <dgm:bulletEnabled val="1"/>
        </dgm:presLayoutVars>
      </dgm:prSet>
      <dgm:spPr/>
    </dgm:pt>
  </dgm:ptLst>
  <dgm:cxnLst>
    <dgm:cxn modelId="{92CFFA16-0544-48B1-8BF8-70E0797808D2}" type="presOf" srcId="{33304350-9D1E-4D4B-827B-BD21F0822CE2}" destId="{626189AC-2EAE-4B05-A41F-A8701FFDE424}" srcOrd="0" destOrd="0" presId="urn:microsoft.com/office/officeart/2005/8/layout/vList2"/>
    <dgm:cxn modelId="{B8523D37-E8C9-4E28-B62A-0BF920DCCAC5}" srcId="{75815EBF-733F-4AE5-8CBE-9D98F763856F}" destId="{33304350-9D1E-4D4B-827B-BD21F0822CE2}" srcOrd="3" destOrd="0" parTransId="{E5AF84B4-A12B-4FBE-847E-249CC2C9FA54}" sibTransId="{4C694DD6-0694-4F8F-A6B4-8BA0FDC4DB26}"/>
    <dgm:cxn modelId="{8F068240-C390-426C-8366-FE93A5350691}" type="presOf" srcId="{E8080083-1B9C-4E26-800A-F16A6B99FCA8}" destId="{990C6B74-98CF-4913-B326-EDCBAEF32E7C}" srcOrd="0" destOrd="0" presId="urn:microsoft.com/office/officeart/2005/8/layout/vList2"/>
    <dgm:cxn modelId="{49954A70-58E9-48FC-BCE6-54532F0415E3}" type="presOf" srcId="{DAE20F69-D954-4A64-8592-55A0579C18DE}" destId="{70D00FD3-E057-4D95-BCA2-41812F90CC8D}" srcOrd="0" destOrd="0" presId="urn:microsoft.com/office/officeart/2005/8/layout/vList2"/>
    <dgm:cxn modelId="{B4D96052-ED6B-4070-A5A1-F9C9CD002E49}" srcId="{75815EBF-733F-4AE5-8CBE-9D98F763856F}" destId="{DAE20F69-D954-4A64-8592-55A0579C18DE}" srcOrd="1" destOrd="0" parTransId="{66FF0B55-E893-46BD-8AB8-94DA0961928C}" sibTransId="{6E923304-07EA-40BC-A97B-5E257C867004}"/>
    <dgm:cxn modelId="{71BE6655-0C28-414D-A467-EE5D744667AE}" type="presOf" srcId="{B476AA6B-D32A-46CE-BF6F-BFEB5AAED29A}" destId="{FC1513C4-D1AC-4068-8AB9-80546FEB076A}"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077352EB-DB98-4F8C-96FB-FFFDAD63CF00}" srcId="{75815EBF-733F-4AE5-8CBE-9D98F763856F}" destId="{B476AA6B-D32A-46CE-BF6F-BFEB5AAED29A}" srcOrd="2" destOrd="0" parTransId="{B3C975D5-9CDA-4B01-B173-17DD481114B4}" sibTransId="{51F6B933-143A-48A1-9507-47EFBE391181}"/>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A52413F9-3923-4DB7-840D-556FD260B73B}" type="presParOf" srcId="{618147C4-1564-4255-A940-524FE94A13F4}" destId="{70D00FD3-E057-4D95-BCA2-41812F90CC8D}" srcOrd="2" destOrd="0" presId="urn:microsoft.com/office/officeart/2005/8/layout/vList2"/>
    <dgm:cxn modelId="{6847496F-AF23-4DA1-8E05-96B91924A538}" type="presParOf" srcId="{618147C4-1564-4255-A940-524FE94A13F4}" destId="{17E871DA-E837-4E29-9BCD-1BFB6B239709}" srcOrd="3" destOrd="0" presId="urn:microsoft.com/office/officeart/2005/8/layout/vList2"/>
    <dgm:cxn modelId="{4F7FCF80-6D3F-4E4E-8D6E-DD419AD7BFF3}" type="presParOf" srcId="{618147C4-1564-4255-A940-524FE94A13F4}" destId="{FC1513C4-D1AC-4068-8AB9-80546FEB076A}" srcOrd="4" destOrd="0" presId="urn:microsoft.com/office/officeart/2005/8/layout/vList2"/>
    <dgm:cxn modelId="{6040C884-33BD-49BB-B80B-3A51D6075E36}" type="presParOf" srcId="{618147C4-1564-4255-A940-524FE94A13F4}" destId="{C66BD744-6736-45CC-9458-D1C263606C70}" srcOrd="5" destOrd="0" presId="urn:microsoft.com/office/officeart/2005/8/layout/vList2"/>
    <dgm:cxn modelId="{C394A23B-4C43-4271-B06A-AD22497B8087}" type="presParOf" srcId="{618147C4-1564-4255-A940-524FE94A13F4}" destId="{626189AC-2EAE-4B05-A41F-A8701FFDE42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t>A. Door het experiment één keer uit te voeren.</a:t>
          </a:r>
          <a:endParaRPr lang="en-US" sz="2000" dirty="0"/>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92EDFE4B-B338-4A1E-8265-7E260AB7A6E8}">
      <dgm:prSet custT="1"/>
      <dgm:spPr/>
      <dgm:t>
        <a:bodyPr/>
        <a:lstStyle/>
        <a:p>
          <a:r>
            <a:rPr lang="nl-NL" sz="2000" b="0" i="0" baseline="0" dirty="0"/>
            <a:t>B. Door de uitkomst te raden.</a:t>
          </a:r>
          <a:endParaRPr lang="en-US" sz="2000" dirty="0"/>
        </a:p>
      </dgm:t>
    </dgm:pt>
    <dgm:pt modelId="{A08727FE-1FA0-4A94-AADA-B81A6E44BAFE}" type="parTrans" cxnId="{7A5DA9B0-C8CC-41AB-A4EF-6F27454441AC}">
      <dgm:prSet/>
      <dgm:spPr/>
      <dgm:t>
        <a:bodyPr/>
        <a:lstStyle/>
        <a:p>
          <a:endParaRPr lang="en-US"/>
        </a:p>
      </dgm:t>
    </dgm:pt>
    <dgm:pt modelId="{67E9C53D-F0A1-4E5B-9290-E1B6EFA4BF2C}" type="sibTrans" cxnId="{7A5DA9B0-C8CC-41AB-A4EF-6F27454441AC}">
      <dgm:prSet/>
      <dgm:spPr/>
      <dgm:t>
        <a:bodyPr/>
        <a:lstStyle/>
        <a:p>
          <a:endParaRPr lang="en-US"/>
        </a:p>
      </dgm:t>
    </dgm:pt>
    <dgm:pt modelId="{549BEE47-A933-4FE5-9359-651AF8209C21}">
      <dgm:prSet custT="1"/>
      <dgm:spPr/>
      <dgm:t>
        <a:bodyPr/>
        <a:lstStyle/>
        <a:p>
          <a:r>
            <a:rPr lang="nl-NL" sz="2000" b="0" i="0" baseline="0" dirty="0"/>
            <a:t>C. Door het experiment meerdere keren te herhalen.</a:t>
          </a:r>
          <a:endParaRPr lang="en-US" sz="2000" dirty="0"/>
        </a:p>
      </dgm:t>
    </dgm:pt>
    <dgm:pt modelId="{B338A0D6-8BA9-4AAF-8F5D-6825121FD5F8}" type="parTrans" cxnId="{2B056ABE-40EC-440A-BB1E-194AA0AFE417}">
      <dgm:prSet/>
      <dgm:spPr/>
      <dgm:t>
        <a:bodyPr/>
        <a:lstStyle/>
        <a:p>
          <a:endParaRPr lang="en-US"/>
        </a:p>
      </dgm:t>
    </dgm:pt>
    <dgm:pt modelId="{2C99CCC9-FBD3-4C1A-844B-EED4C24C2B9B}" type="sibTrans" cxnId="{2B056ABE-40EC-440A-BB1E-194AA0AFE417}">
      <dgm:prSet/>
      <dgm:spPr/>
      <dgm:t>
        <a:bodyPr/>
        <a:lstStyle/>
        <a:p>
          <a:endParaRPr lang="en-US"/>
        </a:p>
      </dgm:t>
    </dgm:pt>
    <dgm:pt modelId="{3BCF1711-30AB-4A5F-A013-35D55779D986}">
      <dgm:prSet custT="1"/>
      <dgm:spPr/>
      <dgm:t>
        <a:bodyPr/>
        <a:lstStyle/>
        <a:p>
          <a:r>
            <a:rPr lang="nl-NL" sz="2000" b="0" i="0" baseline="0" dirty="0"/>
            <a:t>D. Door te kijken naar wat andere mensen ervan vinden.</a:t>
          </a:r>
          <a:endParaRPr lang="en-US" sz="2000" dirty="0"/>
        </a:p>
      </dgm:t>
    </dgm:pt>
    <dgm:pt modelId="{B2426307-5E63-41D7-8441-D9154DFFB020}" type="parTrans" cxnId="{223C072D-4187-43DB-9877-B940CDABE7B2}">
      <dgm:prSet/>
      <dgm:spPr/>
      <dgm:t>
        <a:bodyPr/>
        <a:lstStyle/>
        <a:p>
          <a:endParaRPr lang="en-US"/>
        </a:p>
      </dgm:t>
    </dgm:pt>
    <dgm:pt modelId="{470E096A-0251-414C-BBED-199132D85292}" type="sibTrans" cxnId="{223C072D-4187-43DB-9877-B940CDABE7B2}">
      <dgm:prSet/>
      <dgm:spPr/>
      <dgm:t>
        <a:bodyPr/>
        <a:lstStyle/>
        <a:p>
          <a:endParaRPr lang="en-US"/>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dgm:presLayoutVars>
          <dgm:chMax val="0"/>
          <dgm:bulletEnabled val="1"/>
        </dgm:presLayoutVars>
      </dgm:prSet>
      <dgm:spPr/>
    </dgm:pt>
    <dgm:pt modelId="{FF325D85-8FC3-46AB-96EE-AE9042CB4A00}" type="pres">
      <dgm:prSet presAssocID="{AAD81F48-1D04-4526-8447-5CAA68BBC75F}" presName="spacer" presStyleCnt="0"/>
      <dgm:spPr/>
    </dgm:pt>
    <dgm:pt modelId="{5AF8AB98-A290-4F21-8D0C-EB1FD6C1FF84}" type="pres">
      <dgm:prSet presAssocID="{92EDFE4B-B338-4A1E-8265-7E260AB7A6E8}" presName="parentText" presStyleLbl="node1" presStyleIdx="1" presStyleCnt="4">
        <dgm:presLayoutVars>
          <dgm:chMax val="0"/>
          <dgm:bulletEnabled val="1"/>
        </dgm:presLayoutVars>
      </dgm:prSet>
      <dgm:spPr/>
    </dgm:pt>
    <dgm:pt modelId="{1C55E8F8-79F4-4408-AF3C-D6D364EEBA1A}" type="pres">
      <dgm:prSet presAssocID="{67E9C53D-F0A1-4E5B-9290-E1B6EFA4BF2C}" presName="spacer" presStyleCnt="0"/>
      <dgm:spPr/>
    </dgm:pt>
    <dgm:pt modelId="{2C8F8D2F-BFA5-4EAC-BC82-CCBEA1E46C82}" type="pres">
      <dgm:prSet presAssocID="{549BEE47-A933-4FE5-9359-651AF8209C21}" presName="parentText" presStyleLbl="node1" presStyleIdx="2" presStyleCnt="4">
        <dgm:presLayoutVars>
          <dgm:chMax val="0"/>
          <dgm:bulletEnabled val="1"/>
        </dgm:presLayoutVars>
      </dgm:prSet>
      <dgm:spPr/>
    </dgm:pt>
    <dgm:pt modelId="{C03A5E74-DADE-4B12-90C3-74AAD65A9AC2}" type="pres">
      <dgm:prSet presAssocID="{2C99CCC9-FBD3-4C1A-844B-EED4C24C2B9B}" presName="spacer" presStyleCnt="0"/>
      <dgm:spPr/>
    </dgm:pt>
    <dgm:pt modelId="{73959116-9AFA-4D98-AA3E-1DEF9B9FF310}" type="pres">
      <dgm:prSet presAssocID="{3BCF1711-30AB-4A5F-A013-35D55779D986}" presName="parentText" presStyleLbl="node1" presStyleIdx="3" presStyleCnt="4">
        <dgm:presLayoutVars>
          <dgm:chMax val="0"/>
          <dgm:bulletEnabled val="1"/>
        </dgm:presLayoutVars>
      </dgm:prSet>
      <dgm:spPr/>
    </dgm:pt>
  </dgm:ptLst>
  <dgm:cxnLst>
    <dgm:cxn modelId="{689A9A09-9029-4D5F-AC03-788B60C20DAF}" type="presOf" srcId="{92EDFE4B-B338-4A1E-8265-7E260AB7A6E8}" destId="{5AF8AB98-A290-4F21-8D0C-EB1FD6C1FF84}" srcOrd="0" destOrd="0" presId="urn:microsoft.com/office/officeart/2005/8/layout/vList2"/>
    <dgm:cxn modelId="{173F882B-BF2D-4D18-B9AA-A4E8D87A9C55}" type="presOf" srcId="{549BEE47-A933-4FE5-9359-651AF8209C21}" destId="{2C8F8D2F-BFA5-4EAC-BC82-CCBEA1E46C82}" srcOrd="0" destOrd="0" presId="urn:microsoft.com/office/officeart/2005/8/layout/vList2"/>
    <dgm:cxn modelId="{223C072D-4187-43DB-9877-B940CDABE7B2}" srcId="{75815EBF-733F-4AE5-8CBE-9D98F763856F}" destId="{3BCF1711-30AB-4A5F-A013-35D55779D986}" srcOrd="3" destOrd="0" parTransId="{B2426307-5E63-41D7-8441-D9154DFFB020}" sibTransId="{470E096A-0251-414C-BBED-199132D85292}"/>
    <dgm:cxn modelId="{8F068240-C390-426C-8366-FE93A5350691}" type="presOf" srcId="{E8080083-1B9C-4E26-800A-F16A6B99FCA8}" destId="{990C6B74-98CF-4913-B326-EDCBAEF32E7C}"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45A11090-069E-42E1-A0B8-73607CD9F11F}" type="presOf" srcId="{3BCF1711-30AB-4A5F-A013-35D55779D986}" destId="{73959116-9AFA-4D98-AA3E-1DEF9B9FF310}" srcOrd="0" destOrd="0" presId="urn:microsoft.com/office/officeart/2005/8/layout/vList2"/>
    <dgm:cxn modelId="{7A5DA9B0-C8CC-41AB-A4EF-6F27454441AC}" srcId="{75815EBF-733F-4AE5-8CBE-9D98F763856F}" destId="{92EDFE4B-B338-4A1E-8265-7E260AB7A6E8}" srcOrd="1" destOrd="0" parTransId="{A08727FE-1FA0-4A94-AADA-B81A6E44BAFE}" sibTransId="{67E9C53D-F0A1-4E5B-9290-E1B6EFA4BF2C}"/>
    <dgm:cxn modelId="{2B056ABE-40EC-440A-BB1E-194AA0AFE417}" srcId="{75815EBF-733F-4AE5-8CBE-9D98F763856F}" destId="{549BEE47-A933-4FE5-9359-651AF8209C21}" srcOrd="2" destOrd="0" parTransId="{B338A0D6-8BA9-4AAF-8F5D-6825121FD5F8}" sibTransId="{2C99CCC9-FBD3-4C1A-844B-EED4C24C2B9B}"/>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5D0B8FF0-8EAC-4916-AACC-E9BEE8C81BB6}" type="presParOf" srcId="{618147C4-1564-4255-A940-524FE94A13F4}" destId="{5AF8AB98-A290-4F21-8D0C-EB1FD6C1FF84}" srcOrd="2" destOrd="0" presId="urn:microsoft.com/office/officeart/2005/8/layout/vList2"/>
    <dgm:cxn modelId="{AC3297A7-74AC-498F-A3A0-86BB81BA62D4}" type="presParOf" srcId="{618147C4-1564-4255-A940-524FE94A13F4}" destId="{1C55E8F8-79F4-4408-AF3C-D6D364EEBA1A}" srcOrd="3" destOrd="0" presId="urn:microsoft.com/office/officeart/2005/8/layout/vList2"/>
    <dgm:cxn modelId="{6A8F7402-ACAA-463A-AEF1-46472AA03CB4}" type="presParOf" srcId="{618147C4-1564-4255-A940-524FE94A13F4}" destId="{2C8F8D2F-BFA5-4EAC-BC82-CCBEA1E46C82}" srcOrd="4" destOrd="0" presId="urn:microsoft.com/office/officeart/2005/8/layout/vList2"/>
    <dgm:cxn modelId="{26F94439-4538-4712-B994-C096F7DBD00C}" type="presParOf" srcId="{618147C4-1564-4255-A940-524FE94A13F4}" destId="{C03A5E74-DADE-4B12-90C3-74AAD65A9AC2}" srcOrd="5" destOrd="0" presId="urn:microsoft.com/office/officeart/2005/8/layout/vList2"/>
    <dgm:cxn modelId="{3A403DD7-F6A3-47BF-9CE8-8B032F7D1233}" type="presParOf" srcId="{618147C4-1564-4255-A940-524FE94A13F4}" destId="{73959116-9AFA-4D98-AA3E-1DEF9B9FF31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Alleen mensen met een laboratorium</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8F0B5EA5-DCDA-4463-AABA-69FE1DE95489}">
      <dgm:prSet custT="1"/>
      <dgm:spPr/>
      <dgm:t>
        <a:bodyPr/>
        <a:lstStyle/>
        <a:p>
          <a:r>
            <a:rPr lang="nl-NL" sz="2000" b="0" i="0" baseline="0" dirty="0">
              <a:solidFill>
                <a:schemeClr val="bg1"/>
              </a:solidFill>
            </a:rPr>
            <a:t>B. Alleen onderzoekers die alle antwoorden weten</a:t>
          </a:r>
          <a:endParaRPr lang="en-US" sz="2000" dirty="0">
            <a:solidFill>
              <a:schemeClr val="bg1"/>
            </a:solidFill>
          </a:endParaRPr>
        </a:p>
      </dgm:t>
    </dgm:pt>
    <dgm:pt modelId="{0CB7ED60-FC01-4DF2-82CF-43B47D72C2CD}" type="parTrans" cxnId="{9F25CB06-B0F8-41A9-A4FE-FAF068331959}">
      <dgm:prSet/>
      <dgm:spPr/>
      <dgm:t>
        <a:bodyPr/>
        <a:lstStyle/>
        <a:p>
          <a:endParaRPr lang="nl-NL"/>
        </a:p>
      </dgm:t>
    </dgm:pt>
    <dgm:pt modelId="{C0306208-D9E0-4C93-ADCC-F40699CED888}" type="sibTrans" cxnId="{9F25CB06-B0F8-41A9-A4FE-FAF068331959}">
      <dgm:prSet/>
      <dgm:spPr/>
      <dgm:t>
        <a:bodyPr/>
        <a:lstStyle/>
        <a:p>
          <a:endParaRPr lang="nl-NL"/>
        </a:p>
      </dgm:t>
    </dgm:pt>
    <dgm:pt modelId="{D2185D8B-AA01-404F-8AEE-F20667C259F5}">
      <dgm:prSet custT="1"/>
      <dgm:spPr/>
      <dgm:t>
        <a:bodyPr/>
        <a:lstStyle/>
        <a:p>
          <a:r>
            <a:rPr lang="nl-NL" sz="2000" b="0" i="0" baseline="0" dirty="0">
              <a:solidFill>
                <a:schemeClr val="bg1"/>
              </a:solidFill>
            </a:rPr>
            <a:t>C. Iedereen die nieuwsgierig is en vragen wil onderzoeken</a:t>
          </a:r>
          <a:endParaRPr lang="en-US" sz="2000" dirty="0">
            <a:solidFill>
              <a:schemeClr val="bg1"/>
            </a:solidFill>
          </a:endParaRPr>
        </a:p>
      </dgm:t>
    </dgm:pt>
    <dgm:pt modelId="{33A17602-306D-4972-85DC-8E3A664B3437}" type="parTrans" cxnId="{DD4D8E45-D052-43A9-A01C-4D51EF99CF25}">
      <dgm:prSet/>
      <dgm:spPr/>
      <dgm:t>
        <a:bodyPr/>
        <a:lstStyle/>
        <a:p>
          <a:endParaRPr lang="nl-NL"/>
        </a:p>
      </dgm:t>
    </dgm:pt>
    <dgm:pt modelId="{8117901F-F5A9-41AF-9A09-E498A007A601}" type="sibTrans" cxnId="{DD4D8E45-D052-43A9-A01C-4D51EF99CF25}">
      <dgm:prSet/>
      <dgm:spPr/>
      <dgm:t>
        <a:bodyPr/>
        <a:lstStyle/>
        <a:p>
          <a:endParaRPr lang="nl-NL"/>
        </a:p>
      </dgm:t>
    </dgm:pt>
    <dgm:pt modelId="{28361A4F-CB67-4295-B341-BD8D0227B927}">
      <dgm:prSet custT="1"/>
      <dgm:spPr/>
      <dgm:t>
        <a:bodyPr/>
        <a:lstStyle/>
        <a:p>
          <a:r>
            <a:rPr lang="nl-NL" sz="2000" b="0" i="0" baseline="0" dirty="0">
              <a:solidFill>
                <a:schemeClr val="bg1"/>
              </a:solidFill>
            </a:rPr>
            <a:t>D. Alleen mensen die heel goed Engels kunnen</a:t>
          </a:r>
          <a:endParaRPr lang="en-US" sz="2000" dirty="0">
            <a:solidFill>
              <a:schemeClr val="bg1"/>
            </a:solidFill>
          </a:endParaRPr>
        </a:p>
      </dgm:t>
    </dgm:pt>
    <dgm:pt modelId="{8FBD3AD1-8F34-4522-B2A7-101051F32E02}" type="parTrans" cxnId="{178D2513-669B-4D94-BE9C-6EDA52ED054C}">
      <dgm:prSet/>
      <dgm:spPr/>
      <dgm:t>
        <a:bodyPr/>
        <a:lstStyle/>
        <a:p>
          <a:endParaRPr lang="nl-NL"/>
        </a:p>
      </dgm:t>
    </dgm:pt>
    <dgm:pt modelId="{FF6DAF8E-43E9-4E7B-ACB6-BF82CFB2DA46}" type="sibTrans" cxnId="{178D2513-669B-4D94-BE9C-6EDA52ED054C}">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4DCB734A-5C0B-490C-8D1D-A024330DB4F0}" type="pres">
      <dgm:prSet presAssocID="{8F0B5EA5-DCDA-4463-AABA-69FE1DE95489}" presName="parentText" presStyleLbl="node1" presStyleIdx="1" presStyleCnt="4">
        <dgm:presLayoutVars>
          <dgm:chMax val="0"/>
          <dgm:bulletEnabled val="1"/>
        </dgm:presLayoutVars>
      </dgm:prSet>
      <dgm:spPr/>
    </dgm:pt>
    <dgm:pt modelId="{A92DC1E1-3F5E-483E-A947-06395B92ECB7}" type="pres">
      <dgm:prSet presAssocID="{C0306208-D9E0-4C93-ADCC-F40699CED888}" presName="spacer" presStyleCnt="0"/>
      <dgm:spPr/>
    </dgm:pt>
    <dgm:pt modelId="{6BFDE7B0-EC58-4998-BD0C-D05EB4F2F9C3}" type="pres">
      <dgm:prSet presAssocID="{D2185D8B-AA01-404F-8AEE-F20667C259F5}" presName="parentText" presStyleLbl="node1" presStyleIdx="2" presStyleCnt="4">
        <dgm:presLayoutVars>
          <dgm:chMax val="0"/>
          <dgm:bulletEnabled val="1"/>
        </dgm:presLayoutVars>
      </dgm:prSet>
      <dgm:spPr/>
    </dgm:pt>
    <dgm:pt modelId="{F6203ADA-2F6F-4D2A-8C0B-B30FA0C2BA95}" type="pres">
      <dgm:prSet presAssocID="{8117901F-F5A9-41AF-9A09-E498A007A601}" presName="spacer" presStyleCnt="0"/>
      <dgm:spPr/>
    </dgm:pt>
    <dgm:pt modelId="{A4672E78-D4E7-4DA6-96D9-388DBCADD6C5}" type="pres">
      <dgm:prSet presAssocID="{28361A4F-CB67-4295-B341-BD8D0227B927}" presName="parentText" presStyleLbl="node1" presStyleIdx="3" presStyleCnt="4">
        <dgm:presLayoutVars>
          <dgm:chMax val="0"/>
          <dgm:bulletEnabled val="1"/>
        </dgm:presLayoutVars>
      </dgm:prSet>
      <dgm:spPr/>
    </dgm:pt>
  </dgm:ptLst>
  <dgm:cxnLst>
    <dgm:cxn modelId="{9F25CB06-B0F8-41A9-A4FE-FAF068331959}" srcId="{75815EBF-733F-4AE5-8CBE-9D98F763856F}" destId="{8F0B5EA5-DCDA-4463-AABA-69FE1DE95489}" srcOrd="1" destOrd="0" parTransId="{0CB7ED60-FC01-4DF2-82CF-43B47D72C2CD}" sibTransId="{C0306208-D9E0-4C93-ADCC-F40699CED888}"/>
    <dgm:cxn modelId="{178D2513-669B-4D94-BE9C-6EDA52ED054C}" srcId="{75815EBF-733F-4AE5-8CBE-9D98F763856F}" destId="{28361A4F-CB67-4295-B341-BD8D0227B927}" srcOrd="3" destOrd="0" parTransId="{8FBD3AD1-8F34-4522-B2A7-101051F32E02}" sibTransId="{FF6DAF8E-43E9-4E7B-ACB6-BF82CFB2DA46}"/>
    <dgm:cxn modelId="{DDBFC729-8BC8-4D6C-8A44-42C6C34C8F6B}" type="presOf" srcId="{D2185D8B-AA01-404F-8AEE-F20667C259F5}" destId="{6BFDE7B0-EC58-4998-BD0C-D05EB4F2F9C3}" srcOrd="0" destOrd="0" presId="urn:microsoft.com/office/officeart/2005/8/layout/vList2"/>
    <dgm:cxn modelId="{8F068240-C390-426C-8366-FE93A5350691}" type="presOf" srcId="{E8080083-1B9C-4E26-800A-F16A6B99FCA8}" destId="{990C6B74-98CF-4913-B326-EDCBAEF32E7C}" srcOrd="0" destOrd="0" presId="urn:microsoft.com/office/officeart/2005/8/layout/vList2"/>
    <dgm:cxn modelId="{DD4D8E45-D052-43A9-A01C-4D51EF99CF25}" srcId="{75815EBF-733F-4AE5-8CBE-9D98F763856F}" destId="{D2185D8B-AA01-404F-8AEE-F20667C259F5}" srcOrd="2" destOrd="0" parTransId="{33A17602-306D-4972-85DC-8E3A664B3437}" sibTransId="{8117901F-F5A9-41AF-9A09-E498A007A601}"/>
    <dgm:cxn modelId="{80CA7866-7DF3-4307-ADBB-088163FE51C6}" type="presOf" srcId="{8F0B5EA5-DCDA-4463-AABA-69FE1DE95489}" destId="{4DCB734A-5C0B-490C-8D1D-A024330DB4F0}" srcOrd="0" destOrd="0" presId="urn:microsoft.com/office/officeart/2005/8/layout/vList2"/>
    <dgm:cxn modelId="{70BA4574-6231-49A6-B8E0-6AEC17AB882F}" type="presOf" srcId="{28361A4F-CB67-4295-B341-BD8D0227B927}" destId="{A4672E78-D4E7-4DA6-96D9-388DBCADD6C5}"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AED6020D-1567-46EF-AB96-29283E1E9A43}" type="presParOf" srcId="{618147C4-1564-4255-A940-524FE94A13F4}" destId="{4DCB734A-5C0B-490C-8D1D-A024330DB4F0}" srcOrd="2" destOrd="0" presId="urn:microsoft.com/office/officeart/2005/8/layout/vList2"/>
    <dgm:cxn modelId="{647D69B8-960D-4ECB-AB67-B8D16EB292B5}" type="presParOf" srcId="{618147C4-1564-4255-A940-524FE94A13F4}" destId="{A92DC1E1-3F5E-483E-A947-06395B92ECB7}" srcOrd="3" destOrd="0" presId="urn:microsoft.com/office/officeart/2005/8/layout/vList2"/>
    <dgm:cxn modelId="{8FB9A51C-C348-44CC-BA77-C3A97B526D14}" type="presParOf" srcId="{618147C4-1564-4255-A940-524FE94A13F4}" destId="{6BFDE7B0-EC58-4998-BD0C-D05EB4F2F9C3}" srcOrd="4" destOrd="0" presId="urn:microsoft.com/office/officeart/2005/8/layout/vList2"/>
    <dgm:cxn modelId="{08C7A73E-E947-4B71-AA36-E7ABE052F3CB}" type="presParOf" srcId="{618147C4-1564-4255-A940-524FE94A13F4}" destId="{F6203ADA-2F6F-4D2A-8C0B-B30FA0C2BA95}" srcOrd="5" destOrd="0" presId="urn:microsoft.com/office/officeart/2005/8/layout/vList2"/>
    <dgm:cxn modelId="{B7FC017C-5316-4AFF-825C-C9BC9B4FDC95}" type="presParOf" srcId="{618147C4-1564-4255-A940-524FE94A13F4}" destId="{A4672E78-D4E7-4DA6-96D9-388DBCADD6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a:solidFill>
          <a:schemeClr val="bg2"/>
        </a:solidFill>
      </dgm:spPr>
      <dgm:t>
        <a:bodyPr/>
        <a:lstStyle/>
        <a:p>
          <a:r>
            <a:rPr lang="nl-NL" sz="2000" b="0" i="0" baseline="0" dirty="0">
              <a:solidFill>
                <a:schemeClr val="bg1"/>
              </a:solidFill>
            </a:rPr>
            <a:t>A. Mensen met een laboratorium</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8F0B5EA5-DCDA-4463-AABA-69FE1DE95489}">
      <dgm:prSet custT="1"/>
      <dgm:spPr>
        <a:solidFill>
          <a:schemeClr val="bg2"/>
        </a:solidFill>
      </dgm:spPr>
      <dgm:t>
        <a:bodyPr/>
        <a:lstStyle/>
        <a:p>
          <a:r>
            <a:rPr lang="nl-NL" sz="2000" b="0" i="0" baseline="0" dirty="0">
              <a:solidFill>
                <a:schemeClr val="bg1"/>
              </a:solidFill>
            </a:rPr>
            <a:t>B. Onderzoekers die alle antwoorden weten</a:t>
          </a:r>
          <a:endParaRPr lang="en-US" sz="2000" dirty="0">
            <a:solidFill>
              <a:schemeClr val="bg1"/>
            </a:solidFill>
          </a:endParaRPr>
        </a:p>
      </dgm:t>
    </dgm:pt>
    <dgm:pt modelId="{0CB7ED60-FC01-4DF2-82CF-43B47D72C2CD}" type="parTrans" cxnId="{9F25CB06-B0F8-41A9-A4FE-FAF068331959}">
      <dgm:prSet/>
      <dgm:spPr/>
      <dgm:t>
        <a:bodyPr/>
        <a:lstStyle/>
        <a:p>
          <a:endParaRPr lang="nl-NL"/>
        </a:p>
      </dgm:t>
    </dgm:pt>
    <dgm:pt modelId="{C0306208-D9E0-4C93-ADCC-F40699CED888}" type="sibTrans" cxnId="{9F25CB06-B0F8-41A9-A4FE-FAF068331959}">
      <dgm:prSet/>
      <dgm:spPr/>
      <dgm:t>
        <a:bodyPr/>
        <a:lstStyle/>
        <a:p>
          <a:endParaRPr lang="nl-NL"/>
        </a:p>
      </dgm:t>
    </dgm:pt>
    <dgm:pt modelId="{D2185D8B-AA01-404F-8AEE-F20667C259F5}">
      <dgm:prSet custT="1"/>
      <dgm:spPr/>
      <dgm:t>
        <a:bodyPr/>
        <a:lstStyle/>
        <a:p>
          <a:r>
            <a:rPr lang="nl-NL" sz="2000" b="0" i="0" baseline="0" dirty="0">
              <a:solidFill>
                <a:schemeClr val="bg1"/>
              </a:solidFill>
            </a:rPr>
            <a:t>C. Iedereen die nieuwsgierig is en vragen wil onderzoeken</a:t>
          </a:r>
          <a:endParaRPr lang="en-US" sz="2000" dirty="0">
            <a:solidFill>
              <a:schemeClr val="bg1"/>
            </a:solidFill>
          </a:endParaRPr>
        </a:p>
      </dgm:t>
    </dgm:pt>
    <dgm:pt modelId="{33A17602-306D-4972-85DC-8E3A664B3437}" type="parTrans" cxnId="{DD4D8E45-D052-43A9-A01C-4D51EF99CF25}">
      <dgm:prSet/>
      <dgm:spPr/>
      <dgm:t>
        <a:bodyPr/>
        <a:lstStyle/>
        <a:p>
          <a:endParaRPr lang="nl-NL"/>
        </a:p>
      </dgm:t>
    </dgm:pt>
    <dgm:pt modelId="{8117901F-F5A9-41AF-9A09-E498A007A601}" type="sibTrans" cxnId="{DD4D8E45-D052-43A9-A01C-4D51EF99CF25}">
      <dgm:prSet/>
      <dgm:spPr/>
      <dgm:t>
        <a:bodyPr/>
        <a:lstStyle/>
        <a:p>
          <a:endParaRPr lang="nl-NL"/>
        </a:p>
      </dgm:t>
    </dgm:pt>
    <dgm:pt modelId="{28361A4F-CB67-4295-B341-BD8D0227B927}">
      <dgm:prSet custT="1"/>
      <dgm:spPr>
        <a:solidFill>
          <a:schemeClr val="bg2"/>
        </a:solidFill>
      </dgm:spPr>
      <dgm:t>
        <a:bodyPr/>
        <a:lstStyle/>
        <a:p>
          <a:r>
            <a:rPr lang="nl-NL" sz="2000" b="0" i="0" baseline="0" dirty="0">
              <a:solidFill>
                <a:schemeClr val="bg1"/>
              </a:solidFill>
            </a:rPr>
            <a:t>D. Mensen die heel goed Engels kunnen</a:t>
          </a:r>
          <a:endParaRPr lang="en-US" sz="2000" dirty="0">
            <a:solidFill>
              <a:schemeClr val="bg1"/>
            </a:solidFill>
          </a:endParaRPr>
        </a:p>
      </dgm:t>
    </dgm:pt>
    <dgm:pt modelId="{8FBD3AD1-8F34-4522-B2A7-101051F32E02}" type="parTrans" cxnId="{178D2513-669B-4D94-BE9C-6EDA52ED054C}">
      <dgm:prSet/>
      <dgm:spPr/>
      <dgm:t>
        <a:bodyPr/>
        <a:lstStyle/>
        <a:p>
          <a:endParaRPr lang="nl-NL"/>
        </a:p>
      </dgm:t>
    </dgm:pt>
    <dgm:pt modelId="{FF6DAF8E-43E9-4E7B-ACB6-BF82CFB2DA46}" type="sibTrans" cxnId="{178D2513-669B-4D94-BE9C-6EDA52ED054C}">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4DCB734A-5C0B-490C-8D1D-A024330DB4F0}" type="pres">
      <dgm:prSet presAssocID="{8F0B5EA5-DCDA-4463-AABA-69FE1DE95489}" presName="parentText" presStyleLbl="node1" presStyleIdx="1" presStyleCnt="4">
        <dgm:presLayoutVars>
          <dgm:chMax val="0"/>
          <dgm:bulletEnabled val="1"/>
        </dgm:presLayoutVars>
      </dgm:prSet>
      <dgm:spPr/>
    </dgm:pt>
    <dgm:pt modelId="{A92DC1E1-3F5E-483E-A947-06395B92ECB7}" type="pres">
      <dgm:prSet presAssocID="{C0306208-D9E0-4C93-ADCC-F40699CED888}" presName="spacer" presStyleCnt="0"/>
      <dgm:spPr/>
    </dgm:pt>
    <dgm:pt modelId="{6BFDE7B0-EC58-4998-BD0C-D05EB4F2F9C3}" type="pres">
      <dgm:prSet presAssocID="{D2185D8B-AA01-404F-8AEE-F20667C259F5}" presName="parentText" presStyleLbl="node1" presStyleIdx="2" presStyleCnt="4">
        <dgm:presLayoutVars>
          <dgm:chMax val="0"/>
          <dgm:bulletEnabled val="1"/>
        </dgm:presLayoutVars>
      </dgm:prSet>
      <dgm:spPr/>
    </dgm:pt>
    <dgm:pt modelId="{F6203ADA-2F6F-4D2A-8C0B-B30FA0C2BA95}" type="pres">
      <dgm:prSet presAssocID="{8117901F-F5A9-41AF-9A09-E498A007A601}" presName="spacer" presStyleCnt="0"/>
      <dgm:spPr/>
    </dgm:pt>
    <dgm:pt modelId="{A4672E78-D4E7-4DA6-96D9-388DBCADD6C5}" type="pres">
      <dgm:prSet presAssocID="{28361A4F-CB67-4295-B341-BD8D0227B927}" presName="parentText" presStyleLbl="node1" presStyleIdx="3" presStyleCnt="4">
        <dgm:presLayoutVars>
          <dgm:chMax val="0"/>
          <dgm:bulletEnabled val="1"/>
        </dgm:presLayoutVars>
      </dgm:prSet>
      <dgm:spPr/>
    </dgm:pt>
  </dgm:ptLst>
  <dgm:cxnLst>
    <dgm:cxn modelId="{9F25CB06-B0F8-41A9-A4FE-FAF068331959}" srcId="{75815EBF-733F-4AE5-8CBE-9D98F763856F}" destId="{8F0B5EA5-DCDA-4463-AABA-69FE1DE95489}" srcOrd="1" destOrd="0" parTransId="{0CB7ED60-FC01-4DF2-82CF-43B47D72C2CD}" sibTransId="{C0306208-D9E0-4C93-ADCC-F40699CED888}"/>
    <dgm:cxn modelId="{178D2513-669B-4D94-BE9C-6EDA52ED054C}" srcId="{75815EBF-733F-4AE5-8CBE-9D98F763856F}" destId="{28361A4F-CB67-4295-B341-BD8D0227B927}" srcOrd="3" destOrd="0" parTransId="{8FBD3AD1-8F34-4522-B2A7-101051F32E02}" sibTransId="{FF6DAF8E-43E9-4E7B-ACB6-BF82CFB2DA46}"/>
    <dgm:cxn modelId="{DDBFC729-8BC8-4D6C-8A44-42C6C34C8F6B}" type="presOf" srcId="{D2185D8B-AA01-404F-8AEE-F20667C259F5}" destId="{6BFDE7B0-EC58-4998-BD0C-D05EB4F2F9C3}" srcOrd="0" destOrd="0" presId="urn:microsoft.com/office/officeart/2005/8/layout/vList2"/>
    <dgm:cxn modelId="{8F068240-C390-426C-8366-FE93A5350691}" type="presOf" srcId="{E8080083-1B9C-4E26-800A-F16A6B99FCA8}" destId="{990C6B74-98CF-4913-B326-EDCBAEF32E7C}" srcOrd="0" destOrd="0" presId="urn:microsoft.com/office/officeart/2005/8/layout/vList2"/>
    <dgm:cxn modelId="{DD4D8E45-D052-43A9-A01C-4D51EF99CF25}" srcId="{75815EBF-733F-4AE5-8CBE-9D98F763856F}" destId="{D2185D8B-AA01-404F-8AEE-F20667C259F5}" srcOrd="2" destOrd="0" parTransId="{33A17602-306D-4972-85DC-8E3A664B3437}" sibTransId="{8117901F-F5A9-41AF-9A09-E498A007A601}"/>
    <dgm:cxn modelId="{80CA7866-7DF3-4307-ADBB-088163FE51C6}" type="presOf" srcId="{8F0B5EA5-DCDA-4463-AABA-69FE1DE95489}" destId="{4DCB734A-5C0B-490C-8D1D-A024330DB4F0}" srcOrd="0" destOrd="0" presId="urn:microsoft.com/office/officeart/2005/8/layout/vList2"/>
    <dgm:cxn modelId="{70BA4574-6231-49A6-B8E0-6AEC17AB882F}" type="presOf" srcId="{28361A4F-CB67-4295-B341-BD8D0227B927}" destId="{A4672E78-D4E7-4DA6-96D9-388DBCADD6C5}"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AED6020D-1567-46EF-AB96-29283E1E9A43}" type="presParOf" srcId="{618147C4-1564-4255-A940-524FE94A13F4}" destId="{4DCB734A-5C0B-490C-8D1D-A024330DB4F0}" srcOrd="2" destOrd="0" presId="urn:microsoft.com/office/officeart/2005/8/layout/vList2"/>
    <dgm:cxn modelId="{647D69B8-960D-4ECB-AB67-B8D16EB292B5}" type="presParOf" srcId="{618147C4-1564-4255-A940-524FE94A13F4}" destId="{A92DC1E1-3F5E-483E-A947-06395B92ECB7}" srcOrd="3" destOrd="0" presId="urn:microsoft.com/office/officeart/2005/8/layout/vList2"/>
    <dgm:cxn modelId="{8FB9A51C-C348-44CC-BA77-C3A97B526D14}" type="presParOf" srcId="{618147C4-1564-4255-A940-524FE94A13F4}" destId="{6BFDE7B0-EC58-4998-BD0C-D05EB4F2F9C3}" srcOrd="4" destOrd="0" presId="urn:microsoft.com/office/officeart/2005/8/layout/vList2"/>
    <dgm:cxn modelId="{08C7A73E-E947-4B71-AA36-E7ABE052F3CB}" type="presParOf" srcId="{618147C4-1564-4255-A940-524FE94A13F4}" destId="{F6203ADA-2F6F-4D2A-8C0B-B30FA0C2BA95}" srcOrd="5" destOrd="0" presId="urn:microsoft.com/office/officeart/2005/8/layout/vList2"/>
    <dgm:cxn modelId="{B7FC017C-5316-4AFF-825C-C9BC9B4FDC95}" type="presParOf" srcId="{618147C4-1564-4255-A940-524FE94A13F4}" destId="{A4672E78-D4E7-4DA6-96D9-388DBCADD6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a:solidFill>
          <a:schemeClr val="bg2"/>
        </a:solidFill>
      </dgm:spPr>
      <dgm:t>
        <a:bodyPr/>
        <a:lstStyle/>
        <a:p>
          <a:r>
            <a:rPr lang="nl-NL" sz="2000" b="0" i="0" baseline="0" dirty="0">
              <a:solidFill>
                <a:schemeClr val="bg1"/>
              </a:solidFill>
            </a:rPr>
            <a:t>A. Door het experiment één keer uit te voeren.</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92EDFE4B-B338-4A1E-8265-7E260AB7A6E8}">
      <dgm:prSet custT="1"/>
      <dgm:spPr>
        <a:solidFill>
          <a:schemeClr val="bg2"/>
        </a:solidFill>
      </dgm:spPr>
      <dgm:t>
        <a:bodyPr/>
        <a:lstStyle/>
        <a:p>
          <a:r>
            <a:rPr lang="nl-NL" sz="2000" b="0" i="0" baseline="0" dirty="0">
              <a:solidFill>
                <a:schemeClr val="bg1"/>
              </a:solidFill>
            </a:rPr>
            <a:t>B. Door de uitkomst te raden.</a:t>
          </a:r>
          <a:endParaRPr lang="en-US" sz="2000" dirty="0">
            <a:solidFill>
              <a:schemeClr val="bg1"/>
            </a:solidFill>
          </a:endParaRPr>
        </a:p>
      </dgm:t>
    </dgm:pt>
    <dgm:pt modelId="{A08727FE-1FA0-4A94-AADA-B81A6E44BAFE}" type="parTrans" cxnId="{7A5DA9B0-C8CC-41AB-A4EF-6F27454441AC}">
      <dgm:prSet/>
      <dgm:spPr/>
      <dgm:t>
        <a:bodyPr/>
        <a:lstStyle/>
        <a:p>
          <a:endParaRPr lang="en-US"/>
        </a:p>
      </dgm:t>
    </dgm:pt>
    <dgm:pt modelId="{67E9C53D-F0A1-4E5B-9290-E1B6EFA4BF2C}" type="sibTrans" cxnId="{7A5DA9B0-C8CC-41AB-A4EF-6F27454441AC}">
      <dgm:prSet/>
      <dgm:spPr/>
      <dgm:t>
        <a:bodyPr/>
        <a:lstStyle/>
        <a:p>
          <a:endParaRPr lang="en-US"/>
        </a:p>
      </dgm:t>
    </dgm:pt>
    <dgm:pt modelId="{549BEE47-A933-4FE5-9359-651AF8209C21}">
      <dgm:prSet custT="1"/>
      <dgm:spPr/>
      <dgm:t>
        <a:bodyPr/>
        <a:lstStyle/>
        <a:p>
          <a:r>
            <a:rPr lang="nl-NL" sz="2000" b="0" i="0" baseline="0" dirty="0">
              <a:solidFill>
                <a:schemeClr val="bg1"/>
              </a:solidFill>
            </a:rPr>
            <a:t>C. Door het experiment meerdere keren te herhalen.</a:t>
          </a:r>
          <a:endParaRPr lang="en-US" sz="2000" dirty="0">
            <a:solidFill>
              <a:schemeClr val="bg1"/>
            </a:solidFill>
          </a:endParaRPr>
        </a:p>
      </dgm:t>
    </dgm:pt>
    <dgm:pt modelId="{B338A0D6-8BA9-4AAF-8F5D-6825121FD5F8}" type="parTrans" cxnId="{2B056ABE-40EC-440A-BB1E-194AA0AFE417}">
      <dgm:prSet/>
      <dgm:spPr/>
      <dgm:t>
        <a:bodyPr/>
        <a:lstStyle/>
        <a:p>
          <a:endParaRPr lang="en-US"/>
        </a:p>
      </dgm:t>
    </dgm:pt>
    <dgm:pt modelId="{2C99CCC9-FBD3-4C1A-844B-EED4C24C2B9B}" type="sibTrans" cxnId="{2B056ABE-40EC-440A-BB1E-194AA0AFE417}">
      <dgm:prSet/>
      <dgm:spPr/>
      <dgm:t>
        <a:bodyPr/>
        <a:lstStyle/>
        <a:p>
          <a:endParaRPr lang="en-US"/>
        </a:p>
      </dgm:t>
    </dgm:pt>
    <dgm:pt modelId="{3BCF1711-30AB-4A5F-A013-35D55779D986}">
      <dgm:prSet custT="1"/>
      <dgm:spPr>
        <a:solidFill>
          <a:schemeClr val="bg2"/>
        </a:solidFill>
      </dgm:spPr>
      <dgm:t>
        <a:bodyPr/>
        <a:lstStyle/>
        <a:p>
          <a:r>
            <a:rPr lang="nl-NL" sz="2000" b="0" i="0" baseline="0" dirty="0">
              <a:solidFill>
                <a:schemeClr val="bg1"/>
              </a:solidFill>
            </a:rPr>
            <a:t>D. Door te kijken naar wat andere mensen ervan vinden.</a:t>
          </a:r>
          <a:endParaRPr lang="en-US" sz="2000" dirty="0">
            <a:solidFill>
              <a:schemeClr val="bg1"/>
            </a:solidFill>
          </a:endParaRPr>
        </a:p>
      </dgm:t>
    </dgm:pt>
    <dgm:pt modelId="{B2426307-5E63-41D7-8441-D9154DFFB020}" type="parTrans" cxnId="{223C072D-4187-43DB-9877-B940CDABE7B2}">
      <dgm:prSet/>
      <dgm:spPr/>
      <dgm:t>
        <a:bodyPr/>
        <a:lstStyle/>
        <a:p>
          <a:endParaRPr lang="en-US"/>
        </a:p>
      </dgm:t>
    </dgm:pt>
    <dgm:pt modelId="{470E096A-0251-414C-BBED-199132D85292}" type="sibTrans" cxnId="{223C072D-4187-43DB-9877-B940CDABE7B2}">
      <dgm:prSet/>
      <dgm:spPr/>
      <dgm:t>
        <a:bodyPr/>
        <a:lstStyle/>
        <a:p>
          <a:endParaRPr lang="en-US"/>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Y="-27261" custLinFactNeighborX="-6584" custLinFactNeighborY="-100000">
        <dgm:presLayoutVars>
          <dgm:chMax val="0"/>
          <dgm:bulletEnabled val="1"/>
        </dgm:presLayoutVars>
      </dgm:prSet>
      <dgm:spPr/>
    </dgm:pt>
    <dgm:pt modelId="{FF325D85-8FC3-46AB-96EE-AE9042CB4A00}" type="pres">
      <dgm:prSet presAssocID="{AAD81F48-1D04-4526-8447-5CAA68BBC75F}" presName="spacer" presStyleCnt="0"/>
      <dgm:spPr/>
    </dgm:pt>
    <dgm:pt modelId="{5AF8AB98-A290-4F21-8D0C-EB1FD6C1FF84}" type="pres">
      <dgm:prSet presAssocID="{92EDFE4B-B338-4A1E-8265-7E260AB7A6E8}" presName="parentText" presStyleLbl="node1" presStyleIdx="1" presStyleCnt="4">
        <dgm:presLayoutVars>
          <dgm:chMax val="0"/>
          <dgm:bulletEnabled val="1"/>
        </dgm:presLayoutVars>
      </dgm:prSet>
      <dgm:spPr/>
    </dgm:pt>
    <dgm:pt modelId="{1C55E8F8-79F4-4408-AF3C-D6D364EEBA1A}" type="pres">
      <dgm:prSet presAssocID="{67E9C53D-F0A1-4E5B-9290-E1B6EFA4BF2C}" presName="spacer" presStyleCnt="0"/>
      <dgm:spPr/>
    </dgm:pt>
    <dgm:pt modelId="{2C8F8D2F-BFA5-4EAC-BC82-CCBEA1E46C82}" type="pres">
      <dgm:prSet presAssocID="{549BEE47-A933-4FE5-9359-651AF8209C21}" presName="parentText" presStyleLbl="node1" presStyleIdx="2" presStyleCnt="4">
        <dgm:presLayoutVars>
          <dgm:chMax val="0"/>
          <dgm:bulletEnabled val="1"/>
        </dgm:presLayoutVars>
      </dgm:prSet>
      <dgm:spPr/>
    </dgm:pt>
    <dgm:pt modelId="{C03A5E74-DADE-4B12-90C3-74AAD65A9AC2}" type="pres">
      <dgm:prSet presAssocID="{2C99CCC9-FBD3-4C1A-844B-EED4C24C2B9B}" presName="spacer" presStyleCnt="0"/>
      <dgm:spPr/>
    </dgm:pt>
    <dgm:pt modelId="{73959116-9AFA-4D98-AA3E-1DEF9B9FF310}" type="pres">
      <dgm:prSet presAssocID="{3BCF1711-30AB-4A5F-A013-35D55779D986}" presName="parentText" presStyleLbl="node1" presStyleIdx="3" presStyleCnt="4">
        <dgm:presLayoutVars>
          <dgm:chMax val="0"/>
          <dgm:bulletEnabled val="1"/>
        </dgm:presLayoutVars>
      </dgm:prSet>
      <dgm:spPr/>
    </dgm:pt>
  </dgm:ptLst>
  <dgm:cxnLst>
    <dgm:cxn modelId="{689A9A09-9029-4D5F-AC03-788B60C20DAF}" type="presOf" srcId="{92EDFE4B-B338-4A1E-8265-7E260AB7A6E8}" destId="{5AF8AB98-A290-4F21-8D0C-EB1FD6C1FF84}" srcOrd="0" destOrd="0" presId="urn:microsoft.com/office/officeart/2005/8/layout/vList2"/>
    <dgm:cxn modelId="{173F882B-BF2D-4D18-B9AA-A4E8D87A9C55}" type="presOf" srcId="{549BEE47-A933-4FE5-9359-651AF8209C21}" destId="{2C8F8D2F-BFA5-4EAC-BC82-CCBEA1E46C82}" srcOrd="0" destOrd="0" presId="urn:microsoft.com/office/officeart/2005/8/layout/vList2"/>
    <dgm:cxn modelId="{223C072D-4187-43DB-9877-B940CDABE7B2}" srcId="{75815EBF-733F-4AE5-8CBE-9D98F763856F}" destId="{3BCF1711-30AB-4A5F-A013-35D55779D986}" srcOrd="3" destOrd="0" parTransId="{B2426307-5E63-41D7-8441-D9154DFFB020}" sibTransId="{470E096A-0251-414C-BBED-199132D85292}"/>
    <dgm:cxn modelId="{8F068240-C390-426C-8366-FE93A5350691}" type="presOf" srcId="{E8080083-1B9C-4E26-800A-F16A6B99FCA8}" destId="{990C6B74-98CF-4913-B326-EDCBAEF32E7C}"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45A11090-069E-42E1-A0B8-73607CD9F11F}" type="presOf" srcId="{3BCF1711-30AB-4A5F-A013-35D55779D986}" destId="{73959116-9AFA-4D98-AA3E-1DEF9B9FF310}" srcOrd="0" destOrd="0" presId="urn:microsoft.com/office/officeart/2005/8/layout/vList2"/>
    <dgm:cxn modelId="{7A5DA9B0-C8CC-41AB-A4EF-6F27454441AC}" srcId="{75815EBF-733F-4AE5-8CBE-9D98F763856F}" destId="{92EDFE4B-B338-4A1E-8265-7E260AB7A6E8}" srcOrd="1" destOrd="0" parTransId="{A08727FE-1FA0-4A94-AADA-B81A6E44BAFE}" sibTransId="{67E9C53D-F0A1-4E5B-9290-E1B6EFA4BF2C}"/>
    <dgm:cxn modelId="{2B056ABE-40EC-440A-BB1E-194AA0AFE417}" srcId="{75815EBF-733F-4AE5-8CBE-9D98F763856F}" destId="{549BEE47-A933-4FE5-9359-651AF8209C21}" srcOrd="2" destOrd="0" parTransId="{B338A0D6-8BA9-4AAF-8F5D-6825121FD5F8}" sibTransId="{2C99CCC9-FBD3-4C1A-844B-EED4C24C2B9B}"/>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5D0B8FF0-8EAC-4916-AACC-E9BEE8C81BB6}" type="presParOf" srcId="{618147C4-1564-4255-A940-524FE94A13F4}" destId="{5AF8AB98-A290-4F21-8D0C-EB1FD6C1FF84}" srcOrd="2" destOrd="0" presId="urn:microsoft.com/office/officeart/2005/8/layout/vList2"/>
    <dgm:cxn modelId="{AC3297A7-74AC-498F-A3A0-86BB81BA62D4}" type="presParOf" srcId="{618147C4-1564-4255-A940-524FE94A13F4}" destId="{1C55E8F8-79F4-4408-AF3C-D6D364EEBA1A}" srcOrd="3" destOrd="0" presId="urn:microsoft.com/office/officeart/2005/8/layout/vList2"/>
    <dgm:cxn modelId="{6A8F7402-ACAA-463A-AEF1-46472AA03CB4}" type="presParOf" srcId="{618147C4-1564-4255-A940-524FE94A13F4}" destId="{2C8F8D2F-BFA5-4EAC-BC82-CCBEA1E46C82}" srcOrd="4" destOrd="0" presId="urn:microsoft.com/office/officeart/2005/8/layout/vList2"/>
    <dgm:cxn modelId="{26F94439-4538-4712-B994-C096F7DBD00C}" type="presParOf" srcId="{618147C4-1564-4255-A940-524FE94A13F4}" destId="{C03A5E74-DADE-4B12-90C3-74AAD65A9AC2}" srcOrd="5" destOrd="0" presId="urn:microsoft.com/office/officeart/2005/8/layout/vList2"/>
    <dgm:cxn modelId="{3A403DD7-F6A3-47BF-9CE8-8B032F7D1233}" type="presParOf" srcId="{618147C4-1564-4255-A940-524FE94A13F4}" destId="{73959116-9AFA-4D98-AA3E-1DEF9B9FF31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Dieren</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4180A70C-CCFE-49C4-969B-3C1D03AD48B6}">
      <dgm:prSet custT="1"/>
      <dgm:spPr/>
      <dgm:t>
        <a:bodyPr/>
        <a:lstStyle/>
        <a:p>
          <a:r>
            <a:rPr lang="nl-NL" sz="2000" b="0" i="0" baseline="0" dirty="0">
              <a:solidFill>
                <a:schemeClr val="bg1"/>
              </a:solidFill>
            </a:rPr>
            <a:t>B. Menselijk lichaam</a:t>
          </a:r>
          <a:endParaRPr lang="en-US" sz="2000" dirty="0">
            <a:solidFill>
              <a:schemeClr val="bg1"/>
            </a:solidFill>
          </a:endParaRPr>
        </a:p>
      </dgm:t>
    </dgm:pt>
    <dgm:pt modelId="{04FE7CAA-4F09-4FEE-94CB-1270BCCB5845}" type="parTrans" cxnId="{6FDFCF50-7EEB-4F5A-B601-6E9B845E74FB}">
      <dgm:prSet/>
      <dgm:spPr/>
    </dgm:pt>
    <dgm:pt modelId="{296BC99B-45CD-408C-B3EF-332F277FE79B}" type="sibTrans" cxnId="{6FDFCF50-7EEB-4F5A-B601-6E9B845E74FB}">
      <dgm:prSet/>
      <dgm:spPr/>
    </dgm:pt>
    <dgm:pt modelId="{EE6C7468-8102-4C36-8D63-1850847C13CD}">
      <dgm:prSet custT="1"/>
      <dgm:spPr/>
      <dgm:t>
        <a:bodyPr/>
        <a:lstStyle/>
        <a:p>
          <a:r>
            <a:rPr lang="nl-NL" sz="2000" b="0" i="0" baseline="0" dirty="0">
              <a:solidFill>
                <a:schemeClr val="bg1"/>
              </a:solidFill>
            </a:rPr>
            <a:t>C. Bomen</a:t>
          </a:r>
          <a:endParaRPr lang="en-US" sz="2000" dirty="0">
            <a:solidFill>
              <a:schemeClr val="bg1"/>
            </a:solidFill>
          </a:endParaRPr>
        </a:p>
      </dgm:t>
    </dgm:pt>
    <dgm:pt modelId="{5C5653D4-CE18-48C7-8E53-CEC42E1AD82F}" type="parTrans" cxnId="{CF5C8506-7D5E-49FB-8667-2A42D72A2BBB}">
      <dgm:prSet/>
      <dgm:spPr/>
    </dgm:pt>
    <dgm:pt modelId="{A847D5C0-179A-409B-8F2A-88E327F7C161}" type="sibTrans" cxnId="{CF5C8506-7D5E-49FB-8667-2A42D72A2BBB}">
      <dgm:prSet/>
      <dgm:spPr/>
    </dgm:pt>
    <dgm:pt modelId="{8DEC0C33-6946-4DD9-8DFF-18F0ED357B86}">
      <dgm:prSet custT="1"/>
      <dgm:spPr/>
      <dgm:t>
        <a:bodyPr/>
        <a:lstStyle/>
        <a:p>
          <a:r>
            <a:rPr lang="nl-NL" sz="2000" b="0" i="0" baseline="0" dirty="0">
              <a:solidFill>
                <a:schemeClr val="bg1"/>
              </a:solidFill>
            </a:rPr>
            <a:t>D. Politiek </a:t>
          </a:r>
          <a:endParaRPr lang="en-US" sz="2000" dirty="0">
            <a:solidFill>
              <a:schemeClr val="bg1"/>
            </a:solidFill>
          </a:endParaRPr>
        </a:p>
      </dgm:t>
    </dgm:pt>
    <dgm:pt modelId="{AAD532A4-B2AC-41FB-99C1-4D98F21FE075}" type="parTrans" cxnId="{FF74AEA5-DB8E-45A2-B420-ECBD447817C6}">
      <dgm:prSet/>
      <dgm:spPr/>
    </dgm:pt>
    <dgm:pt modelId="{9DFC2686-2EDA-4C11-AAB4-F184B09E1CE7}" type="sibTrans" cxnId="{FF74AEA5-DB8E-45A2-B420-ECBD447817C6}">
      <dgm:prSet/>
      <dgm:spPr/>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FBBE2AB1-FF97-4C11-8FB5-5097056D6333}" type="pres">
      <dgm:prSet presAssocID="{4180A70C-CCFE-49C4-969B-3C1D03AD48B6}" presName="parentText" presStyleLbl="node1" presStyleIdx="1" presStyleCnt="4">
        <dgm:presLayoutVars>
          <dgm:chMax val="0"/>
          <dgm:bulletEnabled val="1"/>
        </dgm:presLayoutVars>
      </dgm:prSet>
      <dgm:spPr/>
    </dgm:pt>
    <dgm:pt modelId="{D4938974-800C-4D9C-A1F7-F7C40EA689C8}" type="pres">
      <dgm:prSet presAssocID="{296BC99B-45CD-408C-B3EF-332F277FE79B}" presName="spacer" presStyleCnt="0"/>
      <dgm:spPr/>
    </dgm:pt>
    <dgm:pt modelId="{5C91D160-1A4F-4124-8DDF-5246628527CB}" type="pres">
      <dgm:prSet presAssocID="{EE6C7468-8102-4C36-8D63-1850847C13CD}" presName="parentText" presStyleLbl="node1" presStyleIdx="2" presStyleCnt="4">
        <dgm:presLayoutVars>
          <dgm:chMax val="0"/>
          <dgm:bulletEnabled val="1"/>
        </dgm:presLayoutVars>
      </dgm:prSet>
      <dgm:spPr/>
    </dgm:pt>
    <dgm:pt modelId="{170402F2-66CD-4333-AC6F-4CFFA7EF61D4}" type="pres">
      <dgm:prSet presAssocID="{A847D5C0-179A-409B-8F2A-88E327F7C161}" presName="spacer" presStyleCnt="0"/>
      <dgm:spPr/>
    </dgm:pt>
    <dgm:pt modelId="{F9B4E608-8C72-4DF6-98EC-2485D0F0DAB5}" type="pres">
      <dgm:prSet presAssocID="{8DEC0C33-6946-4DD9-8DFF-18F0ED357B86}" presName="parentText" presStyleLbl="node1" presStyleIdx="3" presStyleCnt="4">
        <dgm:presLayoutVars>
          <dgm:chMax val="0"/>
          <dgm:bulletEnabled val="1"/>
        </dgm:presLayoutVars>
      </dgm:prSet>
      <dgm:spPr/>
    </dgm:pt>
  </dgm:ptLst>
  <dgm:cxnLst>
    <dgm:cxn modelId="{CF5C8506-7D5E-49FB-8667-2A42D72A2BBB}" srcId="{75815EBF-733F-4AE5-8CBE-9D98F763856F}" destId="{EE6C7468-8102-4C36-8D63-1850847C13CD}" srcOrd="2" destOrd="0" parTransId="{5C5653D4-CE18-48C7-8E53-CEC42E1AD82F}" sibTransId="{A847D5C0-179A-409B-8F2A-88E327F7C161}"/>
    <dgm:cxn modelId="{9727C920-4DFD-46EF-ADFA-EB65E319AD75}" type="presOf" srcId="{4180A70C-CCFE-49C4-969B-3C1D03AD48B6}" destId="{FBBE2AB1-FF97-4C11-8FB5-5097056D6333}" srcOrd="0" destOrd="0" presId="urn:microsoft.com/office/officeart/2005/8/layout/vList2"/>
    <dgm:cxn modelId="{8F068240-C390-426C-8366-FE93A5350691}" type="presOf" srcId="{E8080083-1B9C-4E26-800A-F16A6B99FCA8}" destId="{990C6B74-98CF-4913-B326-EDCBAEF32E7C}" srcOrd="0" destOrd="0" presId="urn:microsoft.com/office/officeart/2005/8/layout/vList2"/>
    <dgm:cxn modelId="{84640D62-F56D-4B38-87FA-0719B50A08F3}" type="presOf" srcId="{8DEC0C33-6946-4DD9-8DFF-18F0ED357B86}" destId="{F9B4E608-8C72-4DF6-98EC-2485D0F0DAB5}" srcOrd="0" destOrd="0" presId="urn:microsoft.com/office/officeart/2005/8/layout/vList2"/>
    <dgm:cxn modelId="{6FDFCF50-7EEB-4F5A-B601-6E9B845E74FB}" srcId="{75815EBF-733F-4AE5-8CBE-9D98F763856F}" destId="{4180A70C-CCFE-49C4-969B-3C1D03AD48B6}" srcOrd="1" destOrd="0" parTransId="{04FE7CAA-4F09-4FEE-94CB-1270BCCB5845}" sibTransId="{296BC99B-45CD-408C-B3EF-332F277FE79B}"/>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C2BA9C9F-F8FF-42BF-8D55-27CDC3F69B19}" type="presOf" srcId="{EE6C7468-8102-4C36-8D63-1850847C13CD}" destId="{5C91D160-1A4F-4124-8DDF-5246628527CB}" srcOrd="0" destOrd="0" presId="urn:microsoft.com/office/officeart/2005/8/layout/vList2"/>
    <dgm:cxn modelId="{FF74AEA5-DB8E-45A2-B420-ECBD447817C6}" srcId="{75815EBF-733F-4AE5-8CBE-9D98F763856F}" destId="{8DEC0C33-6946-4DD9-8DFF-18F0ED357B86}" srcOrd="3" destOrd="0" parTransId="{AAD532A4-B2AC-41FB-99C1-4D98F21FE075}" sibTransId="{9DFC2686-2EDA-4C11-AAB4-F184B09E1CE7}"/>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6E925073-3E8E-4473-89DD-CF276D893AC8}" type="presParOf" srcId="{618147C4-1564-4255-A940-524FE94A13F4}" destId="{FBBE2AB1-FF97-4C11-8FB5-5097056D6333}" srcOrd="2" destOrd="0" presId="urn:microsoft.com/office/officeart/2005/8/layout/vList2"/>
    <dgm:cxn modelId="{6CBBFB46-BB32-4865-B95A-C64199721590}" type="presParOf" srcId="{618147C4-1564-4255-A940-524FE94A13F4}" destId="{D4938974-800C-4D9C-A1F7-F7C40EA689C8}" srcOrd="3" destOrd="0" presId="urn:microsoft.com/office/officeart/2005/8/layout/vList2"/>
    <dgm:cxn modelId="{0EB58863-650E-44F5-9AF8-779874B06994}" type="presParOf" srcId="{618147C4-1564-4255-A940-524FE94A13F4}" destId="{5C91D160-1A4F-4124-8DDF-5246628527CB}" srcOrd="4" destOrd="0" presId="urn:microsoft.com/office/officeart/2005/8/layout/vList2"/>
    <dgm:cxn modelId="{B4F1CFE6-5CA3-416D-B689-CC1F8298E715}" type="presParOf" srcId="{618147C4-1564-4255-A940-524FE94A13F4}" destId="{170402F2-66CD-4333-AC6F-4CFFA7EF61D4}" srcOrd="5" destOrd="0" presId="urn:microsoft.com/office/officeart/2005/8/layout/vList2"/>
    <dgm:cxn modelId="{97E97CF1-CAD9-40A9-9BFC-BFBB4193A00C}" type="presParOf" srcId="{618147C4-1564-4255-A940-524FE94A13F4}" destId="{F9B4E608-8C72-4DF6-98EC-2485D0F0DAB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a:solidFill>
                <a:schemeClr val="bg1"/>
              </a:solidFill>
            </a:rPr>
            <a:t>A. Dieren</a:t>
          </a:r>
          <a:endParaRPr lang="en-US" sz="200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4180A70C-CCFE-49C4-969B-3C1D03AD48B6}">
      <dgm:prSet custT="1"/>
      <dgm:spPr/>
      <dgm:t>
        <a:bodyPr/>
        <a:lstStyle/>
        <a:p>
          <a:r>
            <a:rPr lang="nl-NL" sz="2000" b="0" i="0" baseline="0">
              <a:solidFill>
                <a:schemeClr val="bg1"/>
              </a:solidFill>
            </a:rPr>
            <a:t>B. Menselijk lichaam</a:t>
          </a:r>
          <a:endParaRPr lang="en-US" sz="2000">
            <a:solidFill>
              <a:schemeClr val="bg1"/>
            </a:solidFill>
          </a:endParaRPr>
        </a:p>
      </dgm:t>
    </dgm:pt>
    <dgm:pt modelId="{04FE7CAA-4F09-4FEE-94CB-1270BCCB5845}" type="parTrans" cxnId="{6FDFCF50-7EEB-4F5A-B601-6E9B845E74FB}">
      <dgm:prSet/>
      <dgm:spPr/>
      <dgm:t>
        <a:bodyPr/>
        <a:lstStyle/>
        <a:p>
          <a:endParaRPr lang="nl-NL"/>
        </a:p>
      </dgm:t>
    </dgm:pt>
    <dgm:pt modelId="{296BC99B-45CD-408C-B3EF-332F277FE79B}" type="sibTrans" cxnId="{6FDFCF50-7EEB-4F5A-B601-6E9B845E74FB}">
      <dgm:prSet/>
      <dgm:spPr/>
      <dgm:t>
        <a:bodyPr/>
        <a:lstStyle/>
        <a:p>
          <a:endParaRPr lang="nl-NL"/>
        </a:p>
      </dgm:t>
    </dgm:pt>
    <dgm:pt modelId="{EE6C7468-8102-4C36-8D63-1850847C13CD}">
      <dgm:prSet custT="1"/>
      <dgm:spPr/>
      <dgm:t>
        <a:bodyPr/>
        <a:lstStyle/>
        <a:p>
          <a:r>
            <a:rPr lang="nl-NL" sz="2000" b="0" i="0" baseline="0">
              <a:solidFill>
                <a:schemeClr val="bg1"/>
              </a:solidFill>
            </a:rPr>
            <a:t>C. Bomen</a:t>
          </a:r>
          <a:endParaRPr lang="en-US" sz="2000">
            <a:solidFill>
              <a:schemeClr val="bg1"/>
            </a:solidFill>
          </a:endParaRPr>
        </a:p>
      </dgm:t>
    </dgm:pt>
    <dgm:pt modelId="{5C5653D4-CE18-48C7-8E53-CEC42E1AD82F}" type="parTrans" cxnId="{CF5C8506-7D5E-49FB-8667-2A42D72A2BBB}">
      <dgm:prSet/>
      <dgm:spPr/>
      <dgm:t>
        <a:bodyPr/>
        <a:lstStyle/>
        <a:p>
          <a:endParaRPr lang="nl-NL"/>
        </a:p>
      </dgm:t>
    </dgm:pt>
    <dgm:pt modelId="{A847D5C0-179A-409B-8F2A-88E327F7C161}" type="sibTrans" cxnId="{CF5C8506-7D5E-49FB-8667-2A42D72A2BBB}">
      <dgm:prSet/>
      <dgm:spPr/>
      <dgm:t>
        <a:bodyPr/>
        <a:lstStyle/>
        <a:p>
          <a:endParaRPr lang="nl-NL"/>
        </a:p>
      </dgm:t>
    </dgm:pt>
    <dgm:pt modelId="{8DEC0C33-6946-4DD9-8DFF-18F0ED357B86}">
      <dgm:prSet custT="1"/>
      <dgm:spPr/>
      <dgm:t>
        <a:bodyPr/>
        <a:lstStyle/>
        <a:p>
          <a:r>
            <a:rPr lang="nl-NL" sz="2000" b="0" i="0" baseline="0">
              <a:solidFill>
                <a:schemeClr val="bg1"/>
              </a:solidFill>
            </a:rPr>
            <a:t>D. Politiek </a:t>
          </a:r>
          <a:endParaRPr lang="en-US" sz="2000">
            <a:solidFill>
              <a:schemeClr val="bg1"/>
            </a:solidFill>
          </a:endParaRPr>
        </a:p>
      </dgm:t>
    </dgm:pt>
    <dgm:pt modelId="{AAD532A4-B2AC-41FB-99C1-4D98F21FE075}" type="parTrans" cxnId="{FF74AEA5-DB8E-45A2-B420-ECBD447817C6}">
      <dgm:prSet/>
      <dgm:spPr/>
      <dgm:t>
        <a:bodyPr/>
        <a:lstStyle/>
        <a:p>
          <a:endParaRPr lang="nl-NL"/>
        </a:p>
      </dgm:t>
    </dgm:pt>
    <dgm:pt modelId="{9DFC2686-2EDA-4C11-AAB4-F184B09E1CE7}" type="sibTrans" cxnId="{FF74AEA5-DB8E-45A2-B420-ECBD447817C6}">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dgm:presLayoutVars>
          <dgm:chMax val="0"/>
          <dgm:bulletEnabled val="1"/>
        </dgm:presLayoutVars>
      </dgm:prSet>
      <dgm:spPr/>
    </dgm:pt>
    <dgm:pt modelId="{FF325D85-8FC3-46AB-96EE-AE9042CB4A00}" type="pres">
      <dgm:prSet presAssocID="{AAD81F48-1D04-4526-8447-5CAA68BBC75F}" presName="spacer" presStyleCnt="0"/>
      <dgm:spPr/>
    </dgm:pt>
    <dgm:pt modelId="{FBBE2AB1-FF97-4C11-8FB5-5097056D6333}" type="pres">
      <dgm:prSet presAssocID="{4180A70C-CCFE-49C4-969B-3C1D03AD48B6}" presName="parentText" presStyleLbl="node1" presStyleIdx="1" presStyleCnt="4">
        <dgm:presLayoutVars>
          <dgm:chMax val="0"/>
          <dgm:bulletEnabled val="1"/>
        </dgm:presLayoutVars>
      </dgm:prSet>
      <dgm:spPr/>
    </dgm:pt>
    <dgm:pt modelId="{D4938974-800C-4D9C-A1F7-F7C40EA689C8}" type="pres">
      <dgm:prSet presAssocID="{296BC99B-45CD-408C-B3EF-332F277FE79B}" presName="spacer" presStyleCnt="0"/>
      <dgm:spPr/>
    </dgm:pt>
    <dgm:pt modelId="{5C91D160-1A4F-4124-8DDF-5246628527CB}" type="pres">
      <dgm:prSet presAssocID="{EE6C7468-8102-4C36-8D63-1850847C13CD}" presName="parentText" presStyleLbl="node1" presStyleIdx="2" presStyleCnt="4">
        <dgm:presLayoutVars>
          <dgm:chMax val="0"/>
          <dgm:bulletEnabled val="1"/>
        </dgm:presLayoutVars>
      </dgm:prSet>
      <dgm:spPr/>
    </dgm:pt>
    <dgm:pt modelId="{170402F2-66CD-4333-AC6F-4CFFA7EF61D4}" type="pres">
      <dgm:prSet presAssocID="{A847D5C0-179A-409B-8F2A-88E327F7C161}" presName="spacer" presStyleCnt="0"/>
      <dgm:spPr/>
    </dgm:pt>
    <dgm:pt modelId="{F9B4E608-8C72-4DF6-98EC-2485D0F0DAB5}" type="pres">
      <dgm:prSet presAssocID="{8DEC0C33-6946-4DD9-8DFF-18F0ED357B86}" presName="parentText" presStyleLbl="node1" presStyleIdx="3" presStyleCnt="4">
        <dgm:presLayoutVars>
          <dgm:chMax val="0"/>
          <dgm:bulletEnabled val="1"/>
        </dgm:presLayoutVars>
      </dgm:prSet>
      <dgm:spPr/>
    </dgm:pt>
  </dgm:ptLst>
  <dgm:cxnLst>
    <dgm:cxn modelId="{CF5C8506-7D5E-49FB-8667-2A42D72A2BBB}" srcId="{75815EBF-733F-4AE5-8CBE-9D98F763856F}" destId="{EE6C7468-8102-4C36-8D63-1850847C13CD}" srcOrd="2" destOrd="0" parTransId="{5C5653D4-CE18-48C7-8E53-CEC42E1AD82F}" sibTransId="{A847D5C0-179A-409B-8F2A-88E327F7C161}"/>
    <dgm:cxn modelId="{9727C920-4DFD-46EF-ADFA-EB65E319AD75}" type="presOf" srcId="{4180A70C-CCFE-49C4-969B-3C1D03AD48B6}" destId="{FBBE2AB1-FF97-4C11-8FB5-5097056D6333}" srcOrd="0" destOrd="0" presId="urn:microsoft.com/office/officeart/2005/8/layout/vList2"/>
    <dgm:cxn modelId="{8F068240-C390-426C-8366-FE93A5350691}" type="presOf" srcId="{E8080083-1B9C-4E26-800A-F16A6B99FCA8}" destId="{990C6B74-98CF-4913-B326-EDCBAEF32E7C}" srcOrd="0" destOrd="0" presId="urn:microsoft.com/office/officeart/2005/8/layout/vList2"/>
    <dgm:cxn modelId="{84640D62-F56D-4B38-87FA-0719B50A08F3}" type="presOf" srcId="{8DEC0C33-6946-4DD9-8DFF-18F0ED357B86}" destId="{F9B4E608-8C72-4DF6-98EC-2485D0F0DAB5}" srcOrd="0" destOrd="0" presId="urn:microsoft.com/office/officeart/2005/8/layout/vList2"/>
    <dgm:cxn modelId="{6FDFCF50-7EEB-4F5A-B601-6E9B845E74FB}" srcId="{75815EBF-733F-4AE5-8CBE-9D98F763856F}" destId="{4180A70C-CCFE-49C4-969B-3C1D03AD48B6}" srcOrd="1" destOrd="0" parTransId="{04FE7CAA-4F09-4FEE-94CB-1270BCCB5845}" sibTransId="{296BC99B-45CD-408C-B3EF-332F277FE79B}"/>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C2BA9C9F-F8FF-42BF-8D55-27CDC3F69B19}" type="presOf" srcId="{EE6C7468-8102-4C36-8D63-1850847C13CD}" destId="{5C91D160-1A4F-4124-8DDF-5246628527CB}" srcOrd="0" destOrd="0" presId="urn:microsoft.com/office/officeart/2005/8/layout/vList2"/>
    <dgm:cxn modelId="{FF74AEA5-DB8E-45A2-B420-ECBD447817C6}" srcId="{75815EBF-733F-4AE5-8CBE-9D98F763856F}" destId="{8DEC0C33-6946-4DD9-8DFF-18F0ED357B86}" srcOrd="3" destOrd="0" parTransId="{AAD532A4-B2AC-41FB-99C1-4D98F21FE075}" sibTransId="{9DFC2686-2EDA-4C11-AAB4-F184B09E1CE7}"/>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6E925073-3E8E-4473-89DD-CF276D893AC8}" type="presParOf" srcId="{618147C4-1564-4255-A940-524FE94A13F4}" destId="{FBBE2AB1-FF97-4C11-8FB5-5097056D6333}" srcOrd="2" destOrd="0" presId="urn:microsoft.com/office/officeart/2005/8/layout/vList2"/>
    <dgm:cxn modelId="{6CBBFB46-BB32-4865-B95A-C64199721590}" type="presParOf" srcId="{618147C4-1564-4255-A940-524FE94A13F4}" destId="{D4938974-800C-4D9C-A1F7-F7C40EA689C8}" srcOrd="3" destOrd="0" presId="urn:microsoft.com/office/officeart/2005/8/layout/vList2"/>
    <dgm:cxn modelId="{0EB58863-650E-44F5-9AF8-779874B06994}" type="presParOf" srcId="{618147C4-1564-4255-A940-524FE94A13F4}" destId="{5C91D160-1A4F-4124-8DDF-5246628527CB}" srcOrd="4" destOrd="0" presId="urn:microsoft.com/office/officeart/2005/8/layout/vList2"/>
    <dgm:cxn modelId="{B4F1CFE6-5CA3-416D-B689-CC1F8298E715}" type="presParOf" srcId="{618147C4-1564-4255-A940-524FE94A13F4}" destId="{170402F2-66CD-4333-AC6F-4CFFA7EF61D4}" srcOrd="5" destOrd="0" presId="urn:microsoft.com/office/officeart/2005/8/layout/vList2"/>
    <dgm:cxn modelId="{97E97CF1-CAD9-40A9-9BFC-BFBB4193A00C}" type="presParOf" srcId="{618147C4-1564-4255-A940-524FE94A13F4}" destId="{F9B4E608-8C72-4DF6-98EC-2485D0F0DAB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Om beter te begrijpen wat ze willen ontdekken</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4180A70C-CCFE-49C4-969B-3C1D03AD48B6}">
      <dgm:prSet custT="1"/>
      <dgm:spPr/>
      <dgm:t>
        <a:bodyPr/>
        <a:lstStyle/>
        <a:p>
          <a:r>
            <a:rPr lang="nl-NL" sz="2000" b="0" i="0" baseline="0" dirty="0">
              <a:solidFill>
                <a:schemeClr val="bg1"/>
              </a:solidFill>
            </a:rPr>
            <a:t>B. Omdat ze anders te snel klaar zijn</a:t>
          </a:r>
          <a:endParaRPr lang="en-US" sz="2000" dirty="0">
            <a:solidFill>
              <a:schemeClr val="bg1"/>
            </a:solidFill>
          </a:endParaRPr>
        </a:p>
      </dgm:t>
    </dgm:pt>
    <dgm:pt modelId="{04FE7CAA-4F09-4FEE-94CB-1270BCCB5845}" type="parTrans" cxnId="{6FDFCF50-7EEB-4F5A-B601-6E9B845E74FB}">
      <dgm:prSet/>
      <dgm:spPr/>
      <dgm:t>
        <a:bodyPr/>
        <a:lstStyle/>
        <a:p>
          <a:endParaRPr lang="nl-NL"/>
        </a:p>
      </dgm:t>
    </dgm:pt>
    <dgm:pt modelId="{296BC99B-45CD-408C-B3EF-332F277FE79B}" type="sibTrans" cxnId="{6FDFCF50-7EEB-4F5A-B601-6E9B845E74FB}">
      <dgm:prSet/>
      <dgm:spPr/>
      <dgm:t>
        <a:bodyPr/>
        <a:lstStyle/>
        <a:p>
          <a:endParaRPr lang="nl-NL"/>
        </a:p>
      </dgm:t>
    </dgm:pt>
    <dgm:pt modelId="{EE6C7468-8102-4C36-8D63-1850847C13CD}">
      <dgm:prSet custT="1"/>
      <dgm:spPr/>
      <dgm:t>
        <a:bodyPr/>
        <a:lstStyle/>
        <a:p>
          <a:r>
            <a:rPr lang="nl-NL" sz="2000" b="0" i="0" baseline="0" dirty="0">
              <a:solidFill>
                <a:schemeClr val="bg1"/>
              </a:solidFill>
            </a:rPr>
            <a:t>C. Omdat vragen stellen makkelijker is dan antwoorden vinden</a:t>
          </a:r>
          <a:endParaRPr lang="en-US" sz="2000" dirty="0">
            <a:solidFill>
              <a:schemeClr val="bg1"/>
            </a:solidFill>
          </a:endParaRPr>
        </a:p>
      </dgm:t>
    </dgm:pt>
    <dgm:pt modelId="{5C5653D4-CE18-48C7-8E53-CEC42E1AD82F}" type="parTrans" cxnId="{CF5C8506-7D5E-49FB-8667-2A42D72A2BBB}">
      <dgm:prSet/>
      <dgm:spPr/>
      <dgm:t>
        <a:bodyPr/>
        <a:lstStyle/>
        <a:p>
          <a:endParaRPr lang="nl-NL"/>
        </a:p>
      </dgm:t>
    </dgm:pt>
    <dgm:pt modelId="{A847D5C0-179A-409B-8F2A-88E327F7C161}" type="sibTrans" cxnId="{CF5C8506-7D5E-49FB-8667-2A42D72A2BBB}">
      <dgm:prSet/>
      <dgm:spPr/>
      <dgm:t>
        <a:bodyPr/>
        <a:lstStyle/>
        <a:p>
          <a:endParaRPr lang="nl-NL"/>
        </a:p>
      </dgm:t>
    </dgm:pt>
    <dgm:pt modelId="{8DEC0C33-6946-4DD9-8DFF-18F0ED357B86}">
      <dgm:prSet custT="1"/>
      <dgm:spPr/>
      <dgm:t>
        <a:bodyPr/>
        <a:lstStyle/>
        <a:p>
          <a:r>
            <a:rPr lang="nl-NL" sz="2000" b="0" i="0" baseline="0" dirty="0">
              <a:solidFill>
                <a:schemeClr val="bg1"/>
              </a:solidFill>
            </a:rPr>
            <a:t>D. Om anderen in de war te brengen</a:t>
          </a:r>
          <a:endParaRPr lang="en-US" sz="2000" dirty="0">
            <a:solidFill>
              <a:schemeClr val="bg1"/>
            </a:solidFill>
          </a:endParaRPr>
        </a:p>
      </dgm:t>
    </dgm:pt>
    <dgm:pt modelId="{AAD532A4-B2AC-41FB-99C1-4D98F21FE075}" type="parTrans" cxnId="{FF74AEA5-DB8E-45A2-B420-ECBD447817C6}">
      <dgm:prSet/>
      <dgm:spPr/>
      <dgm:t>
        <a:bodyPr/>
        <a:lstStyle/>
        <a:p>
          <a:endParaRPr lang="nl-NL"/>
        </a:p>
      </dgm:t>
    </dgm:pt>
    <dgm:pt modelId="{9DFC2686-2EDA-4C11-AAB4-F184B09E1CE7}" type="sibTrans" cxnId="{FF74AEA5-DB8E-45A2-B420-ECBD447817C6}">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FBBE2AB1-FF97-4C11-8FB5-5097056D6333}" type="pres">
      <dgm:prSet presAssocID="{4180A70C-CCFE-49C4-969B-3C1D03AD48B6}" presName="parentText" presStyleLbl="node1" presStyleIdx="1" presStyleCnt="4">
        <dgm:presLayoutVars>
          <dgm:chMax val="0"/>
          <dgm:bulletEnabled val="1"/>
        </dgm:presLayoutVars>
      </dgm:prSet>
      <dgm:spPr/>
    </dgm:pt>
    <dgm:pt modelId="{D4938974-800C-4D9C-A1F7-F7C40EA689C8}" type="pres">
      <dgm:prSet presAssocID="{296BC99B-45CD-408C-B3EF-332F277FE79B}" presName="spacer" presStyleCnt="0"/>
      <dgm:spPr/>
    </dgm:pt>
    <dgm:pt modelId="{5C91D160-1A4F-4124-8DDF-5246628527CB}" type="pres">
      <dgm:prSet presAssocID="{EE6C7468-8102-4C36-8D63-1850847C13CD}" presName="parentText" presStyleLbl="node1" presStyleIdx="2" presStyleCnt="4">
        <dgm:presLayoutVars>
          <dgm:chMax val="0"/>
          <dgm:bulletEnabled val="1"/>
        </dgm:presLayoutVars>
      </dgm:prSet>
      <dgm:spPr/>
    </dgm:pt>
    <dgm:pt modelId="{170402F2-66CD-4333-AC6F-4CFFA7EF61D4}" type="pres">
      <dgm:prSet presAssocID="{A847D5C0-179A-409B-8F2A-88E327F7C161}" presName="spacer" presStyleCnt="0"/>
      <dgm:spPr/>
    </dgm:pt>
    <dgm:pt modelId="{F9B4E608-8C72-4DF6-98EC-2485D0F0DAB5}" type="pres">
      <dgm:prSet presAssocID="{8DEC0C33-6946-4DD9-8DFF-18F0ED357B86}" presName="parentText" presStyleLbl="node1" presStyleIdx="3" presStyleCnt="4">
        <dgm:presLayoutVars>
          <dgm:chMax val="0"/>
          <dgm:bulletEnabled val="1"/>
        </dgm:presLayoutVars>
      </dgm:prSet>
      <dgm:spPr/>
    </dgm:pt>
  </dgm:ptLst>
  <dgm:cxnLst>
    <dgm:cxn modelId="{CF5C8506-7D5E-49FB-8667-2A42D72A2BBB}" srcId="{75815EBF-733F-4AE5-8CBE-9D98F763856F}" destId="{EE6C7468-8102-4C36-8D63-1850847C13CD}" srcOrd="2" destOrd="0" parTransId="{5C5653D4-CE18-48C7-8E53-CEC42E1AD82F}" sibTransId="{A847D5C0-179A-409B-8F2A-88E327F7C161}"/>
    <dgm:cxn modelId="{9727C920-4DFD-46EF-ADFA-EB65E319AD75}" type="presOf" srcId="{4180A70C-CCFE-49C4-969B-3C1D03AD48B6}" destId="{FBBE2AB1-FF97-4C11-8FB5-5097056D6333}" srcOrd="0" destOrd="0" presId="urn:microsoft.com/office/officeart/2005/8/layout/vList2"/>
    <dgm:cxn modelId="{8F068240-C390-426C-8366-FE93A5350691}" type="presOf" srcId="{E8080083-1B9C-4E26-800A-F16A6B99FCA8}" destId="{990C6B74-98CF-4913-B326-EDCBAEF32E7C}" srcOrd="0" destOrd="0" presId="urn:microsoft.com/office/officeart/2005/8/layout/vList2"/>
    <dgm:cxn modelId="{84640D62-F56D-4B38-87FA-0719B50A08F3}" type="presOf" srcId="{8DEC0C33-6946-4DD9-8DFF-18F0ED357B86}" destId="{F9B4E608-8C72-4DF6-98EC-2485D0F0DAB5}" srcOrd="0" destOrd="0" presId="urn:microsoft.com/office/officeart/2005/8/layout/vList2"/>
    <dgm:cxn modelId="{6FDFCF50-7EEB-4F5A-B601-6E9B845E74FB}" srcId="{75815EBF-733F-4AE5-8CBE-9D98F763856F}" destId="{4180A70C-CCFE-49C4-969B-3C1D03AD48B6}" srcOrd="1" destOrd="0" parTransId="{04FE7CAA-4F09-4FEE-94CB-1270BCCB5845}" sibTransId="{296BC99B-45CD-408C-B3EF-332F277FE79B}"/>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C2BA9C9F-F8FF-42BF-8D55-27CDC3F69B19}" type="presOf" srcId="{EE6C7468-8102-4C36-8D63-1850847C13CD}" destId="{5C91D160-1A4F-4124-8DDF-5246628527CB}" srcOrd="0" destOrd="0" presId="urn:microsoft.com/office/officeart/2005/8/layout/vList2"/>
    <dgm:cxn modelId="{FF74AEA5-DB8E-45A2-B420-ECBD447817C6}" srcId="{75815EBF-733F-4AE5-8CBE-9D98F763856F}" destId="{8DEC0C33-6946-4DD9-8DFF-18F0ED357B86}" srcOrd="3" destOrd="0" parTransId="{AAD532A4-B2AC-41FB-99C1-4D98F21FE075}" sibTransId="{9DFC2686-2EDA-4C11-AAB4-F184B09E1CE7}"/>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6E925073-3E8E-4473-89DD-CF276D893AC8}" type="presParOf" srcId="{618147C4-1564-4255-A940-524FE94A13F4}" destId="{FBBE2AB1-FF97-4C11-8FB5-5097056D6333}" srcOrd="2" destOrd="0" presId="urn:microsoft.com/office/officeart/2005/8/layout/vList2"/>
    <dgm:cxn modelId="{6CBBFB46-BB32-4865-B95A-C64199721590}" type="presParOf" srcId="{618147C4-1564-4255-A940-524FE94A13F4}" destId="{D4938974-800C-4D9C-A1F7-F7C40EA689C8}" srcOrd="3" destOrd="0" presId="urn:microsoft.com/office/officeart/2005/8/layout/vList2"/>
    <dgm:cxn modelId="{0EB58863-650E-44F5-9AF8-779874B06994}" type="presParOf" srcId="{618147C4-1564-4255-A940-524FE94A13F4}" destId="{5C91D160-1A4F-4124-8DDF-5246628527CB}" srcOrd="4" destOrd="0" presId="urn:microsoft.com/office/officeart/2005/8/layout/vList2"/>
    <dgm:cxn modelId="{B4F1CFE6-5CA3-416D-B689-CC1F8298E715}" type="presParOf" srcId="{618147C4-1564-4255-A940-524FE94A13F4}" destId="{170402F2-66CD-4333-AC6F-4CFFA7EF61D4}" srcOrd="5" destOrd="0" presId="urn:microsoft.com/office/officeart/2005/8/layout/vList2"/>
    <dgm:cxn modelId="{97E97CF1-CAD9-40A9-9BFC-BFBB4193A00C}" type="presParOf" srcId="{618147C4-1564-4255-A940-524FE94A13F4}" destId="{F9B4E608-8C72-4DF6-98EC-2485D0F0DAB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Om beter te begrijpen wat ze willen ontdekken</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4180A70C-CCFE-49C4-969B-3C1D03AD48B6}">
      <dgm:prSet custT="1"/>
      <dgm:spPr>
        <a:solidFill>
          <a:schemeClr val="bg2"/>
        </a:solidFill>
      </dgm:spPr>
      <dgm:t>
        <a:bodyPr/>
        <a:lstStyle/>
        <a:p>
          <a:r>
            <a:rPr lang="nl-NL" sz="2000" b="0" i="0" baseline="0" dirty="0">
              <a:solidFill>
                <a:schemeClr val="bg1"/>
              </a:solidFill>
            </a:rPr>
            <a:t>B. Omdat ze anders te snel klaar zijn</a:t>
          </a:r>
          <a:endParaRPr lang="en-US" sz="2000" dirty="0">
            <a:solidFill>
              <a:schemeClr val="bg1"/>
            </a:solidFill>
          </a:endParaRPr>
        </a:p>
      </dgm:t>
    </dgm:pt>
    <dgm:pt modelId="{04FE7CAA-4F09-4FEE-94CB-1270BCCB5845}" type="parTrans" cxnId="{6FDFCF50-7EEB-4F5A-B601-6E9B845E74FB}">
      <dgm:prSet/>
      <dgm:spPr/>
      <dgm:t>
        <a:bodyPr/>
        <a:lstStyle/>
        <a:p>
          <a:endParaRPr lang="nl-NL"/>
        </a:p>
      </dgm:t>
    </dgm:pt>
    <dgm:pt modelId="{296BC99B-45CD-408C-B3EF-332F277FE79B}" type="sibTrans" cxnId="{6FDFCF50-7EEB-4F5A-B601-6E9B845E74FB}">
      <dgm:prSet/>
      <dgm:spPr/>
      <dgm:t>
        <a:bodyPr/>
        <a:lstStyle/>
        <a:p>
          <a:endParaRPr lang="nl-NL"/>
        </a:p>
      </dgm:t>
    </dgm:pt>
    <dgm:pt modelId="{EE6C7468-8102-4C36-8D63-1850847C13CD}">
      <dgm:prSet custT="1"/>
      <dgm:spPr>
        <a:solidFill>
          <a:schemeClr val="bg2"/>
        </a:solidFill>
      </dgm:spPr>
      <dgm:t>
        <a:bodyPr/>
        <a:lstStyle/>
        <a:p>
          <a:r>
            <a:rPr lang="nl-NL" sz="2000" b="0" i="0" baseline="0" dirty="0">
              <a:solidFill>
                <a:schemeClr val="bg1"/>
              </a:solidFill>
            </a:rPr>
            <a:t>C. Omdat vragen stellen makkelijker is dan antwoorden vinden</a:t>
          </a:r>
          <a:endParaRPr lang="en-US" sz="2000" dirty="0">
            <a:solidFill>
              <a:schemeClr val="bg1"/>
            </a:solidFill>
          </a:endParaRPr>
        </a:p>
      </dgm:t>
    </dgm:pt>
    <dgm:pt modelId="{5C5653D4-CE18-48C7-8E53-CEC42E1AD82F}" type="parTrans" cxnId="{CF5C8506-7D5E-49FB-8667-2A42D72A2BBB}">
      <dgm:prSet/>
      <dgm:spPr/>
      <dgm:t>
        <a:bodyPr/>
        <a:lstStyle/>
        <a:p>
          <a:endParaRPr lang="nl-NL"/>
        </a:p>
      </dgm:t>
    </dgm:pt>
    <dgm:pt modelId="{A847D5C0-179A-409B-8F2A-88E327F7C161}" type="sibTrans" cxnId="{CF5C8506-7D5E-49FB-8667-2A42D72A2BBB}">
      <dgm:prSet/>
      <dgm:spPr/>
      <dgm:t>
        <a:bodyPr/>
        <a:lstStyle/>
        <a:p>
          <a:endParaRPr lang="nl-NL"/>
        </a:p>
      </dgm:t>
    </dgm:pt>
    <dgm:pt modelId="{8DEC0C33-6946-4DD9-8DFF-18F0ED357B86}">
      <dgm:prSet custT="1"/>
      <dgm:spPr>
        <a:solidFill>
          <a:schemeClr val="bg2"/>
        </a:solidFill>
      </dgm:spPr>
      <dgm:t>
        <a:bodyPr/>
        <a:lstStyle/>
        <a:p>
          <a:r>
            <a:rPr lang="nl-NL" sz="2000" b="0" i="0" baseline="0" dirty="0">
              <a:solidFill>
                <a:schemeClr val="bg1"/>
              </a:solidFill>
            </a:rPr>
            <a:t>D. Om anderen in de war te brengen</a:t>
          </a:r>
          <a:endParaRPr lang="en-US" sz="2000" dirty="0">
            <a:solidFill>
              <a:schemeClr val="bg1"/>
            </a:solidFill>
          </a:endParaRPr>
        </a:p>
      </dgm:t>
    </dgm:pt>
    <dgm:pt modelId="{AAD532A4-B2AC-41FB-99C1-4D98F21FE075}" type="parTrans" cxnId="{FF74AEA5-DB8E-45A2-B420-ECBD447817C6}">
      <dgm:prSet/>
      <dgm:spPr/>
      <dgm:t>
        <a:bodyPr/>
        <a:lstStyle/>
        <a:p>
          <a:endParaRPr lang="nl-NL"/>
        </a:p>
      </dgm:t>
    </dgm:pt>
    <dgm:pt modelId="{9DFC2686-2EDA-4C11-AAB4-F184B09E1CE7}" type="sibTrans" cxnId="{FF74AEA5-DB8E-45A2-B420-ECBD447817C6}">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FBBE2AB1-FF97-4C11-8FB5-5097056D6333}" type="pres">
      <dgm:prSet presAssocID="{4180A70C-CCFE-49C4-969B-3C1D03AD48B6}" presName="parentText" presStyleLbl="node1" presStyleIdx="1" presStyleCnt="4">
        <dgm:presLayoutVars>
          <dgm:chMax val="0"/>
          <dgm:bulletEnabled val="1"/>
        </dgm:presLayoutVars>
      </dgm:prSet>
      <dgm:spPr/>
    </dgm:pt>
    <dgm:pt modelId="{D4938974-800C-4D9C-A1F7-F7C40EA689C8}" type="pres">
      <dgm:prSet presAssocID="{296BC99B-45CD-408C-B3EF-332F277FE79B}" presName="spacer" presStyleCnt="0"/>
      <dgm:spPr/>
    </dgm:pt>
    <dgm:pt modelId="{5C91D160-1A4F-4124-8DDF-5246628527CB}" type="pres">
      <dgm:prSet presAssocID="{EE6C7468-8102-4C36-8D63-1850847C13CD}" presName="parentText" presStyleLbl="node1" presStyleIdx="2" presStyleCnt="4">
        <dgm:presLayoutVars>
          <dgm:chMax val="0"/>
          <dgm:bulletEnabled val="1"/>
        </dgm:presLayoutVars>
      </dgm:prSet>
      <dgm:spPr/>
    </dgm:pt>
    <dgm:pt modelId="{170402F2-66CD-4333-AC6F-4CFFA7EF61D4}" type="pres">
      <dgm:prSet presAssocID="{A847D5C0-179A-409B-8F2A-88E327F7C161}" presName="spacer" presStyleCnt="0"/>
      <dgm:spPr/>
    </dgm:pt>
    <dgm:pt modelId="{F9B4E608-8C72-4DF6-98EC-2485D0F0DAB5}" type="pres">
      <dgm:prSet presAssocID="{8DEC0C33-6946-4DD9-8DFF-18F0ED357B86}" presName="parentText" presStyleLbl="node1" presStyleIdx="3" presStyleCnt="4">
        <dgm:presLayoutVars>
          <dgm:chMax val="0"/>
          <dgm:bulletEnabled val="1"/>
        </dgm:presLayoutVars>
      </dgm:prSet>
      <dgm:spPr/>
    </dgm:pt>
  </dgm:ptLst>
  <dgm:cxnLst>
    <dgm:cxn modelId="{CF5C8506-7D5E-49FB-8667-2A42D72A2BBB}" srcId="{75815EBF-733F-4AE5-8CBE-9D98F763856F}" destId="{EE6C7468-8102-4C36-8D63-1850847C13CD}" srcOrd="2" destOrd="0" parTransId="{5C5653D4-CE18-48C7-8E53-CEC42E1AD82F}" sibTransId="{A847D5C0-179A-409B-8F2A-88E327F7C161}"/>
    <dgm:cxn modelId="{9727C920-4DFD-46EF-ADFA-EB65E319AD75}" type="presOf" srcId="{4180A70C-CCFE-49C4-969B-3C1D03AD48B6}" destId="{FBBE2AB1-FF97-4C11-8FB5-5097056D6333}" srcOrd="0" destOrd="0" presId="urn:microsoft.com/office/officeart/2005/8/layout/vList2"/>
    <dgm:cxn modelId="{8F068240-C390-426C-8366-FE93A5350691}" type="presOf" srcId="{E8080083-1B9C-4E26-800A-F16A6B99FCA8}" destId="{990C6B74-98CF-4913-B326-EDCBAEF32E7C}" srcOrd="0" destOrd="0" presId="urn:microsoft.com/office/officeart/2005/8/layout/vList2"/>
    <dgm:cxn modelId="{84640D62-F56D-4B38-87FA-0719B50A08F3}" type="presOf" srcId="{8DEC0C33-6946-4DD9-8DFF-18F0ED357B86}" destId="{F9B4E608-8C72-4DF6-98EC-2485D0F0DAB5}" srcOrd="0" destOrd="0" presId="urn:microsoft.com/office/officeart/2005/8/layout/vList2"/>
    <dgm:cxn modelId="{6FDFCF50-7EEB-4F5A-B601-6E9B845E74FB}" srcId="{75815EBF-733F-4AE5-8CBE-9D98F763856F}" destId="{4180A70C-CCFE-49C4-969B-3C1D03AD48B6}" srcOrd="1" destOrd="0" parTransId="{04FE7CAA-4F09-4FEE-94CB-1270BCCB5845}" sibTransId="{296BC99B-45CD-408C-B3EF-332F277FE79B}"/>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C2BA9C9F-F8FF-42BF-8D55-27CDC3F69B19}" type="presOf" srcId="{EE6C7468-8102-4C36-8D63-1850847C13CD}" destId="{5C91D160-1A4F-4124-8DDF-5246628527CB}" srcOrd="0" destOrd="0" presId="urn:microsoft.com/office/officeart/2005/8/layout/vList2"/>
    <dgm:cxn modelId="{FF74AEA5-DB8E-45A2-B420-ECBD447817C6}" srcId="{75815EBF-733F-4AE5-8CBE-9D98F763856F}" destId="{8DEC0C33-6946-4DD9-8DFF-18F0ED357B86}" srcOrd="3" destOrd="0" parTransId="{AAD532A4-B2AC-41FB-99C1-4D98F21FE075}" sibTransId="{9DFC2686-2EDA-4C11-AAB4-F184B09E1CE7}"/>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6E925073-3E8E-4473-89DD-CF276D893AC8}" type="presParOf" srcId="{618147C4-1564-4255-A940-524FE94A13F4}" destId="{FBBE2AB1-FF97-4C11-8FB5-5097056D6333}" srcOrd="2" destOrd="0" presId="urn:microsoft.com/office/officeart/2005/8/layout/vList2"/>
    <dgm:cxn modelId="{6CBBFB46-BB32-4865-B95A-C64199721590}" type="presParOf" srcId="{618147C4-1564-4255-A940-524FE94A13F4}" destId="{D4938974-800C-4D9C-A1F7-F7C40EA689C8}" srcOrd="3" destOrd="0" presId="urn:microsoft.com/office/officeart/2005/8/layout/vList2"/>
    <dgm:cxn modelId="{0EB58863-650E-44F5-9AF8-779874B06994}" type="presParOf" srcId="{618147C4-1564-4255-A940-524FE94A13F4}" destId="{5C91D160-1A4F-4124-8DDF-5246628527CB}" srcOrd="4" destOrd="0" presId="urn:microsoft.com/office/officeart/2005/8/layout/vList2"/>
    <dgm:cxn modelId="{B4F1CFE6-5CA3-416D-B689-CC1F8298E715}" type="presParOf" srcId="{618147C4-1564-4255-A940-524FE94A13F4}" destId="{170402F2-66CD-4333-AC6F-4CFFA7EF61D4}" srcOrd="5" destOrd="0" presId="urn:microsoft.com/office/officeart/2005/8/layout/vList2"/>
    <dgm:cxn modelId="{97E97CF1-CAD9-40A9-9BFC-BFBB4193A00C}" type="presParOf" srcId="{618147C4-1564-4255-A940-524FE94A13F4}" destId="{F9B4E608-8C72-4DF6-98EC-2485D0F0DAB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In een laboratorium</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3BFFD338-E6CB-4445-BD23-A129B451226C}">
      <dgm:prSet custT="1"/>
      <dgm:spPr/>
      <dgm:t>
        <a:bodyPr/>
        <a:lstStyle/>
        <a:p>
          <a:r>
            <a:rPr lang="nl-NL" sz="2000" b="0" i="0" baseline="0" dirty="0">
              <a:solidFill>
                <a:schemeClr val="bg1"/>
              </a:solidFill>
            </a:rPr>
            <a:t>B. In een bos</a:t>
          </a:r>
          <a:endParaRPr lang="en-US" sz="2000" dirty="0">
            <a:solidFill>
              <a:schemeClr val="bg1"/>
            </a:solidFill>
          </a:endParaRPr>
        </a:p>
      </dgm:t>
    </dgm:pt>
    <dgm:pt modelId="{5191387E-B097-4CDB-A321-2D3513EBDB7A}" type="parTrans" cxnId="{1E89B31B-3C65-44DB-AFC1-DE3A31ED5DF7}">
      <dgm:prSet/>
      <dgm:spPr/>
      <dgm:t>
        <a:bodyPr/>
        <a:lstStyle/>
        <a:p>
          <a:endParaRPr lang="nl-NL"/>
        </a:p>
      </dgm:t>
    </dgm:pt>
    <dgm:pt modelId="{052B5576-C9FD-485E-9D0B-DE1E989AC9E9}" type="sibTrans" cxnId="{1E89B31B-3C65-44DB-AFC1-DE3A31ED5DF7}">
      <dgm:prSet/>
      <dgm:spPr/>
      <dgm:t>
        <a:bodyPr/>
        <a:lstStyle/>
        <a:p>
          <a:endParaRPr lang="nl-NL"/>
        </a:p>
      </dgm:t>
    </dgm:pt>
    <dgm:pt modelId="{5D45A66A-2F08-477D-9F55-5440398EE669}">
      <dgm:prSet custT="1"/>
      <dgm:spPr/>
      <dgm:t>
        <a:bodyPr/>
        <a:lstStyle/>
        <a:p>
          <a:r>
            <a:rPr lang="nl-NL" sz="2000" b="0" i="0" baseline="0" dirty="0">
              <a:solidFill>
                <a:schemeClr val="bg1"/>
              </a:solidFill>
            </a:rPr>
            <a:t>C. Op straat</a:t>
          </a:r>
          <a:endParaRPr lang="en-US" sz="2000" dirty="0">
            <a:solidFill>
              <a:schemeClr val="bg1"/>
            </a:solidFill>
          </a:endParaRPr>
        </a:p>
      </dgm:t>
    </dgm:pt>
    <dgm:pt modelId="{702C6B3D-80CD-4219-8AFF-ABB429EF28B5}" type="parTrans" cxnId="{BAC67A40-1637-453C-AFCB-7282396166E9}">
      <dgm:prSet/>
      <dgm:spPr/>
      <dgm:t>
        <a:bodyPr/>
        <a:lstStyle/>
        <a:p>
          <a:endParaRPr lang="nl-NL"/>
        </a:p>
      </dgm:t>
    </dgm:pt>
    <dgm:pt modelId="{427AD620-CBAC-4A34-8298-D90B42496E5D}" type="sibTrans" cxnId="{BAC67A40-1637-453C-AFCB-7282396166E9}">
      <dgm:prSet/>
      <dgm:spPr/>
      <dgm:t>
        <a:bodyPr/>
        <a:lstStyle/>
        <a:p>
          <a:endParaRPr lang="nl-NL"/>
        </a:p>
      </dgm:t>
    </dgm:pt>
    <dgm:pt modelId="{F70210E1-EFC5-455A-9892-EF1A680767BF}">
      <dgm:prSet custT="1"/>
      <dgm:spPr/>
      <dgm:t>
        <a:bodyPr/>
        <a:lstStyle/>
        <a:p>
          <a:r>
            <a:rPr lang="nl-NL" sz="2000" b="0" i="0" baseline="0" dirty="0">
              <a:solidFill>
                <a:schemeClr val="bg1"/>
              </a:solidFill>
            </a:rPr>
            <a:t>D. In een dierentuin</a:t>
          </a:r>
          <a:endParaRPr lang="en-US" sz="2000" dirty="0">
            <a:solidFill>
              <a:schemeClr val="bg1"/>
            </a:solidFill>
          </a:endParaRPr>
        </a:p>
      </dgm:t>
    </dgm:pt>
    <dgm:pt modelId="{F2C195F3-B52A-459D-8CBC-3C006023BAA2}" type="parTrans" cxnId="{FCD2F5E3-C3D6-4082-894F-5EBBE1C5134A}">
      <dgm:prSet/>
      <dgm:spPr/>
      <dgm:t>
        <a:bodyPr/>
        <a:lstStyle/>
        <a:p>
          <a:endParaRPr lang="nl-NL"/>
        </a:p>
      </dgm:t>
    </dgm:pt>
    <dgm:pt modelId="{4A303669-A510-4F76-874D-6C4D94A21F0B}" type="sibTrans" cxnId="{FCD2F5E3-C3D6-4082-894F-5EBBE1C5134A}">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958"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4FF1CCC5-ED4D-4F0F-AC45-61ADB1B492D9}" type="pres">
      <dgm:prSet presAssocID="{3BFFD338-E6CB-4445-BD23-A129B451226C}" presName="parentText" presStyleLbl="node1" presStyleIdx="1" presStyleCnt="4">
        <dgm:presLayoutVars>
          <dgm:chMax val="0"/>
          <dgm:bulletEnabled val="1"/>
        </dgm:presLayoutVars>
      </dgm:prSet>
      <dgm:spPr/>
    </dgm:pt>
    <dgm:pt modelId="{2B8B53D1-7605-4194-BE37-20FE345BED43}" type="pres">
      <dgm:prSet presAssocID="{052B5576-C9FD-485E-9D0B-DE1E989AC9E9}" presName="spacer" presStyleCnt="0"/>
      <dgm:spPr/>
    </dgm:pt>
    <dgm:pt modelId="{58181C0F-2CE9-4AC6-87A9-D82A3A4DCD78}" type="pres">
      <dgm:prSet presAssocID="{5D45A66A-2F08-477D-9F55-5440398EE669}" presName="parentText" presStyleLbl="node1" presStyleIdx="2" presStyleCnt="4">
        <dgm:presLayoutVars>
          <dgm:chMax val="0"/>
          <dgm:bulletEnabled val="1"/>
        </dgm:presLayoutVars>
      </dgm:prSet>
      <dgm:spPr/>
    </dgm:pt>
    <dgm:pt modelId="{DF414C16-C3C7-4164-AEC0-29D6CFFFFA0A}" type="pres">
      <dgm:prSet presAssocID="{427AD620-CBAC-4A34-8298-D90B42496E5D}" presName="spacer" presStyleCnt="0"/>
      <dgm:spPr/>
    </dgm:pt>
    <dgm:pt modelId="{ABDE2B1A-47BD-4AAF-8C91-2C541E929B97}" type="pres">
      <dgm:prSet presAssocID="{F70210E1-EFC5-455A-9892-EF1A680767BF}" presName="parentText" presStyleLbl="node1" presStyleIdx="3" presStyleCnt="4">
        <dgm:presLayoutVars>
          <dgm:chMax val="0"/>
          <dgm:bulletEnabled val="1"/>
        </dgm:presLayoutVars>
      </dgm:prSet>
      <dgm:spPr/>
    </dgm:pt>
  </dgm:ptLst>
  <dgm:cxnLst>
    <dgm:cxn modelId="{1E89B31B-3C65-44DB-AFC1-DE3A31ED5DF7}" srcId="{75815EBF-733F-4AE5-8CBE-9D98F763856F}" destId="{3BFFD338-E6CB-4445-BD23-A129B451226C}" srcOrd="1" destOrd="0" parTransId="{5191387E-B097-4CDB-A321-2D3513EBDB7A}" sibTransId="{052B5576-C9FD-485E-9D0B-DE1E989AC9E9}"/>
    <dgm:cxn modelId="{BAC67A40-1637-453C-AFCB-7282396166E9}" srcId="{75815EBF-733F-4AE5-8CBE-9D98F763856F}" destId="{5D45A66A-2F08-477D-9F55-5440398EE669}" srcOrd="2" destOrd="0" parTransId="{702C6B3D-80CD-4219-8AFF-ABB429EF28B5}" sibTransId="{427AD620-CBAC-4A34-8298-D90B42496E5D}"/>
    <dgm:cxn modelId="{8F068240-C390-426C-8366-FE93A5350691}" type="presOf" srcId="{E8080083-1B9C-4E26-800A-F16A6B99FCA8}" destId="{990C6B74-98CF-4913-B326-EDCBAEF32E7C}" srcOrd="0" destOrd="0" presId="urn:microsoft.com/office/officeart/2005/8/layout/vList2"/>
    <dgm:cxn modelId="{E4DA565B-5295-4764-9478-82AC8B832942}" type="presOf" srcId="{5D45A66A-2F08-477D-9F55-5440398EE669}" destId="{58181C0F-2CE9-4AC6-87A9-D82A3A4DCD78}" srcOrd="0" destOrd="0" presId="urn:microsoft.com/office/officeart/2005/8/layout/vList2"/>
    <dgm:cxn modelId="{0E309A4A-D217-44AC-83FA-75F339499C2B}" type="presOf" srcId="{3BFFD338-E6CB-4445-BD23-A129B451226C}" destId="{4FF1CCC5-ED4D-4F0F-AC45-61ADB1B492D9}"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7539919D-57CD-4314-A66F-B65BAA51C0F8}" type="presOf" srcId="{F70210E1-EFC5-455A-9892-EF1A680767BF}" destId="{ABDE2B1A-47BD-4AAF-8C91-2C541E929B97}" srcOrd="0" destOrd="0" presId="urn:microsoft.com/office/officeart/2005/8/layout/vList2"/>
    <dgm:cxn modelId="{FCD2F5E3-C3D6-4082-894F-5EBBE1C5134A}" srcId="{75815EBF-733F-4AE5-8CBE-9D98F763856F}" destId="{F70210E1-EFC5-455A-9892-EF1A680767BF}" srcOrd="3" destOrd="0" parTransId="{F2C195F3-B52A-459D-8CBC-3C006023BAA2}" sibTransId="{4A303669-A510-4F76-874D-6C4D94A21F0B}"/>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C524B39C-7AA7-4AD5-B869-F91CDA48FF83}" type="presParOf" srcId="{618147C4-1564-4255-A940-524FE94A13F4}" destId="{4FF1CCC5-ED4D-4F0F-AC45-61ADB1B492D9}" srcOrd="2" destOrd="0" presId="urn:microsoft.com/office/officeart/2005/8/layout/vList2"/>
    <dgm:cxn modelId="{91C85B77-08B2-4DA9-A249-453EEE6CBE60}" type="presParOf" srcId="{618147C4-1564-4255-A940-524FE94A13F4}" destId="{2B8B53D1-7605-4194-BE37-20FE345BED43}" srcOrd="3" destOrd="0" presId="urn:microsoft.com/office/officeart/2005/8/layout/vList2"/>
    <dgm:cxn modelId="{4AB325C1-136E-4889-9CB2-3EBDDB3711D1}" type="presParOf" srcId="{618147C4-1564-4255-A940-524FE94A13F4}" destId="{58181C0F-2CE9-4AC6-87A9-D82A3A4DCD78}" srcOrd="4" destOrd="0" presId="urn:microsoft.com/office/officeart/2005/8/layout/vList2"/>
    <dgm:cxn modelId="{222C5A38-0490-4DA8-901D-6F31674C9A34}" type="presParOf" srcId="{618147C4-1564-4255-A940-524FE94A13F4}" destId="{DF414C16-C3C7-4164-AEC0-29D6CFFFFA0A}" srcOrd="5" destOrd="0" presId="urn:microsoft.com/office/officeart/2005/8/layout/vList2"/>
    <dgm:cxn modelId="{D841E47B-AA54-4EC9-A854-549FE785EB67}" type="presParOf" srcId="{618147C4-1564-4255-A940-524FE94A13F4}" destId="{ABDE2B1A-47BD-4AAF-8C91-2C541E929B9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815EBF-733F-4AE5-8CBE-9D98F76385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8080083-1B9C-4E26-800A-F16A6B99FCA8}">
      <dgm:prSet custT="1"/>
      <dgm:spPr/>
      <dgm:t>
        <a:bodyPr/>
        <a:lstStyle/>
        <a:p>
          <a:r>
            <a:rPr lang="nl-NL" sz="2000" b="0" i="0" baseline="0" dirty="0">
              <a:solidFill>
                <a:schemeClr val="bg1"/>
              </a:solidFill>
            </a:rPr>
            <a:t>A. In een laboratorium</a:t>
          </a:r>
          <a:endParaRPr lang="en-US" sz="2000" dirty="0">
            <a:solidFill>
              <a:schemeClr val="bg1"/>
            </a:solidFill>
          </a:endParaRPr>
        </a:p>
      </dgm:t>
    </dgm:pt>
    <dgm:pt modelId="{CEDAE0DA-EA76-4E46-B6D7-C63B1DA559D1}" type="parTrans" cxnId="{C1710882-6B7F-4526-9D98-76DDC48FE017}">
      <dgm:prSet/>
      <dgm:spPr/>
      <dgm:t>
        <a:bodyPr/>
        <a:lstStyle/>
        <a:p>
          <a:endParaRPr lang="en-US"/>
        </a:p>
      </dgm:t>
    </dgm:pt>
    <dgm:pt modelId="{AAD81F48-1D04-4526-8447-5CAA68BBC75F}" type="sibTrans" cxnId="{C1710882-6B7F-4526-9D98-76DDC48FE017}">
      <dgm:prSet/>
      <dgm:spPr/>
      <dgm:t>
        <a:bodyPr/>
        <a:lstStyle/>
        <a:p>
          <a:endParaRPr lang="en-US"/>
        </a:p>
      </dgm:t>
    </dgm:pt>
    <dgm:pt modelId="{3BFFD338-E6CB-4445-BD23-A129B451226C}">
      <dgm:prSet custT="1"/>
      <dgm:spPr/>
      <dgm:t>
        <a:bodyPr/>
        <a:lstStyle/>
        <a:p>
          <a:r>
            <a:rPr lang="nl-NL" sz="2000" b="0" i="0" baseline="0" dirty="0">
              <a:solidFill>
                <a:schemeClr val="bg1"/>
              </a:solidFill>
            </a:rPr>
            <a:t>B. In een bos</a:t>
          </a:r>
          <a:endParaRPr lang="en-US" sz="2000" dirty="0">
            <a:solidFill>
              <a:schemeClr val="bg1"/>
            </a:solidFill>
          </a:endParaRPr>
        </a:p>
      </dgm:t>
    </dgm:pt>
    <dgm:pt modelId="{5191387E-B097-4CDB-A321-2D3513EBDB7A}" type="parTrans" cxnId="{1E89B31B-3C65-44DB-AFC1-DE3A31ED5DF7}">
      <dgm:prSet/>
      <dgm:spPr/>
      <dgm:t>
        <a:bodyPr/>
        <a:lstStyle/>
        <a:p>
          <a:endParaRPr lang="nl-NL"/>
        </a:p>
      </dgm:t>
    </dgm:pt>
    <dgm:pt modelId="{052B5576-C9FD-485E-9D0B-DE1E989AC9E9}" type="sibTrans" cxnId="{1E89B31B-3C65-44DB-AFC1-DE3A31ED5DF7}">
      <dgm:prSet/>
      <dgm:spPr/>
      <dgm:t>
        <a:bodyPr/>
        <a:lstStyle/>
        <a:p>
          <a:endParaRPr lang="nl-NL"/>
        </a:p>
      </dgm:t>
    </dgm:pt>
    <dgm:pt modelId="{5D45A66A-2F08-477D-9F55-5440398EE669}">
      <dgm:prSet custT="1"/>
      <dgm:spPr/>
      <dgm:t>
        <a:bodyPr/>
        <a:lstStyle/>
        <a:p>
          <a:r>
            <a:rPr lang="nl-NL" sz="2000" b="0" i="0" baseline="0" dirty="0">
              <a:solidFill>
                <a:schemeClr val="bg1"/>
              </a:solidFill>
            </a:rPr>
            <a:t>C. Op straat</a:t>
          </a:r>
          <a:endParaRPr lang="en-US" sz="2000" dirty="0">
            <a:solidFill>
              <a:schemeClr val="bg1"/>
            </a:solidFill>
          </a:endParaRPr>
        </a:p>
      </dgm:t>
    </dgm:pt>
    <dgm:pt modelId="{702C6B3D-80CD-4219-8AFF-ABB429EF28B5}" type="parTrans" cxnId="{BAC67A40-1637-453C-AFCB-7282396166E9}">
      <dgm:prSet/>
      <dgm:spPr/>
      <dgm:t>
        <a:bodyPr/>
        <a:lstStyle/>
        <a:p>
          <a:endParaRPr lang="nl-NL"/>
        </a:p>
      </dgm:t>
    </dgm:pt>
    <dgm:pt modelId="{427AD620-CBAC-4A34-8298-D90B42496E5D}" type="sibTrans" cxnId="{BAC67A40-1637-453C-AFCB-7282396166E9}">
      <dgm:prSet/>
      <dgm:spPr/>
      <dgm:t>
        <a:bodyPr/>
        <a:lstStyle/>
        <a:p>
          <a:endParaRPr lang="nl-NL"/>
        </a:p>
      </dgm:t>
    </dgm:pt>
    <dgm:pt modelId="{F70210E1-EFC5-455A-9892-EF1A680767BF}">
      <dgm:prSet custT="1"/>
      <dgm:spPr/>
      <dgm:t>
        <a:bodyPr/>
        <a:lstStyle/>
        <a:p>
          <a:r>
            <a:rPr lang="nl-NL" sz="2000" b="0" i="0" baseline="0" dirty="0">
              <a:solidFill>
                <a:schemeClr val="bg1"/>
              </a:solidFill>
            </a:rPr>
            <a:t>D. In een dierentuin</a:t>
          </a:r>
          <a:endParaRPr lang="en-US" sz="2000" dirty="0">
            <a:solidFill>
              <a:schemeClr val="bg1"/>
            </a:solidFill>
          </a:endParaRPr>
        </a:p>
      </dgm:t>
    </dgm:pt>
    <dgm:pt modelId="{F2C195F3-B52A-459D-8CBC-3C006023BAA2}" type="parTrans" cxnId="{FCD2F5E3-C3D6-4082-894F-5EBBE1C5134A}">
      <dgm:prSet/>
      <dgm:spPr/>
      <dgm:t>
        <a:bodyPr/>
        <a:lstStyle/>
        <a:p>
          <a:endParaRPr lang="nl-NL"/>
        </a:p>
      </dgm:t>
    </dgm:pt>
    <dgm:pt modelId="{4A303669-A510-4F76-874D-6C4D94A21F0B}" type="sibTrans" cxnId="{FCD2F5E3-C3D6-4082-894F-5EBBE1C5134A}">
      <dgm:prSet/>
      <dgm:spPr/>
      <dgm:t>
        <a:bodyPr/>
        <a:lstStyle/>
        <a:p>
          <a:endParaRPr lang="nl-NL"/>
        </a:p>
      </dgm:t>
    </dgm:pt>
    <dgm:pt modelId="{618147C4-1564-4255-A940-524FE94A13F4}" type="pres">
      <dgm:prSet presAssocID="{75815EBF-733F-4AE5-8CBE-9D98F763856F}" presName="linear" presStyleCnt="0">
        <dgm:presLayoutVars>
          <dgm:animLvl val="lvl"/>
          <dgm:resizeHandles val="exact"/>
        </dgm:presLayoutVars>
      </dgm:prSet>
      <dgm:spPr/>
    </dgm:pt>
    <dgm:pt modelId="{990C6B74-98CF-4913-B326-EDCBAEF32E7C}" type="pres">
      <dgm:prSet presAssocID="{E8080083-1B9C-4E26-800A-F16A6B99FCA8}" presName="parentText" presStyleLbl="node1" presStyleIdx="0" presStyleCnt="4" custLinFactNeighborX="-135" custLinFactNeighborY="-293">
        <dgm:presLayoutVars>
          <dgm:chMax val="0"/>
          <dgm:bulletEnabled val="1"/>
        </dgm:presLayoutVars>
      </dgm:prSet>
      <dgm:spPr/>
    </dgm:pt>
    <dgm:pt modelId="{FF325D85-8FC3-46AB-96EE-AE9042CB4A00}" type="pres">
      <dgm:prSet presAssocID="{AAD81F48-1D04-4526-8447-5CAA68BBC75F}" presName="spacer" presStyleCnt="0"/>
      <dgm:spPr/>
    </dgm:pt>
    <dgm:pt modelId="{4FF1CCC5-ED4D-4F0F-AC45-61ADB1B492D9}" type="pres">
      <dgm:prSet presAssocID="{3BFFD338-E6CB-4445-BD23-A129B451226C}" presName="parentText" presStyleLbl="node1" presStyleIdx="1" presStyleCnt="4">
        <dgm:presLayoutVars>
          <dgm:chMax val="0"/>
          <dgm:bulletEnabled val="1"/>
        </dgm:presLayoutVars>
      </dgm:prSet>
      <dgm:spPr/>
    </dgm:pt>
    <dgm:pt modelId="{2B8B53D1-7605-4194-BE37-20FE345BED43}" type="pres">
      <dgm:prSet presAssocID="{052B5576-C9FD-485E-9D0B-DE1E989AC9E9}" presName="spacer" presStyleCnt="0"/>
      <dgm:spPr/>
    </dgm:pt>
    <dgm:pt modelId="{58181C0F-2CE9-4AC6-87A9-D82A3A4DCD78}" type="pres">
      <dgm:prSet presAssocID="{5D45A66A-2F08-477D-9F55-5440398EE669}" presName="parentText" presStyleLbl="node1" presStyleIdx="2" presStyleCnt="4">
        <dgm:presLayoutVars>
          <dgm:chMax val="0"/>
          <dgm:bulletEnabled val="1"/>
        </dgm:presLayoutVars>
      </dgm:prSet>
      <dgm:spPr/>
    </dgm:pt>
    <dgm:pt modelId="{DF414C16-C3C7-4164-AEC0-29D6CFFFFA0A}" type="pres">
      <dgm:prSet presAssocID="{427AD620-CBAC-4A34-8298-D90B42496E5D}" presName="spacer" presStyleCnt="0"/>
      <dgm:spPr/>
    </dgm:pt>
    <dgm:pt modelId="{ABDE2B1A-47BD-4AAF-8C91-2C541E929B97}" type="pres">
      <dgm:prSet presAssocID="{F70210E1-EFC5-455A-9892-EF1A680767BF}" presName="parentText" presStyleLbl="node1" presStyleIdx="3" presStyleCnt="4">
        <dgm:presLayoutVars>
          <dgm:chMax val="0"/>
          <dgm:bulletEnabled val="1"/>
        </dgm:presLayoutVars>
      </dgm:prSet>
      <dgm:spPr/>
    </dgm:pt>
  </dgm:ptLst>
  <dgm:cxnLst>
    <dgm:cxn modelId="{1E89B31B-3C65-44DB-AFC1-DE3A31ED5DF7}" srcId="{75815EBF-733F-4AE5-8CBE-9D98F763856F}" destId="{3BFFD338-E6CB-4445-BD23-A129B451226C}" srcOrd="1" destOrd="0" parTransId="{5191387E-B097-4CDB-A321-2D3513EBDB7A}" sibTransId="{052B5576-C9FD-485E-9D0B-DE1E989AC9E9}"/>
    <dgm:cxn modelId="{BAC67A40-1637-453C-AFCB-7282396166E9}" srcId="{75815EBF-733F-4AE5-8CBE-9D98F763856F}" destId="{5D45A66A-2F08-477D-9F55-5440398EE669}" srcOrd="2" destOrd="0" parTransId="{702C6B3D-80CD-4219-8AFF-ABB429EF28B5}" sibTransId="{427AD620-CBAC-4A34-8298-D90B42496E5D}"/>
    <dgm:cxn modelId="{8F068240-C390-426C-8366-FE93A5350691}" type="presOf" srcId="{E8080083-1B9C-4E26-800A-F16A6B99FCA8}" destId="{990C6B74-98CF-4913-B326-EDCBAEF32E7C}" srcOrd="0" destOrd="0" presId="urn:microsoft.com/office/officeart/2005/8/layout/vList2"/>
    <dgm:cxn modelId="{E4DA565B-5295-4764-9478-82AC8B832942}" type="presOf" srcId="{5D45A66A-2F08-477D-9F55-5440398EE669}" destId="{58181C0F-2CE9-4AC6-87A9-D82A3A4DCD78}" srcOrd="0" destOrd="0" presId="urn:microsoft.com/office/officeart/2005/8/layout/vList2"/>
    <dgm:cxn modelId="{0E309A4A-D217-44AC-83FA-75F339499C2B}" type="presOf" srcId="{3BFFD338-E6CB-4445-BD23-A129B451226C}" destId="{4FF1CCC5-ED4D-4F0F-AC45-61ADB1B492D9}" srcOrd="0" destOrd="0" presId="urn:microsoft.com/office/officeart/2005/8/layout/vList2"/>
    <dgm:cxn modelId="{907CE358-D619-4B95-A44E-87AEDE212AFB}" type="presOf" srcId="{75815EBF-733F-4AE5-8CBE-9D98F763856F}" destId="{618147C4-1564-4255-A940-524FE94A13F4}" srcOrd="0" destOrd="0" presId="urn:microsoft.com/office/officeart/2005/8/layout/vList2"/>
    <dgm:cxn modelId="{C1710882-6B7F-4526-9D98-76DDC48FE017}" srcId="{75815EBF-733F-4AE5-8CBE-9D98F763856F}" destId="{E8080083-1B9C-4E26-800A-F16A6B99FCA8}" srcOrd="0" destOrd="0" parTransId="{CEDAE0DA-EA76-4E46-B6D7-C63B1DA559D1}" sibTransId="{AAD81F48-1D04-4526-8447-5CAA68BBC75F}"/>
    <dgm:cxn modelId="{7539919D-57CD-4314-A66F-B65BAA51C0F8}" type="presOf" srcId="{F70210E1-EFC5-455A-9892-EF1A680767BF}" destId="{ABDE2B1A-47BD-4AAF-8C91-2C541E929B97}" srcOrd="0" destOrd="0" presId="urn:microsoft.com/office/officeart/2005/8/layout/vList2"/>
    <dgm:cxn modelId="{FCD2F5E3-C3D6-4082-894F-5EBBE1C5134A}" srcId="{75815EBF-733F-4AE5-8CBE-9D98F763856F}" destId="{F70210E1-EFC5-455A-9892-EF1A680767BF}" srcOrd="3" destOrd="0" parTransId="{F2C195F3-B52A-459D-8CBC-3C006023BAA2}" sibTransId="{4A303669-A510-4F76-874D-6C4D94A21F0B}"/>
    <dgm:cxn modelId="{8164FE53-28FB-4EAC-A027-7310322722AF}" type="presParOf" srcId="{618147C4-1564-4255-A940-524FE94A13F4}" destId="{990C6B74-98CF-4913-B326-EDCBAEF32E7C}" srcOrd="0" destOrd="0" presId="urn:microsoft.com/office/officeart/2005/8/layout/vList2"/>
    <dgm:cxn modelId="{83FEDEB5-D05A-40FC-B452-468EFE7F3013}" type="presParOf" srcId="{618147C4-1564-4255-A940-524FE94A13F4}" destId="{FF325D85-8FC3-46AB-96EE-AE9042CB4A00}" srcOrd="1" destOrd="0" presId="urn:microsoft.com/office/officeart/2005/8/layout/vList2"/>
    <dgm:cxn modelId="{C524B39C-7AA7-4AD5-B869-F91CDA48FF83}" type="presParOf" srcId="{618147C4-1564-4255-A940-524FE94A13F4}" destId="{4FF1CCC5-ED4D-4F0F-AC45-61ADB1B492D9}" srcOrd="2" destOrd="0" presId="urn:microsoft.com/office/officeart/2005/8/layout/vList2"/>
    <dgm:cxn modelId="{91C85B77-08B2-4DA9-A249-453EEE6CBE60}" type="presParOf" srcId="{618147C4-1564-4255-A940-524FE94A13F4}" destId="{2B8B53D1-7605-4194-BE37-20FE345BED43}" srcOrd="3" destOrd="0" presId="urn:microsoft.com/office/officeart/2005/8/layout/vList2"/>
    <dgm:cxn modelId="{4AB325C1-136E-4889-9CB2-3EBDDB3711D1}" type="presParOf" srcId="{618147C4-1564-4255-A940-524FE94A13F4}" destId="{58181C0F-2CE9-4AC6-87A9-D82A3A4DCD78}" srcOrd="4" destOrd="0" presId="urn:microsoft.com/office/officeart/2005/8/layout/vList2"/>
    <dgm:cxn modelId="{222C5A38-0490-4DA8-901D-6F31674C9A34}" type="presParOf" srcId="{618147C4-1564-4255-A940-524FE94A13F4}" destId="{DF414C16-C3C7-4164-AEC0-29D6CFFFFA0A}" srcOrd="5" destOrd="0" presId="urn:microsoft.com/office/officeart/2005/8/layout/vList2"/>
    <dgm:cxn modelId="{D841E47B-AA54-4EC9-A854-549FE785EB67}" type="presParOf" srcId="{618147C4-1564-4255-A940-524FE94A13F4}" destId="{ABDE2B1A-47BD-4AAF-8C91-2C541E929B9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26A96-E541-48F5-BDF8-315EE16B0688}">
      <dsp:nvSpPr>
        <dsp:cNvPr id="0" name=""/>
        <dsp:cNvSpPr/>
      </dsp:nvSpPr>
      <dsp:spPr>
        <a:xfrm>
          <a:off x="0" y="409500"/>
          <a:ext cx="8172000" cy="6300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BD874C-EE33-4E9A-95B7-47B1574F02B7}">
      <dsp:nvSpPr>
        <dsp:cNvPr id="0" name=""/>
        <dsp:cNvSpPr/>
      </dsp:nvSpPr>
      <dsp:spPr>
        <a:xfrm>
          <a:off x="408600" y="40500"/>
          <a:ext cx="5720400" cy="73800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1111250">
            <a:lnSpc>
              <a:spcPct val="90000"/>
            </a:lnSpc>
            <a:spcBef>
              <a:spcPct val="0"/>
            </a:spcBef>
            <a:spcAft>
              <a:spcPct val="35000"/>
            </a:spcAft>
            <a:buNone/>
          </a:pPr>
          <a:r>
            <a:rPr lang="en-US" sz="2500" b="0" i="0" kern="1200" baseline="0" dirty="0" err="1"/>
            <a:t>Een</a:t>
          </a:r>
          <a:r>
            <a:rPr lang="en-US" sz="2500" b="0" i="0" kern="1200" baseline="0" dirty="0"/>
            <a:t> </a:t>
          </a:r>
          <a:r>
            <a:rPr lang="en-US" sz="2500" b="0" i="0" kern="1200" baseline="0" dirty="0" err="1"/>
            <a:t>vraag</a:t>
          </a:r>
          <a:r>
            <a:rPr lang="en-US" sz="2500" b="0" i="0" kern="1200" baseline="0" dirty="0"/>
            <a:t> met </a:t>
          </a:r>
          <a:r>
            <a:rPr lang="en-US" sz="2500" b="0" i="0" kern="1200" baseline="0" dirty="0" err="1"/>
            <a:t>een</a:t>
          </a:r>
          <a:r>
            <a:rPr lang="en-US" sz="2500" b="0" i="0" kern="1200" baseline="0" dirty="0"/>
            <a:t> </a:t>
          </a:r>
          <a:r>
            <a:rPr lang="en-US" sz="2500" b="0" i="0" kern="1200" baseline="0" dirty="0" err="1"/>
            <a:t>vraagwoord</a:t>
          </a:r>
          <a:endParaRPr lang="en-US" sz="2500" kern="1200" dirty="0"/>
        </a:p>
      </dsp:txBody>
      <dsp:txXfrm>
        <a:off x="444626" y="76526"/>
        <a:ext cx="5648348" cy="665948"/>
      </dsp:txXfrm>
    </dsp:sp>
    <dsp:sp modelId="{C34B0F84-C85E-4C8D-9B5C-F0893BC2DBB0}">
      <dsp:nvSpPr>
        <dsp:cNvPr id="0" name=""/>
        <dsp:cNvSpPr/>
      </dsp:nvSpPr>
      <dsp:spPr>
        <a:xfrm>
          <a:off x="0" y="1543500"/>
          <a:ext cx="8172000" cy="6300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E7E354-3A55-415E-8876-7700F118B196}">
      <dsp:nvSpPr>
        <dsp:cNvPr id="0" name=""/>
        <dsp:cNvSpPr/>
      </dsp:nvSpPr>
      <dsp:spPr>
        <a:xfrm>
          <a:off x="408600" y="1174500"/>
          <a:ext cx="5720400" cy="73800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1111250">
            <a:lnSpc>
              <a:spcPct val="90000"/>
            </a:lnSpc>
            <a:spcBef>
              <a:spcPct val="0"/>
            </a:spcBef>
            <a:spcAft>
              <a:spcPct val="35000"/>
            </a:spcAft>
            <a:buNone/>
          </a:pPr>
          <a:r>
            <a:rPr lang="en-US" sz="2500" b="0" i="0" kern="1200" baseline="0"/>
            <a:t>Kies steeds een antwoord</a:t>
          </a:r>
          <a:endParaRPr lang="en-US" sz="2500" kern="1200" dirty="0"/>
        </a:p>
      </dsp:txBody>
      <dsp:txXfrm>
        <a:off x="444626" y="1210526"/>
        <a:ext cx="5648348" cy="665948"/>
      </dsp:txXfrm>
    </dsp:sp>
    <dsp:sp modelId="{BD15B933-B3A8-4719-9C2D-75E1FFC8A3A2}">
      <dsp:nvSpPr>
        <dsp:cNvPr id="0" name=""/>
        <dsp:cNvSpPr/>
      </dsp:nvSpPr>
      <dsp:spPr>
        <a:xfrm>
          <a:off x="0" y="2677500"/>
          <a:ext cx="8172000" cy="6300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720F0A-CFE0-4F62-ADD4-85E64B945208}">
      <dsp:nvSpPr>
        <dsp:cNvPr id="0" name=""/>
        <dsp:cNvSpPr/>
      </dsp:nvSpPr>
      <dsp:spPr>
        <a:xfrm>
          <a:off x="408600" y="2308500"/>
          <a:ext cx="5720400" cy="73800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1111250">
            <a:lnSpc>
              <a:spcPct val="90000"/>
            </a:lnSpc>
            <a:spcBef>
              <a:spcPct val="0"/>
            </a:spcBef>
            <a:spcAft>
              <a:spcPct val="35000"/>
            </a:spcAft>
            <a:buNone/>
          </a:pPr>
          <a:r>
            <a:rPr lang="en-US" sz="2500" b="0" i="0" kern="1200" baseline="0"/>
            <a:t>Loop naar de hoek in de klas</a:t>
          </a:r>
          <a:endParaRPr lang="en-US" sz="2500" kern="1200"/>
        </a:p>
      </dsp:txBody>
      <dsp:txXfrm>
        <a:off x="444626" y="2344526"/>
        <a:ext cx="5648348" cy="6659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628031"/>
          <a:ext cx="8172000" cy="4797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Wanneer de onderzoeker het antwoord al verwacht</a:t>
          </a:r>
          <a:endParaRPr lang="en-US" sz="2000" kern="1200" dirty="0">
            <a:solidFill>
              <a:schemeClr val="bg1"/>
            </a:solidFill>
          </a:endParaRPr>
        </a:p>
      </dsp:txBody>
      <dsp:txXfrm>
        <a:off x="23417" y="651448"/>
        <a:ext cx="8125166" cy="432866"/>
      </dsp:txXfrm>
    </dsp:sp>
    <dsp:sp modelId="{B87A1830-8985-4806-BA78-F63F1C001358}">
      <dsp:nvSpPr>
        <dsp:cNvPr id="0" name=""/>
        <dsp:cNvSpPr/>
      </dsp:nvSpPr>
      <dsp:spPr>
        <a:xfrm>
          <a:off x="0" y="1165500"/>
          <a:ext cx="8172000" cy="4797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Als het onderzoek meerdere keren is uitgevoerd met dezelfde resultaten</a:t>
          </a:r>
          <a:endParaRPr lang="en-US" sz="2000" kern="1200" dirty="0">
            <a:solidFill>
              <a:schemeClr val="bg1"/>
            </a:solidFill>
          </a:endParaRPr>
        </a:p>
      </dsp:txBody>
      <dsp:txXfrm>
        <a:off x="23417" y="1188917"/>
        <a:ext cx="8125166" cy="432866"/>
      </dsp:txXfrm>
    </dsp:sp>
    <dsp:sp modelId="{D76AA15C-26AE-499C-AD64-6B073226BD89}">
      <dsp:nvSpPr>
        <dsp:cNvPr id="0" name=""/>
        <dsp:cNvSpPr/>
      </dsp:nvSpPr>
      <dsp:spPr>
        <a:xfrm>
          <a:off x="0" y="1702800"/>
          <a:ext cx="8172000" cy="4797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Wanneer het onderzoek maar door één persoon is gedaan</a:t>
          </a:r>
          <a:endParaRPr lang="en-US" sz="2000" kern="1200" dirty="0">
            <a:solidFill>
              <a:schemeClr val="bg1"/>
            </a:solidFill>
          </a:endParaRPr>
        </a:p>
      </dsp:txBody>
      <dsp:txXfrm>
        <a:off x="23417" y="1726217"/>
        <a:ext cx="8125166" cy="432866"/>
      </dsp:txXfrm>
    </dsp:sp>
    <dsp:sp modelId="{09076453-A9A7-4FC2-8A7E-EEA38426B01E}">
      <dsp:nvSpPr>
        <dsp:cNvPr id="0" name=""/>
        <dsp:cNvSpPr/>
      </dsp:nvSpPr>
      <dsp:spPr>
        <a:xfrm>
          <a:off x="0" y="2240100"/>
          <a:ext cx="8172000" cy="4797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Wanneer de uitkomst precies is wat de onderzoeker hoopte</a:t>
          </a:r>
          <a:endParaRPr lang="en-US" sz="2000" kern="1200" dirty="0">
            <a:solidFill>
              <a:schemeClr val="bg1"/>
            </a:solidFill>
          </a:endParaRPr>
        </a:p>
      </dsp:txBody>
      <dsp:txXfrm>
        <a:off x="23417" y="2263517"/>
        <a:ext cx="8125166" cy="4328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28406"/>
          <a:ext cx="8172000" cy="779512"/>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Wanneer de onderzoeker het antwoord al verwacht</a:t>
          </a:r>
          <a:endParaRPr lang="en-US" sz="2000" kern="1200" dirty="0">
            <a:solidFill>
              <a:schemeClr val="bg1"/>
            </a:solidFill>
          </a:endParaRPr>
        </a:p>
      </dsp:txBody>
      <dsp:txXfrm>
        <a:off x="38053" y="66459"/>
        <a:ext cx="8095894" cy="703406"/>
      </dsp:txXfrm>
    </dsp:sp>
    <dsp:sp modelId="{B87A1830-8985-4806-BA78-F63F1C001358}">
      <dsp:nvSpPr>
        <dsp:cNvPr id="0" name=""/>
        <dsp:cNvSpPr/>
      </dsp:nvSpPr>
      <dsp:spPr>
        <a:xfrm>
          <a:off x="0" y="865687"/>
          <a:ext cx="8172000" cy="77951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Als het onderzoek meerdere keren is uitgevoerd met dezelfde resultaten</a:t>
          </a:r>
          <a:endParaRPr lang="en-US" sz="2000" kern="1200" dirty="0">
            <a:solidFill>
              <a:schemeClr val="bg1"/>
            </a:solidFill>
          </a:endParaRPr>
        </a:p>
      </dsp:txBody>
      <dsp:txXfrm>
        <a:off x="38053" y="903740"/>
        <a:ext cx="8095894" cy="703406"/>
      </dsp:txXfrm>
    </dsp:sp>
    <dsp:sp modelId="{D76AA15C-26AE-499C-AD64-6B073226BD89}">
      <dsp:nvSpPr>
        <dsp:cNvPr id="0" name=""/>
        <dsp:cNvSpPr/>
      </dsp:nvSpPr>
      <dsp:spPr>
        <a:xfrm>
          <a:off x="0" y="1702800"/>
          <a:ext cx="8172000" cy="779512"/>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Wanneer het onderzoek maar door één persoon is gedaan</a:t>
          </a:r>
          <a:endParaRPr lang="en-US" sz="2000" kern="1200" dirty="0">
            <a:solidFill>
              <a:schemeClr val="bg1"/>
            </a:solidFill>
          </a:endParaRPr>
        </a:p>
      </dsp:txBody>
      <dsp:txXfrm>
        <a:off x="38053" y="1740853"/>
        <a:ext cx="8095894" cy="703406"/>
      </dsp:txXfrm>
    </dsp:sp>
    <dsp:sp modelId="{09076453-A9A7-4FC2-8A7E-EEA38426B01E}">
      <dsp:nvSpPr>
        <dsp:cNvPr id="0" name=""/>
        <dsp:cNvSpPr/>
      </dsp:nvSpPr>
      <dsp:spPr>
        <a:xfrm>
          <a:off x="0" y="2539912"/>
          <a:ext cx="8172000" cy="779512"/>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Wanneer de uitkomst precies is wat de onderzoeker hoopte</a:t>
          </a:r>
          <a:endParaRPr lang="en-US" sz="2000" kern="1200" dirty="0">
            <a:solidFill>
              <a:schemeClr val="bg1"/>
            </a:solidFill>
          </a:endParaRPr>
        </a:p>
      </dsp:txBody>
      <dsp:txXfrm>
        <a:off x="38053" y="2577965"/>
        <a:ext cx="8095894" cy="7034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Overdag</a:t>
          </a:r>
          <a:endParaRPr lang="en-US" sz="2000" kern="1200" dirty="0">
            <a:solidFill>
              <a:schemeClr val="bg1"/>
            </a:solidFill>
          </a:endParaRPr>
        </a:p>
      </dsp:txBody>
      <dsp:txXfrm>
        <a:off x="36553" y="39815"/>
        <a:ext cx="8098894" cy="675694"/>
      </dsp:txXfrm>
    </dsp:sp>
    <dsp:sp modelId="{97267B26-B291-468A-B431-8EC0687098D1}">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‘s Morgens</a:t>
          </a:r>
          <a:endParaRPr lang="en-US" sz="2000" kern="1200" dirty="0">
            <a:solidFill>
              <a:schemeClr val="bg1"/>
            </a:solidFill>
          </a:endParaRPr>
        </a:p>
      </dsp:txBody>
      <dsp:txXfrm>
        <a:off x="36553" y="904153"/>
        <a:ext cx="8098894" cy="675694"/>
      </dsp:txXfrm>
    </dsp:sp>
    <dsp:sp modelId="{6F3B41C0-63C6-47CE-810D-297D670BD8A1}">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‘s Nachts</a:t>
          </a:r>
          <a:endParaRPr lang="en-US" sz="2000" kern="1200" dirty="0">
            <a:solidFill>
              <a:schemeClr val="bg1"/>
            </a:solidFill>
          </a:endParaRPr>
        </a:p>
      </dsp:txBody>
      <dsp:txXfrm>
        <a:off x="36553" y="1768153"/>
        <a:ext cx="8098894" cy="675694"/>
      </dsp:txXfrm>
    </dsp:sp>
    <dsp:sp modelId="{E82F19DF-A347-4670-93D7-6FDEC06159E7}">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‘s Middags</a:t>
          </a:r>
          <a:endParaRPr lang="en-US" sz="2000" kern="1200" dirty="0">
            <a:solidFill>
              <a:schemeClr val="bg1"/>
            </a:solidFill>
          </a:endParaRPr>
        </a:p>
      </dsp:txBody>
      <dsp:txXfrm>
        <a:off x="36553" y="2632152"/>
        <a:ext cx="8098894" cy="6756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Overdag</a:t>
          </a:r>
          <a:endParaRPr lang="en-US" sz="2000" kern="1200" dirty="0">
            <a:solidFill>
              <a:schemeClr val="bg1"/>
            </a:solidFill>
          </a:endParaRPr>
        </a:p>
      </dsp:txBody>
      <dsp:txXfrm>
        <a:off x="36553" y="39815"/>
        <a:ext cx="8098894" cy="675694"/>
      </dsp:txXfrm>
    </dsp:sp>
    <dsp:sp modelId="{97267B26-B291-468A-B431-8EC0687098D1}">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‘s Morgens</a:t>
          </a:r>
          <a:endParaRPr lang="en-US" sz="2000" kern="1200" dirty="0">
            <a:solidFill>
              <a:schemeClr val="bg1"/>
            </a:solidFill>
          </a:endParaRPr>
        </a:p>
      </dsp:txBody>
      <dsp:txXfrm>
        <a:off x="36553" y="904153"/>
        <a:ext cx="8098894" cy="675694"/>
      </dsp:txXfrm>
    </dsp:sp>
    <dsp:sp modelId="{6F3B41C0-63C6-47CE-810D-297D670BD8A1}">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‘s Nachts</a:t>
          </a:r>
          <a:endParaRPr lang="en-US" sz="2000" kern="1200" dirty="0">
            <a:solidFill>
              <a:schemeClr val="bg1"/>
            </a:solidFill>
          </a:endParaRPr>
        </a:p>
      </dsp:txBody>
      <dsp:txXfrm>
        <a:off x="36553" y="1768153"/>
        <a:ext cx="8098894" cy="675694"/>
      </dsp:txXfrm>
    </dsp:sp>
    <dsp:sp modelId="{E82F19DF-A347-4670-93D7-6FDEC06159E7}">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‘s Middags</a:t>
          </a:r>
          <a:endParaRPr lang="en-US" sz="2000" kern="1200" dirty="0">
            <a:solidFill>
              <a:schemeClr val="bg1"/>
            </a:solidFill>
          </a:endParaRPr>
        </a:p>
      </dsp:txBody>
      <dsp:txXfrm>
        <a:off x="36553" y="2632152"/>
        <a:ext cx="8098894" cy="6756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Om iets beter te begrijpen</a:t>
          </a:r>
          <a:endParaRPr lang="en-US" sz="2000" kern="1200" dirty="0">
            <a:solidFill>
              <a:schemeClr val="bg1"/>
            </a:solidFill>
          </a:endParaRPr>
        </a:p>
      </dsp:txBody>
      <dsp:txXfrm>
        <a:off x="36553" y="39815"/>
        <a:ext cx="8098894" cy="675694"/>
      </dsp:txXfrm>
    </dsp:sp>
    <dsp:sp modelId="{BAF88DE6-D566-405D-8B2C-44A585581258}">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Om een antwoord te vinden op een vraag</a:t>
          </a:r>
          <a:endParaRPr lang="en-US" sz="2000" kern="1200" dirty="0">
            <a:solidFill>
              <a:schemeClr val="bg1"/>
            </a:solidFill>
          </a:endParaRPr>
        </a:p>
      </dsp:txBody>
      <dsp:txXfrm>
        <a:off x="36553" y="904153"/>
        <a:ext cx="8098894" cy="675694"/>
      </dsp:txXfrm>
    </dsp:sp>
    <dsp:sp modelId="{762BBD76-6ECD-4737-8F17-FA8240E9EF64}">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Om erachter te komen wat mensen ergens van vinden</a:t>
          </a:r>
          <a:endParaRPr lang="en-US" sz="2000" kern="1200" dirty="0">
            <a:solidFill>
              <a:schemeClr val="bg1"/>
            </a:solidFill>
          </a:endParaRPr>
        </a:p>
      </dsp:txBody>
      <dsp:txXfrm>
        <a:off x="36553" y="1768153"/>
        <a:ext cx="8098894" cy="675694"/>
      </dsp:txXfrm>
    </dsp:sp>
    <dsp:sp modelId="{D0CADE81-153E-4479-91D3-F2803AD8C942}">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Om iets nieuws uit te vinden</a:t>
          </a:r>
          <a:endParaRPr lang="en-US" sz="2000" kern="1200" dirty="0">
            <a:solidFill>
              <a:schemeClr val="bg1"/>
            </a:solidFill>
          </a:endParaRPr>
        </a:p>
      </dsp:txBody>
      <dsp:txXfrm>
        <a:off x="36553" y="2632152"/>
        <a:ext cx="8098894" cy="6756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Om iets beter te begrijpen</a:t>
          </a:r>
          <a:endParaRPr lang="en-US" sz="2000" kern="1200" dirty="0">
            <a:solidFill>
              <a:schemeClr val="bg1"/>
            </a:solidFill>
          </a:endParaRPr>
        </a:p>
      </dsp:txBody>
      <dsp:txXfrm>
        <a:off x="36553" y="39815"/>
        <a:ext cx="8098894" cy="675694"/>
      </dsp:txXfrm>
    </dsp:sp>
    <dsp:sp modelId="{BAF88DE6-D566-405D-8B2C-44A585581258}">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Om een antwoord te vinden op een vraag</a:t>
          </a:r>
          <a:endParaRPr lang="en-US" sz="2000" kern="1200" dirty="0">
            <a:solidFill>
              <a:schemeClr val="bg1"/>
            </a:solidFill>
          </a:endParaRPr>
        </a:p>
      </dsp:txBody>
      <dsp:txXfrm>
        <a:off x="36553" y="904153"/>
        <a:ext cx="8098894" cy="675694"/>
      </dsp:txXfrm>
    </dsp:sp>
    <dsp:sp modelId="{762BBD76-6ECD-4737-8F17-FA8240E9EF64}">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Om erachter te komen wat mensen ergens van vinden</a:t>
          </a:r>
          <a:endParaRPr lang="en-US" sz="2000" kern="1200" dirty="0">
            <a:solidFill>
              <a:schemeClr val="bg1"/>
            </a:solidFill>
          </a:endParaRPr>
        </a:p>
      </dsp:txBody>
      <dsp:txXfrm>
        <a:off x="36553" y="1768153"/>
        <a:ext cx="8098894" cy="675694"/>
      </dsp:txXfrm>
    </dsp:sp>
    <dsp:sp modelId="{D0CADE81-153E-4479-91D3-F2803AD8C942}">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Om iets nieuws uit te vinden</a:t>
          </a:r>
          <a:endParaRPr lang="en-US" sz="2000" kern="1200" dirty="0">
            <a:solidFill>
              <a:schemeClr val="bg1"/>
            </a:solidFill>
          </a:endParaRPr>
        </a:p>
      </dsp:txBody>
      <dsp:txXfrm>
        <a:off x="36553" y="2632152"/>
        <a:ext cx="8098894" cy="6756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8550"/>
          <a:ext cx="8172000" cy="6739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Dat de eerste onderzoekers het niet goed heeft gedaan</a:t>
          </a:r>
          <a:endParaRPr lang="en-US" sz="2000" kern="1200" dirty="0">
            <a:solidFill>
              <a:schemeClr val="bg1"/>
            </a:solidFill>
          </a:endParaRPr>
        </a:p>
      </dsp:txBody>
      <dsp:txXfrm>
        <a:off x="32898" y="71448"/>
        <a:ext cx="8106204" cy="608124"/>
      </dsp:txXfrm>
    </dsp:sp>
    <dsp:sp modelId="{AFD3855C-8C6F-49CC-A9F1-B607DD6BE75E}">
      <dsp:nvSpPr>
        <dsp:cNvPr id="0" name=""/>
        <dsp:cNvSpPr/>
      </dsp:nvSpPr>
      <dsp:spPr>
        <a:xfrm>
          <a:off x="0" y="816454"/>
          <a:ext cx="8172000" cy="6739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Dat ze geen eigen ideeën hebben</a:t>
          </a:r>
          <a:endParaRPr lang="en-US" sz="2000" kern="1200" dirty="0">
            <a:solidFill>
              <a:schemeClr val="bg1"/>
            </a:solidFill>
          </a:endParaRPr>
        </a:p>
      </dsp:txBody>
      <dsp:txXfrm>
        <a:off x="32898" y="849352"/>
        <a:ext cx="8106204" cy="608124"/>
      </dsp:txXfrm>
    </dsp:sp>
    <dsp:sp modelId="{8E0AB36E-791D-4EFA-9DF0-4A68B75C29C6}">
      <dsp:nvSpPr>
        <dsp:cNvPr id="0" name=""/>
        <dsp:cNvSpPr/>
      </dsp:nvSpPr>
      <dsp:spPr>
        <a:xfrm>
          <a:off x="0" y="1594054"/>
          <a:ext cx="8172000" cy="6739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Dat ze tijd over hebben om hetzelfde te doen</a:t>
          </a:r>
          <a:endParaRPr lang="en-US" sz="2000" kern="1200" dirty="0">
            <a:solidFill>
              <a:schemeClr val="bg1"/>
            </a:solidFill>
          </a:endParaRPr>
        </a:p>
      </dsp:txBody>
      <dsp:txXfrm>
        <a:off x="32898" y="1626952"/>
        <a:ext cx="8106204" cy="608124"/>
      </dsp:txXfrm>
    </dsp:sp>
    <dsp:sp modelId="{51958675-369D-4970-962D-2DF424E541C3}">
      <dsp:nvSpPr>
        <dsp:cNvPr id="0" name=""/>
        <dsp:cNvSpPr/>
      </dsp:nvSpPr>
      <dsp:spPr>
        <a:xfrm>
          <a:off x="0" y="2371654"/>
          <a:ext cx="8172000" cy="6739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Dat ze controleren of de resultaten kloppen</a:t>
          </a:r>
          <a:endParaRPr lang="en-US" sz="2000" kern="1200" dirty="0">
            <a:solidFill>
              <a:schemeClr val="bg1"/>
            </a:solidFill>
          </a:endParaRPr>
        </a:p>
      </dsp:txBody>
      <dsp:txXfrm>
        <a:off x="32898" y="2404552"/>
        <a:ext cx="8106204" cy="6081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11255"/>
          <a:ext cx="8172000" cy="673920"/>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Dat de eerste onderzoekers het niet goed heeft gedaan</a:t>
          </a:r>
          <a:endParaRPr lang="en-US" sz="2000" kern="1200" dirty="0">
            <a:solidFill>
              <a:schemeClr val="bg1"/>
            </a:solidFill>
          </a:endParaRPr>
        </a:p>
      </dsp:txBody>
      <dsp:txXfrm>
        <a:off x="32898" y="44153"/>
        <a:ext cx="8106204" cy="608124"/>
      </dsp:txXfrm>
    </dsp:sp>
    <dsp:sp modelId="{AFD3855C-8C6F-49CC-A9F1-B607DD6BE75E}">
      <dsp:nvSpPr>
        <dsp:cNvPr id="0" name=""/>
        <dsp:cNvSpPr/>
      </dsp:nvSpPr>
      <dsp:spPr>
        <a:xfrm>
          <a:off x="0" y="789159"/>
          <a:ext cx="8172000" cy="673920"/>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Dat ze geen eigen ideeën hebben</a:t>
          </a:r>
          <a:endParaRPr lang="en-US" sz="2000" kern="1200" dirty="0">
            <a:solidFill>
              <a:schemeClr val="bg1"/>
            </a:solidFill>
          </a:endParaRPr>
        </a:p>
      </dsp:txBody>
      <dsp:txXfrm>
        <a:off x="32898" y="822057"/>
        <a:ext cx="8106204" cy="608124"/>
      </dsp:txXfrm>
    </dsp:sp>
    <dsp:sp modelId="{8E0AB36E-791D-4EFA-9DF0-4A68B75C29C6}">
      <dsp:nvSpPr>
        <dsp:cNvPr id="0" name=""/>
        <dsp:cNvSpPr/>
      </dsp:nvSpPr>
      <dsp:spPr>
        <a:xfrm>
          <a:off x="0" y="1566759"/>
          <a:ext cx="8172000" cy="673920"/>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Dat ze tijd over hebben om hetzelfde te doen</a:t>
          </a:r>
          <a:endParaRPr lang="en-US" sz="2000" kern="1200" dirty="0">
            <a:solidFill>
              <a:schemeClr val="bg1"/>
            </a:solidFill>
          </a:endParaRPr>
        </a:p>
      </dsp:txBody>
      <dsp:txXfrm>
        <a:off x="32898" y="1599657"/>
        <a:ext cx="8106204" cy="608124"/>
      </dsp:txXfrm>
    </dsp:sp>
    <dsp:sp modelId="{51958675-369D-4970-962D-2DF424E541C3}">
      <dsp:nvSpPr>
        <dsp:cNvPr id="0" name=""/>
        <dsp:cNvSpPr/>
      </dsp:nvSpPr>
      <dsp:spPr>
        <a:xfrm>
          <a:off x="0" y="2344359"/>
          <a:ext cx="8172000" cy="6739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Dat ze controleren of te resultaten kloppen</a:t>
          </a:r>
          <a:endParaRPr lang="en-US" sz="2000" kern="1200" dirty="0">
            <a:solidFill>
              <a:schemeClr val="bg1"/>
            </a:solidFill>
          </a:endParaRPr>
        </a:p>
      </dsp:txBody>
      <dsp:txXfrm>
        <a:off x="32898" y="2377257"/>
        <a:ext cx="8106204" cy="60812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Door vragenlijsten</a:t>
          </a:r>
          <a:endParaRPr lang="en-US" sz="2000" kern="1200" dirty="0">
            <a:solidFill>
              <a:schemeClr val="bg1"/>
            </a:solidFill>
          </a:endParaRPr>
        </a:p>
      </dsp:txBody>
      <dsp:txXfrm>
        <a:off x="36553" y="39815"/>
        <a:ext cx="8098894" cy="675694"/>
      </dsp:txXfrm>
    </dsp:sp>
    <dsp:sp modelId="{70D00FD3-E057-4D95-BCA2-41812F90CC8D}">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Door proefjes te doen</a:t>
          </a:r>
          <a:endParaRPr lang="en-US" sz="2000" kern="1200" dirty="0">
            <a:solidFill>
              <a:schemeClr val="bg1"/>
            </a:solidFill>
          </a:endParaRPr>
        </a:p>
      </dsp:txBody>
      <dsp:txXfrm>
        <a:off x="36553" y="904153"/>
        <a:ext cx="8098894" cy="675694"/>
      </dsp:txXfrm>
    </dsp:sp>
    <dsp:sp modelId="{FC1513C4-D1AC-4068-8AB9-80546FEB076A}">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Door ergens naar te kijken</a:t>
          </a:r>
          <a:endParaRPr lang="en-US" sz="2000" kern="1200" dirty="0">
            <a:solidFill>
              <a:schemeClr val="bg1"/>
            </a:solidFill>
          </a:endParaRPr>
        </a:p>
      </dsp:txBody>
      <dsp:txXfrm>
        <a:off x="36553" y="1768153"/>
        <a:ext cx="8098894" cy="675694"/>
      </dsp:txXfrm>
    </dsp:sp>
    <dsp:sp modelId="{626189AC-2EAE-4B05-A41F-A8701FFDE424}">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Door met mensen te praten</a:t>
          </a:r>
          <a:endParaRPr lang="en-US" sz="2000" kern="1200" dirty="0">
            <a:solidFill>
              <a:schemeClr val="bg1"/>
            </a:solidFill>
          </a:endParaRPr>
        </a:p>
      </dsp:txBody>
      <dsp:txXfrm>
        <a:off x="36553" y="2632152"/>
        <a:ext cx="8098894" cy="6756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Door vragenlijsten</a:t>
          </a:r>
          <a:endParaRPr lang="en-US" sz="2000" kern="1200" dirty="0">
            <a:solidFill>
              <a:schemeClr val="bg1"/>
            </a:solidFill>
          </a:endParaRPr>
        </a:p>
      </dsp:txBody>
      <dsp:txXfrm>
        <a:off x="36553" y="39815"/>
        <a:ext cx="8098894" cy="675694"/>
      </dsp:txXfrm>
    </dsp:sp>
    <dsp:sp modelId="{70D00FD3-E057-4D95-BCA2-41812F90CC8D}">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Door proefjes te doen</a:t>
          </a:r>
          <a:endParaRPr lang="en-US" sz="2000" kern="1200" dirty="0">
            <a:solidFill>
              <a:schemeClr val="bg1"/>
            </a:solidFill>
          </a:endParaRPr>
        </a:p>
      </dsp:txBody>
      <dsp:txXfrm>
        <a:off x="36553" y="904153"/>
        <a:ext cx="8098894" cy="675694"/>
      </dsp:txXfrm>
    </dsp:sp>
    <dsp:sp modelId="{FC1513C4-D1AC-4068-8AB9-80546FEB076A}">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Door ergens naar te kijken</a:t>
          </a:r>
          <a:endParaRPr lang="en-US" sz="2000" kern="1200" dirty="0">
            <a:solidFill>
              <a:schemeClr val="bg1"/>
            </a:solidFill>
          </a:endParaRPr>
        </a:p>
      </dsp:txBody>
      <dsp:txXfrm>
        <a:off x="36553" y="1768153"/>
        <a:ext cx="8098894" cy="675694"/>
      </dsp:txXfrm>
    </dsp:sp>
    <dsp:sp modelId="{626189AC-2EAE-4B05-A41F-A8701FFDE424}">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Door met mensen te praten</a:t>
          </a:r>
          <a:endParaRPr lang="en-US" sz="2000" kern="1200" dirty="0">
            <a:solidFill>
              <a:schemeClr val="bg1"/>
            </a:solidFill>
          </a:endParaRPr>
        </a:p>
      </dsp:txBody>
      <dsp:txXfrm>
        <a:off x="36553" y="2632152"/>
        <a:ext cx="8098894" cy="675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t>A. Door het experiment één keer uit te voeren.</a:t>
          </a:r>
          <a:endParaRPr lang="en-US" sz="2000" kern="1200" dirty="0"/>
        </a:p>
      </dsp:txBody>
      <dsp:txXfrm>
        <a:off x="36553" y="40153"/>
        <a:ext cx="8098894" cy="675694"/>
      </dsp:txXfrm>
    </dsp:sp>
    <dsp:sp modelId="{5AF8AB98-A290-4F21-8D0C-EB1FD6C1FF84}">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t>B. Door de uitkomst te raden.</a:t>
          </a:r>
          <a:endParaRPr lang="en-US" sz="2000" kern="1200" dirty="0"/>
        </a:p>
      </dsp:txBody>
      <dsp:txXfrm>
        <a:off x="36553" y="904153"/>
        <a:ext cx="8098894" cy="675694"/>
      </dsp:txXfrm>
    </dsp:sp>
    <dsp:sp modelId="{2C8F8D2F-BFA5-4EAC-BC82-CCBEA1E46C82}">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t>C. Door het experiment meerdere keren te herhalen.</a:t>
          </a:r>
          <a:endParaRPr lang="en-US" sz="2000" kern="1200" dirty="0"/>
        </a:p>
      </dsp:txBody>
      <dsp:txXfrm>
        <a:off x="36553" y="1768153"/>
        <a:ext cx="8098894" cy="675694"/>
      </dsp:txXfrm>
    </dsp:sp>
    <dsp:sp modelId="{73959116-9AFA-4D98-AA3E-1DEF9B9FF310}">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t>D. Door te kijken naar wat andere mensen ervan vinden.</a:t>
          </a:r>
          <a:endParaRPr lang="en-US" sz="2000" kern="1200" dirty="0"/>
        </a:p>
      </dsp:txBody>
      <dsp:txXfrm>
        <a:off x="36553" y="2632152"/>
        <a:ext cx="8098894" cy="6756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Alleen mensen met een laboratorium</a:t>
          </a:r>
          <a:endParaRPr lang="en-US" sz="2000" kern="1200" dirty="0">
            <a:solidFill>
              <a:schemeClr val="bg1"/>
            </a:solidFill>
          </a:endParaRPr>
        </a:p>
      </dsp:txBody>
      <dsp:txXfrm>
        <a:off x="36553" y="39815"/>
        <a:ext cx="8098894" cy="675694"/>
      </dsp:txXfrm>
    </dsp:sp>
    <dsp:sp modelId="{4DCB734A-5C0B-490C-8D1D-A024330DB4F0}">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Alleen onderzoekers die alle antwoorden weten</a:t>
          </a:r>
          <a:endParaRPr lang="en-US" sz="2000" kern="1200" dirty="0">
            <a:solidFill>
              <a:schemeClr val="bg1"/>
            </a:solidFill>
          </a:endParaRPr>
        </a:p>
      </dsp:txBody>
      <dsp:txXfrm>
        <a:off x="36553" y="904153"/>
        <a:ext cx="8098894" cy="675694"/>
      </dsp:txXfrm>
    </dsp:sp>
    <dsp:sp modelId="{6BFDE7B0-EC58-4998-BD0C-D05EB4F2F9C3}">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Iedereen die nieuwsgierig is en vragen wil onderzoeken</a:t>
          </a:r>
          <a:endParaRPr lang="en-US" sz="2000" kern="1200" dirty="0">
            <a:solidFill>
              <a:schemeClr val="bg1"/>
            </a:solidFill>
          </a:endParaRPr>
        </a:p>
      </dsp:txBody>
      <dsp:txXfrm>
        <a:off x="36553" y="1768153"/>
        <a:ext cx="8098894" cy="675694"/>
      </dsp:txXfrm>
    </dsp:sp>
    <dsp:sp modelId="{A4672E78-D4E7-4DA6-96D9-388DBCADD6C5}">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Alleen mensen die heel goed Engels kunnen</a:t>
          </a:r>
          <a:endParaRPr lang="en-US" sz="2000" kern="1200" dirty="0">
            <a:solidFill>
              <a:schemeClr val="bg1"/>
            </a:solidFill>
          </a:endParaRPr>
        </a:p>
      </dsp:txBody>
      <dsp:txXfrm>
        <a:off x="36553" y="2632152"/>
        <a:ext cx="8098894" cy="67569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Mensen met een laboratorium</a:t>
          </a:r>
          <a:endParaRPr lang="en-US" sz="2000" kern="1200" dirty="0">
            <a:solidFill>
              <a:schemeClr val="bg1"/>
            </a:solidFill>
          </a:endParaRPr>
        </a:p>
      </dsp:txBody>
      <dsp:txXfrm>
        <a:off x="36553" y="39815"/>
        <a:ext cx="8098894" cy="675694"/>
      </dsp:txXfrm>
    </dsp:sp>
    <dsp:sp modelId="{4DCB734A-5C0B-490C-8D1D-A024330DB4F0}">
      <dsp:nvSpPr>
        <dsp:cNvPr id="0" name=""/>
        <dsp:cNvSpPr/>
      </dsp:nvSpPr>
      <dsp:spPr>
        <a:xfrm>
          <a:off x="0" y="867600"/>
          <a:ext cx="8172000" cy="748800"/>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Onderzoekers die alle antwoorden weten</a:t>
          </a:r>
          <a:endParaRPr lang="en-US" sz="2000" kern="1200" dirty="0">
            <a:solidFill>
              <a:schemeClr val="bg1"/>
            </a:solidFill>
          </a:endParaRPr>
        </a:p>
      </dsp:txBody>
      <dsp:txXfrm>
        <a:off x="36553" y="904153"/>
        <a:ext cx="8098894" cy="675694"/>
      </dsp:txXfrm>
    </dsp:sp>
    <dsp:sp modelId="{6BFDE7B0-EC58-4998-BD0C-D05EB4F2F9C3}">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Iedereen die nieuwsgierig is en vragen wil onderzoeken</a:t>
          </a:r>
          <a:endParaRPr lang="en-US" sz="2000" kern="1200" dirty="0">
            <a:solidFill>
              <a:schemeClr val="bg1"/>
            </a:solidFill>
          </a:endParaRPr>
        </a:p>
      </dsp:txBody>
      <dsp:txXfrm>
        <a:off x="36553" y="1768153"/>
        <a:ext cx="8098894" cy="675694"/>
      </dsp:txXfrm>
    </dsp:sp>
    <dsp:sp modelId="{A4672E78-D4E7-4DA6-96D9-388DBCADD6C5}">
      <dsp:nvSpPr>
        <dsp:cNvPr id="0" name=""/>
        <dsp:cNvSpPr/>
      </dsp:nvSpPr>
      <dsp:spPr>
        <a:xfrm>
          <a:off x="0" y="2595599"/>
          <a:ext cx="8172000" cy="748800"/>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Mensen die heel goed Engels kunnen</a:t>
          </a:r>
          <a:endParaRPr lang="en-US" sz="2000" kern="1200" dirty="0">
            <a:solidFill>
              <a:schemeClr val="bg1"/>
            </a:solidFill>
          </a:endParaRPr>
        </a:p>
      </dsp:txBody>
      <dsp:txXfrm>
        <a:off x="36553" y="2632152"/>
        <a:ext cx="8098894" cy="675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0"/>
          <a:ext cx="8172000" cy="748800"/>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Door het experiment één keer uit te voeren.</a:t>
          </a:r>
          <a:endParaRPr lang="en-US" sz="2000" kern="1200" dirty="0">
            <a:solidFill>
              <a:schemeClr val="bg1"/>
            </a:solidFill>
          </a:endParaRPr>
        </a:p>
      </dsp:txBody>
      <dsp:txXfrm>
        <a:off x="36553" y="36553"/>
        <a:ext cx="8098894" cy="675694"/>
      </dsp:txXfrm>
    </dsp:sp>
    <dsp:sp modelId="{5AF8AB98-A290-4F21-8D0C-EB1FD6C1FF84}">
      <dsp:nvSpPr>
        <dsp:cNvPr id="0" name=""/>
        <dsp:cNvSpPr/>
      </dsp:nvSpPr>
      <dsp:spPr>
        <a:xfrm>
          <a:off x="0" y="867600"/>
          <a:ext cx="8172000" cy="748800"/>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Door de uitkomst te raden.</a:t>
          </a:r>
          <a:endParaRPr lang="en-US" sz="2000" kern="1200" dirty="0">
            <a:solidFill>
              <a:schemeClr val="bg1"/>
            </a:solidFill>
          </a:endParaRPr>
        </a:p>
      </dsp:txBody>
      <dsp:txXfrm>
        <a:off x="36553" y="904153"/>
        <a:ext cx="8098894" cy="675694"/>
      </dsp:txXfrm>
    </dsp:sp>
    <dsp:sp modelId="{2C8F8D2F-BFA5-4EAC-BC82-CCBEA1E46C82}">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Door het experiment meerdere keren te herhalen.</a:t>
          </a:r>
          <a:endParaRPr lang="en-US" sz="2000" kern="1200" dirty="0">
            <a:solidFill>
              <a:schemeClr val="bg1"/>
            </a:solidFill>
          </a:endParaRPr>
        </a:p>
      </dsp:txBody>
      <dsp:txXfrm>
        <a:off x="36553" y="1768153"/>
        <a:ext cx="8098894" cy="675694"/>
      </dsp:txXfrm>
    </dsp:sp>
    <dsp:sp modelId="{73959116-9AFA-4D98-AA3E-1DEF9B9FF310}">
      <dsp:nvSpPr>
        <dsp:cNvPr id="0" name=""/>
        <dsp:cNvSpPr/>
      </dsp:nvSpPr>
      <dsp:spPr>
        <a:xfrm>
          <a:off x="0" y="2595599"/>
          <a:ext cx="8172000" cy="748800"/>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Door te kijken naar wat andere mensen ervan vinden.</a:t>
          </a:r>
          <a:endParaRPr lang="en-US" sz="2000" kern="1200" dirty="0">
            <a:solidFill>
              <a:schemeClr val="bg1"/>
            </a:solidFill>
          </a:endParaRPr>
        </a:p>
      </dsp:txBody>
      <dsp:txXfrm>
        <a:off x="36553" y="2632152"/>
        <a:ext cx="8098894" cy="675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Dieren</a:t>
          </a:r>
          <a:endParaRPr lang="en-US" sz="2000" kern="1200" dirty="0">
            <a:solidFill>
              <a:schemeClr val="bg1"/>
            </a:solidFill>
          </a:endParaRPr>
        </a:p>
      </dsp:txBody>
      <dsp:txXfrm>
        <a:off x="36553" y="39815"/>
        <a:ext cx="8098894" cy="675694"/>
      </dsp:txXfrm>
    </dsp:sp>
    <dsp:sp modelId="{FBBE2AB1-FF97-4C11-8FB5-5097056D6333}">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Menselijk lichaam</a:t>
          </a:r>
          <a:endParaRPr lang="en-US" sz="2000" kern="1200" dirty="0">
            <a:solidFill>
              <a:schemeClr val="bg1"/>
            </a:solidFill>
          </a:endParaRPr>
        </a:p>
      </dsp:txBody>
      <dsp:txXfrm>
        <a:off x="36553" y="904153"/>
        <a:ext cx="8098894" cy="675694"/>
      </dsp:txXfrm>
    </dsp:sp>
    <dsp:sp modelId="{5C91D160-1A4F-4124-8DDF-5246628527CB}">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Bomen</a:t>
          </a:r>
          <a:endParaRPr lang="en-US" sz="2000" kern="1200" dirty="0">
            <a:solidFill>
              <a:schemeClr val="bg1"/>
            </a:solidFill>
          </a:endParaRPr>
        </a:p>
      </dsp:txBody>
      <dsp:txXfrm>
        <a:off x="36553" y="1768153"/>
        <a:ext cx="8098894" cy="675694"/>
      </dsp:txXfrm>
    </dsp:sp>
    <dsp:sp modelId="{F9B4E608-8C72-4DF6-98EC-2485D0F0DAB5}">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Politiek </a:t>
          </a:r>
          <a:endParaRPr lang="en-US" sz="2000" kern="1200" dirty="0">
            <a:solidFill>
              <a:schemeClr val="bg1"/>
            </a:solidFill>
          </a:endParaRPr>
        </a:p>
      </dsp:txBody>
      <dsp:txXfrm>
        <a:off x="36553" y="2632152"/>
        <a:ext cx="8098894" cy="6756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a:solidFill>
                <a:schemeClr val="bg1"/>
              </a:solidFill>
            </a:rPr>
            <a:t>A. Dieren</a:t>
          </a:r>
          <a:endParaRPr lang="en-US" sz="2000" kern="1200">
            <a:solidFill>
              <a:schemeClr val="bg1"/>
            </a:solidFill>
          </a:endParaRPr>
        </a:p>
      </dsp:txBody>
      <dsp:txXfrm>
        <a:off x="36553" y="40153"/>
        <a:ext cx="8098894" cy="675694"/>
      </dsp:txXfrm>
    </dsp:sp>
    <dsp:sp modelId="{FBBE2AB1-FF97-4C11-8FB5-5097056D6333}">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a:solidFill>
                <a:schemeClr val="bg1"/>
              </a:solidFill>
            </a:rPr>
            <a:t>B. Menselijk lichaam</a:t>
          </a:r>
          <a:endParaRPr lang="en-US" sz="2000" kern="1200">
            <a:solidFill>
              <a:schemeClr val="bg1"/>
            </a:solidFill>
          </a:endParaRPr>
        </a:p>
      </dsp:txBody>
      <dsp:txXfrm>
        <a:off x="36553" y="904153"/>
        <a:ext cx="8098894" cy="675694"/>
      </dsp:txXfrm>
    </dsp:sp>
    <dsp:sp modelId="{5C91D160-1A4F-4124-8DDF-5246628527CB}">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a:solidFill>
                <a:schemeClr val="bg1"/>
              </a:solidFill>
            </a:rPr>
            <a:t>C. Bomen</a:t>
          </a:r>
          <a:endParaRPr lang="en-US" sz="2000" kern="1200">
            <a:solidFill>
              <a:schemeClr val="bg1"/>
            </a:solidFill>
          </a:endParaRPr>
        </a:p>
      </dsp:txBody>
      <dsp:txXfrm>
        <a:off x="36553" y="1768153"/>
        <a:ext cx="8098894" cy="675694"/>
      </dsp:txXfrm>
    </dsp:sp>
    <dsp:sp modelId="{F9B4E608-8C72-4DF6-98EC-2485D0F0DAB5}">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a:solidFill>
                <a:schemeClr val="bg1"/>
              </a:solidFill>
            </a:rPr>
            <a:t>D. Politiek </a:t>
          </a:r>
          <a:endParaRPr lang="en-US" sz="2000" kern="1200">
            <a:solidFill>
              <a:schemeClr val="bg1"/>
            </a:solidFill>
          </a:endParaRPr>
        </a:p>
      </dsp:txBody>
      <dsp:txXfrm>
        <a:off x="36553" y="2632152"/>
        <a:ext cx="8098894" cy="675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Om beter te begrijpen wat ze willen ontdekken</a:t>
          </a:r>
          <a:endParaRPr lang="en-US" sz="2000" kern="1200" dirty="0">
            <a:solidFill>
              <a:schemeClr val="bg1"/>
            </a:solidFill>
          </a:endParaRPr>
        </a:p>
      </dsp:txBody>
      <dsp:txXfrm>
        <a:off x="36553" y="39815"/>
        <a:ext cx="8098894" cy="675694"/>
      </dsp:txXfrm>
    </dsp:sp>
    <dsp:sp modelId="{FBBE2AB1-FF97-4C11-8FB5-5097056D6333}">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Omdat ze anders te snel klaar zijn</a:t>
          </a:r>
          <a:endParaRPr lang="en-US" sz="2000" kern="1200" dirty="0">
            <a:solidFill>
              <a:schemeClr val="bg1"/>
            </a:solidFill>
          </a:endParaRPr>
        </a:p>
      </dsp:txBody>
      <dsp:txXfrm>
        <a:off x="36553" y="904153"/>
        <a:ext cx="8098894" cy="675694"/>
      </dsp:txXfrm>
    </dsp:sp>
    <dsp:sp modelId="{5C91D160-1A4F-4124-8DDF-5246628527CB}">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Omdat vragen stellen makkelijker is dan antwoorden vinden</a:t>
          </a:r>
          <a:endParaRPr lang="en-US" sz="2000" kern="1200" dirty="0">
            <a:solidFill>
              <a:schemeClr val="bg1"/>
            </a:solidFill>
          </a:endParaRPr>
        </a:p>
      </dsp:txBody>
      <dsp:txXfrm>
        <a:off x="36553" y="1768153"/>
        <a:ext cx="8098894" cy="675694"/>
      </dsp:txXfrm>
    </dsp:sp>
    <dsp:sp modelId="{F9B4E608-8C72-4DF6-98EC-2485D0F0DAB5}">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Om anderen in de war te brengen</a:t>
          </a:r>
          <a:endParaRPr lang="en-US" sz="2000" kern="1200" dirty="0">
            <a:solidFill>
              <a:schemeClr val="bg1"/>
            </a:solidFill>
          </a:endParaRPr>
        </a:p>
      </dsp:txBody>
      <dsp:txXfrm>
        <a:off x="36553" y="2632152"/>
        <a:ext cx="8098894" cy="6756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Om beter te begrijpen wat ze willen ontdekken</a:t>
          </a:r>
          <a:endParaRPr lang="en-US" sz="2000" kern="1200" dirty="0">
            <a:solidFill>
              <a:schemeClr val="bg1"/>
            </a:solidFill>
          </a:endParaRPr>
        </a:p>
      </dsp:txBody>
      <dsp:txXfrm>
        <a:off x="36553" y="39815"/>
        <a:ext cx="8098894" cy="675694"/>
      </dsp:txXfrm>
    </dsp:sp>
    <dsp:sp modelId="{FBBE2AB1-FF97-4C11-8FB5-5097056D6333}">
      <dsp:nvSpPr>
        <dsp:cNvPr id="0" name=""/>
        <dsp:cNvSpPr/>
      </dsp:nvSpPr>
      <dsp:spPr>
        <a:xfrm>
          <a:off x="0" y="867600"/>
          <a:ext cx="8172000" cy="748800"/>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Omdat ze anders te snel klaar zijn</a:t>
          </a:r>
          <a:endParaRPr lang="en-US" sz="2000" kern="1200" dirty="0">
            <a:solidFill>
              <a:schemeClr val="bg1"/>
            </a:solidFill>
          </a:endParaRPr>
        </a:p>
      </dsp:txBody>
      <dsp:txXfrm>
        <a:off x="36553" y="904153"/>
        <a:ext cx="8098894" cy="675694"/>
      </dsp:txXfrm>
    </dsp:sp>
    <dsp:sp modelId="{5C91D160-1A4F-4124-8DDF-5246628527CB}">
      <dsp:nvSpPr>
        <dsp:cNvPr id="0" name=""/>
        <dsp:cNvSpPr/>
      </dsp:nvSpPr>
      <dsp:spPr>
        <a:xfrm>
          <a:off x="0" y="1731600"/>
          <a:ext cx="8172000" cy="748800"/>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Omdat vragen stellen makkelijker is dan antwoorden vinden</a:t>
          </a:r>
          <a:endParaRPr lang="en-US" sz="2000" kern="1200" dirty="0">
            <a:solidFill>
              <a:schemeClr val="bg1"/>
            </a:solidFill>
          </a:endParaRPr>
        </a:p>
      </dsp:txBody>
      <dsp:txXfrm>
        <a:off x="36553" y="1768153"/>
        <a:ext cx="8098894" cy="675694"/>
      </dsp:txXfrm>
    </dsp:sp>
    <dsp:sp modelId="{F9B4E608-8C72-4DF6-98EC-2485D0F0DAB5}">
      <dsp:nvSpPr>
        <dsp:cNvPr id="0" name=""/>
        <dsp:cNvSpPr/>
      </dsp:nvSpPr>
      <dsp:spPr>
        <a:xfrm>
          <a:off x="0" y="2595599"/>
          <a:ext cx="8172000" cy="748800"/>
        </a:xfrm>
        <a:prstGeom prst="roundRect">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Om anderen in de war te brengen</a:t>
          </a:r>
          <a:endParaRPr lang="en-US" sz="2000" kern="1200" dirty="0">
            <a:solidFill>
              <a:schemeClr val="bg1"/>
            </a:solidFill>
          </a:endParaRPr>
        </a:p>
      </dsp:txBody>
      <dsp:txXfrm>
        <a:off x="36553" y="2632152"/>
        <a:ext cx="8098894" cy="6756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In een laboratorium</a:t>
          </a:r>
          <a:endParaRPr lang="en-US" sz="2000" kern="1200" dirty="0">
            <a:solidFill>
              <a:schemeClr val="bg1"/>
            </a:solidFill>
          </a:endParaRPr>
        </a:p>
      </dsp:txBody>
      <dsp:txXfrm>
        <a:off x="36553" y="39815"/>
        <a:ext cx="8098894" cy="675694"/>
      </dsp:txXfrm>
    </dsp:sp>
    <dsp:sp modelId="{4FF1CCC5-ED4D-4F0F-AC45-61ADB1B492D9}">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In een bos</a:t>
          </a:r>
          <a:endParaRPr lang="en-US" sz="2000" kern="1200" dirty="0">
            <a:solidFill>
              <a:schemeClr val="bg1"/>
            </a:solidFill>
          </a:endParaRPr>
        </a:p>
      </dsp:txBody>
      <dsp:txXfrm>
        <a:off x="36553" y="904153"/>
        <a:ext cx="8098894" cy="675694"/>
      </dsp:txXfrm>
    </dsp:sp>
    <dsp:sp modelId="{58181C0F-2CE9-4AC6-87A9-D82A3A4DCD78}">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Op straat</a:t>
          </a:r>
          <a:endParaRPr lang="en-US" sz="2000" kern="1200" dirty="0">
            <a:solidFill>
              <a:schemeClr val="bg1"/>
            </a:solidFill>
          </a:endParaRPr>
        </a:p>
      </dsp:txBody>
      <dsp:txXfrm>
        <a:off x="36553" y="1768153"/>
        <a:ext cx="8098894" cy="675694"/>
      </dsp:txXfrm>
    </dsp:sp>
    <dsp:sp modelId="{ABDE2B1A-47BD-4AAF-8C91-2C541E929B97}">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In een dierentuin</a:t>
          </a:r>
          <a:endParaRPr lang="en-US" sz="2000" kern="1200" dirty="0">
            <a:solidFill>
              <a:schemeClr val="bg1"/>
            </a:solidFill>
          </a:endParaRPr>
        </a:p>
      </dsp:txBody>
      <dsp:txXfrm>
        <a:off x="36553" y="2632152"/>
        <a:ext cx="8098894" cy="6756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6B74-98CF-4913-B326-EDCBAEF32E7C}">
      <dsp:nvSpPr>
        <dsp:cNvPr id="0" name=""/>
        <dsp:cNvSpPr/>
      </dsp:nvSpPr>
      <dsp:spPr>
        <a:xfrm>
          <a:off x="0" y="3262"/>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A. In een laboratorium</a:t>
          </a:r>
          <a:endParaRPr lang="en-US" sz="2000" kern="1200" dirty="0">
            <a:solidFill>
              <a:schemeClr val="bg1"/>
            </a:solidFill>
          </a:endParaRPr>
        </a:p>
      </dsp:txBody>
      <dsp:txXfrm>
        <a:off x="36553" y="39815"/>
        <a:ext cx="8098894" cy="675694"/>
      </dsp:txXfrm>
    </dsp:sp>
    <dsp:sp modelId="{4FF1CCC5-ED4D-4F0F-AC45-61ADB1B492D9}">
      <dsp:nvSpPr>
        <dsp:cNvPr id="0" name=""/>
        <dsp:cNvSpPr/>
      </dsp:nvSpPr>
      <dsp:spPr>
        <a:xfrm>
          <a:off x="0" y="867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B. In een bos</a:t>
          </a:r>
          <a:endParaRPr lang="en-US" sz="2000" kern="1200" dirty="0">
            <a:solidFill>
              <a:schemeClr val="bg1"/>
            </a:solidFill>
          </a:endParaRPr>
        </a:p>
      </dsp:txBody>
      <dsp:txXfrm>
        <a:off x="36553" y="904153"/>
        <a:ext cx="8098894" cy="675694"/>
      </dsp:txXfrm>
    </dsp:sp>
    <dsp:sp modelId="{58181C0F-2CE9-4AC6-87A9-D82A3A4DCD78}">
      <dsp:nvSpPr>
        <dsp:cNvPr id="0" name=""/>
        <dsp:cNvSpPr/>
      </dsp:nvSpPr>
      <dsp:spPr>
        <a:xfrm>
          <a:off x="0" y="1731600"/>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C. Op straat</a:t>
          </a:r>
          <a:endParaRPr lang="en-US" sz="2000" kern="1200" dirty="0">
            <a:solidFill>
              <a:schemeClr val="bg1"/>
            </a:solidFill>
          </a:endParaRPr>
        </a:p>
      </dsp:txBody>
      <dsp:txXfrm>
        <a:off x="36553" y="1768153"/>
        <a:ext cx="8098894" cy="675694"/>
      </dsp:txXfrm>
    </dsp:sp>
    <dsp:sp modelId="{ABDE2B1A-47BD-4AAF-8C91-2C541E929B97}">
      <dsp:nvSpPr>
        <dsp:cNvPr id="0" name=""/>
        <dsp:cNvSpPr/>
      </dsp:nvSpPr>
      <dsp:spPr>
        <a:xfrm>
          <a:off x="0" y="2595599"/>
          <a:ext cx="8172000" cy="748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0" i="0" kern="1200" baseline="0" dirty="0">
              <a:solidFill>
                <a:schemeClr val="bg1"/>
              </a:solidFill>
            </a:rPr>
            <a:t>D. In een dierentuin</a:t>
          </a:r>
          <a:endParaRPr lang="en-US" sz="2000" kern="1200" dirty="0">
            <a:solidFill>
              <a:schemeClr val="bg1"/>
            </a:solidFill>
          </a:endParaRPr>
        </a:p>
      </dsp:txBody>
      <dsp:txXfrm>
        <a:off x="36553" y="2632152"/>
        <a:ext cx="8098894" cy="67569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15/04/2025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Leg het antwoord uit:</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Antwoord a is goed. Door veel vragen te stellen, kunnen onderzoekers beter begrijpen wat ze precies willen weten. Vaak stellen onderzoekers samen met andere onderzoekers vragen over een onderwerp om zo tot nog een beter onderzoek te komen.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10</a:t>
            </a:fld>
            <a:endParaRPr lang="en-GB"/>
          </a:p>
        </p:txBody>
      </p:sp>
    </p:spTree>
    <p:extLst>
      <p:ext uri="{BB962C8B-B14F-4D97-AF65-F5344CB8AC3E}">
        <p14:creationId xmlns:p14="http://schemas.microsoft.com/office/powerpoint/2010/main" val="3745689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i="1" dirty="0">
                <a:effectLst/>
                <a:latin typeface="Museo Sans 100" panose="02000000000000000000" pitchFamily="50" charset="0"/>
                <a:ea typeface="Arial MT"/>
                <a:cs typeface="Arial MT"/>
              </a:rPr>
              <a:t>Waar </a:t>
            </a:r>
            <a:r>
              <a:rPr lang="nl-NL" sz="1800" dirty="0">
                <a:effectLst/>
                <a:latin typeface="Museo Sans 100" panose="02000000000000000000" pitchFamily="50" charset="0"/>
                <a:ea typeface="Arial MT"/>
                <a:cs typeface="Arial MT"/>
              </a:rPr>
              <a:t>kun je onderzoek doen?</a:t>
            </a:r>
            <a:endParaRPr lang="nl-NL" sz="1800" dirty="0">
              <a:effectLst/>
              <a:latin typeface="Arial MT"/>
              <a:ea typeface="Arial MT"/>
              <a:cs typeface="Arial MT"/>
            </a:endParaRPr>
          </a:p>
          <a:p>
            <a:pPr marL="54610">
              <a:spcBef>
                <a:spcPts val="450"/>
              </a:spcBef>
            </a:pPr>
            <a:r>
              <a:rPr lang="nl-NL" sz="1800" i="1" dirty="0">
                <a:effectLst/>
                <a:latin typeface="Museo Sans 100" panose="02000000000000000000" pitchFamily="50" charset="0"/>
                <a:ea typeface="Arial MT"/>
                <a:cs typeface="Arial MT"/>
              </a:rPr>
              <a:t>Laat alle leerlingen naar de hoek van hun gekozen antwoord lopen. </a:t>
            </a:r>
            <a:endParaRPr lang="nl-NL" sz="1800" dirty="0">
              <a:effectLst/>
              <a:latin typeface="Arial MT"/>
              <a:ea typeface="Arial MT"/>
              <a:cs typeface="Arial MT"/>
            </a:endParaRPr>
          </a:p>
          <a:p>
            <a:pPr marL="54610" algn="l">
              <a:spcBef>
                <a:spcPts val="450"/>
              </a:spcBef>
            </a:pPr>
            <a:r>
              <a:rPr lang="nl-NL" sz="1800" i="1" dirty="0">
                <a:effectLst/>
                <a:latin typeface="Museo Sans 100" panose="02000000000000000000" pitchFamily="50" charset="0"/>
                <a:ea typeface="Arial MT"/>
                <a:cs typeface="Arial MT"/>
              </a:rPr>
              <a:t>Geef één leerling de beurt om diens antwoord toe te lichten. </a:t>
            </a:r>
            <a:endParaRPr lang="nl-NL" sz="1800" dirty="0">
              <a:effectLst/>
              <a:latin typeface="Arial MT"/>
              <a:ea typeface="Arial MT"/>
              <a:cs typeface="Arial MT"/>
            </a:endParaRP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11</a:t>
            </a:fld>
            <a:endParaRPr lang="en-GB"/>
          </a:p>
        </p:txBody>
      </p:sp>
    </p:spTree>
    <p:extLst>
      <p:ext uri="{BB962C8B-B14F-4D97-AF65-F5344CB8AC3E}">
        <p14:creationId xmlns:p14="http://schemas.microsoft.com/office/powerpoint/2010/main" val="618523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Leg het antwoord uit:</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Alle antwoorden zijn goed. Omdat je heel veel verschillende onderwerpen van onderzoek kan hebben, kun je onderzoek op verschillende plekken uitvoeren. Bijvoorbeeld, in een bos kun je kijken naar de bomen, op straat kun je met mensen praten en in een dierentuin kun je naar dieren kijken.</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12</a:t>
            </a:fld>
            <a:endParaRPr lang="en-GB"/>
          </a:p>
        </p:txBody>
      </p:sp>
    </p:spTree>
    <p:extLst>
      <p:ext uri="{BB962C8B-B14F-4D97-AF65-F5344CB8AC3E}">
        <p14:creationId xmlns:p14="http://schemas.microsoft.com/office/powerpoint/2010/main" val="2854754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i="1" dirty="0">
                <a:effectLst/>
                <a:latin typeface="Museo Sans 100" panose="02000000000000000000" pitchFamily="50" charset="0"/>
                <a:ea typeface="Arial MT"/>
                <a:cs typeface="Arial MT"/>
              </a:rPr>
              <a:t>Wanneer </a:t>
            </a:r>
            <a:r>
              <a:rPr lang="nl-NL" sz="1800" dirty="0">
                <a:effectLst/>
                <a:latin typeface="Museo Sans 100" panose="02000000000000000000" pitchFamily="50" charset="0"/>
                <a:ea typeface="Arial MT"/>
                <a:cs typeface="Arial MT"/>
              </a:rPr>
              <a:t>zijn de resultaten van een onderzoek goed?</a:t>
            </a:r>
            <a:endParaRPr lang="nl-NL" sz="1800" dirty="0">
              <a:effectLst/>
              <a:latin typeface="Arial MT"/>
              <a:ea typeface="Arial MT"/>
              <a:cs typeface="Arial MT"/>
            </a:endParaRPr>
          </a:p>
          <a:p>
            <a:pPr marL="54610">
              <a:spcBef>
                <a:spcPts val="450"/>
              </a:spcBef>
            </a:pPr>
            <a:r>
              <a:rPr lang="nl-NL" sz="1800" i="1" dirty="0">
                <a:effectLst/>
                <a:latin typeface="Museo Sans 100" panose="02000000000000000000" pitchFamily="50" charset="0"/>
                <a:ea typeface="Arial MT"/>
                <a:cs typeface="Arial MT"/>
              </a:rPr>
              <a:t>Laat alle leerlingen naar de hoek van hun gekozen antwoord lopen. </a:t>
            </a:r>
            <a:endParaRPr lang="nl-NL" sz="1800" dirty="0">
              <a:effectLst/>
              <a:latin typeface="Arial MT"/>
              <a:ea typeface="Arial MT"/>
              <a:cs typeface="Arial MT"/>
            </a:endParaRPr>
          </a:p>
          <a:p>
            <a:pPr marL="54610" algn="l">
              <a:spcBef>
                <a:spcPts val="450"/>
              </a:spcBef>
            </a:pPr>
            <a:r>
              <a:rPr lang="nl-NL" sz="1800" i="1" dirty="0">
                <a:effectLst/>
                <a:latin typeface="Museo Sans 100" panose="02000000000000000000" pitchFamily="50" charset="0"/>
                <a:ea typeface="Arial MT"/>
                <a:cs typeface="Arial MT"/>
              </a:rPr>
              <a:t>Geef één leerling de beurt om diens  antwoord toe te lichten. </a:t>
            </a:r>
            <a:endParaRPr lang="nl-NL" sz="1800" dirty="0">
              <a:effectLst/>
              <a:latin typeface="Arial MT"/>
              <a:ea typeface="Arial MT"/>
              <a:cs typeface="Arial MT"/>
            </a:endParaRP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13</a:t>
            </a:fld>
            <a:endParaRPr lang="en-GB"/>
          </a:p>
        </p:txBody>
      </p:sp>
    </p:spTree>
    <p:extLst>
      <p:ext uri="{BB962C8B-B14F-4D97-AF65-F5344CB8AC3E}">
        <p14:creationId xmlns:p14="http://schemas.microsoft.com/office/powerpoint/2010/main" val="4205116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Leg het antwoord uit: </a:t>
            </a:r>
            <a:endParaRPr lang="nl-NL" sz="1800" dirty="0">
              <a:effectLst/>
              <a:latin typeface="Arial MT"/>
              <a:ea typeface="Arial MT"/>
              <a:cs typeface="Arial MT"/>
            </a:endParaRPr>
          </a:p>
          <a:p>
            <a:r>
              <a:rPr lang="nl-NL" sz="1800" dirty="0">
                <a:effectLst/>
                <a:latin typeface="Museo Sans 100" panose="02000000000000000000" pitchFamily="50" charset="0"/>
                <a:ea typeface="Arial MT"/>
                <a:cs typeface="Arial MT"/>
              </a:rPr>
              <a:t>Antwoord b is goed. Door een onderzoek een aantal keer te doen, wordt het onderzoek minder beïnvloed door invloeden van buitenaf, bijvoorbeeld welk seizoen het is, welk moment van de dag en wie het onderzoek doet. </a:t>
            </a:r>
            <a:r>
              <a:rPr lang="nl-NL" sz="1800" dirty="0">
                <a:effectLst/>
                <a:latin typeface="Arial MT"/>
                <a:ea typeface="Arial MT"/>
                <a:cs typeface="Arial MT"/>
              </a:rPr>
              <a:t> </a:t>
            </a:r>
            <a:r>
              <a:rPr lang="nl-NL" sz="1800" dirty="0">
                <a:effectLst/>
                <a:latin typeface="Museo Sans 100" panose="02000000000000000000" pitchFamily="50" charset="0"/>
                <a:ea typeface="Arial MT"/>
                <a:cs typeface="Arial MT"/>
              </a:rPr>
              <a:t>Als er een aantal keer hetzelfde resultaat komt uit meerdere onderzoeken, is het aannemelijk dat de resultaten ook echt kloppen. </a:t>
            </a:r>
            <a:r>
              <a:rPr lang="nl-NL" sz="1800" dirty="0">
                <a:effectLst/>
                <a:latin typeface="Arial MT"/>
                <a:ea typeface="Arial MT"/>
                <a:cs typeface="Arial MT"/>
              </a:rPr>
              <a:t> Of is dit te moeilijk en diepgravend?</a:t>
            </a: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1148966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i="1" dirty="0">
                <a:effectLst/>
                <a:latin typeface="Museo Sans 100" panose="02000000000000000000" pitchFamily="50" charset="0"/>
                <a:ea typeface="Arial MT"/>
                <a:cs typeface="Arial MT"/>
              </a:rPr>
              <a:t>Wanneer </a:t>
            </a:r>
            <a:r>
              <a:rPr lang="nl-NL" sz="1800" dirty="0">
                <a:effectLst/>
                <a:latin typeface="Museo Sans 100" panose="02000000000000000000" pitchFamily="50" charset="0"/>
                <a:ea typeface="Arial MT"/>
                <a:cs typeface="Arial MT"/>
              </a:rPr>
              <a:t>kunnen onderzoeken gedaan worden?</a:t>
            </a:r>
            <a:endParaRPr lang="nl-NL" sz="1800" dirty="0">
              <a:effectLst/>
              <a:latin typeface="Arial MT"/>
              <a:ea typeface="Arial MT"/>
              <a:cs typeface="Arial MT"/>
            </a:endParaRPr>
          </a:p>
          <a:p>
            <a:pPr marL="54610">
              <a:spcBef>
                <a:spcPts val="450"/>
              </a:spcBef>
            </a:pPr>
            <a:r>
              <a:rPr lang="nl-NL" sz="1800" i="1" dirty="0">
                <a:effectLst/>
                <a:latin typeface="Museo Sans 100" panose="02000000000000000000" pitchFamily="50" charset="0"/>
                <a:ea typeface="Arial MT"/>
                <a:cs typeface="Arial MT"/>
              </a:rPr>
              <a:t>Laat alle leerlingen naar de hoek van hun gekozen antwoord lopen. </a:t>
            </a:r>
            <a:endParaRPr lang="nl-NL" sz="1800" dirty="0">
              <a:effectLst/>
              <a:latin typeface="Arial MT"/>
              <a:ea typeface="Arial MT"/>
              <a:cs typeface="Arial MT"/>
            </a:endParaRPr>
          </a:p>
          <a:p>
            <a:pPr marL="54610" algn="l">
              <a:spcBef>
                <a:spcPts val="450"/>
              </a:spcBef>
            </a:pPr>
            <a:r>
              <a:rPr lang="nl-NL" sz="1800" i="1" dirty="0">
                <a:effectLst/>
                <a:latin typeface="Museo Sans 100" panose="02000000000000000000" pitchFamily="50" charset="0"/>
                <a:ea typeface="Arial MT"/>
                <a:cs typeface="Arial MT"/>
              </a:rPr>
              <a:t>Geef één leerling de beurt om diens antwoord toe te lichten. </a:t>
            </a:r>
            <a:endParaRPr lang="nl-NL" sz="1800" dirty="0">
              <a:effectLst/>
              <a:latin typeface="Arial MT"/>
              <a:ea typeface="Arial MT"/>
              <a:cs typeface="Arial MT"/>
            </a:endParaRP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3303734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Leg het antwoord uit: </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Alle antwoorden zijn goed. Overal, alles en op elke tijd kan er onderzoek gedaan worden. Als je bijvoorbeeld slangen wil onderzoeken, is het beter om dit ’s nachts te doen. Slangen zijn dan namelijk actief. Maar als je bijvoorbeeld met mensen wil praten om te onderzoeken wat ze ergens van vinden, kun je dat beter overdag doen.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1733791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i="1" dirty="0">
                <a:effectLst/>
                <a:latin typeface="Museo Sans 100" panose="02000000000000000000" pitchFamily="50" charset="0"/>
                <a:ea typeface="Arial MT"/>
                <a:cs typeface="Arial MT"/>
              </a:rPr>
              <a:t>Waarom </a:t>
            </a:r>
            <a:r>
              <a:rPr lang="nl-NL" sz="1800" dirty="0">
                <a:effectLst/>
                <a:latin typeface="Museo Sans 100" panose="02000000000000000000" pitchFamily="50" charset="0"/>
                <a:ea typeface="Arial MT"/>
                <a:cs typeface="Arial MT"/>
              </a:rPr>
              <a:t>kun je onderzoek doen? </a:t>
            </a:r>
            <a:endParaRPr lang="nl-NL" sz="1800" dirty="0">
              <a:effectLst/>
              <a:latin typeface="Arial MT"/>
              <a:ea typeface="Arial MT"/>
              <a:cs typeface="Arial MT"/>
            </a:endParaRPr>
          </a:p>
          <a:p>
            <a:pPr marL="54610">
              <a:spcBef>
                <a:spcPts val="450"/>
              </a:spcBef>
            </a:pPr>
            <a:r>
              <a:rPr lang="nl-NL" sz="1800" i="1" dirty="0">
                <a:effectLst/>
                <a:latin typeface="Museo Sans 100" panose="02000000000000000000" pitchFamily="50" charset="0"/>
                <a:ea typeface="Arial MT"/>
                <a:cs typeface="Arial MT"/>
              </a:rPr>
              <a:t>Laat alle leerlingen naar de hoek van hun gekozen antwoord lopen. </a:t>
            </a:r>
            <a:endParaRPr lang="nl-NL" sz="1800" dirty="0">
              <a:effectLst/>
              <a:latin typeface="Arial MT"/>
              <a:ea typeface="Arial MT"/>
              <a:cs typeface="Arial MT"/>
            </a:endParaRPr>
          </a:p>
          <a:p>
            <a:pPr marL="54610" algn="l">
              <a:spcBef>
                <a:spcPts val="450"/>
              </a:spcBef>
            </a:pPr>
            <a:r>
              <a:rPr lang="nl-NL" sz="1800" i="1" dirty="0">
                <a:effectLst/>
                <a:latin typeface="Museo Sans 100" panose="02000000000000000000" pitchFamily="50" charset="0"/>
                <a:ea typeface="Arial MT"/>
                <a:cs typeface="Arial MT"/>
              </a:rPr>
              <a:t>Geef één leerling de beurt om diens antwoord toe te lichten.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17</a:t>
            </a:fld>
            <a:endParaRPr lang="en-GB"/>
          </a:p>
        </p:txBody>
      </p:sp>
    </p:spTree>
    <p:extLst>
      <p:ext uri="{BB962C8B-B14F-4D97-AF65-F5344CB8AC3E}">
        <p14:creationId xmlns:p14="http://schemas.microsoft.com/office/powerpoint/2010/main" val="797718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Leg het antwoord uit:</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Alle antwoorden zijn goed. Onderzoek kan worden gedaan om verschillende redenen. Artsen kunnen bijvoorbeeld proberen om een nieuw medicijn uit te vinden. Je kan ook onderzoek doen naar een wereldgebeurtenis om die beter te leren begrijpen.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3786536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i="1" dirty="0">
                <a:effectLst/>
                <a:latin typeface="Museo Sans 100" panose="02000000000000000000" pitchFamily="50" charset="0"/>
                <a:ea typeface="Arial MT"/>
                <a:cs typeface="Arial MT"/>
              </a:rPr>
              <a:t>Wat </a:t>
            </a:r>
            <a:r>
              <a:rPr lang="nl-NL" sz="1800" dirty="0">
                <a:effectLst/>
                <a:latin typeface="Museo Sans 100" panose="02000000000000000000" pitchFamily="50" charset="0"/>
                <a:ea typeface="Arial MT"/>
                <a:cs typeface="Arial MT"/>
              </a:rPr>
              <a:t>betekent het als een onderzoek wordt herhaald door andere onderzoekers?</a:t>
            </a:r>
            <a:endParaRPr lang="nl-NL" sz="1800" dirty="0">
              <a:effectLst/>
              <a:latin typeface="Arial MT"/>
              <a:ea typeface="Arial MT"/>
              <a:cs typeface="Arial MT"/>
            </a:endParaRPr>
          </a:p>
          <a:p>
            <a:pPr marL="54610" algn="l">
              <a:spcBef>
                <a:spcPts val="450"/>
              </a:spcBef>
            </a:pPr>
            <a:r>
              <a:rPr lang="nl-NL" sz="1800" i="1" dirty="0">
                <a:effectLst/>
                <a:latin typeface="Museo Sans 100" panose="02000000000000000000" pitchFamily="50" charset="0"/>
                <a:ea typeface="Arial MT"/>
                <a:cs typeface="Arial MT"/>
              </a:rPr>
              <a:t>Laat alle leerlingen naar de hoek van hun gekozen antwoord lopen. </a:t>
            </a:r>
            <a:endParaRPr lang="nl-NL" sz="1800" dirty="0">
              <a:effectLst/>
              <a:latin typeface="Arial MT"/>
              <a:ea typeface="Arial MT"/>
              <a:cs typeface="Arial MT"/>
            </a:endParaRPr>
          </a:p>
          <a:p>
            <a:pPr marL="54610" algn="l">
              <a:spcBef>
                <a:spcPts val="450"/>
              </a:spcBef>
            </a:pPr>
            <a:r>
              <a:rPr lang="nl-NL" sz="1800" i="1" dirty="0">
                <a:effectLst/>
                <a:latin typeface="Museo Sans 100" panose="02000000000000000000" pitchFamily="50" charset="0"/>
                <a:ea typeface="Arial MT"/>
                <a:cs typeface="Arial MT"/>
              </a:rPr>
              <a:t>Geef één leerling de beurt om diens antwoord toe te lichten.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310827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professor die bij ons langskomt geeft les aan de universiteit en doet onderzoek. Vandaag gaan we meer leren over onderzoek doen, zoals wat onderzoek is, hoe onderzoek uitgevoerd wordt en waarom je onderzoek doet.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2</a:t>
            </a:fld>
            <a:endParaRPr lang="en-GB"/>
          </a:p>
        </p:txBody>
      </p:sp>
    </p:spTree>
    <p:extLst>
      <p:ext uri="{BB962C8B-B14F-4D97-AF65-F5344CB8AC3E}">
        <p14:creationId xmlns:p14="http://schemas.microsoft.com/office/powerpoint/2010/main" val="3565371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Leg het antwoord uit: </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Antwoord d is goed. Om ervoor te zorgen dat de resultaten goed zijn en dat niet maar één onderzoeker of groepje onderzoekers aan een onderwerp werkt, wordt het onderzoek herhaald door andere onderzoekers. Zo worden de resultaten die uit het onderzoek komen steeds betrouwbaarder. Onderzoek herhalen is daarom heel belangrijk. Het is even belangrijk als het bedenken van een nieuw onderzoek.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20</a:t>
            </a:fld>
            <a:endParaRPr lang="en-GB"/>
          </a:p>
        </p:txBody>
      </p:sp>
    </p:spTree>
    <p:extLst>
      <p:ext uri="{BB962C8B-B14F-4D97-AF65-F5344CB8AC3E}">
        <p14:creationId xmlns:p14="http://schemas.microsoft.com/office/powerpoint/2010/main" val="3996956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b="0" i="1" dirty="0">
                <a:effectLst/>
                <a:latin typeface="Museo Sans 100" panose="02000000000000000000" pitchFamily="50" charset="0"/>
                <a:ea typeface="Arial MT"/>
                <a:cs typeface="Arial MT"/>
              </a:rPr>
              <a:t>Hoe </a:t>
            </a:r>
            <a:r>
              <a:rPr lang="nl-NL" sz="1800" b="0" dirty="0">
                <a:effectLst/>
                <a:latin typeface="Museo Sans 100" panose="02000000000000000000" pitchFamily="50" charset="0"/>
                <a:ea typeface="Arial MT"/>
                <a:cs typeface="Arial MT"/>
              </a:rPr>
              <a:t>kun je onderzoek doen?</a:t>
            </a:r>
            <a:endParaRPr lang="nl-NL" sz="1800" b="0" dirty="0">
              <a:effectLst/>
              <a:latin typeface="Arial MT"/>
              <a:ea typeface="Arial MT"/>
              <a:cs typeface="Arial MT"/>
            </a:endParaRPr>
          </a:p>
          <a:p>
            <a:pPr marL="54610">
              <a:spcBef>
                <a:spcPts val="450"/>
              </a:spcBef>
            </a:pPr>
            <a:r>
              <a:rPr lang="nl-NL" sz="1800" i="1" dirty="0">
                <a:effectLst/>
                <a:latin typeface="Museo Sans 100" panose="02000000000000000000" pitchFamily="50" charset="0"/>
                <a:ea typeface="Arial MT"/>
                <a:cs typeface="Arial MT"/>
              </a:rPr>
              <a:t>Laat alle leerlingen naar de hoek van hun gekozen antwoord lopen. </a:t>
            </a:r>
            <a:endParaRPr lang="nl-NL" sz="1800" dirty="0">
              <a:effectLst/>
              <a:latin typeface="Arial MT"/>
              <a:ea typeface="Arial MT"/>
              <a:cs typeface="Arial MT"/>
            </a:endParaRPr>
          </a:p>
          <a:p>
            <a:pPr marL="54610" algn="l">
              <a:spcBef>
                <a:spcPts val="450"/>
              </a:spcBef>
            </a:pPr>
            <a:r>
              <a:rPr lang="nl-NL" sz="1800" i="1" dirty="0">
                <a:effectLst/>
                <a:latin typeface="Museo Sans 100" panose="02000000000000000000" pitchFamily="50" charset="0"/>
                <a:ea typeface="Arial MT"/>
                <a:cs typeface="Arial MT"/>
              </a:rPr>
              <a:t>Geef één leerling de beurt om diens antwoord toe te lichten.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21</a:t>
            </a:fld>
            <a:endParaRPr lang="en-GB"/>
          </a:p>
        </p:txBody>
      </p:sp>
    </p:spTree>
    <p:extLst>
      <p:ext uri="{BB962C8B-B14F-4D97-AF65-F5344CB8AC3E}">
        <p14:creationId xmlns:p14="http://schemas.microsoft.com/office/powerpoint/2010/main" val="3534655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Leg het antwoord uit: </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Alle antwoorden zijn goed. Onderzoek doe je niet alleen in een laboratorium, maar kan ook op andere manieren.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22</a:t>
            </a:fld>
            <a:endParaRPr lang="en-GB"/>
          </a:p>
        </p:txBody>
      </p:sp>
    </p:spTree>
    <p:extLst>
      <p:ext uri="{BB962C8B-B14F-4D97-AF65-F5344CB8AC3E}">
        <p14:creationId xmlns:p14="http://schemas.microsoft.com/office/powerpoint/2010/main" val="465465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kan wetenschappelijk onderzoek doen? </a:t>
            </a:r>
            <a:endParaRPr lang="nl-NL" sz="1800" dirty="0">
              <a:effectLst/>
              <a:latin typeface="Arial MT"/>
              <a:ea typeface="Arial MT"/>
              <a:cs typeface="Arial MT"/>
            </a:endParaRPr>
          </a:p>
          <a:p>
            <a:pPr marL="54610">
              <a:spcBef>
                <a:spcPts val="450"/>
              </a:spcBef>
            </a:pPr>
            <a:r>
              <a:rPr lang="nl-NL" sz="1800" i="1" dirty="0">
                <a:effectLst/>
                <a:latin typeface="Museo Sans 100" panose="02000000000000000000" pitchFamily="50" charset="0"/>
                <a:ea typeface="Arial MT"/>
                <a:cs typeface="Arial MT"/>
              </a:rPr>
              <a:t>Laat alle leerlingen naar de hoek van hun gekozen antwoord lopen. </a:t>
            </a:r>
            <a:endParaRPr lang="nl-NL" sz="1800" dirty="0">
              <a:effectLst/>
              <a:latin typeface="Arial MT"/>
              <a:ea typeface="Arial MT"/>
              <a:cs typeface="Arial MT"/>
            </a:endParaRPr>
          </a:p>
          <a:p>
            <a:pPr marL="54610" algn="l">
              <a:spcBef>
                <a:spcPts val="450"/>
              </a:spcBef>
            </a:pPr>
            <a:r>
              <a:rPr lang="nl-NL" sz="1800" i="1" dirty="0">
                <a:effectLst/>
                <a:latin typeface="Museo Sans 100" panose="02000000000000000000" pitchFamily="50" charset="0"/>
                <a:ea typeface="Arial MT"/>
                <a:cs typeface="Arial MT"/>
              </a:rPr>
              <a:t>Geef één leerling de beurt om diens antwoord toe te lichten.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23</a:t>
            </a:fld>
            <a:endParaRPr lang="en-GB"/>
          </a:p>
        </p:txBody>
      </p:sp>
    </p:spTree>
    <p:extLst>
      <p:ext uri="{BB962C8B-B14F-4D97-AF65-F5344CB8AC3E}">
        <p14:creationId xmlns:p14="http://schemas.microsoft.com/office/powerpoint/2010/main" val="3863290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Leg het antwoord uit: </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Antwoord c is goed. Iedereen kan onderzoek doen, als je maar nieuwsgierig bent en graag wil leren hoe je onderzoek doet.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24</a:t>
            </a:fld>
            <a:endParaRPr lang="en-GB"/>
          </a:p>
        </p:txBody>
      </p:sp>
    </p:spTree>
    <p:extLst>
      <p:ext uri="{BB962C8B-B14F-4D97-AF65-F5344CB8AC3E}">
        <p14:creationId xmlns:p14="http://schemas.microsoft.com/office/powerpoint/2010/main" val="2363910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err="1">
                <a:effectLst/>
                <a:latin typeface="Museo Sans 100" panose="02000000000000000000" pitchFamily="50" charset="0"/>
                <a:ea typeface="Arial MT"/>
                <a:cs typeface="Arial MT"/>
              </a:rPr>
              <a:t>Onderzoeksvaardigheden</a:t>
            </a:r>
            <a:r>
              <a:rPr lang="nl-NL" sz="1800" b="1" dirty="0">
                <a:effectLst/>
                <a:latin typeface="Museo Sans 100" panose="02000000000000000000" pitchFamily="50" charset="0"/>
                <a:ea typeface="Arial MT"/>
                <a:cs typeface="Arial MT"/>
              </a:rPr>
              <a:t>:</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Reflecteer: nadenken over wat ze hebben geleerd over onderzoek doen. </a:t>
            </a:r>
            <a:endParaRPr lang="nl-NL" sz="1800" b="0" dirty="0">
              <a:effectLst/>
              <a:latin typeface="Arial MT"/>
              <a:ea typeface="Arial MT"/>
              <a:cs typeface="Arial MT"/>
            </a:endParaRPr>
          </a:p>
          <a:p>
            <a:pPr marL="0" lvl="0" indent="0">
              <a:spcBef>
                <a:spcPts val="450"/>
              </a:spcBef>
              <a:buFont typeface="Courier New" panose="02070309020205020404" pitchFamily="49" charset="0"/>
              <a:buNone/>
            </a:pPr>
            <a:r>
              <a:rPr lang="nl-NL" sz="1800" b="0" dirty="0">
                <a:effectLst/>
                <a:latin typeface="Arial MT"/>
                <a:ea typeface="Arial MT"/>
                <a:cs typeface="Arial MT"/>
              </a:rPr>
              <a:t>Benoem aan welke vaardigheid de leerlingen werken. </a:t>
            </a:r>
            <a:endParaRPr lang="nl-NL" sz="1800" b="1" dirty="0">
              <a:effectLst/>
              <a:latin typeface="Museo Sans 100" panose="02000000000000000000" pitchFamily="50" charset="0"/>
              <a:ea typeface="Arial MT"/>
              <a:cs typeface="Arial MT"/>
            </a:endParaRPr>
          </a:p>
          <a:p>
            <a:pPr marL="54610">
              <a:spcBef>
                <a:spcPts val="450"/>
              </a:spcBef>
            </a:pPr>
            <a:endParaRPr lang="nl-NL" sz="1800" b="1" dirty="0">
              <a:effectLst/>
              <a:latin typeface="Museo Sans 100" panose="02000000000000000000" pitchFamily="50" charset="0"/>
              <a:ea typeface="Arial MT"/>
              <a:cs typeface="Arial MT"/>
            </a:endParaRPr>
          </a:p>
          <a:p>
            <a:pPr marL="54610">
              <a:spcBef>
                <a:spcPts val="450"/>
              </a:spcBef>
            </a:pPr>
            <a:r>
              <a:rPr lang="nl-NL" sz="1800" b="1" dirty="0">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Wat hebben jullie geleerd over onderzoek doen? </a:t>
            </a:r>
            <a:r>
              <a:rPr lang="nl-NL" sz="1800" i="1" dirty="0">
                <a:effectLst/>
                <a:latin typeface="Museo Sans 100" panose="02000000000000000000" pitchFamily="50" charset="0"/>
                <a:ea typeface="Arial MT"/>
                <a:cs typeface="Arial MT"/>
              </a:rPr>
              <a:t>Geef 2-3 leerlingen de beurt.</a:t>
            </a:r>
            <a:endParaRPr lang="nl-NL" sz="1800" dirty="0">
              <a:effectLst/>
              <a:latin typeface="Arial MT"/>
              <a:ea typeface="Arial MT"/>
              <a:cs typeface="Arial MT"/>
            </a:endParaRPr>
          </a:p>
          <a:p>
            <a:pPr marL="54610">
              <a:spcBef>
                <a:spcPts val="450"/>
              </a:spcBef>
            </a:pPr>
            <a:endParaRPr lang="nl-NL" sz="1800" b="1" dirty="0">
              <a:effectLst/>
              <a:latin typeface="Museo Sans 100" panose="02000000000000000000" pitchFamily="50" charset="0"/>
              <a:ea typeface="Arial MT"/>
              <a:cs typeface="Arial MT"/>
            </a:endParaRPr>
          </a:p>
          <a:p>
            <a:pPr marL="54610">
              <a:spcBef>
                <a:spcPts val="450"/>
              </a:spcBef>
            </a:pPr>
            <a:r>
              <a:rPr lang="nl-NL" sz="1800" b="1" dirty="0">
                <a:effectLst/>
                <a:latin typeface="Museo Sans 100" panose="02000000000000000000" pitchFamily="50" charset="0"/>
                <a:ea typeface="Arial MT"/>
                <a:cs typeface="Arial MT"/>
              </a:rPr>
              <a:t>Antwoord: </a:t>
            </a:r>
            <a:endParaRPr lang="nl-NL" sz="1800" b="1"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Onderzoek kan op allerlei manieren gedaan worden. Het kan gaan over verschillende onderwerpen, op verschillende manieren, tijdstippen en plekken. Onderzoek doen betekent ook niet alleen nieuw onderzoek bedenken, maar ook het herhalen van onderzoek dat al eerder is gedaan.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25</a:t>
            </a:fld>
            <a:endParaRPr lang="en-GB"/>
          </a:p>
        </p:txBody>
      </p:sp>
    </p:spTree>
    <p:extLst>
      <p:ext uri="{BB962C8B-B14F-4D97-AF65-F5344CB8AC3E}">
        <p14:creationId xmlns:p14="http://schemas.microsoft.com/office/powerpoint/2010/main" val="1558355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hint van de professor wordt opgelezen. Voer een kort klassengesprek over of er leerlingen zijn met hetzelfde lievelingseten als de professor. Hang deze hint daarna op de poster.</a:t>
            </a:r>
            <a:endParaRPr lang="nl-NL" sz="1800" b="1" dirty="0">
              <a:effectLst/>
              <a:latin typeface="Museo Sans 100" panose="02000000000000000000" pitchFamily="50" charset="0"/>
              <a:ea typeface="Arial MT"/>
              <a:cs typeface="Arial MT"/>
            </a:endParaRPr>
          </a:p>
          <a:p>
            <a:pPr marL="54610" algn="l">
              <a:spcBef>
                <a:spcPts val="450"/>
              </a:spcBef>
            </a:pPr>
            <a:endParaRPr lang="nl-NL" sz="1800" b="1">
              <a:effectLst/>
              <a:latin typeface="Museo Sans 100" panose="02000000000000000000" pitchFamily="50" charset="0"/>
              <a:ea typeface="Arial MT"/>
              <a:cs typeface="Arial MT"/>
            </a:endParaRPr>
          </a:p>
          <a:p>
            <a:pPr marL="54610" algn="l">
              <a:spcBef>
                <a:spcPts val="450"/>
              </a:spcBef>
            </a:pPr>
            <a:r>
              <a:rPr lang="nl-NL" sz="1800" b="1">
                <a:effectLst/>
                <a:latin typeface="Museo Sans 100" panose="02000000000000000000" pitchFamily="50" charset="0"/>
                <a:ea typeface="Arial MT"/>
                <a:cs typeface="Arial MT"/>
              </a:rPr>
              <a:t>Leg </a:t>
            </a:r>
            <a:r>
              <a:rPr lang="nl-NL" sz="1800" b="1" dirty="0">
                <a:effectLst/>
                <a:latin typeface="Museo Sans 100" panose="02000000000000000000" pitchFamily="50" charset="0"/>
                <a:ea typeface="Arial MT"/>
                <a:cs typeface="Arial MT"/>
              </a:rPr>
              <a:t>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In de hint van deze week vertelt de professor wat diens lievelingseten is.</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Vraag: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heeft hetzelfde lievelingseten als dat van de professor?</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heeft er ander lievelingseten?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26</a:t>
            </a:fld>
            <a:endParaRPr lang="en-GB"/>
          </a:p>
        </p:txBody>
      </p:sp>
    </p:spTree>
    <p:extLst>
      <p:ext uri="{BB962C8B-B14F-4D97-AF65-F5344CB8AC3E}">
        <p14:creationId xmlns:p14="http://schemas.microsoft.com/office/powerpoint/2010/main" val="855644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Een ‘ren je rot’ spel. Er wordt op de slides steeds een vraag gesteld over onderzoek, met als opties a, b, c of d. Elke hoek van de klas wordt aangeduid als een van de opties a, b, c of d. De leerlingen moeten vervolgens na iedere vraag in de hoek van de klas gaan staan waarvan zij denken dat het goede antwoord is. Het doel van deze opdracht is om het beeld van onderzoek doen te verbreden. </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Let op!</a:t>
            </a:r>
            <a:r>
              <a:rPr lang="nl-NL" sz="1800" dirty="0">
                <a:solidFill>
                  <a:srgbClr val="000000"/>
                </a:solidFill>
                <a:effectLst/>
                <a:latin typeface="Museo Sans 100" panose="02000000000000000000" pitchFamily="50" charset="0"/>
                <a:ea typeface="Arial MT"/>
                <a:cs typeface="Arial MT"/>
              </a:rPr>
              <a:t> Bij sommige vragen zijn alle antwoorden goed, bij andere is slechts één antwoord goed. </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Let op!</a:t>
            </a:r>
            <a:r>
              <a:rPr lang="nl-NL" sz="1800" dirty="0">
                <a:solidFill>
                  <a:srgbClr val="000000"/>
                </a:solidFill>
                <a:effectLst/>
                <a:latin typeface="Museo Sans 100" panose="02000000000000000000" pitchFamily="50" charset="0"/>
                <a:ea typeface="Arial MT"/>
                <a:cs typeface="Arial MT"/>
              </a:rPr>
              <a:t> De slide met de vraag wordt gevolgd door de slide met het antwoord op de vraag. Klik niet te snel door in de PowerPoint. </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err="1">
                <a:solidFill>
                  <a:srgbClr val="000000"/>
                </a:solidFill>
                <a:effectLst/>
                <a:latin typeface="Museo Sans 100" panose="02000000000000000000" pitchFamily="50" charset="0"/>
                <a:ea typeface="Arial MT"/>
                <a:cs typeface="Arial MT"/>
              </a:rPr>
              <a:t>Onderzoeksvaardigheden</a:t>
            </a:r>
            <a:r>
              <a:rPr lang="nl-NL" sz="1800" b="1" dirty="0">
                <a:solidFill>
                  <a:srgbClr val="000000"/>
                </a:solidFill>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Hak in stukken: ontdekken uit welke verschillende onderdelen onderzoek doen bestaat.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Trek in twijfel: evalueren van eigen beeld van onderzoek: klopt dat ook met de praktijk?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Gebruik je verbeelding: inbeelden welke onderwerpen van onderzoek er kunnen zijn.</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Benoem aan welke vaardigheden de leerlingen werken.</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Leg uit:</a:t>
            </a:r>
            <a:r>
              <a:rPr lang="nl-NL" sz="1800" dirty="0">
                <a:solidFill>
                  <a:srgbClr val="000000"/>
                </a:solidFill>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a:ea typeface="Arial MT"/>
                <a:cs typeface="Arial MT"/>
              </a:rPr>
              <a:t>Er worden verschillende vragen gesteld over onderzoek doen. Elke vraag heeft vier antwoordopties, a, b, c of d. Elke hoek van de klas is één van deze vier opties. </a:t>
            </a:r>
            <a:r>
              <a:rPr lang="nl-NL" sz="1800" i="1" dirty="0">
                <a:solidFill>
                  <a:srgbClr val="000000"/>
                </a:solidFill>
                <a:effectLst/>
                <a:latin typeface="Museo Sans 100"/>
                <a:ea typeface="Arial MT"/>
                <a:cs typeface="Arial MT"/>
              </a:rPr>
              <a:t>Wijs de hoeken één voor één aan en zeg welke hoek a, b, c en d is. </a:t>
            </a:r>
            <a:r>
              <a:rPr lang="nl-NL" sz="1800" dirty="0">
                <a:solidFill>
                  <a:srgbClr val="000000"/>
                </a:solidFill>
                <a:effectLst/>
                <a:latin typeface="Museo Sans 100"/>
                <a:ea typeface="Arial MT"/>
                <a:cs typeface="Arial MT"/>
              </a:rPr>
              <a:t>Kies zelf welk antwoord jij denkt dat de juiste is. Loop dan naar de hoek van het goede antwoord. Soms zijn alle </a:t>
            </a:r>
            <a:r>
              <a:rPr lang="nl-NL" sz="1800" dirty="0">
                <a:solidFill>
                  <a:srgbClr val="000000"/>
                </a:solidFill>
                <a:latin typeface="Museo Sans 100"/>
                <a:ea typeface="Arial MT"/>
                <a:cs typeface="Arial MT"/>
              </a:rPr>
              <a:t>meerdere antwoorden goed</a:t>
            </a:r>
            <a:r>
              <a:rPr lang="nl-NL" sz="1800" dirty="0">
                <a:solidFill>
                  <a:srgbClr val="000000"/>
                </a:solidFill>
                <a:effectLst/>
                <a:latin typeface="Museo Sans 100"/>
                <a:ea typeface="Arial MT"/>
                <a:cs typeface="Arial MT"/>
              </a:rPr>
              <a:t>.</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3</a:t>
            </a:fld>
            <a:endParaRPr lang="en-GB"/>
          </a:p>
        </p:txBody>
      </p:sp>
    </p:spTree>
    <p:extLst>
      <p:ext uri="{BB962C8B-B14F-4D97-AF65-F5344CB8AC3E}">
        <p14:creationId xmlns:p14="http://schemas.microsoft.com/office/powerpoint/2010/main" val="506007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285750" lvl="0" indent="-285750" algn="l">
              <a:spcBef>
                <a:spcPts val="450"/>
              </a:spcBef>
              <a:buFont typeface="Courier New" panose="02070309020205020404" pitchFamily="49" charset="0"/>
              <a:buChar char="o"/>
            </a:pPr>
            <a:r>
              <a:rPr lang="nl-NL" sz="1800" i="1" dirty="0">
                <a:effectLst/>
                <a:latin typeface="Museo Sans 100" panose="02000000000000000000" pitchFamily="50" charset="0"/>
                <a:ea typeface="Arial MT"/>
                <a:cs typeface="Arial MT"/>
              </a:rPr>
              <a:t>Wie </a:t>
            </a:r>
            <a:r>
              <a:rPr lang="nl-NL" sz="1800" dirty="0">
                <a:effectLst/>
                <a:latin typeface="Museo Sans 100" panose="02000000000000000000" pitchFamily="50" charset="0"/>
                <a:ea typeface="Arial MT"/>
                <a:cs typeface="Arial MT"/>
              </a:rPr>
              <a:t>van deze mensen kan professor worden?</a:t>
            </a:r>
            <a:r>
              <a:rPr lang="nl-NL" sz="1800" i="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spcBef>
                <a:spcPts val="450"/>
              </a:spcBef>
            </a:pPr>
            <a:r>
              <a:rPr lang="nl-NL" sz="1800" i="1" dirty="0">
                <a:effectLst/>
                <a:latin typeface="Museo Sans 100" panose="02000000000000000000" pitchFamily="50" charset="0"/>
                <a:ea typeface="Arial MT"/>
                <a:cs typeface="Arial MT"/>
              </a:rPr>
              <a:t>Laat alle leerlingen naar de hoek van hun gekozen antwoord lopen. </a:t>
            </a:r>
            <a:endParaRPr lang="nl-NL" sz="1800" dirty="0">
              <a:effectLst/>
              <a:latin typeface="Arial MT"/>
              <a:ea typeface="Arial MT"/>
              <a:cs typeface="Arial MT"/>
            </a:endParaRPr>
          </a:p>
          <a:p>
            <a:pPr marL="54610" algn="l">
              <a:spcBef>
                <a:spcPts val="450"/>
              </a:spcBef>
            </a:pPr>
            <a:r>
              <a:rPr lang="nl-NL" sz="1800" i="1" dirty="0">
                <a:effectLst/>
                <a:latin typeface="Museo Sans 100" panose="02000000000000000000" pitchFamily="50" charset="0"/>
                <a:ea typeface="Arial MT"/>
                <a:cs typeface="Arial MT"/>
              </a:rPr>
              <a:t>Geef één leerling de beurt om diens antwoord toe te lichten. </a:t>
            </a:r>
            <a:endParaRPr lang="nl-NL" sz="1800" b="0" i="1"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het antwoord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Alle vier de mensen kunnen professor worden. Iedereen kan professor worden. Het maakt niet uit of je een jongen of meisje bent, hoe oud je bent, welk geloof je hebt of waar je vandaan komt. </a:t>
            </a:r>
            <a:endParaRPr lang="nl-NL" sz="1800" dirty="0">
              <a:effectLst/>
              <a:latin typeface="Arial MT"/>
              <a:ea typeface="Arial MT"/>
              <a:cs typeface="Arial MT"/>
            </a:endParaRP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4</a:t>
            </a:fld>
            <a:endParaRPr lang="en-GB"/>
          </a:p>
        </p:txBody>
      </p:sp>
    </p:spTree>
    <p:extLst>
      <p:ext uri="{BB962C8B-B14F-4D97-AF65-F5344CB8AC3E}">
        <p14:creationId xmlns:p14="http://schemas.microsoft.com/office/powerpoint/2010/main" val="314567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i="1" dirty="0">
                <a:effectLst/>
                <a:latin typeface="Museo Sans 100" panose="02000000000000000000" pitchFamily="50" charset="0"/>
                <a:ea typeface="Arial MT"/>
                <a:cs typeface="Arial MT"/>
              </a:rPr>
              <a:t>Hoe </a:t>
            </a:r>
            <a:r>
              <a:rPr lang="nl-NL" sz="1800" dirty="0">
                <a:effectLst/>
                <a:latin typeface="Museo Sans 100" panose="02000000000000000000" pitchFamily="50" charset="0"/>
                <a:ea typeface="Arial MT"/>
                <a:cs typeface="Arial MT"/>
              </a:rPr>
              <a:t>kan je bewijzen dat een experiment echt werkt?</a:t>
            </a:r>
            <a:endParaRPr lang="nl-NL" sz="1800" dirty="0">
              <a:effectLst/>
              <a:latin typeface="Arial MT"/>
              <a:ea typeface="Arial MT"/>
              <a:cs typeface="Arial MT"/>
            </a:endParaRPr>
          </a:p>
          <a:p>
            <a:pPr marL="54610">
              <a:spcBef>
                <a:spcPts val="450"/>
              </a:spcBef>
            </a:pPr>
            <a:r>
              <a:rPr lang="nl-NL" sz="1800" i="1" dirty="0">
                <a:effectLst/>
                <a:latin typeface="Museo Sans 100" panose="02000000000000000000" pitchFamily="50" charset="0"/>
                <a:ea typeface="Arial MT"/>
                <a:cs typeface="Arial MT"/>
              </a:rPr>
              <a:t>Laat alle leerlingen naar de hoek van hun gekozen antwoord lopen. </a:t>
            </a:r>
            <a:endParaRPr lang="nl-NL" sz="1800" dirty="0">
              <a:effectLst/>
              <a:latin typeface="Arial MT"/>
              <a:ea typeface="Arial MT"/>
              <a:cs typeface="Arial MT"/>
            </a:endParaRPr>
          </a:p>
          <a:p>
            <a:pPr marL="54610" algn="l">
              <a:spcBef>
                <a:spcPts val="450"/>
              </a:spcBef>
            </a:pPr>
            <a:r>
              <a:rPr lang="nl-NL" sz="1800" i="1" dirty="0">
                <a:effectLst/>
                <a:latin typeface="Museo Sans 100" panose="02000000000000000000" pitchFamily="50" charset="0"/>
                <a:ea typeface="Arial MT"/>
                <a:cs typeface="Arial MT"/>
              </a:rPr>
              <a:t>Geef één leerling de beurt om diens antwoord toe te lichten.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5</a:t>
            </a:fld>
            <a:endParaRPr lang="en-GB"/>
          </a:p>
        </p:txBody>
      </p:sp>
    </p:spTree>
    <p:extLst>
      <p:ext uri="{BB962C8B-B14F-4D97-AF65-F5344CB8AC3E}">
        <p14:creationId xmlns:p14="http://schemas.microsoft.com/office/powerpoint/2010/main" val="2872421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het antwoord uit: </a:t>
            </a:r>
            <a:endParaRPr lang="nl-NL" sz="1800" b="1"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Het goede antwoord is c. Door een onderzoek meerdere keren te doen, heb je betere uitkomsten omdat je de uitkomsten met elkaar kan vergelijken. Hierdoor is het onderzoek betrouwbaarder.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6</a:t>
            </a:fld>
            <a:endParaRPr lang="en-GB"/>
          </a:p>
        </p:txBody>
      </p:sp>
    </p:spTree>
    <p:extLst>
      <p:ext uri="{BB962C8B-B14F-4D97-AF65-F5344CB8AC3E}">
        <p14:creationId xmlns:p14="http://schemas.microsoft.com/office/powerpoint/2010/main" val="256351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i="1" dirty="0">
                <a:effectLst/>
                <a:latin typeface="Museo Sans 100" panose="02000000000000000000" pitchFamily="50" charset="0"/>
                <a:ea typeface="Arial MT"/>
                <a:cs typeface="Arial MT"/>
              </a:rPr>
              <a:t>Wat </a:t>
            </a:r>
            <a:r>
              <a:rPr lang="nl-NL" sz="1800" dirty="0">
                <a:effectLst/>
                <a:latin typeface="Museo Sans 100" panose="02000000000000000000" pitchFamily="50" charset="0"/>
                <a:ea typeface="Arial MT"/>
                <a:cs typeface="Arial MT"/>
              </a:rPr>
              <a:t>kan iets zijn waarnaar je onderzoek doet? </a:t>
            </a:r>
            <a:endParaRPr lang="nl-NL" sz="1800" dirty="0">
              <a:effectLst/>
              <a:latin typeface="Arial MT"/>
              <a:ea typeface="Arial MT"/>
              <a:cs typeface="Arial MT"/>
            </a:endParaRPr>
          </a:p>
          <a:p>
            <a:pPr marL="54610">
              <a:spcBef>
                <a:spcPts val="450"/>
              </a:spcBef>
            </a:pPr>
            <a:r>
              <a:rPr lang="nl-NL" sz="1800" i="1" dirty="0">
                <a:effectLst/>
                <a:latin typeface="Museo Sans 100" panose="02000000000000000000" pitchFamily="50" charset="0"/>
                <a:ea typeface="Arial MT"/>
                <a:cs typeface="Arial MT"/>
              </a:rPr>
              <a:t>Laat alle leerlingen naar de hoek van hun gekozen antwoord lopen. </a:t>
            </a:r>
            <a:endParaRPr lang="nl-NL" sz="1800" dirty="0">
              <a:effectLst/>
              <a:latin typeface="Arial MT"/>
              <a:ea typeface="Arial MT"/>
              <a:cs typeface="Arial MT"/>
            </a:endParaRPr>
          </a:p>
          <a:p>
            <a:pPr marL="54610" algn="l">
              <a:spcBef>
                <a:spcPts val="450"/>
              </a:spcBef>
            </a:pPr>
            <a:r>
              <a:rPr lang="nl-NL" sz="1800" i="1" dirty="0">
                <a:effectLst/>
                <a:latin typeface="Museo Sans 100" panose="02000000000000000000" pitchFamily="50" charset="0"/>
                <a:ea typeface="Arial MT"/>
                <a:cs typeface="Arial MT"/>
              </a:rPr>
              <a:t>Geef één leerling de beurt om diens antwoord toe te lichten.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7</a:t>
            </a:fld>
            <a:endParaRPr lang="en-GB"/>
          </a:p>
        </p:txBody>
      </p:sp>
    </p:spTree>
    <p:extLst>
      <p:ext uri="{BB962C8B-B14F-4D97-AF65-F5344CB8AC3E}">
        <p14:creationId xmlns:p14="http://schemas.microsoft.com/office/powerpoint/2010/main" val="3904140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het antwoord uit: </a:t>
            </a:r>
            <a:endParaRPr lang="nl-NL" sz="1800" b="1" dirty="0">
              <a:effectLst/>
              <a:latin typeface="Arial MT"/>
              <a:ea typeface="Arial MT"/>
              <a:cs typeface="Arial MT"/>
            </a:endParaRPr>
          </a:p>
          <a:p>
            <a:pPr marL="54610" algn="l">
              <a:spcBef>
                <a:spcPts val="450"/>
              </a:spcBef>
            </a:pPr>
            <a:r>
              <a:rPr lang="nl-NL" sz="1800">
                <a:effectLst/>
                <a:latin typeface="Museo Sans 100"/>
                <a:ea typeface="Arial MT"/>
                <a:cs typeface="Arial MT"/>
              </a:rPr>
              <a:t>Alle antwoorden zijn goed. Heel veel verschillende onderwerpen kunnen onderzocht worden. </a:t>
            </a:r>
            <a:r>
              <a:rPr lang="nl-NL" sz="1800">
                <a:latin typeface="Museo Sans 100"/>
                <a:ea typeface="Arial MT"/>
                <a:cs typeface="Arial MT"/>
              </a:rPr>
              <a:t>Alles</a:t>
            </a:r>
            <a:r>
              <a:rPr lang="nl-NL" sz="1800">
                <a:effectLst/>
                <a:latin typeface="Museo Sans 100"/>
                <a:ea typeface="Arial MT"/>
                <a:cs typeface="Arial MT"/>
              </a:rPr>
              <a:t> in de wereld kan een onderwerp voor onderzoek zijn.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8</a:t>
            </a:fld>
            <a:endParaRPr lang="en-GB"/>
          </a:p>
        </p:txBody>
      </p:sp>
    </p:spTree>
    <p:extLst>
      <p:ext uri="{BB962C8B-B14F-4D97-AF65-F5344CB8AC3E}">
        <p14:creationId xmlns:p14="http://schemas.microsoft.com/office/powerpoint/2010/main" val="3290052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i="1" dirty="0">
                <a:effectLst/>
                <a:latin typeface="Museo Sans 100" panose="02000000000000000000" pitchFamily="50" charset="0"/>
                <a:ea typeface="Arial MT"/>
                <a:cs typeface="Arial MT"/>
              </a:rPr>
              <a:t>Waarom </a:t>
            </a:r>
            <a:r>
              <a:rPr lang="nl-NL" sz="1800" dirty="0">
                <a:effectLst/>
                <a:latin typeface="Museo Sans 100" panose="02000000000000000000" pitchFamily="50" charset="0"/>
                <a:ea typeface="Arial MT"/>
                <a:cs typeface="Arial MT"/>
              </a:rPr>
              <a:t>stellen onderzoekers veel vragen?</a:t>
            </a:r>
            <a:endParaRPr lang="nl-NL" sz="1800" dirty="0">
              <a:effectLst/>
              <a:latin typeface="Arial MT"/>
              <a:ea typeface="Arial MT"/>
              <a:cs typeface="Arial MT"/>
            </a:endParaRPr>
          </a:p>
          <a:p>
            <a:pPr marL="54610">
              <a:spcBef>
                <a:spcPts val="450"/>
              </a:spcBef>
            </a:pPr>
            <a:r>
              <a:rPr lang="nl-NL" sz="1800" i="1" dirty="0">
                <a:effectLst/>
                <a:latin typeface="Museo Sans 100" panose="02000000000000000000" pitchFamily="50" charset="0"/>
                <a:ea typeface="Arial MT"/>
                <a:cs typeface="Arial MT"/>
              </a:rPr>
              <a:t>Laat alle leerlingen naar de hoek van hun gekozen antwoord lopen. </a:t>
            </a:r>
            <a:endParaRPr lang="nl-NL" sz="1800" dirty="0">
              <a:effectLst/>
              <a:latin typeface="Arial MT"/>
              <a:ea typeface="Arial MT"/>
              <a:cs typeface="Arial MT"/>
            </a:endParaRPr>
          </a:p>
          <a:p>
            <a:pPr marL="54610">
              <a:spcBef>
                <a:spcPts val="450"/>
              </a:spcBef>
            </a:pPr>
            <a:r>
              <a:rPr lang="nl-NL" sz="1800" i="1" dirty="0">
                <a:effectLst/>
                <a:latin typeface="Museo Sans 100" panose="02000000000000000000" pitchFamily="50" charset="0"/>
                <a:ea typeface="Arial MT"/>
                <a:cs typeface="Arial MT"/>
              </a:rPr>
              <a:t>Geef één leerling de beurt om diens antwoord toe te lichten.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9</a:t>
            </a:fld>
            <a:endParaRPr lang="en-GB"/>
          </a:p>
        </p:txBody>
      </p:sp>
    </p:spTree>
    <p:extLst>
      <p:ext uri="{BB962C8B-B14F-4D97-AF65-F5344CB8AC3E}">
        <p14:creationId xmlns:p14="http://schemas.microsoft.com/office/powerpoint/2010/main" val="2360570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396000"/>
            <a:ext cx="5941025" cy="1476000"/>
          </a:xfrm>
        </p:spPr>
        <p:txBody>
          <a:bodyPr/>
          <a:lstStyle>
            <a:lvl1pPr>
              <a:lnSpc>
                <a:spcPts val="5600"/>
              </a:lnSpc>
              <a:defRPr sz="6400" baseline="0">
                <a:solidFill>
                  <a:schemeClr val="bg1"/>
                </a:solidFill>
              </a:defRPr>
            </a:lvl1pPr>
          </a:lstStyle>
          <a:p>
            <a:r>
              <a:rPr lang="nl-NL" dirty="0"/>
              <a:t>Titel </a:t>
            </a:r>
            <a:br>
              <a:rPr lang="nl-NL" dirty="0"/>
            </a:br>
            <a:r>
              <a:rPr lang="nl-NL" dirty="0"/>
              <a:t>bewerken</a:t>
            </a:r>
          </a:p>
        </p:txBody>
      </p:sp>
      <p:sp>
        <p:nvSpPr>
          <p:cNvPr id="3" name="Subtitel 2"/>
          <p:cNvSpPr>
            <a:spLocks noGrp="1"/>
          </p:cNvSpPr>
          <p:nvPr>
            <p:ph type="subTitle" idx="1" hasCustomPrompt="1"/>
          </p:nvPr>
        </p:nvSpPr>
        <p:spPr>
          <a:xfrm>
            <a:off x="491526" y="1872000"/>
            <a:ext cx="5941025"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15-4-2025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6399880" y="2175448"/>
            <a:ext cx="579624" cy="5796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6819772" y="2683899"/>
            <a:ext cx="243251" cy="109367"/>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1518558" y="1892406"/>
            <a:ext cx="5804845" cy="1250844"/>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1926530"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1960819" y="2315296"/>
            <a:ext cx="4095163" cy="415498"/>
          </a:xfrm>
          <a:prstGeom prst="rect">
            <a:avLst/>
          </a:prstGeom>
          <a:noFill/>
        </p:spPr>
        <p:txBody>
          <a:bodyPr wrap="square" rtlCol="0">
            <a:spAutoFit/>
          </a:bodyPr>
          <a:lstStyle/>
          <a:p>
            <a:r>
              <a:rPr lang="nl-NL" sz="2100" dirty="0">
                <a:solidFill>
                  <a:schemeClr val="accent2"/>
                </a:solidFill>
              </a:rPr>
              <a:t>Erasmus</a:t>
            </a:r>
            <a:r>
              <a:rPr lang="nl-NL" sz="2100" baseline="0" dirty="0">
                <a:solidFill>
                  <a:schemeClr val="accent2"/>
                </a:solidFill>
              </a:rPr>
              <a:t> University Rotterdam</a:t>
            </a:r>
            <a:endParaRPr lang="nl-NL" sz="21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6402317" y="2175448"/>
            <a:ext cx="579624" cy="579624"/>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3574" y="2289142"/>
            <a:ext cx="352235" cy="352235"/>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2993516" y="3681398"/>
            <a:ext cx="3248025" cy="300082"/>
          </a:xfrm>
          <a:prstGeom prst="rect">
            <a:avLst/>
          </a:prstGeom>
          <a:noFill/>
        </p:spPr>
        <p:txBody>
          <a:bodyPr wrap="square" rtlCol="0">
            <a:spAutoFit/>
          </a:bodyPr>
          <a:lstStyle/>
          <a:p>
            <a:pPr algn="ctr"/>
            <a:r>
              <a:rPr lang="nl-NL" sz="1350"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2947988" y="3681398"/>
            <a:ext cx="3248025" cy="300082"/>
          </a:xfrm>
          <a:prstGeom prst="rect">
            <a:avLst/>
          </a:prstGeom>
          <a:noFill/>
        </p:spPr>
        <p:txBody>
          <a:bodyPr wrap="square" rtlCol="0">
            <a:spAutoFit/>
          </a:bodyPr>
          <a:lstStyle/>
          <a:p>
            <a:pPr algn="ctr"/>
            <a:r>
              <a:rPr lang="nl-NL" sz="1350"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5689718"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2381" y="-378852"/>
            <a:ext cx="8335565" cy="265913"/>
          </a:xfrm>
        </p:spPr>
        <p:txBody>
          <a:bodyPr/>
          <a:lstStyle>
            <a:lvl1pPr>
              <a:defRPr sz="1050"/>
            </a:lvl1pPr>
          </a:lstStyle>
          <a:p>
            <a:r>
              <a:rPr lang="nl-NL" dirty="0"/>
              <a:t>INTRO</a:t>
            </a:r>
          </a:p>
        </p:txBody>
      </p:sp>
    </p:spTree>
    <p:extLst>
      <p:ext uri="{BB962C8B-B14F-4D97-AF65-F5344CB8AC3E}">
        <p14:creationId xmlns:p14="http://schemas.microsoft.com/office/powerpoint/2010/main" val="73455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 + </a:t>
            </a:r>
            <a:r>
              <a:rPr lang="nl-NL" sz="1050" b="1" cap="all" spc="0" baseline="0" dirty="0" err="1">
                <a:solidFill>
                  <a:sysClr val="windowText" lastClr="000000"/>
                </a:solidFill>
                <a:latin typeface="+mn-lt"/>
                <a:cs typeface="Calibri" panose="020F0502020204030204" pitchFamily="34" charset="0"/>
              </a:rPr>
              <a:t>outro</a:t>
            </a:r>
            <a:r>
              <a:rPr lang="nl-NL" sz="105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3270823" y="1530551"/>
            <a:ext cx="1833652" cy="326888"/>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sz="1350"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3265713" y="2015780"/>
            <a:ext cx="2275466" cy="413719"/>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sz="1350"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sz="1350"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sz="1350"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3270823" y="2501008"/>
            <a:ext cx="2367404" cy="326891"/>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sz="1350"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sz="1350"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sz="1350"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4719086" y="3654182"/>
            <a:ext cx="269378" cy="15282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sz="1350"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4488562" y="3612740"/>
            <a:ext cx="194261" cy="230525"/>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sz="1350"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5138694" y="3617921"/>
            <a:ext cx="748802" cy="295115"/>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3832092" y="3260479"/>
            <a:ext cx="760077" cy="880655"/>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sz="1350"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3253055" y="3594609"/>
            <a:ext cx="1159329" cy="43514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sz="1350"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4900624" y="3500634"/>
            <a:ext cx="328726" cy="417746"/>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sz="1350"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5658912" y="3620406"/>
            <a:ext cx="235704" cy="291035"/>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sz="1350"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360" y="-378327"/>
            <a:ext cx="8335565" cy="298797"/>
          </a:xfrm>
        </p:spPr>
        <p:txBody>
          <a:bodyPr/>
          <a:lstStyle>
            <a:lvl1pPr>
              <a:defRPr sz="1050">
                <a:solidFill>
                  <a:schemeClr val="tx1"/>
                </a:solidFill>
              </a:defRPr>
            </a:lvl1pPr>
          </a:lstStyle>
          <a:p>
            <a:r>
              <a:rPr lang="nl-NL" dirty="0"/>
              <a:t>INTRO + OUTRO [LOGO ANIMATIE]</a:t>
            </a:r>
          </a:p>
        </p:txBody>
      </p:sp>
    </p:spTree>
    <p:extLst>
      <p:ext uri="{BB962C8B-B14F-4D97-AF65-F5344CB8AC3E}">
        <p14:creationId xmlns:p14="http://schemas.microsoft.com/office/powerpoint/2010/main" val="72902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[VIDEO]</a:t>
            </a:r>
            <a:endParaRPr lang="nl-NL" sz="105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9283196" y="0"/>
            <a:ext cx="2770040" cy="5140283"/>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9353550" cy="51434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2825809"/>
            <a:ext cx="8335565" cy="542330"/>
          </a:xfrm>
        </p:spPr>
        <p:txBody>
          <a:bodyPr tIns="72000"/>
          <a:lstStyle>
            <a:lvl1pPr>
              <a:lnSpc>
                <a:spcPts val="3750"/>
              </a:lnSpc>
              <a:defRPr sz="45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2930258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9283196" y="-1"/>
            <a:ext cx="2770040" cy="5267326"/>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[beeld]</a:t>
            </a:r>
            <a:endParaRPr lang="nl-NL" sz="105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401241" y="2825809"/>
            <a:ext cx="8335565" cy="542330"/>
          </a:xfrm>
        </p:spPr>
        <p:txBody>
          <a:bodyPr tIns="72000"/>
          <a:lstStyle>
            <a:lvl1pPr>
              <a:lnSpc>
                <a:spcPts val="3750"/>
              </a:lnSpc>
              <a:defRPr sz="45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2677489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407902" y="541926"/>
            <a:ext cx="8335565" cy="531827"/>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6083967"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3242558"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6083967"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3242558"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87883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Menu [10x]</a:t>
            </a:r>
            <a:endParaRPr lang="nl-NL" sz="105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7195555"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5496956"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3798358"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099759"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210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2839623" y="0"/>
            <a:ext cx="2769835" cy="4657283"/>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9283196" y="0"/>
            <a:ext cx="2770040" cy="4905534"/>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78275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2839623" y="0"/>
            <a:ext cx="2769835" cy="4657283"/>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 beeld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596415"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2295013"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3993612"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5692210" y="3446233"/>
            <a:ext cx="1150744" cy="1020743"/>
          </a:xfrm>
          <a:prstGeom prst="rect">
            <a:avLst/>
          </a:prstGeom>
          <a:noFill/>
        </p:spPr>
        <p:txBody>
          <a:bodyPr wrap="square" bIns="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825">
                <a:solidFill>
                  <a:schemeClr val="bg1">
                    <a:lumMod val="50000"/>
                  </a:schemeClr>
                </a:solidFill>
              </a:defRPr>
            </a:lvl1pPr>
          </a:lstStyle>
          <a:p>
            <a:pPr marL="0" marR="0" lvl="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7390809"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598181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8640000" cy="4932000"/>
          </a:xfrm>
          <a:blipFill>
            <a:blip r:embed="rId2"/>
            <a:stretch>
              <a:fillRect/>
            </a:stretch>
          </a:blipFill>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 </a:t>
            </a:r>
          </a:p>
        </p:txBody>
      </p:sp>
      <p:sp>
        <p:nvSpPr>
          <p:cNvPr id="2" name="Titel 1"/>
          <p:cNvSpPr>
            <a:spLocks noGrp="1"/>
          </p:cNvSpPr>
          <p:nvPr>
            <p:ph type="ctrTitle" hasCustomPrompt="1"/>
          </p:nvPr>
        </p:nvSpPr>
        <p:spPr>
          <a:xfrm>
            <a:off x="491526" y="396000"/>
            <a:ext cx="4874225" cy="1476000"/>
          </a:xfrm>
        </p:spPr>
        <p:txBody>
          <a:bodyPr/>
          <a:lstStyle>
            <a:lvl1pPr>
              <a:lnSpc>
                <a:spcPts val="5600"/>
              </a:lnSpc>
              <a:defRPr sz="6400"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491526" y="1872000"/>
            <a:ext cx="4874225"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hoofdstuk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2939143"/>
            <a:ext cx="8326040" cy="1784782"/>
          </a:xfrm>
        </p:spPr>
        <p:txBody>
          <a:bodyPr/>
          <a:lstStyle>
            <a:lvl1pPr marL="0" indent="0">
              <a:buNone/>
              <a:defRPr sz="1500" b="0">
                <a:solidFill>
                  <a:schemeClr val="bg1"/>
                </a:solidFill>
              </a:defRPr>
            </a:lvl1pPr>
            <a:lvl2pPr marL="0" indent="0">
              <a:buNone/>
              <a:defRPr sz="1500">
                <a:solidFill>
                  <a:schemeClr val="bg1"/>
                </a:solidFill>
              </a:defRPr>
            </a:lvl2pPr>
            <a:lvl3pPr>
              <a:defRPr sz="1500">
                <a:solidFill>
                  <a:schemeClr val="bg1"/>
                </a:solidFill>
              </a:defRPr>
            </a:lvl3pPr>
            <a:lvl4pPr>
              <a:defRPr sz="1500">
                <a:solidFill>
                  <a:schemeClr val="bg1"/>
                </a:solidFill>
              </a:defRPr>
            </a:lvl4pPr>
            <a:lvl5pPr>
              <a:defRPr sz="1500" b="0">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a:defRPr sz="15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Tree>
    <p:extLst>
      <p:ext uri="{BB962C8B-B14F-4D97-AF65-F5344CB8AC3E}">
        <p14:creationId xmlns:p14="http://schemas.microsoft.com/office/powerpoint/2010/main" val="160815375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9443923" y="-1"/>
            <a:ext cx="2770040" cy="5267326"/>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9767736" cy="51435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9564139" cy="51435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39353"/>
            <a:ext cx="2327630" cy="531827"/>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410767" y="1195006"/>
            <a:ext cx="2324969" cy="418100"/>
          </a:xfrm>
        </p:spPr>
        <p:txBody>
          <a:bodyPr/>
          <a:lstStyle>
            <a:lvl1pPr marL="0" indent="0">
              <a:lnSpc>
                <a:spcPct val="100000"/>
              </a:lnSpc>
              <a:spcBef>
                <a:spcPts val="0"/>
              </a:spcBef>
              <a:buNone/>
              <a:defRPr sz="1500">
                <a:solidFill>
                  <a:schemeClr val="bg1"/>
                </a:solidFill>
              </a:defRPr>
            </a:lvl1pPr>
            <a:lvl2pPr marL="0" indent="0">
              <a:buNone/>
              <a:defRPr sz="1200" b="0" i="0">
                <a:solidFill>
                  <a:schemeClr val="bg1"/>
                </a:solidFill>
              </a:defRPr>
            </a:lvl2pPr>
            <a:lvl3pPr marL="0" indent="0">
              <a:buFont typeface="Arial" panose="020B0604020202020204" pitchFamily="34" charset="0"/>
              <a:buNone/>
              <a:defRPr sz="1200" b="0" i="0">
                <a:solidFill>
                  <a:schemeClr val="bg1"/>
                </a:solidFill>
              </a:defRPr>
            </a:lvl3pPr>
            <a:lvl4pPr marL="0" indent="0">
              <a:buFont typeface="Arial" panose="020B0604020202020204" pitchFamily="34" charset="0"/>
              <a:buNone/>
              <a:defRPr sz="1200" b="0" i="0">
                <a:solidFill>
                  <a:schemeClr val="bg1"/>
                </a:solidFill>
              </a:defRPr>
            </a:lvl4pPr>
            <a:lvl5pPr marL="0" indent="0">
              <a:buFont typeface="Arial" panose="020B0604020202020204" pitchFamily="34" charset="0"/>
              <a:buNone/>
              <a:defRPr sz="1200" b="0" i="0">
                <a:solidFill>
                  <a:schemeClr val="bg1"/>
                </a:solidFill>
              </a:defRPr>
            </a:lvl5pPr>
            <a:lvl6pPr marL="0" indent="0">
              <a:buFont typeface="Arial" panose="020B0604020202020204" pitchFamily="34" charset="0"/>
              <a:buNone/>
              <a:defRPr sz="1200" b="0" i="0">
                <a:solidFill>
                  <a:schemeClr val="bg1"/>
                </a:solidFill>
              </a:defRPr>
            </a:lvl6pPr>
            <a:lvl7pPr marL="0" indent="0">
              <a:buFont typeface="Arial" panose="020B0604020202020204" pitchFamily="34" charset="0"/>
              <a:buNone/>
              <a:defRPr sz="1200" b="0" i="0">
                <a:solidFill>
                  <a:schemeClr val="bg1"/>
                </a:solidFill>
              </a:defRPr>
            </a:lvl7pPr>
            <a:lvl8pPr marL="0" indent="0">
              <a:buFont typeface="Arial" panose="020B0604020202020204" pitchFamily="34" charset="0"/>
              <a:buNone/>
              <a:defRPr sz="1200" b="0" i="0">
                <a:solidFill>
                  <a:schemeClr val="bg1"/>
                </a:solidFill>
              </a:defRPr>
            </a:lvl8pPr>
            <a:lvl9pPr marL="0" indent="0">
              <a:buFont typeface="Arial" panose="020B0604020202020204" pitchFamily="34" charset="0"/>
              <a:buNone/>
              <a:defRPr sz="12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410768" y="1943100"/>
            <a:ext cx="2318103" cy="2788444"/>
          </a:xfrm>
        </p:spPr>
        <p:txBody>
          <a:bodyPr anchor="b" anchorCtr="0"/>
          <a:lstStyle>
            <a:lvl1pPr marL="0" indent="0">
              <a:buNone/>
              <a:defRPr sz="1350" b="0" i="1">
                <a:solidFill>
                  <a:schemeClr val="bg1"/>
                </a:solidFill>
              </a:defRPr>
            </a:lvl1pPr>
            <a:lvl2pPr marL="0" indent="0">
              <a:buNone/>
              <a:defRPr sz="1350" b="1" i="1">
                <a:solidFill>
                  <a:schemeClr val="bg1"/>
                </a:solidFill>
              </a:defRPr>
            </a:lvl2pPr>
            <a:lvl3pPr marL="0" indent="0">
              <a:buFont typeface="Arial" panose="020B0604020202020204" pitchFamily="34" charset="0"/>
              <a:buNone/>
              <a:defRPr sz="1350" b="1" i="1">
                <a:solidFill>
                  <a:schemeClr val="bg1"/>
                </a:solidFill>
              </a:defRPr>
            </a:lvl3pPr>
            <a:lvl4pPr marL="0" indent="0">
              <a:buFont typeface="Arial" panose="020B0604020202020204" pitchFamily="34" charset="0"/>
              <a:buNone/>
              <a:defRPr sz="1350" b="1" i="1">
                <a:solidFill>
                  <a:schemeClr val="bg1"/>
                </a:solidFill>
              </a:defRPr>
            </a:lvl4pPr>
            <a:lvl5pPr marL="0" indent="0">
              <a:buFont typeface="Arial" panose="020B0604020202020204" pitchFamily="34" charset="0"/>
              <a:buNone/>
              <a:defRPr sz="1350" b="1" i="1">
                <a:solidFill>
                  <a:schemeClr val="bg1"/>
                </a:solidFill>
              </a:defRPr>
            </a:lvl5pPr>
            <a:lvl6pPr marL="0" indent="0">
              <a:buFont typeface="Arial" panose="020B0604020202020204" pitchFamily="34" charset="0"/>
              <a:buNone/>
              <a:defRPr sz="1350" b="1" i="1">
                <a:solidFill>
                  <a:schemeClr val="bg1"/>
                </a:solidFill>
              </a:defRPr>
            </a:lvl6pPr>
            <a:lvl7pPr marL="0" indent="0">
              <a:buFont typeface="Arial" panose="020B0604020202020204" pitchFamily="34" charset="0"/>
              <a:buNone/>
              <a:defRPr sz="1350" b="1" i="1">
                <a:solidFill>
                  <a:schemeClr val="bg1"/>
                </a:solidFill>
              </a:defRPr>
            </a:lvl7pPr>
            <a:lvl8pPr marL="0" indent="0">
              <a:buFont typeface="Arial" panose="020B0604020202020204" pitchFamily="34" charset="0"/>
              <a:buNone/>
              <a:defRPr sz="1350" b="1" i="1">
                <a:solidFill>
                  <a:schemeClr val="bg1"/>
                </a:solidFill>
              </a:defRPr>
            </a:lvl8pPr>
            <a:lvl9pPr marL="0" indent="0">
              <a:buFont typeface="Arial" panose="020B0604020202020204" pitchFamily="34" charset="0"/>
              <a:buNone/>
              <a:defRPr sz="135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16168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401160"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553726"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553726"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553726"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2523269"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2675834"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2675834"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2675834"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464537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4797943"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4797943"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4797943"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676748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6920052"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6920052"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6920052"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9283196" y="0"/>
            <a:ext cx="2770040" cy="5016356"/>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369615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401161"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520891"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520891"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520891"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100882"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220612"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220612"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220612"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3800603"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3920333"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3920334"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3920334"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5500324"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5620054"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5620055"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5620055"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7200046"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7319776"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7319776"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7319776"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9283196" y="0"/>
            <a:ext cx="2770040" cy="5016356"/>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192628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8622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15090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61217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8326040" cy="3258740"/>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27943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01198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32982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p>
            <a:r>
              <a:rPr lang="nl-NL" dirty="0"/>
              <a:t>Titel bewerken</a:t>
            </a:r>
            <a:br>
              <a:rPr lang="nl-NL" dirty="0"/>
            </a:br>
            <a:endParaRPr lang="nl-NL"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9283196" y="0"/>
            <a:ext cx="2770040" cy="5016356"/>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2839828" y="-1"/>
            <a:ext cx="2770040" cy="4464099"/>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 - 2 kolommen</a:t>
            </a:r>
            <a:endParaRPr lang="nl-NL" sz="105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3289417" y="1"/>
            <a:ext cx="5854583" cy="2151053"/>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204404"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3194879"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4200689" y="2701637"/>
            <a:ext cx="4231403" cy="202990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395125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9283196" y="0"/>
            <a:ext cx="2770040" cy="5016356"/>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3514507" y="0"/>
            <a:ext cx="5629494" cy="4277532"/>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410767" y="1472804"/>
            <a:ext cx="7409850" cy="3258740"/>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59908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9283196" y="0"/>
            <a:ext cx="2770040" cy="5016356"/>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m</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4463074"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4680927" y="0"/>
            <a:ext cx="4463074" cy="5155774"/>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52243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9283196" y="0"/>
            <a:ext cx="2770040" cy="5016356"/>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L</a:t>
            </a:r>
            <a:endParaRPr lang="nl-NL" sz="105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2612436" y="0"/>
            <a:ext cx="6531565" cy="51435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8" y="1472804"/>
            <a:ext cx="1927188" cy="3258740"/>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17297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2839828" y="-1"/>
            <a:ext cx="2770040" cy="4464099"/>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1" y="1"/>
            <a:ext cx="3754040" cy="4407889"/>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541926"/>
            <a:ext cx="2943870" cy="418199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1" y="-383952"/>
            <a:ext cx="8335565" cy="371411"/>
          </a:xfrm>
        </p:spPr>
        <p:txBody>
          <a:bodyPr/>
          <a:lstStyle>
            <a:lvl1pPr>
              <a:defRPr sz="1050" cap="all" baseline="0"/>
            </a:lvl1pPr>
          </a:lstStyle>
          <a:p>
            <a:r>
              <a:rPr lang="nl-NL" dirty="0"/>
              <a:t>Tekst S [boven] + Beeld</a:t>
            </a:r>
          </a:p>
        </p:txBody>
      </p:sp>
    </p:spTree>
    <p:extLst>
      <p:ext uri="{BB962C8B-B14F-4D97-AF65-F5344CB8AC3E}">
        <p14:creationId xmlns:p14="http://schemas.microsoft.com/office/powerpoint/2010/main" val="289634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9283196" y="0"/>
            <a:ext cx="2770040" cy="5016356"/>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346812"/>
            <a:ext cx="3233503" cy="3796688"/>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3486838"/>
            <a:ext cx="2340696" cy="1237085"/>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360" y="-379747"/>
            <a:ext cx="8335565" cy="379746"/>
          </a:xfrm>
        </p:spPr>
        <p:txBody>
          <a:bodyPr/>
          <a:lstStyle>
            <a:lvl1pPr>
              <a:defRPr sz="1050" cap="all" baseline="0"/>
            </a:lvl1pPr>
          </a:lstStyle>
          <a:p>
            <a:r>
              <a:rPr lang="nl-NL" dirty="0"/>
              <a:t>Tekst S [onder] + Beeld</a:t>
            </a:r>
          </a:p>
        </p:txBody>
      </p:sp>
    </p:spTree>
    <p:extLst>
      <p:ext uri="{BB962C8B-B14F-4D97-AF65-F5344CB8AC3E}">
        <p14:creationId xmlns:p14="http://schemas.microsoft.com/office/powerpoint/2010/main" val="98799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9283196" y="0"/>
            <a:ext cx="2769836" cy="4820518"/>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m + Beeld</a:t>
            </a:r>
            <a:endParaRPr lang="nl-NL" sz="105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5609" y="-380311"/>
            <a:ext cx="8335565" cy="369425"/>
          </a:xfrm>
        </p:spPr>
        <p:txBody>
          <a:bodyPr/>
          <a:lstStyle>
            <a:lvl1pPr>
              <a:defRPr sz="1050" cap="all" baseline="0"/>
            </a:lvl1pPr>
          </a:lstStyle>
          <a:p>
            <a:r>
              <a:rPr lang="nl-NL" dirty="0"/>
              <a:t>Tekst M + Beeld</a:t>
            </a:r>
          </a:p>
        </p:txBody>
      </p:sp>
    </p:spTree>
    <p:extLst>
      <p:ext uri="{BB962C8B-B14F-4D97-AF65-F5344CB8AC3E}">
        <p14:creationId xmlns:p14="http://schemas.microsoft.com/office/powerpoint/2010/main" val="350847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9283196" y="0"/>
            <a:ext cx="2770040" cy="5016356"/>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beeld</a:t>
            </a:r>
            <a:endParaRPr lang="nl-NL" sz="105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84435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539354"/>
            <a:ext cx="3955954" cy="419219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5002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8331994" cy="531827"/>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410768"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26133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9283400" y="1"/>
            <a:ext cx="2770040" cy="4542638"/>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10614" y="1472804"/>
            <a:ext cx="8322620" cy="3261313"/>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4661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767569" y="539354"/>
            <a:ext cx="3965665" cy="419310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70973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01242" y="1472804"/>
            <a:ext cx="8331992" cy="325965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26776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9283196" y="1"/>
            <a:ext cx="2770040" cy="4714058"/>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2839828" y="-1"/>
            <a:ext cx="2770040" cy="4464099"/>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5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12200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9283196" y="1"/>
            <a:ext cx="2770040" cy="3810503"/>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4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50534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#1</a:t>
            </a:r>
            <a:endParaRPr lang="nl-NL" sz="105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3731869" y="788133"/>
            <a:ext cx="1680263" cy="3501107"/>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sz="1350"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sz="1350"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7" y="2337232"/>
              <a:ext cx="1543586" cy="226301"/>
            </a:xfrm>
            <a:prstGeom prst="rect">
              <a:avLst/>
            </a:prstGeom>
            <a:noFill/>
          </p:spPr>
          <p:txBody>
            <a:bodyPr wrap="none" rtlCol="0">
              <a:spAutoFit/>
            </a:bodyPr>
            <a:lstStyle/>
            <a:p>
              <a:pPr algn="l"/>
              <a:r>
                <a:rPr lang="nl-NL" sz="503" spc="0" baseline="0">
                  <a:solidFill>
                    <a:srgbClr val="333333"/>
                  </a:solidFill>
                  <a:latin typeface="Arial"/>
                  <a:cs typeface="Arial"/>
                  <a:sym typeface="Arial"/>
                  <a:rtl val="0"/>
                </a:rPr>
                <a:t>Desiderius Erasmus Roterodamus</a:t>
              </a:r>
              <a:endParaRPr lang="nl-NL" sz="503"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3431</a:t>
              </a:r>
              <a:endParaRPr lang="nl-NL" sz="647"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42148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posts</a:t>
              </a:r>
              <a:endParaRPr lang="nl-NL" sz="431"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7" y="2471844"/>
              <a:ext cx="68651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personal blog</a:t>
              </a:r>
              <a:endParaRPr lang="nl-NL" sz="431"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92925" cy="211511"/>
            </a:xfrm>
            <a:prstGeom prst="rect">
              <a:avLst/>
            </a:prstGeom>
            <a:noFill/>
          </p:spPr>
          <p:txBody>
            <a:bodyPr wrap="none" rtlCol="0">
              <a:spAutoFit/>
            </a:bodyPr>
            <a:lstStyle/>
            <a:p>
              <a:pPr algn="l"/>
              <a:r>
                <a:rPr lang="nl-NL" sz="431" spc="0" baseline="0">
                  <a:solidFill>
                    <a:srgbClr val="3897F0"/>
                  </a:solidFill>
                  <a:latin typeface="Arial"/>
                  <a:cs typeface="Arial"/>
                  <a:sym typeface="Arial"/>
                  <a:rtl val="0"/>
                </a:rPr>
                <a:t>www.eur.com</a:t>
              </a:r>
              <a:endParaRPr lang="nl-NL" sz="431"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6"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6530</a:t>
              </a:r>
              <a:endParaRPr lang="nl-NL" sz="647"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536899"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followers</a:t>
              </a:r>
              <a:endParaRPr lang="nl-NL" sz="431"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70" y="1750948"/>
              <a:ext cx="432171"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217</a:t>
              </a:r>
              <a:endParaRPr lang="nl-NL" sz="647"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53476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following</a:t>
              </a:r>
              <a:endParaRPr lang="nl-NL" sz="431"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sz="1350"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sz="1350"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sz="1350"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sz="1350"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sz="1350"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94152" cy="226301"/>
            </a:xfrm>
            <a:prstGeom prst="rect">
              <a:avLst/>
            </a:prstGeom>
            <a:noFill/>
          </p:spPr>
          <p:txBody>
            <a:bodyPr wrap="none" rtlCol="0">
              <a:spAutoFit/>
            </a:bodyPr>
            <a:lstStyle/>
            <a:p>
              <a:pPr algn="l"/>
              <a:r>
                <a:rPr lang="nl-NL" sz="503" spc="0" baseline="0">
                  <a:solidFill>
                    <a:srgbClr val="FFFFFF"/>
                  </a:solidFill>
                  <a:latin typeface="Arial"/>
                  <a:cs typeface="Arial"/>
                  <a:sym typeface="Arial"/>
                  <a:rtl val="0"/>
                </a:rPr>
                <a:t>Follow</a:t>
              </a:r>
              <a:endParaRPr lang="nl-NL" sz="503"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sz="1350"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sz="1350"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3" y="2567964"/>
              <a:ext cx="1073372"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Born in Rotterdam - 1466</a:t>
              </a:r>
              <a:endParaRPr lang="nl-NL" sz="431"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3" y="2652891"/>
              <a:ext cx="1359775"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Philosopher, writer and theologian</a:t>
              </a:r>
              <a:endParaRPr lang="nl-NL" sz="431"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sz="1350"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sz="1350"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sz="1350"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sz="1350"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sz="1350"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sz="1350"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sz="1350"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24493" y="3352086"/>
            <a:ext cx="9168493" cy="10424808"/>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3917567" y="1381351"/>
            <a:ext cx="311651" cy="311093"/>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384224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424916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4649305"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5055820"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3793672" y="2961085"/>
            <a:ext cx="507734" cy="507057"/>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3793672" y="3479509"/>
            <a:ext cx="507734" cy="509775"/>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4310798" y="2961085"/>
            <a:ext cx="526500" cy="507057"/>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4310798" y="3479509"/>
            <a:ext cx="526500" cy="509775"/>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4836545" y="2961085"/>
            <a:ext cx="527492" cy="507057"/>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4836545" y="3479509"/>
            <a:ext cx="527492" cy="509775"/>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104763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9283196" y="0"/>
            <a:ext cx="2770040" cy="5016356"/>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#2</a:t>
            </a:r>
            <a:endParaRPr lang="nl-NL" sz="105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3781535" y="848157"/>
            <a:ext cx="1585218" cy="3441083"/>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sz="1350"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sz="1350"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sz="1350"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sz="1350"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sz="1350"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sz="1350"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sz="1350"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sz="1350"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sz="1350"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84752"/>
              <a:chOff x="5108560" y="4374068"/>
              <a:chExt cx="1629901" cy="484752"/>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9" y="4374068"/>
                <a:ext cx="472779"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Liked by</a:t>
                </a:r>
                <a:endParaRPr lang="nl-NL" sz="354"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819028"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yourfriend, yourfriend</a:t>
                </a:r>
                <a:endParaRPr lang="nl-NL" sz="354"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7"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5" y="4374068"/>
                <a:ext cx="348813"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and</a:t>
                </a:r>
                <a:endParaRPr lang="nl-NL" sz="354"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2"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0" y="4374068"/>
                <a:ext cx="500565"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20 others</a:t>
                </a:r>
                <a:endParaRPr lang="nl-NL" sz="354"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9" y="4663040"/>
                <a:ext cx="857500" cy="195780"/>
              </a:xfrm>
              <a:prstGeom prst="rect">
                <a:avLst/>
              </a:prstGeom>
              <a:noFill/>
            </p:spPr>
            <p:txBody>
              <a:bodyPr wrap="none" rtlCol="0">
                <a:spAutoFit/>
              </a:bodyPr>
              <a:lstStyle/>
              <a:p>
                <a:pPr algn="l"/>
                <a:r>
                  <a:rPr lang="nl-NL" sz="354" spc="0" baseline="0">
                    <a:solidFill>
                      <a:srgbClr val="999999"/>
                    </a:solidFill>
                    <a:latin typeface="Arial"/>
                    <a:cs typeface="Arial"/>
                    <a:sym typeface="Arial"/>
                    <a:rtl val="0"/>
                  </a:rPr>
                  <a:t>View All 10 Comments</a:t>
                </a:r>
                <a:endParaRPr lang="nl-NL" sz="354"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95434"/>
                <a:chOff x="5108560" y="4462028"/>
                <a:chExt cx="1629901" cy="295434"/>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sz="1350"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98109"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a:t>
                  </a:r>
                  <a:endParaRPr lang="nl-NL" sz="425"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65457"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 </a:t>
                  </a:r>
                  <a:endParaRPr lang="nl-NL" sz="425"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231534" cy="210313"/>
                </a:xfrm>
                <a:prstGeom prst="rect">
                  <a:avLst/>
                </a:prstGeom>
                <a:noFill/>
              </p:spPr>
              <p:txBody>
                <a:bodyPr wrap="none" rtlCol="0">
                  <a:spAutoFit/>
                </a:bodyPr>
                <a:lstStyle/>
                <a:p>
                  <a:pPr algn="l"/>
                  <a:r>
                    <a:rPr lang="nl-NL" sz="425" spc="0" baseline="0">
                      <a:solidFill>
                        <a:srgbClr val="5FA8DB"/>
                      </a:solidFill>
                      <a:latin typeface="Arial"/>
                      <a:cs typeface="Arial"/>
                      <a:sym typeface="Arial"/>
                      <a:rtl val="0"/>
                    </a:rPr>
                    <a:t>#ErasmusUniversityRotterdam</a:t>
                  </a:r>
                  <a:endParaRPr lang="nl-NL" sz="425"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73204" cy="214014"/>
              <a:chOff x="5200299" y="1748298"/>
              <a:chExt cx="1073204" cy="214014"/>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sz="1350"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91734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 </a:t>
                </a:r>
                <a:endParaRPr lang="nl-NL" sz="425"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833307" cy="166628"/>
              <a:chOff x="5108566" y="4823448"/>
              <a:chExt cx="833307" cy="166628"/>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70643" cy="166628"/>
              </a:xfrm>
              <a:prstGeom prst="rect">
                <a:avLst/>
              </a:prstGeom>
              <a:noFill/>
            </p:spPr>
            <p:txBody>
              <a:bodyPr wrap="none" rtlCol="0">
                <a:spAutoFit/>
              </a:bodyPr>
              <a:lstStyle/>
              <a:p>
                <a:pPr algn="l"/>
                <a:r>
                  <a:rPr lang="nl-NL" sz="212" spc="0" baseline="0">
                    <a:solidFill>
                      <a:srgbClr val="999999"/>
                    </a:solidFill>
                    <a:latin typeface="Arial"/>
                    <a:cs typeface="Arial"/>
                    <a:sym typeface="Arial"/>
                    <a:rtl val="0"/>
                  </a:rPr>
                  <a:t>2 HOUR AGO</a:t>
                </a:r>
                <a:endParaRPr lang="nl-NL" sz="212"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75371" cy="166628"/>
              </a:xfrm>
              <a:prstGeom prst="rect">
                <a:avLst/>
              </a:prstGeom>
              <a:noFill/>
            </p:spPr>
            <p:txBody>
              <a:bodyPr wrap="none" rtlCol="0">
                <a:spAutoFit/>
              </a:bodyPr>
              <a:lstStyle/>
              <a:p>
                <a:pPr algn="l"/>
                <a:r>
                  <a:rPr lang="nl-NL" sz="212" spc="0" baseline="0">
                    <a:solidFill>
                      <a:srgbClr val="333333"/>
                    </a:solidFill>
                    <a:latin typeface="Arial"/>
                    <a:cs typeface="Arial"/>
                    <a:sym typeface="Arial"/>
                    <a:rtl val="0"/>
                  </a:rPr>
                  <a:t>SEE TRANSLATION</a:t>
                </a:r>
                <a:endParaRPr lang="nl-NL" sz="212"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sz="1350"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8" y="1205303"/>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3900056" y="1309470"/>
            <a:ext cx="133269" cy="133031"/>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3790405" y="1493935"/>
            <a:ext cx="1576349" cy="1574246"/>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154200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3777343" y="850107"/>
            <a:ext cx="1589315" cy="3438865"/>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sz="825">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66379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98798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343852" y="2050019"/>
            <a:ext cx="2169422" cy="2954388"/>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2576063" y="2264499"/>
            <a:ext cx="1716152" cy="2283143"/>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9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61627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977405" y="543185"/>
            <a:ext cx="3189191" cy="434314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310573" y="897189"/>
            <a:ext cx="2522855" cy="3356368"/>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242997"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88359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03327" y="2023315"/>
            <a:ext cx="4138107" cy="2105681"/>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844285" y="2103359"/>
            <a:ext cx="2644325" cy="1596403"/>
          </a:xfrm>
          <a:solidFill>
            <a:schemeClr val="bg1">
              <a:lumMod val="75000"/>
            </a:schemeClr>
          </a:solidFill>
        </p:spPr>
        <p:txBody>
          <a:bodyPr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825">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Devices</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5106155" y="769047"/>
            <a:ext cx="3630067" cy="3060127"/>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5242438" y="945950"/>
            <a:ext cx="3350252" cy="191339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6858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4225204" y="2329451"/>
            <a:ext cx="1573642" cy="2143035"/>
          </a:xfrm>
          <a:blipFill>
            <a:blip r:embed="rId6"/>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4389598" y="2490473"/>
            <a:ext cx="1244852" cy="1656132"/>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225"/>
              </a:spcBef>
              <a:spcAft>
                <a:spcPts val="0"/>
              </a:spcAft>
              <a:buClr>
                <a:schemeClr val="bg2"/>
              </a:buClr>
              <a:buSzPct val="100000"/>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401241" y="541926"/>
            <a:ext cx="4170760" cy="531827"/>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3387248" y="3014385"/>
            <a:ext cx="729440" cy="1327668"/>
          </a:xfrm>
          <a:blipFill>
            <a:blip r:embed="rId7"/>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3422778" y="3040141"/>
            <a:ext cx="508135" cy="109947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1050">
                <a:solidFill>
                  <a:schemeClr val="bg1">
                    <a:lumMod val="95000"/>
                  </a:schemeClr>
                </a:solidFill>
              </a:defRPr>
            </a:lvl1pPr>
          </a:lstStyle>
          <a:p>
            <a:pPr marL="214313" marR="0" lvl="0" indent="-214313" algn="ctr" defTabSz="539354" rtl="0" eaLnBrk="1" fontAlgn="auto" latinLnBrk="0" hangingPunct="1">
              <a:lnSpc>
                <a:spcPct val="100000"/>
              </a:lnSpc>
              <a:spcBef>
                <a:spcPts val="225"/>
              </a:spcBef>
              <a:spcAft>
                <a:spcPts val="450"/>
              </a:spcAft>
              <a:buClr>
                <a:schemeClr val="bg2"/>
              </a:buClr>
              <a:buSzPct val="100000"/>
              <a:tabLst/>
              <a:defRPr/>
            </a:pPr>
            <a:r>
              <a:rPr lang="nl-NL" noProof="0" dirty="0"/>
              <a:t> </a:t>
            </a:r>
          </a:p>
        </p:txBody>
      </p:sp>
    </p:spTree>
    <p:extLst>
      <p:ext uri="{BB962C8B-B14F-4D97-AF65-F5344CB8AC3E}">
        <p14:creationId xmlns:p14="http://schemas.microsoft.com/office/powerpoint/2010/main" val="340024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[beeld] </a:t>
            </a:r>
            <a:endParaRPr lang="nl-NL" sz="105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541926"/>
            <a:ext cx="8332147" cy="531827"/>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570606" y="1391622"/>
            <a:ext cx="6001412" cy="3053826"/>
          </a:xfrm>
          <a:blipFill>
            <a:blip r:embed="rId4"/>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2654495" y="1523896"/>
            <a:ext cx="3835010" cy="2294342"/>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68309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[video] </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3108" y="539353"/>
            <a:ext cx="9130892" cy="4646267"/>
          </a:xfrm>
          <a:blipFill>
            <a:blip r:embed="rId4"/>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1640359" y="732138"/>
            <a:ext cx="5857103" cy="3503141"/>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03291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401240"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9283196" y="0"/>
            <a:ext cx="2770040" cy="4952973"/>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48676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257229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365781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474334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5828867"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6914392"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7999915"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336561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095375"/>
            <a:ext cx="2155318" cy="3675944"/>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cONTACT</a:t>
            </a:r>
            <a:endParaRPr lang="nl-NL" sz="105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569476"/>
            <a:ext cx="8335565" cy="542330"/>
          </a:xfrm>
        </p:spPr>
        <p:txBody>
          <a:bodyPr tIns="72000"/>
          <a:lstStyle>
            <a:lvl1pPr>
              <a:lnSpc>
                <a:spcPts val="3750"/>
              </a:lnSpc>
              <a:defRPr sz="45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971930" y="1534971"/>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971930" y="2046021"/>
            <a:ext cx="7764876" cy="292078"/>
          </a:xfrm>
        </p:spPr>
        <p:txBody>
          <a:bodyPr anchor="ctr" anchorCtr="0"/>
          <a:lstStyle>
            <a:lvl1pPr marL="0" indent="0">
              <a:buNone/>
              <a:defRPr sz="1200" b="0" baseline="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971930" y="25570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971930" y="306812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971930" y="35791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4297862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15-4-2025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15-4-2025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376139"/>
            <a:ext cx="9144000" cy="94774"/>
          </a:xfrm>
          <a:prstGeom prst="rect">
            <a:avLst/>
          </a:prstGeom>
          <a:noFill/>
        </p:spPr>
        <p:txBody>
          <a:bodyPr wrap="square" lIns="0" tIns="0" rIns="0" bIns="0" rtlCol="0" anchor="t" anchorCtr="0">
            <a:noAutofit/>
          </a:bodyPr>
          <a:lstStyle/>
          <a:p>
            <a:pPr algn="l"/>
            <a:r>
              <a:rPr lang="nl-NL" sz="750" b="0" cap="all" spc="38" baseline="0">
                <a:solidFill>
                  <a:sysClr val="windowText" lastClr="000000"/>
                </a:solidFill>
                <a:latin typeface="+mj-lt"/>
                <a:cs typeface="Calibri" panose="020F0502020204030204" pitchFamily="34" charset="0"/>
              </a:rPr>
              <a:t>INDELING</a:t>
            </a:r>
            <a:endParaRPr lang="nl-NL" sz="750" b="0" cap="all" spc="38"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8732708" y="-532555"/>
            <a:ext cx="146036" cy="674168"/>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45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401241" y="541926"/>
            <a:ext cx="8335565" cy="531827"/>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401241" y="1478752"/>
            <a:ext cx="8332147" cy="3252792"/>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7912461" y="4886325"/>
            <a:ext cx="519631" cy="94774"/>
          </a:xfrm>
          <a:prstGeom prst="rect">
            <a:avLst/>
          </a:prstGeom>
        </p:spPr>
        <p:txBody>
          <a:bodyPr vert="horz" lIns="0" tIns="0" rIns="0" bIns="0" rtlCol="0" anchor="ctr"/>
          <a:lstStyle>
            <a:lvl1pPr algn="r">
              <a:defRPr sz="6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410613" y="4886325"/>
            <a:ext cx="7398379" cy="94774"/>
          </a:xfrm>
          <a:prstGeom prst="rect">
            <a:avLst/>
          </a:prstGeom>
        </p:spPr>
        <p:txBody>
          <a:bodyPr vert="horz" lIns="0" tIns="0" rIns="0" bIns="0" rtlCol="0" anchor="ctr"/>
          <a:lstStyle>
            <a:lvl1pPr algn="l">
              <a:defRPr sz="6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8535562" y="4886325"/>
            <a:ext cx="197825" cy="94774"/>
          </a:xfrm>
          <a:prstGeom prst="rect">
            <a:avLst/>
          </a:prstGeom>
        </p:spPr>
        <p:txBody>
          <a:bodyPr vert="horz" lIns="0" tIns="0" rIns="0" bIns="0" rtlCol="0" anchor="ctr"/>
          <a:lstStyle>
            <a:lvl1pPr algn="r">
              <a:defRPr sz="750" b="1">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77067630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ts val="2400"/>
        </a:lnSpc>
        <a:spcBef>
          <a:spcPct val="0"/>
        </a:spcBef>
        <a:buNone/>
        <a:defRPr sz="2550" b="1" kern="1200">
          <a:solidFill>
            <a:schemeClr val="tx2"/>
          </a:solidFill>
          <a:latin typeface="+mj-lt"/>
          <a:ea typeface="+mj-ea"/>
          <a:cs typeface="+mj-cs"/>
        </a:defRPr>
      </a:lvl1pPr>
    </p:titleStyle>
    <p:bodyStyle>
      <a:lvl1pPr marL="197644" indent="-197644" algn="l" defTabSz="685800" rtl="0" eaLnBrk="1" latinLnBrk="0" hangingPunct="1">
        <a:lnSpc>
          <a:spcPct val="90000"/>
        </a:lnSpc>
        <a:spcBef>
          <a:spcPts val="750"/>
        </a:spcBef>
        <a:buClr>
          <a:schemeClr val="tx1"/>
        </a:buClr>
        <a:buFont typeface="Calibri" panose="020F0502020204030204" pitchFamily="34" charset="0"/>
        <a:buChar char="›"/>
        <a:defRPr sz="1050" kern="1200">
          <a:solidFill>
            <a:schemeClr val="tx2"/>
          </a:solidFill>
          <a:latin typeface="+mn-lt"/>
          <a:ea typeface="+mn-ea"/>
          <a:cs typeface="+mn-cs"/>
        </a:defRPr>
      </a:lvl1pPr>
      <a:lvl2pPr marL="402431" indent="-204788"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2"/>
          </a:solidFill>
          <a:latin typeface="+mn-lt"/>
          <a:ea typeface="+mn-ea"/>
          <a:cs typeface="+mn-cs"/>
        </a:defRPr>
      </a:lvl2pPr>
      <a:lvl3pPr marL="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3pPr>
      <a:lvl4pPr marL="0" indent="0" algn="l" defTabSz="685800" rtl="0" eaLnBrk="1" latinLnBrk="0" hangingPunct="1">
        <a:lnSpc>
          <a:spcPts val="2400"/>
        </a:lnSpc>
        <a:spcBef>
          <a:spcPts val="375"/>
        </a:spcBef>
        <a:buFont typeface="Arial" panose="020B0604020202020204" pitchFamily="34" charset="0"/>
        <a:buNone/>
        <a:defRPr sz="2550" b="1" i="0" kern="1200">
          <a:solidFill>
            <a:schemeClr val="tx2"/>
          </a:solidFill>
          <a:latin typeface="+mn-lt"/>
          <a:ea typeface="+mn-ea"/>
          <a:cs typeface="+mn-cs"/>
        </a:defRPr>
      </a:lvl4pPr>
      <a:lvl5pPr marL="0" indent="0" algn="l" defTabSz="685800" rtl="0" eaLnBrk="1" latinLnBrk="0" hangingPunct="1">
        <a:lnSpc>
          <a:spcPct val="90000"/>
        </a:lnSpc>
        <a:spcBef>
          <a:spcPts val="375"/>
        </a:spcBef>
        <a:buFont typeface="Calibri" panose="020F0502020204030204" pitchFamily="34" charset="0"/>
        <a:buNone/>
        <a:tabLst/>
        <a:defRPr sz="1350" b="1" kern="1200" cap="none" spc="0" baseline="0">
          <a:solidFill>
            <a:schemeClr val="tx2"/>
          </a:solidFill>
          <a:latin typeface="+mn-lt"/>
          <a:ea typeface="+mn-ea"/>
          <a:cs typeface="+mn-cs"/>
        </a:defRPr>
      </a:lvl5pPr>
      <a:lvl6pPr marL="0" indent="0" algn="l" defTabSz="685800" rtl="0" eaLnBrk="1" latinLnBrk="0" hangingPunct="1">
        <a:lnSpc>
          <a:spcPct val="90000"/>
        </a:lnSpc>
        <a:spcBef>
          <a:spcPts val="375"/>
        </a:spcBef>
        <a:buFont typeface="Arial" panose="020B0604020202020204" pitchFamily="34" charset="0"/>
        <a:buNone/>
        <a:defRPr sz="1050" b="1" kern="1200">
          <a:solidFill>
            <a:schemeClr val="tx2"/>
          </a:solidFill>
          <a:latin typeface="+mn-lt"/>
          <a:ea typeface="+mn-ea"/>
          <a:cs typeface="+mn-cs"/>
        </a:defRPr>
      </a:lvl6pPr>
      <a:lvl7pPr marL="197644" indent="-197644" algn="l" defTabSz="685800" rtl="0" eaLnBrk="1" latinLnBrk="0" hangingPunct="1">
        <a:lnSpc>
          <a:spcPct val="90000"/>
        </a:lnSpc>
        <a:spcBef>
          <a:spcPts val="375"/>
        </a:spcBef>
        <a:buFont typeface="+mj-lt"/>
        <a:buAutoNum type="arabicPeriod"/>
        <a:defRPr sz="1050" kern="1200">
          <a:solidFill>
            <a:schemeClr val="tx2"/>
          </a:solidFill>
          <a:latin typeface="+mn-lt"/>
          <a:ea typeface="+mn-ea"/>
          <a:cs typeface="+mn-cs"/>
        </a:defRPr>
      </a:lvl7pPr>
      <a:lvl8pPr marL="197644" indent="-197644" algn="l" defTabSz="685800" rtl="0" eaLnBrk="1" latinLnBrk="0" hangingPunct="1">
        <a:lnSpc>
          <a:spcPct val="90000"/>
        </a:lnSpc>
        <a:spcBef>
          <a:spcPts val="375"/>
        </a:spcBef>
        <a:buFont typeface="+mj-lt"/>
        <a:buAutoNum type="alphaLcPeriod"/>
        <a:defRPr sz="1050" kern="1200">
          <a:solidFill>
            <a:schemeClr val="tx2"/>
          </a:solidFill>
          <a:latin typeface="+mn-lt"/>
          <a:ea typeface="+mn-ea"/>
          <a:cs typeface="+mn-cs"/>
        </a:defRPr>
      </a:lvl8pPr>
      <a:lvl9pPr marL="0" indent="0" algn="l" defTabSz="685800" rtl="0" eaLnBrk="1" latinLnBrk="0" hangingPunct="1">
        <a:lnSpc>
          <a:spcPct val="90000"/>
        </a:lnSpc>
        <a:spcBef>
          <a:spcPts val="375"/>
        </a:spcBef>
        <a:buFont typeface="Arial" panose="020B0604020202020204" pitchFamily="34" charset="0"/>
        <a:buNone/>
        <a:defRPr sz="900" i="1"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4.PNG"/><Relationship Id="rId4" Type="http://schemas.openxmlformats.org/officeDocument/2006/relationships/diagramLayout" Target="../diagrams/layout1.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1525" y="1134000"/>
            <a:ext cx="5941025" cy="1476000"/>
          </a:xfrm>
        </p:spPr>
        <p:txBody>
          <a:bodyPr/>
          <a:lstStyle/>
          <a:p>
            <a:r>
              <a:rPr lang="nl-NL" dirty="0" err="1"/>
              <a:t>Quest</a:t>
            </a:r>
            <a:r>
              <a:rPr lang="nl-NL" dirty="0"/>
              <a:t> 3</a:t>
            </a:r>
          </a:p>
        </p:txBody>
      </p:sp>
      <p:sp>
        <p:nvSpPr>
          <p:cNvPr id="3" name="Subtitel 2"/>
          <p:cNvSpPr>
            <a:spLocks noGrp="1"/>
          </p:cNvSpPr>
          <p:nvPr>
            <p:ph type="subTitle" idx="1"/>
          </p:nvPr>
        </p:nvSpPr>
        <p:spPr/>
        <p:txBody>
          <a:bodyPr/>
          <a:lstStyle/>
          <a:p>
            <a:r>
              <a:rPr lang="nl-NL" dirty="0"/>
              <a:t>Wat is onderzoek doen?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130AF-A3B9-84F2-E8F1-4C1FE62933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D51F8-3523-810C-EBF7-22928CE30941}"/>
              </a:ext>
            </a:extLst>
          </p:cNvPr>
          <p:cNvSpPr>
            <a:spLocks noGrp="1"/>
          </p:cNvSpPr>
          <p:nvPr>
            <p:ph type="title"/>
          </p:nvPr>
        </p:nvSpPr>
        <p:spPr>
          <a:xfrm>
            <a:off x="491525" y="396000"/>
            <a:ext cx="8172000" cy="576000"/>
          </a:xfrm>
        </p:spPr>
        <p:txBody>
          <a:bodyPr anchor="t">
            <a:normAutofit/>
          </a:bodyPr>
          <a:lstStyle/>
          <a:p>
            <a:r>
              <a:rPr lang="nl-NL" sz="2400" dirty="0"/>
              <a:t>Waarom stellen onderzoekers veel vragen? </a:t>
            </a:r>
          </a:p>
        </p:txBody>
      </p:sp>
      <p:graphicFrame>
        <p:nvGraphicFramePr>
          <p:cNvPr id="5" name="Content Placeholder 2">
            <a:extLst>
              <a:ext uri="{FF2B5EF4-FFF2-40B4-BE49-F238E27FC236}">
                <a16:creationId xmlns:a16="http://schemas.microsoft.com/office/drawing/2014/main" id="{55A79AA2-B3A3-1163-2A95-49197E713C9C}"/>
              </a:ext>
            </a:extLst>
          </p:cNvPr>
          <p:cNvGraphicFramePr>
            <a:graphicFrameLocks noGrp="1"/>
          </p:cNvGraphicFramePr>
          <p:nvPr>
            <p:ph idx="1"/>
            <p:extLst>
              <p:ext uri="{D42A27DB-BD31-4B8C-83A1-F6EECF244321}">
                <p14:modId xmlns:p14="http://schemas.microsoft.com/office/powerpoint/2010/main" val="2871048880"/>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D170542-5F02-85FE-1162-728EEBF9AF84}"/>
              </a:ext>
            </a:extLst>
          </p:cNvPr>
          <p:cNvPicPr>
            <a:picLocks noChangeAspect="1"/>
          </p:cNvPicPr>
          <p:nvPr/>
        </p:nvPicPr>
        <p:blipFill>
          <a:blip r:embed="rId8"/>
          <a:stretch>
            <a:fillRect/>
          </a:stretch>
        </p:blipFill>
        <p:spPr>
          <a:xfrm>
            <a:off x="7798757" y="1042262"/>
            <a:ext cx="670618" cy="670618"/>
          </a:xfrm>
          <a:prstGeom prst="rect">
            <a:avLst/>
          </a:prstGeom>
        </p:spPr>
      </p:pic>
    </p:spTree>
    <p:extLst>
      <p:ext uri="{BB962C8B-B14F-4D97-AF65-F5344CB8AC3E}">
        <p14:creationId xmlns:p14="http://schemas.microsoft.com/office/powerpoint/2010/main" val="7309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4942A-0BAD-CFDD-E62A-7E8C88CA5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4B744-486F-0BEF-D891-9443666A4D2C}"/>
              </a:ext>
            </a:extLst>
          </p:cNvPr>
          <p:cNvSpPr>
            <a:spLocks noGrp="1"/>
          </p:cNvSpPr>
          <p:nvPr>
            <p:ph type="title"/>
          </p:nvPr>
        </p:nvSpPr>
        <p:spPr>
          <a:xfrm>
            <a:off x="491525" y="396000"/>
            <a:ext cx="8172000" cy="576000"/>
          </a:xfrm>
        </p:spPr>
        <p:txBody>
          <a:bodyPr anchor="t">
            <a:normAutofit/>
          </a:bodyPr>
          <a:lstStyle/>
          <a:p>
            <a:r>
              <a:rPr lang="nl-NL" sz="2400" dirty="0"/>
              <a:t>Waar kun je onderzoek doen?</a:t>
            </a:r>
          </a:p>
        </p:txBody>
      </p:sp>
      <p:graphicFrame>
        <p:nvGraphicFramePr>
          <p:cNvPr id="5" name="Content Placeholder 2">
            <a:extLst>
              <a:ext uri="{FF2B5EF4-FFF2-40B4-BE49-F238E27FC236}">
                <a16:creationId xmlns:a16="http://schemas.microsoft.com/office/drawing/2014/main" id="{940952CE-9B24-7900-F65B-91E1CBE03A30}"/>
              </a:ext>
            </a:extLst>
          </p:cNvPr>
          <p:cNvGraphicFramePr>
            <a:graphicFrameLocks noGrp="1"/>
          </p:cNvGraphicFramePr>
          <p:nvPr>
            <p:ph idx="1"/>
            <p:extLst>
              <p:ext uri="{D42A27DB-BD31-4B8C-83A1-F6EECF244321}">
                <p14:modId xmlns:p14="http://schemas.microsoft.com/office/powerpoint/2010/main" val="3728355807"/>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015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FBB7D-2096-8F0A-6DC8-8F3ECBE01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D7AE7-746F-745A-807E-E1C7DF1A0CDA}"/>
              </a:ext>
            </a:extLst>
          </p:cNvPr>
          <p:cNvSpPr>
            <a:spLocks noGrp="1"/>
          </p:cNvSpPr>
          <p:nvPr>
            <p:ph type="title"/>
          </p:nvPr>
        </p:nvSpPr>
        <p:spPr>
          <a:xfrm>
            <a:off x="491525" y="396000"/>
            <a:ext cx="8172000" cy="576000"/>
          </a:xfrm>
        </p:spPr>
        <p:txBody>
          <a:bodyPr anchor="t">
            <a:normAutofit/>
          </a:bodyPr>
          <a:lstStyle/>
          <a:p>
            <a:r>
              <a:rPr lang="nl-NL" sz="2400"/>
              <a:t>Waar kun je onderzoek doen?</a:t>
            </a:r>
          </a:p>
        </p:txBody>
      </p:sp>
      <p:graphicFrame>
        <p:nvGraphicFramePr>
          <p:cNvPr id="5" name="Content Placeholder 2">
            <a:extLst>
              <a:ext uri="{FF2B5EF4-FFF2-40B4-BE49-F238E27FC236}">
                <a16:creationId xmlns:a16="http://schemas.microsoft.com/office/drawing/2014/main" id="{53C4DEC3-2BB4-A438-80B6-1B1B418FD51C}"/>
              </a:ext>
            </a:extLst>
          </p:cNvPr>
          <p:cNvGraphicFramePr>
            <a:graphicFrameLocks noGrp="1"/>
          </p:cNvGraphicFramePr>
          <p:nvPr>
            <p:ph idx="1"/>
            <p:extLst>
              <p:ext uri="{D42A27DB-BD31-4B8C-83A1-F6EECF244321}">
                <p14:modId xmlns:p14="http://schemas.microsoft.com/office/powerpoint/2010/main" val="3960731931"/>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F8A48AD-5B9C-730B-3AA4-8B4E226BFC2F}"/>
              </a:ext>
            </a:extLst>
          </p:cNvPr>
          <p:cNvPicPr>
            <a:picLocks noChangeAspect="1"/>
          </p:cNvPicPr>
          <p:nvPr/>
        </p:nvPicPr>
        <p:blipFill>
          <a:blip r:embed="rId8"/>
          <a:stretch>
            <a:fillRect/>
          </a:stretch>
        </p:blipFill>
        <p:spPr>
          <a:xfrm>
            <a:off x="7826052" y="1042262"/>
            <a:ext cx="670618" cy="670618"/>
          </a:xfrm>
          <a:prstGeom prst="rect">
            <a:avLst/>
          </a:prstGeom>
        </p:spPr>
      </p:pic>
      <p:pic>
        <p:nvPicPr>
          <p:cNvPr id="4" name="Picture 3">
            <a:extLst>
              <a:ext uri="{FF2B5EF4-FFF2-40B4-BE49-F238E27FC236}">
                <a16:creationId xmlns:a16="http://schemas.microsoft.com/office/drawing/2014/main" id="{2B4739E4-90E5-F9DA-4FD9-5E99E097FFDA}"/>
              </a:ext>
            </a:extLst>
          </p:cNvPr>
          <p:cNvPicPr>
            <a:picLocks noChangeAspect="1"/>
          </p:cNvPicPr>
          <p:nvPr/>
        </p:nvPicPr>
        <p:blipFill>
          <a:blip r:embed="rId8"/>
          <a:stretch>
            <a:fillRect/>
          </a:stretch>
        </p:blipFill>
        <p:spPr>
          <a:xfrm>
            <a:off x="7826052" y="1900279"/>
            <a:ext cx="670618" cy="670618"/>
          </a:xfrm>
          <a:prstGeom prst="rect">
            <a:avLst/>
          </a:prstGeom>
        </p:spPr>
      </p:pic>
      <p:pic>
        <p:nvPicPr>
          <p:cNvPr id="6" name="Picture 5">
            <a:extLst>
              <a:ext uri="{FF2B5EF4-FFF2-40B4-BE49-F238E27FC236}">
                <a16:creationId xmlns:a16="http://schemas.microsoft.com/office/drawing/2014/main" id="{3BF6EDC0-162A-6071-55E0-CE50F61963C5}"/>
              </a:ext>
            </a:extLst>
          </p:cNvPr>
          <p:cNvPicPr>
            <a:picLocks noChangeAspect="1"/>
          </p:cNvPicPr>
          <p:nvPr/>
        </p:nvPicPr>
        <p:blipFill>
          <a:blip r:embed="rId8"/>
          <a:stretch>
            <a:fillRect/>
          </a:stretch>
        </p:blipFill>
        <p:spPr>
          <a:xfrm>
            <a:off x="7826052" y="2811139"/>
            <a:ext cx="670618" cy="670618"/>
          </a:xfrm>
          <a:prstGeom prst="rect">
            <a:avLst/>
          </a:prstGeom>
        </p:spPr>
      </p:pic>
      <p:pic>
        <p:nvPicPr>
          <p:cNvPr id="7" name="Picture 6">
            <a:extLst>
              <a:ext uri="{FF2B5EF4-FFF2-40B4-BE49-F238E27FC236}">
                <a16:creationId xmlns:a16="http://schemas.microsoft.com/office/drawing/2014/main" id="{19D45FBF-4255-27BE-63AB-D77F3D99E617}"/>
              </a:ext>
            </a:extLst>
          </p:cNvPr>
          <p:cNvPicPr>
            <a:picLocks noChangeAspect="1"/>
          </p:cNvPicPr>
          <p:nvPr/>
        </p:nvPicPr>
        <p:blipFill>
          <a:blip r:embed="rId8"/>
          <a:stretch>
            <a:fillRect/>
          </a:stretch>
        </p:blipFill>
        <p:spPr>
          <a:xfrm>
            <a:off x="7826052" y="3646818"/>
            <a:ext cx="670618" cy="670618"/>
          </a:xfrm>
          <a:prstGeom prst="rect">
            <a:avLst/>
          </a:prstGeom>
        </p:spPr>
      </p:pic>
    </p:spTree>
    <p:extLst>
      <p:ext uri="{BB962C8B-B14F-4D97-AF65-F5344CB8AC3E}">
        <p14:creationId xmlns:p14="http://schemas.microsoft.com/office/powerpoint/2010/main" val="381439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02DBC-529E-8FBF-0444-15867542E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5099FD-5407-ED42-0134-E5FC8071F5F8}"/>
              </a:ext>
            </a:extLst>
          </p:cNvPr>
          <p:cNvSpPr>
            <a:spLocks noGrp="1"/>
          </p:cNvSpPr>
          <p:nvPr>
            <p:ph type="title"/>
          </p:nvPr>
        </p:nvSpPr>
        <p:spPr>
          <a:xfrm>
            <a:off x="491525" y="396000"/>
            <a:ext cx="8172000" cy="576000"/>
          </a:xfrm>
        </p:spPr>
        <p:txBody>
          <a:bodyPr anchor="t">
            <a:normAutofit/>
          </a:bodyPr>
          <a:lstStyle/>
          <a:p>
            <a:r>
              <a:rPr lang="nl-NL" sz="2400" dirty="0"/>
              <a:t>Wanneer zijn de resultaten van een onderzoek goed?</a:t>
            </a:r>
          </a:p>
        </p:txBody>
      </p:sp>
      <p:graphicFrame>
        <p:nvGraphicFramePr>
          <p:cNvPr id="5" name="Content Placeholder 2">
            <a:extLst>
              <a:ext uri="{FF2B5EF4-FFF2-40B4-BE49-F238E27FC236}">
                <a16:creationId xmlns:a16="http://schemas.microsoft.com/office/drawing/2014/main" id="{2F898B6D-E282-E118-AB47-807EDFD4E105}"/>
              </a:ext>
            </a:extLst>
          </p:cNvPr>
          <p:cNvGraphicFramePr>
            <a:graphicFrameLocks noGrp="1"/>
          </p:cNvGraphicFramePr>
          <p:nvPr>
            <p:ph idx="1"/>
            <p:extLst>
              <p:ext uri="{D42A27DB-BD31-4B8C-83A1-F6EECF244321}">
                <p14:modId xmlns:p14="http://schemas.microsoft.com/office/powerpoint/2010/main" val="830193001"/>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320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CB28-2ACA-0E36-C213-B417C6A6ED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2FE2AC-0C34-A5BD-7733-7FC911A78198}"/>
              </a:ext>
            </a:extLst>
          </p:cNvPr>
          <p:cNvSpPr>
            <a:spLocks noGrp="1"/>
          </p:cNvSpPr>
          <p:nvPr>
            <p:ph type="title"/>
          </p:nvPr>
        </p:nvSpPr>
        <p:spPr>
          <a:xfrm>
            <a:off x="491525" y="396000"/>
            <a:ext cx="8172000" cy="576000"/>
          </a:xfrm>
        </p:spPr>
        <p:txBody>
          <a:bodyPr anchor="t">
            <a:normAutofit fontScale="90000"/>
          </a:bodyPr>
          <a:lstStyle/>
          <a:p>
            <a:r>
              <a:rPr lang="nl-NL" dirty="0"/>
              <a:t>Wanneer zijn de resultaten van een onderzoek goed?</a:t>
            </a:r>
          </a:p>
        </p:txBody>
      </p:sp>
      <p:graphicFrame>
        <p:nvGraphicFramePr>
          <p:cNvPr id="5" name="Content Placeholder 2">
            <a:extLst>
              <a:ext uri="{FF2B5EF4-FFF2-40B4-BE49-F238E27FC236}">
                <a16:creationId xmlns:a16="http://schemas.microsoft.com/office/drawing/2014/main" id="{0BF93350-D6DC-AAF4-8D21-4066611F43FD}"/>
              </a:ext>
            </a:extLst>
          </p:cNvPr>
          <p:cNvGraphicFramePr>
            <a:graphicFrameLocks noGrp="1"/>
          </p:cNvGraphicFramePr>
          <p:nvPr>
            <p:ph idx="1"/>
            <p:extLst>
              <p:ext uri="{D42A27DB-BD31-4B8C-83A1-F6EECF244321}">
                <p14:modId xmlns:p14="http://schemas.microsoft.com/office/powerpoint/2010/main" val="670280038"/>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02AD1BD9-B47C-4341-BA80-1BC03EE01717}"/>
              </a:ext>
            </a:extLst>
          </p:cNvPr>
          <p:cNvPicPr>
            <a:picLocks noChangeAspect="1"/>
          </p:cNvPicPr>
          <p:nvPr/>
        </p:nvPicPr>
        <p:blipFill>
          <a:blip r:embed="rId8"/>
          <a:stretch>
            <a:fillRect/>
          </a:stretch>
        </p:blipFill>
        <p:spPr>
          <a:xfrm>
            <a:off x="7921586" y="1974933"/>
            <a:ext cx="670618" cy="670618"/>
          </a:xfrm>
          <a:prstGeom prst="rect">
            <a:avLst/>
          </a:prstGeom>
        </p:spPr>
      </p:pic>
    </p:spTree>
    <p:extLst>
      <p:ext uri="{BB962C8B-B14F-4D97-AF65-F5344CB8AC3E}">
        <p14:creationId xmlns:p14="http://schemas.microsoft.com/office/powerpoint/2010/main" val="37933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BAF7F-3848-BCA1-4E1B-6D170D5D8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4DBE6F-B0E6-2781-7B47-5ECDFAF284D5}"/>
              </a:ext>
            </a:extLst>
          </p:cNvPr>
          <p:cNvSpPr>
            <a:spLocks noGrp="1"/>
          </p:cNvSpPr>
          <p:nvPr>
            <p:ph type="title"/>
          </p:nvPr>
        </p:nvSpPr>
        <p:spPr>
          <a:xfrm>
            <a:off x="491525" y="396000"/>
            <a:ext cx="8172000" cy="576000"/>
          </a:xfrm>
        </p:spPr>
        <p:txBody>
          <a:bodyPr anchor="t">
            <a:normAutofit/>
          </a:bodyPr>
          <a:lstStyle/>
          <a:p>
            <a:r>
              <a:rPr lang="nl-NL" sz="2400" dirty="0"/>
              <a:t>Wanneer kunnen onderzoeken gedaan worden?</a:t>
            </a:r>
          </a:p>
        </p:txBody>
      </p:sp>
      <p:graphicFrame>
        <p:nvGraphicFramePr>
          <p:cNvPr id="5" name="Content Placeholder 2">
            <a:extLst>
              <a:ext uri="{FF2B5EF4-FFF2-40B4-BE49-F238E27FC236}">
                <a16:creationId xmlns:a16="http://schemas.microsoft.com/office/drawing/2014/main" id="{88C8E5D3-8A9B-6291-8374-2DA7CC66F7BF}"/>
              </a:ext>
            </a:extLst>
          </p:cNvPr>
          <p:cNvGraphicFramePr>
            <a:graphicFrameLocks noGrp="1"/>
          </p:cNvGraphicFramePr>
          <p:nvPr>
            <p:ph idx="1"/>
            <p:extLst>
              <p:ext uri="{D42A27DB-BD31-4B8C-83A1-F6EECF244321}">
                <p14:modId xmlns:p14="http://schemas.microsoft.com/office/powerpoint/2010/main" val="2995282672"/>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066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07EB7-E61F-7C2F-36EB-AB14377874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4C433-0E87-C12A-B714-65A4C12464D2}"/>
              </a:ext>
            </a:extLst>
          </p:cNvPr>
          <p:cNvSpPr>
            <a:spLocks noGrp="1"/>
          </p:cNvSpPr>
          <p:nvPr>
            <p:ph type="title"/>
          </p:nvPr>
        </p:nvSpPr>
        <p:spPr>
          <a:xfrm>
            <a:off x="491525" y="396000"/>
            <a:ext cx="8172000" cy="576000"/>
          </a:xfrm>
        </p:spPr>
        <p:txBody>
          <a:bodyPr anchor="t">
            <a:normAutofit/>
          </a:bodyPr>
          <a:lstStyle/>
          <a:p>
            <a:r>
              <a:rPr lang="nl-NL" sz="2400" dirty="0"/>
              <a:t>Wanneer kunnen onderzoeken gedaan worden?</a:t>
            </a:r>
          </a:p>
        </p:txBody>
      </p:sp>
      <p:graphicFrame>
        <p:nvGraphicFramePr>
          <p:cNvPr id="5" name="Content Placeholder 2">
            <a:extLst>
              <a:ext uri="{FF2B5EF4-FFF2-40B4-BE49-F238E27FC236}">
                <a16:creationId xmlns:a16="http://schemas.microsoft.com/office/drawing/2014/main" id="{C2FC68E2-3C08-866F-FBE0-B52932CE616C}"/>
              </a:ext>
            </a:extLst>
          </p:cNvPr>
          <p:cNvGraphicFramePr>
            <a:graphicFrameLocks noGrp="1"/>
          </p:cNvGraphicFramePr>
          <p:nvPr>
            <p:ph idx="1"/>
            <p:extLst>
              <p:ext uri="{D42A27DB-BD31-4B8C-83A1-F6EECF244321}">
                <p14:modId xmlns:p14="http://schemas.microsoft.com/office/powerpoint/2010/main" val="3232980581"/>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1BCBB85-E50F-AE73-E0CF-03D487477EE2}"/>
              </a:ext>
            </a:extLst>
          </p:cNvPr>
          <p:cNvPicPr>
            <a:picLocks noChangeAspect="1"/>
          </p:cNvPicPr>
          <p:nvPr/>
        </p:nvPicPr>
        <p:blipFill>
          <a:blip r:embed="rId8"/>
          <a:stretch>
            <a:fillRect/>
          </a:stretch>
        </p:blipFill>
        <p:spPr>
          <a:xfrm>
            <a:off x="7798757" y="1028615"/>
            <a:ext cx="670618" cy="670618"/>
          </a:xfrm>
          <a:prstGeom prst="rect">
            <a:avLst/>
          </a:prstGeom>
        </p:spPr>
      </p:pic>
      <p:pic>
        <p:nvPicPr>
          <p:cNvPr id="4" name="Picture 3">
            <a:extLst>
              <a:ext uri="{FF2B5EF4-FFF2-40B4-BE49-F238E27FC236}">
                <a16:creationId xmlns:a16="http://schemas.microsoft.com/office/drawing/2014/main" id="{FB020136-F612-FD42-DCFB-29D34659770A}"/>
              </a:ext>
            </a:extLst>
          </p:cNvPr>
          <p:cNvPicPr>
            <a:picLocks noChangeAspect="1"/>
          </p:cNvPicPr>
          <p:nvPr/>
        </p:nvPicPr>
        <p:blipFill>
          <a:blip r:embed="rId8"/>
          <a:stretch>
            <a:fillRect/>
          </a:stretch>
        </p:blipFill>
        <p:spPr>
          <a:xfrm>
            <a:off x="7798757" y="1901132"/>
            <a:ext cx="670618" cy="670618"/>
          </a:xfrm>
          <a:prstGeom prst="rect">
            <a:avLst/>
          </a:prstGeom>
        </p:spPr>
      </p:pic>
      <p:pic>
        <p:nvPicPr>
          <p:cNvPr id="6" name="Picture 5">
            <a:extLst>
              <a:ext uri="{FF2B5EF4-FFF2-40B4-BE49-F238E27FC236}">
                <a16:creationId xmlns:a16="http://schemas.microsoft.com/office/drawing/2014/main" id="{BB8DFC89-FE0B-D275-9368-D0272A2D2A04}"/>
              </a:ext>
            </a:extLst>
          </p:cNvPr>
          <p:cNvPicPr>
            <a:picLocks noChangeAspect="1"/>
          </p:cNvPicPr>
          <p:nvPr/>
        </p:nvPicPr>
        <p:blipFill>
          <a:blip r:embed="rId8"/>
          <a:stretch>
            <a:fillRect/>
          </a:stretch>
        </p:blipFill>
        <p:spPr>
          <a:xfrm>
            <a:off x="7798757" y="2773649"/>
            <a:ext cx="670618" cy="670618"/>
          </a:xfrm>
          <a:prstGeom prst="rect">
            <a:avLst/>
          </a:prstGeom>
        </p:spPr>
      </p:pic>
      <p:pic>
        <p:nvPicPr>
          <p:cNvPr id="7" name="Picture 6">
            <a:extLst>
              <a:ext uri="{FF2B5EF4-FFF2-40B4-BE49-F238E27FC236}">
                <a16:creationId xmlns:a16="http://schemas.microsoft.com/office/drawing/2014/main" id="{577CBE03-5761-16CB-1FBB-8A7928D01029}"/>
              </a:ext>
            </a:extLst>
          </p:cNvPr>
          <p:cNvPicPr>
            <a:picLocks noChangeAspect="1"/>
          </p:cNvPicPr>
          <p:nvPr/>
        </p:nvPicPr>
        <p:blipFill>
          <a:blip r:embed="rId8"/>
          <a:stretch>
            <a:fillRect/>
          </a:stretch>
        </p:blipFill>
        <p:spPr>
          <a:xfrm>
            <a:off x="7798757" y="3646166"/>
            <a:ext cx="670618" cy="670618"/>
          </a:xfrm>
          <a:prstGeom prst="rect">
            <a:avLst/>
          </a:prstGeom>
        </p:spPr>
      </p:pic>
    </p:spTree>
    <p:extLst>
      <p:ext uri="{BB962C8B-B14F-4D97-AF65-F5344CB8AC3E}">
        <p14:creationId xmlns:p14="http://schemas.microsoft.com/office/powerpoint/2010/main" val="37387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99E8B-5FB4-3F8B-8DD8-267BBF35A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4D8106-30F8-56D0-4544-7B75490E2956}"/>
              </a:ext>
            </a:extLst>
          </p:cNvPr>
          <p:cNvSpPr>
            <a:spLocks noGrp="1"/>
          </p:cNvSpPr>
          <p:nvPr>
            <p:ph type="title"/>
          </p:nvPr>
        </p:nvSpPr>
        <p:spPr>
          <a:xfrm>
            <a:off x="491525" y="396000"/>
            <a:ext cx="8172000" cy="576000"/>
          </a:xfrm>
        </p:spPr>
        <p:txBody>
          <a:bodyPr anchor="t">
            <a:normAutofit/>
          </a:bodyPr>
          <a:lstStyle/>
          <a:p>
            <a:r>
              <a:rPr lang="nl-NL" sz="2400" dirty="0"/>
              <a:t>Waarom kun je onderzoek doen?</a:t>
            </a:r>
          </a:p>
        </p:txBody>
      </p:sp>
      <p:graphicFrame>
        <p:nvGraphicFramePr>
          <p:cNvPr id="5" name="Content Placeholder 2">
            <a:extLst>
              <a:ext uri="{FF2B5EF4-FFF2-40B4-BE49-F238E27FC236}">
                <a16:creationId xmlns:a16="http://schemas.microsoft.com/office/drawing/2014/main" id="{A0DCCA6D-5865-197B-E550-BCF4A40C03B6}"/>
              </a:ext>
            </a:extLst>
          </p:cNvPr>
          <p:cNvGraphicFramePr>
            <a:graphicFrameLocks noGrp="1"/>
          </p:cNvGraphicFramePr>
          <p:nvPr>
            <p:ph idx="1"/>
            <p:extLst>
              <p:ext uri="{D42A27DB-BD31-4B8C-83A1-F6EECF244321}">
                <p14:modId xmlns:p14="http://schemas.microsoft.com/office/powerpoint/2010/main" val="2413760766"/>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967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80CD2-3E59-21BC-97FA-C2F5088F7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E8F008-078A-5702-3AB1-F383853B66D6}"/>
              </a:ext>
            </a:extLst>
          </p:cNvPr>
          <p:cNvSpPr>
            <a:spLocks noGrp="1"/>
          </p:cNvSpPr>
          <p:nvPr>
            <p:ph type="title"/>
          </p:nvPr>
        </p:nvSpPr>
        <p:spPr>
          <a:xfrm>
            <a:off x="491525" y="396000"/>
            <a:ext cx="8172000" cy="576000"/>
          </a:xfrm>
        </p:spPr>
        <p:txBody>
          <a:bodyPr anchor="t">
            <a:normAutofit/>
          </a:bodyPr>
          <a:lstStyle/>
          <a:p>
            <a:r>
              <a:rPr lang="nl-NL" sz="2400" dirty="0"/>
              <a:t>Waarom kun je onderzoek doen?</a:t>
            </a:r>
          </a:p>
        </p:txBody>
      </p:sp>
      <p:graphicFrame>
        <p:nvGraphicFramePr>
          <p:cNvPr id="5" name="Content Placeholder 2">
            <a:extLst>
              <a:ext uri="{FF2B5EF4-FFF2-40B4-BE49-F238E27FC236}">
                <a16:creationId xmlns:a16="http://schemas.microsoft.com/office/drawing/2014/main" id="{0E1FF109-99DD-9A4C-3F0B-A7361C22F716}"/>
              </a:ext>
            </a:extLst>
          </p:cNvPr>
          <p:cNvGraphicFramePr>
            <a:graphicFrameLocks noGrp="1"/>
          </p:cNvGraphicFramePr>
          <p:nvPr>
            <p:ph idx="1"/>
            <p:extLst>
              <p:ext uri="{D42A27DB-BD31-4B8C-83A1-F6EECF244321}">
                <p14:modId xmlns:p14="http://schemas.microsoft.com/office/powerpoint/2010/main" val="4078112227"/>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372901D-8623-9C40-D863-511577B701AE}"/>
              </a:ext>
            </a:extLst>
          </p:cNvPr>
          <p:cNvPicPr>
            <a:picLocks noChangeAspect="1"/>
          </p:cNvPicPr>
          <p:nvPr/>
        </p:nvPicPr>
        <p:blipFill>
          <a:blip r:embed="rId8"/>
          <a:stretch>
            <a:fillRect/>
          </a:stretch>
        </p:blipFill>
        <p:spPr>
          <a:xfrm>
            <a:off x="7791933" y="972000"/>
            <a:ext cx="670618" cy="670618"/>
          </a:xfrm>
          <a:prstGeom prst="rect">
            <a:avLst/>
          </a:prstGeom>
        </p:spPr>
      </p:pic>
      <p:pic>
        <p:nvPicPr>
          <p:cNvPr id="4" name="Picture 3">
            <a:extLst>
              <a:ext uri="{FF2B5EF4-FFF2-40B4-BE49-F238E27FC236}">
                <a16:creationId xmlns:a16="http://schemas.microsoft.com/office/drawing/2014/main" id="{7E513CF8-F7CA-18B2-0802-28F638CD3C7E}"/>
              </a:ext>
            </a:extLst>
          </p:cNvPr>
          <p:cNvPicPr>
            <a:picLocks noChangeAspect="1"/>
          </p:cNvPicPr>
          <p:nvPr/>
        </p:nvPicPr>
        <p:blipFill>
          <a:blip r:embed="rId8"/>
          <a:stretch>
            <a:fillRect/>
          </a:stretch>
        </p:blipFill>
        <p:spPr>
          <a:xfrm>
            <a:off x="7791933" y="1901132"/>
            <a:ext cx="670618" cy="670618"/>
          </a:xfrm>
          <a:prstGeom prst="rect">
            <a:avLst/>
          </a:prstGeom>
        </p:spPr>
      </p:pic>
      <p:pic>
        <p:nvPicPr>
          <p:cNvPr id="6" name="Picture 5">
            <a:extLst>
              <a:ext uri="{FF2B5EF4-FFF2-40B4-BE49-F238E27FC236}">
                <a16:creationId xmlns:a16="http://schemas.microsoft.com/office/drawing/2014/main" id="{59E0BABE-826E-4767-3203-39DA3175CB24}"/>
              </a:ext>
            </a:extLst>
          </p:cNvPr>
          <p:cNvPicPr>
            <a:picLocks noChangeAspect="1"/>
          </p:cNvPicPr>
          <p:nvPr/>
        </p:nvPicPr>
        <p:blipFill>
          <a:blip r:embed="rId8"/>
          <a:stretch>
            <a:fillRect/>
          </a:stretch>
        </p:blipFill>
        <p:spPr>
          <a:xfrm>
            <a:off x="7791933" y="2775032"/>
            <a:ext cx="670618" cy="670618"/>
          </a:xfrm>
          <a:prstGeom prst="rect">
            <a:avLst/>
          </a:prstGeom>
        </p:spPr>
      </p:pic>
      <p:pic>
        <p:nvPicPr>
          <p:cNvPr id="7" name="Picture 6">
            <a:extLst>
              <a:ext uri="{FF2B5EF4-FFF2-40B4-BE49-F238E27FC236}">
                <a16:creationId xmlns:a16="http://schemas.microsoft.com/office/drawing/2014/main" id="{659B4DA5-1784-7463-CBA0-2CC828FE1A1A}"/>
              </a:ext>
            </a:extLst>
          </p:cNvPr>
          <p:cNvPicPr>
            <a:picLocks noChangeAspect="1"/>
          </p:cNvPicPr>
          <p:nvPr/>
        </p:nvPicPr>
        <p:blipFill>
          <a:blip r:embed="rId8"/>
          <a:stretch>
            <a:fillRect/>
          </a:stretch>
        </p:blipFill>
        <p:spPr>
          <a:xfrm>
            <a:off x="7791933" y="3648932"/>
            <a:ext cx="670618" cy="670618"/>
          </a:xfrm>
          <a:prstGeom prst="rect">
            <a:avLst/>
          </a:prstGeom>
        </p:spPr>
      </p:pic>
    </p:spTree>
    <p:extLst>
      <p:ext uri="{BB962C8B-B14F-4D97-AF65-F5344CB8AC3E}">
        <p14:creationId xmlns:p14="http://schemas.microsoft.com/office/powerpoint/2010/main" val="73350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A1A70-049D-46B9-2B9D-10C6AE5BEB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4FF12B-C02C-A9D9-2BCE-246193FC2F7F}"/>
              </a:ext>
            </a:extLst>
          </p:cNvPr>
          <p:cNvSpPr>
            <a:spLocks noGrp="1"/>
          </p:cNvSpPr>
          <p:nvPr>
            <p:ph type="title"/>
          </p:nvPr>
        </p:nvSpPr>
        <p:spPr>
          <a:xfrm>
            <a:off x="491525" y="396000"/>
            <a:ext cx="8172000" cy="576000"/>
          </a:xfrm>
        </p:spPr>
        <p:txBody>
          <a:bodyPr anchor="t">
            <a:noAutofit/>
          </a:bodyPr>
          <a:lstStyle/>
          <a:p>
            <a:r>
              <a:rPr lang="nl-NL" sz="2400" dirty="0"/>
              <a:t>Wat betekent het als een onderzoek wordt herhaald door andere wetenschappers? </a:t>
            </a:r>
          </a:p>
        </p:txBody>
      </p:sp>
      <p:graphicFrame>
        <p:nvGraphicFramePr>
          <p:cNvPr id="5" name="Content Placeholder 2">
            <a:extLst>
              <a:ext uri="{FF2B5EF4-FFF2-40B4-BE49-F238E27FC236}">
                <a16:creationId xmlns:a16="http://schemas.microsoft.com/office/drawing/2014/main" id="{13811644-CAC1-0551-842A-2A577A4FCD40}"/>
              </a:ext>
            </a:extLst>
          </p:cNvPr>
          <p:cNvGraphicFramePr>
            <a:graphicFrameLocks noGrp="1"/>
          </p:cNvGraphicFramePr>
          <p:nvPr>
            <p:ph idx="1"/>
            <p:extLst>
              <p:ext uri="{D42A27DB-BD31-4B8C-83A1-F6EECF244321}">
                <p14:modId xmlns:p14="http://schemas.microsoft.com/office/powerpoint/2010/main" val="4160958652"/>
              </p:ext>
            </p:extLst>
          </p:nvPr>
        </p:nvGraphicFramePr>
        <p:xfrm>
          <a:off x="491524" y="1235122"/>
          <a:ext cx="8172000" cy="3084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54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F26660-4706-0238-CE5B-72CBB2BE7CAF}"/>
              </a:ext>
            </a:extLst>
          </p:cNvPr>
          <p:cNvPicPr>
            <a:picLocks noChangeAspect="1"/>
          </p:cNvPicPr>
          <p:nvPr/>
        </p:nvPicPr>
        <p:blipFill>
          <a:blip r:embed="rId3"/>
          <a:stretch>
            <a:fillRect/>
          </a:stretch>
        </p:blipFill>
        <p:spPr>
          <a:xfrm>
            <a:off x="0" y="0"/>
            <a:ext cx="9143999" cy="5143500"/>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p:txBody>
          <a:bodyPr/>
          <a:lstStyle/>
          <a:p>
            <a:r>
              <a:rPr lang="nl-NL" dirty="0"/>
              <a:t>Wat is onderzoek doen?</a:t>
            </a:r>
          </a:p>
        </p:txBody>
      </p:sp>
      <p:sp>
        <p:nvSpPr>
          <p:cNvPr id="5" name="Ondertitel 4">
            <a:extLst>
              <a:ext uri="{FF2B5EF4-FFF2-40B4-BE49-F238E27FC236}">
                <a16:creationId xmlns:a16="http://schemas.microsoft.com/office/drawing/2014/main" id="{20E6B4F2-0EF2-7340-A992-AA6AB0333B03}"/>
              </a:ext>
            </a:extLst>
          </p:cNvPr>
          <p:cNvSpPr>
            <a:spLocks noGrp="1"/>
          </p:cNvSpPr>
          <p:nvPr>
            <p:ph type="subTitle" idx="1"/>
          </p:nvPr>
        </p:nvSpPr>
        <p:spPr/>
        <p:txBody>
          <a:bodyPr/>
          <a:lstStyle/>
          <a:p>
            <a:r>
              <a:rPr lang="nl-NL" dirty="0"/>
              <a:t> </a:t>
            </a:r>
          </a:p>
        </p:txBody>
      </p:sp>
      <p:sp>
        <p:nvSpPr>
          <p:cNvPr id="3" name="TextBox 2">
            <a:extLst>
              <a:ext uri="{FF2B5EF4-FFF2-40B4-BE49-F238E27FC236}">
                <a16:creationId xmlns:a16="http://schemas.microsoft.com/office/drawing/2014/main" id="{20AD869B-7932-D855-88D5-FC9CF68465C3}"/>
              </a:ext>
            </a:extLst>
          </p:cNvPr>
          <p:cNvSpPr txBox="1"/>
          <p:nvPr/>
        </p:nvSpPr>
        <p:spPr>
          <a:xfrm>
            <a:off x="7063413" y="-7275"/>
            <a:ext cx="2332585" cy="215444"/>
          </a:xfrm>
          <a:prstGeom prst="rect">
            <a:avLst/>
          </a:prstGeom>
          <a:noFill/>
        </p:spPr>
        <p:txBody>
          <a:bodyPr wrap="square" rtlCol="0">
            <a:spAutoFit/>
          </a:bodyPr>
          <a:lstStyle/>
          <a:p>
            <a:r>
              <a:rPr lang="en-US" sz="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Erasmus University Rotterdam  - Arie </a:t>
            </a:r>
            <a:r>
              <a:rPr lang="en-US" sz="8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Kers</a:t>
            </a:r>
            <a:endParaRPr lang="nl-NL" sz="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0D0C7-ACCD-8A08-C3C7-CACF0B5FF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19BF4-4264-988C-C19F-9D004B574250}"/>
              </a:ext>
            </a:extLst>
          </p:cNvPr>
          <p:cNvSpPr>
            <a:spLocks noGrp="1"/>
          </p:cNvSpPr>
          <p:nvPr>
            <p:ph type="title"/>
          </p:nvPr>
        </p:nvSpPr>
        <p:spPr>
          <a:xfrm>
            <a:off x="491525" y="396000"/>
            <a:ext cx="8172000" cy="576000"/>
          </a:xfrm>
        </p:spPr>
        <p:txBody>
          <a:bodyPr anchor="t">
            <a:noAutofit/>
          </a:bodyPr>
          <a:lstStyle/>
          <a:p>
            <a:r>
              <a:rPr lang="nl-NL" sz="2400" dirty="0"/>
              <a:t>Wat betekent het als een onderzoek wordt herhaald door andere wetenschappers? </a:t>
            </a:r>
          </a:p>
        </p:txBody>
      </p:sp>
      <p:graphicFrame>
        <p:nvGraphicFramePr>
          <p:cNvPr id="5" name="Content Placeholder 2">
            <a:extLst>
              <a:ext uri="{FF2B5EF4-FFF2-40B4-BE49-F238E27FC236}">
                <a16:creationId xmlns:a16="http://schemas.microsoft.com/office/drawing/2014/main" id="{A78BA572-A64E-30D5-A4A3-7BF63BDD695B}"/>
              </a:ext>
            </a:extLst>
          </p:cNvPr>
          <p:cNvGraphicFramePr>
            <a:graphicFrameLocks noGrp="1"/>
          </p:cNvGraphicFramePr>
          <p:nvPr>
            <p:ph idx="1"/>
            <p:extLst>
              <p:ext uri="{D42A27DB-BD31-4B8C-83A1-F6EECF244321}">
                <p14:modId xmlns:p14="http://schemas.microsoft.com/office/powerpoint/2010/main" val="2587030824"/>
              </p:ext>
            </p:extLst>
          </p:nvPr>
        </p:nvGraphicFramePr>
        <p:xfrm>
          <a:off x="491524" y="1289713"/>
          <a:ext cx="8172000" cy="3029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22193A5-49C3-623B-52C5-A219B2B5172E}"/>
              </a:ext>
            </a:extLst>
          </p:cNvPr>
          <p:cNvPicPr>
            <a:picLocks noChangeAspect="1"/>
          </p:cNvPicPr>
          <p:nvPr/>
        </p:nvPicPr>
        <p:blipFill>
          <a:blip r:embed="rId8"/>
          <a:stretch>
            <a:fillRect/>
          </a:stretch>
        </p:blipFill>
        <p:spPr>
          <a:xfrm>
            <a:off x="7812405" y="3613961"/>
            <a:ext cx="670618" cy="670618"/>
          </a:xfrm>
          <a:prstGeom prst="rect">
            <a:avLst/>
          </a:prstGeom>
        </p:spPr>
      </p:pic>
    </p:spTree>
    <p:extLst>
      <p:ext uri="{BB962C8B-B14F-4D97-AF65-F5344CB8AC3E}">
        <p14:creationId xmlns:p14="http://schemas.microsoft.com/office/powerpoint/2010/main" val="373315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118CD-E905-5B98-7413-EAD014067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7B710-9C14-02F0-7824-530E712146CE}"/>
              </a:ext>
            </a:extLst>
          </p:cNvPr>
          <p:cNvSpPr>
            <a:spLocks noGrp="1"/>
          </p:cNvSpPr>
          <p:nvPr>
            <p:ph type="title"/>
          </p:nvPr>
        </p:nvSpPr>
        <p:spPr>
          <a:xfrm>
            <a:off x="491525" y="396000"/>
            <a:ext cx="8172000" cy="576000"/>
          </a:xfrm>
        </p:spPr>
        <p:txBody>
          <a:bodyPr anchor="t">
            <a:normAutofit/>
          </a:bodyPr>
          <a:lstStyle/>
          <a:p>
            <a:r>
              <a:rPr lang="nl-NL" sz="2400" dirty="0"/>
              <a:t>Hoe kun je onderzoek doen?</a:t>
            </a:r>
          </a:p>
        </p:txBody>
      </p:sp>
      <p:graphicFrame>
        <p:nvGraphicFramePr>
          <p:cNvPr id="5" name="Content Placeholder 2">
            <a:extLst>
              <a:ext uri="{FF2B5EF4-FFF2-40B4-BE49-F238E27FC236}">
                <a16:creationId xmlns:a16="http://schemas.microsoft.com/office/drawing/2014/main" id="{BBF02FDF-0ABB-8DF4-E701-E67FF2DD758A}"/>
              </a:ext>
            </a:extLst>
          </p:cNvPr>
          <p:cNvGraphicFramePr>
            <a:graphicFrameLocks noGrp="1"/>
          </p:cNvGraphicFramePr>
          <p:nvPr>
            <p:ph idx="1"/>
            <p:extLst>
              <p:ext uri="{D42A27DB-BD31-4B8C-83A1-F6EECF244321}">
                <p14:modId xmlns:p14="http://schemas.microsoft.com/office/powerpoint/2010/main" val="573226646"/>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838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88B95-20F9-6A78-B76C-1F2B858C65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A6FFC-9ED5-43AE-018F-A7394DE07606}"/>
              </a:ext>
            </a:extLst>
          </p:cNvPr>
          <p:cNvSpPr>
            <a:spLocks noGrp="1"/>
          </p:cNvSpPr>
          <p:nvPr>
            <p:ph type="title"/>
          </p:nvPr>
        </p:nvSpPr>
        <p:spPr>
          <a:xfrm>
            <a:off x="491525" y="396000"/>
            <a:ext cx="8172000" cy="576000"/>
          </a:xfrm>
        </p:spPr>
        <p:txBody>
          <a:bodyPr anchor="t">
            <a:normAutofit/>
          </a:bodyPr>
          <a:lstStyle/>
          <a:p>
            <a:r>
              <a:rPr lang="nl-NL" sz="2400" dirty="0"/>
              <a:t>Hoe kun je onderzoek doen?</a:t>
            </a:r>
          </a:p>
        </p:txBody>
      </p:sp>
      <p:graphicFrame>
        <p:nvGraphicFramePr>
          <p:cNvPr id="5" name="Content Placeholder 2">
            <a:extLst>
              <a:ext uri="{FF2B5EF4-FFF2-40B4-BE49-F238E27FC236}">
                <a16:creationId xmlns:a16="http://schemas.microsoft.com/office/drawing/2014/main" id="{DAE3DB77-BE14-D32F-8653-F8A63410D0C6}"/>
              </a:ext>
            </a:extLst>
          </p:cNvPr>
          <p:cNvGraphicFramePr>
            <a:graphicFrameLocks noGrp="1"/>
          </p:cNvGraphicFramePr>
          <p:nvPr>
            <p:ph idx="1"/>
            <p:extLst>
              <p:ext uri="{D42A27DB-BD31-4B8C-83A1-F6EECF244321}">
                <p14:modId xmlns:p14="http://schemas.microsoft.com/office/powerpoint/2010/main" val="2130763107"/>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DB09524-66DD-82C7-86F6-2A0E93FF5288}"/>
              </a:ext>
            </a:extLst>
          </p:cNvPr>
          <p:cNvPicPr>
            <a:picLocks noChangeAspect="1"/>
          </p:cNvPicPr>
          <p:nvPr/>
        </p:nvPicPr>
        <p:blipFill>
          <a:blip r:embed="rId8"/>
          <a:stretch>
            <a:fillRect/>
          </a:stretch>
        </p:blipFill>
        <p:spPr>
          <a:xfrm>
            <a:off x="7791932" y="1028614"/>
            <a:ext cx="670618" cy="670618"/>
          </a:xfrm>
          <a:prstGeom prst="rect">
            <a:avLst/>
          </a:prstGeom>
        </p:spPr>
      </p:pic>
      <p:pic>
        <p:nvPicPr>
          <p:cNvPr id="4" name="Picture 3">
            <a:extLst>
              <a:ext uri="{FF2B5EF4-FFF2-40B4-BE49-F238E27FC236}">
                <a16:creationId xmlns:a16="http://schemas.microsoft.com/office/drawing/2014/main" id="{A6BA646D-EDAB-3A43-C574-441029D274A2}"/>
              </a:ext>
            </a:extLst>
          </p:cNvPr>
          <p:cNvPicPr>
            <a:picLocks noChangeAspect="1"/>
          </p:cNvPicPr>
          <p:nvPr/>
        </p:nvPicPr>
        <p:blipFill>
          <a:blip r:embed="rId8"/>
          <a:stretch>
            <a:fillRect/>
          </a:stretch>
        </p:blipFill>
        <p:spPr>
          <a:xfrm>
            <a:off x="7791932" y="1901132"/>
            <a:ext cx="670618" cy="670618"/>
          </a:xfrm>
          <a:prstGeom prst="rect">
            <a:avLst/>
          </a:prstGeom>
        </p:spPr>
      </p:pic>
      <p:pic>
        <p:nvPicPr>
          <p:cNvPr id="6" name="Picture 5">
            <a:extLst>
              <a:ext uri="{FF2B5EF4-FFF2-40B4-BE49-F238E27FC236}">
                <a16:creationId xmlns:a16="http://schemas.microsoft.com/office/drawing/2014/main" id="{285D08FF-7ECD-04A6-93ED-47E130DF323E}"/>
              </a:ext>
            </a:extLst>
          </p:cNvPr>
          <p:cNvPicPr>
            <a:picLocks noChangeAspect="1"/>
          </p:cNvPicPr>
          <p:nvPr/>
        </p:nvPicPr>
        <p:blipFill>
          <a:blip r:embed="rId8"/>
          <a:stretch>
            <a:fillRect/>
          </a:stretch>
        </p:blipFill>
        <p:spPr>
          <a:xfrm>
            <a:off x="7791932" y="2775032"/>
            <a:ext cx="670618" cy="670618"/>
          </a:xfrm>
          <a:prstGeom prst="rect">
            <a:avLst/>
          </a:prstGeom>
        </p:spPr>
      </p:pic>
      <p:pic>
        <p:nvPicPr>
          <p:cNvPr id="7" name="Picture 6">
            <a:extLst>
              <a:ext uri="{FF2B5EF4-FFF2-40B4-BE49-F238E27FC236}">
                <a16:creationId xmlns:a16="http://schemas.microsoft.com/office/drawing/2014/main" id="{8F0FA868-2C27-E5E5-BDBD-00B6AAF2B8BA}"/>
              </a:ext>
            </a:extLst>
          </p:cNvPr>
          <p:cNvPicPr>
            <a:picLocks noChangeAspect="1"/>
          </p:cNvPicPr>
          <p:nvPr/>
        </p:nvPicPr>
        <p:blipFill>
          <a:blip r:embed="rId8"/>
          <a:stretch>
            <a:fillRect/>
          </a:stretch>
        </p:blipFill>
        <p:spPr>
          <a:xfrm>
            <a:off x="7791932" y="3648079"/>
            <a:ext cx="670618" cy="670618"/>
          </a:xfrm>
          <a:prstGeom prst="rect">
            <a:avLst/>
          </a:prstGeom>
        </p:spPr>
      </p:pic>
    </p:spTree>
    <p:extLst>
      <p:ext uri="{BB962C8B-B14F-4D97-AF65-F5344CB8AC3E}">
        <p14:creationId xmlns:p14="http://schemas.microsoft.com/office/powerpoint/2010/main" val="233428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5D806-77AD-72FB-7BC8-C5B7D846C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83F35-DB27-A2CE-E8FD-352BCE397E28}"/>
              </a:ext>
            </a:extLst>
          </p:cNvPr>
          <p:cNvSpPr>
            <a:spLocks noGrp="1"/>
          </p:cNvSpPr>
          <p:nvPr>
            <p:ph type="title"/>
          </p:nvPr>
        </p:nvSpPr>
        <p:spPr>
          <a:xfrm>
            <a:off x="491525" y="396000"/>
            <a:ext cx="8172000" cy="576000"/>
          </a:xfrm>
        </p:spPr>
        <p:txBody>
          <a:bodyPr anchor="t">
            <a:normAutofit/>
          </a:bodyPr>
          <a:lstStyle/>
          <a:p>
            <a:r>
              <a:rPr lang="nl-NL" sz="2400" dirty="0"/>
              <a:t>Wie kan wetenschappelijk onderzoek doen?</a:t>
            </a:r>
          </a:p>
        </p:txBody>
      </p:sp>
      <p:graphicFrame>
        <p:nvGraphicFramePr>
          <p:cNvPr id="5" name="Content Placeholder 2">
            <a:extLst>
              <a:ext uri="{FF2B5EF4-FFF2-40B4-BE49-F238E27FC236}">
                <a16:creationId xmlns:a16="http://schemas.microsoft.com/office/drawing/2014/main" id="{5D0F7221-6FEA-C978-E5DE-A55C4353F25B}"/>
              </a:ext>
            </a:extLst>
          </p:cNvPr>
          <p:cNvGraphicFramePr>
            <a:graphicFrameLocks noGrp="1"/>
          </p:cNvGraphicFramePr>
          <p:nvPr>
            <p:ph idx="1"/>
            <p:extLst>
              <p:ext uri="{D42A27DB-BD31-4B8C-83A1-F6EECF244321}">
                <p14:modId xmlns:p14="http://schemas.microsoft.com/office/powerpoint/2010/main" val="3994525169"/>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695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BC29-7418-9D88-50FD-1BA8986922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5E97E8-0B71-3EAA-BB2A-3024483BA32B}"/>
              </a:ext>
            </a:extLst>
          </p:cNvPr>
          <p:cNvSpPr>
            <a:spLocks noGrp="1"/>
          </p:cNvSpPr>
          <p:nvPr>
            <p:ph type="title"/>
          </p:nvPr>
        </p:nvSpPr>
        <p:spPr>
          <a:xfrm>
            <a:off x="491525" y="396000"/>
            <a:ext cx="8172000" cy="576000"/>
          </a:xfrm>
        </p:spPr>
        <p:txBody>
          <a:bodyPr anchor="t">
            <a:normAutofit/>
          </a:bodyPr>
          <a:lstStyle/>
          <a:p>
            <a:r>
              <a:rPr lang="nl-NL" sz="2400" dirty="0"/>
              <a:t>Wie kan wetenschappelijk onderzoek doen?</a:t>
            </a:r>
          </a:p>
        </p:txBody>
      </p:sp>
      <p:graphicFrame>
        <p:nvGraphicFramePr>
          <p:cNvPr id="5" name="Content Placeholder 2">
            <a:extLst>
              <a:ext uri="{FF2B5EF4-FFF2-40B4-BE49-F238E27FC236}">
                <a16:creationId xmlns:a16="http://schemas.microsoft.com/office/drawing/2014/main" id="{5D918E89-238B-190D-FC34-8A8DC19EAE0F}"/>
              </a:ext>
            </a:extLst>
          </p:cNvPr>
          <p:cNvGraphicFramePr>
            <a:graphicFrameLocks noGrp="1"/>
          </p:cNvGraphicFramePr>
          <p:nvPr>
            <p:ph idx="1"/>
            <p:extLst>
              <p:ext uri="{D42A27DB-BD31-4B8C-83A1-F6EECF244321}">
                <p14:modId xmlns:p14="http://schemas.microsoft.com/office/powerpoint/2010/main" val="1406448352"/>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6826345-B4F4-4BBB-5F34-DAA5DF45AD9C}"/>
              </a:ext>
            </a:extLst>
          </p:cNvPr>
          <p:cNvPicPr>
            <a:picLocks noChangeAspect="1"/>
          </p:cNvPicPr>
          <p:nvPr/>
        </p:nvPicPr>
        <p:blipFill>
          <a:blip r:embed="rId8"/>
          <a:stretch>
            <a:fillRect/>
          </a:stretch>
        </p:blipFill>
        <p:spPr>
          <a:xfrm>
            <a:off x="7860171" y="2727761"/>
            <a:ext cx="670618" cy="670618"/>
          </a:xfrm>
          <a:prstGeom prst="rect">
            <a:avLst/>
          </a:prstGeom>
        </p:spPr>
      </p:pic>
    </p:spTree>
    <p:extLst>
      <p:ext uri="{BB962C8B-B14F-4D97-AF65-F5344CB8AC3E}">
        <p14:creationId xmlns:p14="http://schemas.microsoft.com/office/powerpoint/2010/main" val="400943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00C5E8-D480-5E4A-53FA-A979968E81B7}"/>
              </a:ext>
            </a:extLst>
          </p:cNvPr>
          <p:cNvPicPr>
            <a:picLocks noChangeAspect="1"/>
          </p:cNvPicPr>
          <p:nvPr/>
        </p:nvPicPr>
        <p:blipFill>
          <a:blip r:embed="rId3"/>
          <a:srcRect t="6293" r="827" b="7748"/>
          <a:stretch/>
        </p:blipFill>
        <p:spPr>
          <a:xfrm>
            <a:off x="0" y="0"/>
            <a:ext cx="9144000" cy="5143500"/>
          </a:xfrm>
          <a:prstGeom prst="rect">
            <a:avLst/>
          </a:prstGeom>
        </p:spPr>
      </p:pic>
      <p:sp>
        <p:nvSpPr>
          <p:cNvPr id="2" name="Text Placeholder 1">
            <a:extLst>
              <a:ext uri="{FF2B5EF4-FFF2-40B4-BE49-F238E27FC236}">
                <a16:creationId xmlns:a16="http://schemas.microsoft.com/office/drawing/2014/main" id="{B44EEC5A-09BD-7C0E-C662-CD4CE2D259DF}"/>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4BFDD474-C78B-5000-FF3F-ABAC269FA83B}"/>
              </a:ext>
            </a:extLst>
          </p:cNvPr>
          <p:cNvSpPr>
            <a:spLocks noGrp="1"/>
          </p:cNvSpPr>
          <p:nvPr>
            <p:ph type="ctrTitle"/>
          </p:nvPr>
        </p:nvSpPr>
        <p:spPr>
          <a:xfrm>
            <a:off x="491526" y="1134000"/>
            <a:ext cx="4874225" cy="1476000"/>
          </a:xfrm>
        </p:spPr>
        <p:txBody>
          <a:bodyPr/>
          <a:lstStyle/>
          <a:p>
            <a:r>
              <a:rPr lang="nl-NL" dirty="0"/>
              <a:t>Conclusie</a:t>
            </a:r>
          </a:p>
        </p:txBody>
      </p:sp>
      <p:sp>
        <p:nvSpPr>
          <p:cNvPr id="6" name="TextBox 5">
            <a:extLst>
              <a:ext uri="{FF2B5EF4-FFF2-40B4-BE49-F238E27FC236}">
                <a16:creationId xmlns:a16="http://schemas.microsoft.com/office/drawing/2014/main" id="{04CB0B33-7359-D0CE-EECB-79943B7F5909}"/>
              </a:ext>
            </a:extLst>
          </p:cNvPr>
          <p:cNvSpPr txBox="1"/>
          <p:nvPr/>
        </p:nvSpPr>
        <p:spPr>
          <a:xfrm>
            <a:off x="6325140" y="-24884"/>
            <a:ext cx="3070860" cy="184666"/>
          </a:xfrm>
          <a:prstGeom prst="rect">
            <a:avLst/>
          </a:prstGeom>
          <a:noFill/>
        </p:spPr>
        <p:txBody>
          <a:bodyPr wrap="square" rtlCol="0">
            <a:spAutoFit/>
          </a:bodyPr>
          <a:lstStyle/>
          <a:p>
            <a:r>
              <a:rPr lang="en-US" sz="600" dirty="0">
                <a:effectLst/>
                <a:latin typeface="Aptos" panose="020B0004020202020204" pitchFamily="34" charset="0"/>
                <a:ea typeface="Aptos" panose="020B0004020202020204" pitchFamily="34" charset="0"/>
                <a:cs typeface="Times New Roman" panose="02020603050405020304" pitchFamily="18" charset="0"/>
              </a:rPr>
              <a:t>© Erasmus University Rotterdam – Jelte </a:t>
            </a:r>
            <a:r>
              <a:rPr lang="en-US" sz="600" dirty="0" err="1">
                <a:effectLst/>
                <a:latin typeface="Aptos" panose="020B0004020202020204" pitchFamily="34" charset="0"/>
                <a:ea typeface="Aptos" panose="020B0004020202020204" pitchFamily="34" charset="0"/>
                <a:cs typeface="Times New Roman" panose="02020603050405020304" pitchFamily="18" charset="0"/>
              </a:rPr>
              <a:t>Lagendijk</a:t>
            </a:r>
            <a:endParaRPr lang="nl-NL" sz="600" dirty="0"/>
          </a:p>
        </p:txBody>
      </p:sp>
      <p:pic>
        <p:nvPicPr>
          <p:cNvPr id="7" name="Picture 6" descr="A grey hexagon with white text&#10;&#10;AI-generated content may be incorrect.">
            <a:extLst>
              <a:ext uri="{FF2B5EF4-FFF2-40B4-BE49-F238E27FC236}">
                <a16:creationId xmlns:a16="http://schemas.microsoft.com/office/drawing/2014/main" id="{74A4BE79-E64B-F9D1-D717-F35749D5E60C}"/>
              </a:ext>
            </a:extLst>
          </p:cNvPr>
          <p:cNvPicPr>
            <a:picLocks noChangeAspect="1"/>
          </p:cNvPicPr>
          <p:nvPr/>
        </p:nvPicPr>
        <p:blipFill>
          <a:blip r:embed="rId4"/>
          <a:stretch>
            <a:fillRect/>
          </a:stretch>
        </p:blipFill>
        <p:spPr>
          <a:xfrm>
            <a:off x="8389164" y="67449"/>
            <a:ext cx="604569" cy="698081"/>
          </a:xfrm>
          <a:prstGeom prst="rect">
            <a:avLst/>
          </a:prstGeom>
        </p:spPr>
      </p:pic>
    </p:spTree>
    <p:extLst>
      <p:ext uri="{BB962C8B-B14F-4D97-AF65-F5344CB8AC3E}">
        <p14:creationId xmlns:p14="http://schemas.microsoft.com/office/powerpoint/2010/main" val="44900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6927A-BD53-68C9-4578-0F94776C08B4}"/>
              </a:ext>
            </a:extLst>
          </p:cNvPr>
          <p:cNvPicPr>
            <a:picLocks noChangeAspect="1"/>
          </p:cNvPicPr>
          <p:nvPr/>
        </p:nvPicPr>
        <p:blipFill>
          <a:blip r:embed="rId3"/>
          <a:stretch>
            <a:fillRect/>
          </a:stretch>
        </p:blipFill>
        <p:spPr>
          <a:xfrm>
            <a:off x="2537607" y="0"/>
            <a:ext cx="6593918" cy="5143500"/>
          </a:xfrm>
          <a:prstGeom prst="rect">
            <a:avLst/>
          </a:prstGeom>
        </p:spPr>
      </p:pic>
      <p:sp>
        <p:nvSpPr>
          <p:cNvPr id="2" name="Text Placeholder 1">
            <a:extLst>
              <a:ext uri="{FF2B5EF4-FFF2-40B4-BE49-F238E27FC236}">
                <a16:creationId xmlns:a16="http://schemas.microsoft.com/office/drawing/2014/main" id="{03C309B6-C15F-F224-3555-FDFF9017F173}"/>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DF1559E0-937D-3D23-44B5-694A62497D70}"/>
              </a:ext>
            </a:extLst>
          </p:cNvPr>
          <p:cNvSpPr>
            <a:spLocks noGrp="1"/>
          </p:cNvSpPr>
          <p:nvPr>
            <p:ph type="ctrTitle"/>
          </p:nvPr>
        </p:nvSpPr>
        <p:spPr>
          <a:xfrm>
            <a:off x="491525" y="1134000"/>
            <a:ext cx="4874225" cy="1476000"/>
          </a:xfrm>
        </p:spPr>
        <p:txBody>
          <a:bodyPr/>
          <a:lstStyle/>
          <a:p>
            <a:r>
              <a:rPr lang="nl-NL" dirty="0"/>
              <a:t>Hint 3 </a:t>
            </a:r>
          </a:p>
        </p:txBody>
      </p:sp>
      <p:sp>
        <p:nvSpPr>
          <p:cNvPr id="4" name="Subtitle 3">
            <a:extLst>
              <a:ext uri="{FF2B5EF4-FFF2-40B4-BE49-F238E27FC236}">
                <a16:creationId xmlns:a16="http://schemas.microsoft.com/office/drawing/2014/main" id="{890C6681-EE7F-DB93-7841-FF8DEC5AD943}"/>
              </a:ext>
            </a:extLst>
          </p:cNvPr>
          <p:cNvSpPr>
            <a:spLocks noGrp="1"/>
          </p:cNvSpPr>
          <p:nvPr>
            <p:ph type="subTitle" idx="1"/>
          </p:nvPr>
        </p:nvSpPr>
        <p:spPr>
          <a:xfrm>
            <a:off x="567726" y="1872000"/>
            <a:ext cx="4874225" cy="1080000"/>
          </a:xfrm>
        </p:spPr>
        <p:txBody>
          <a:bodyPr/>
          <a:lstStyle/>
          <a:p>
            <a:r>
              <a:rPr lang="nl-NL" dirty="0"/>
              <a:t>Ik eet het allerliefst…</a:t>
            </a:r>
          </a:p>
        </p:txBody>
      </p:sp>
      <p:sp>
        <p:nvSpPr>
          <p:cNvPr id="6" name="TextBox 5">
            <a:extLst>
              <a:ext uri="{FF2B5EF4-FFF2-40B4-BE49-F238E27FC236}">
                <a16:creationId xmlns:a16="http://schemas.microsoft.com/office/drawing/2014/main" id="{D9075D11-9746-FE50-E4A9-2B4C071E9893}"/>
              </a:ext>
            </a:extLst>
          </p:cNvPr>
          <p:cNvSpPr txBox="1"/>
          <p:nvPr/>
        </p:nvSpPr>
        <p:spPr>
          <a:xfrm>
            <a:off x="6845525" y="119167"/>
            <a:ext cx="4572000" cy="184666"/>
          </a:xfrm>
          <a:prstGeom prst="rect">
            <a:avLst/>
          </a:prstGeom>
          <a:noFill/>
        </p:spPr>
        <p:txBody>
          <a:bodyPr wrap="square">
            <a:spAutoFit/>
          </a:bodyPr>
          <a:lstStyle/>
          <a:p>
            <a:r>
              <a:rPr lang="nl-NL" sz="600" dirty="0">
                <a:solidFill>
                  <a:schemeClr val="bg2"/>
                </a:solidFill>
              </a:rPr>
              <a:t>© Erasmus University Rotterdam – Michelle </a:t>
            </a:r>
            <a:r>
              <a:rPr lang="nl-NL" sz="600" dirty="0" err="1">
                <a:solidFill>
                  <a:schemeClr val="bg2"/>
                </a:solidFill>
              </a:rPr>
              <a:t>Muus</a:t>
            </a:r>
            <a:r>
              <a:rPr lang="nl-NL" sz="600" dirty="0">
                <a:solidFill>
                  <a:schemeClr val="bg2"/>
                </a:solidFill>
              </a:rPr>
              <a:t> </a:t>
            </a:r>
          </a:p>
        </p:txBody>
      </p:sp>
    </p:spTree>
    <p:extLst>
      <p:ext uri="{BB962C8B-B14F-4D97-AF65-F5344CB8AC3E}">
        <p14:creationId xmlns:p14="http://schemas.microsoft.com/office/powerpoint/2010/main" val="87118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91525" y="396000"/>
            <a:ext cx="2337400" cy="576000"/>
          </a:xfrm>
        </p:spPr>
        <p:txBody>
          <a:bodyPr anchor="t">
            <a:normAutofit/>
          </a:bodyPr>
          <a:lstStyle/>
          <a:p>
            <a:r>
              <a:rPr lang="en-US" dirty="0"/>
              <a:t>‘Ren je rot’ </a:t>
            </a:r>
          </a:p>
        </p:txBody>
      </p:sp>
      <p:graphicFrame>
        <p:nvGraphicFramePr>
          <p:cNvPr id="8" name="Tijdelijke aanduiding voor inhoud 5">
            <a:extLst>
              <a:ext uri="{FF2B5EF4-FFF2-40B4-BE49-F238E27FC236}">
                <a16:creationId xmlns:a16="http://schemas.microsoft.com/office/drawing/2014/main" id="{3B0962A7-CCA3-1018-452D-C305AFE2A8D7}"/>
              </a:ext>
            </a:extLst>
          </p:cNvPr>
          <p:cNvGraphicFramePr>
            <a:graphicFrameLocks noGrp="1"/>
          </p:cNvGraphicFramePr>
          <p:nvPr>
            <p:ph idx="1"/>
            <p:extLst>
              <p:ext uri="{D42A27DB-BD31-4B8C-83A1-F6EECF244321}">
                <p14:modId xmlns:p14="http://schemas.microsoft.com/office/powerpoint/2010/main" val="1942536903"/>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nk hexagon with white text&#10;&#10;AI-generated content may be incorrect.">
            <a:extLst>
              <a:ext uri="{FF2B5EF4-FFF2-40B4-BE49-F238E27FC236}">
                <a16:creationId xmlns:a16="http://schemas.microsoft.com/office/drawing/2014/main" id="{3B62BA95-F438-6106-5415-7277723457F8}"/>
              </a:ext>
            </a:extLst>
          </p:cNvPr>
          <p:cNvPicPr>
            <a:picLocks noChangeAspect="1"/>
          </p:cNvPicPr>
          <p:nvPr/>
        </p:nvPicPr>
        <p:blipFill>
          <a:blip r:embed="rId8"/>
          <a:stretch>
            <a:fillRect/>
          </a:stretch>
        </p:blipFill>
        <p:spPr>
          <a:xfrm>
            <a:off x="8465344" y="0"/>
            <a:ext cx="678656" cy="735407"/>
          </a:xfrm>
          <a:prstGeom prst="rect">
            <a:avLst/>
          </a:prstGeom>
        </p:spPr>
      </p:pic>
      <p:pic>
        <p:nvPicPr>
          <p:cNvPr id="6" name="Picture 5" descr="A purple hexagon with a face and text&#10;&#10;AI-generated content may be incorrect.">
            <a:extLst>
              <a:ext uri="{FF2B5EF4-FFF2-40B4-BE49-F238E27FC236}">
                <a16:creationId xmlns:a16="http://schemas.microsoft.com/office/drawing/2014/main" id="{4F98B683-3310-C703-9F81-60AA0E309868}"/>
              </a:ext>
            </a:extLst>
          </p:cNvPr>
          <p:cNvPicPr>
            <a:picLocks noChangeAspect="1"/>
          </p:cNvPicPr>
          <p:nvPr/>
        </p:nvPicPr>
        <p:blipFill>
          <a:blip r:embed="rId9"/>
          <a:srcRect t="5477"/>
          <a:stretch/>
        </p:blipFill>
        <p:spPr>
          <a:xfrm>
            <a:off x="7736681" y="-1"/>
            <a:ext cx="728663" cy="735407"/>
          </a:xfrm>
          <a:prstGeom prst="rect">
            <a:avLst/>
          </a:prstGeom>
        </p:spPr>
      </p:pic>
      <p:pic>
        <p:nvPicPr>
          <p:cNvPr id="9" name="Picture 8" descr="A blue hexagon with white text and an axe&#10;&#10;AI-generated content may be incorrect.">
            <a:extLst>
              <a:ext uri="{FF2B5EF4-FFF2-40B4-BE49-F238E27FC236}">
                <a16:creationId xmlns:a16="http://schemas.microsoft.com/office/drawing/2014/main" id="{CF1F5707-456E-19FD-3A82-60B0D42CAF7A}"/>
              </a:ext>
            </a:extLst>
          </p:cNvPr>
          <p:cNvPicPr>
            <a:picLocks noChangeAspect="1"/>
          </p:cNvPicPr>
          <p:nvPr/>
        </p:nvPicPr>
        <p:blipFill>
          <a:blip r:embed="rId10"/>
          <a:stretch>
            <a:fillRect/>
          </a:stretch>
        </p:blipFill>
        <p:spPr>
          <a:xfrm>
            <a:off x="7051092" y="0"/>
            <a:ext cx="685589" cy="7354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p:txBody>
          <a:bodyPr/>
          <a:lstStyle/>
          <a:p>
            <a:r>
              <a:rPr lang="nl-NL" sz="2800" dirty="0">
                <a:latin typeface="Museo Sans 700" panose="02000000000000000000" pitchFamily="50" charset="0"/>
              </a:rPr>
              <a:t>Wie kan er professor worden?</a:t>
            </a:r>
          </a:p>
        </p:txBody>
      </p:sp>
      <p:sp>
        <p:nvSpPr>
          <p:cNvPr id="16" name="Tijdelijke aanduiding voor tekst 15">
            <a:extLst>
              <a:ext uri="{FF2B5EF4-FFF2-40B4-BE49-F238E27FC236}">
                <a16:creationId xmlns:a16="http://schemas.microsoft.com/office/drawing/2014/main" id="{5A19318F-1096-43D8-8C49-59F9A57E4807}"/>
              </a:ext>
            </a:extLst>
          </p:cNvPr>
          <p:cNvSpPr>
            <a:spLocks noGrp="1"/>
          </p:cNvSpPr>
          <p:nvPr>
            <p:ph type="body" sz="quarter" idx="18"/>
          </p:nvPr>
        </p:nvSpPr>
        <p:spPr/>
        <p:txBody>
          <a:bodyPr/>
          <a:lstStyle/>
          <a:p>
            <a:r>
              <a:rPr lang="nl-NL" dirty="0"/>
              <a:t> </a:t>
            </a:r>
          </a:p>
        </p:txBody>
      </p:sp>
      <p:sp>
        <p:nvSpPr>
          <p:cNvPr id="14" name="Tijdelijke aanduiding voor tekst 13">
            <a:extLst>
              <a:ext uri="{FF2B5EF4-FFF2-40B4-BE49-F238E27FC236}">
                <a16:creationId xmlns:a16="http://schemas.microsoft.com/office/drawing/2014/main" id="{0B4D6245-21AC-4A94-82A9-D66065D827BE}"/>
              </a:ext>
            </a:extLst>
          </p:cNvPr>
          <p:cNvSpPr>
            <a:spLocks noGrp="1"/>
          </p:cNvSpPr>
          <p:nvPr>
            <p:ph type="body" sz="quarter" idx="13"/>
          </p:nvPr>
        </p:nvSpPr>
        <p:spPr/>
        <p:txBody>
          <a:bodyPr/>
          <a:lstStyle/>
          <a:p>
            <a:r>
              <a:rPr lang="nl-NL" dirty="0"/>
              <a:t>A. </a:t>
            </a:r>
          </a:p>
        </p:txBody>
      </p:sp>
      <p:sp>
        <p:nvSpPr>
          <p:cNvPr id="17" name="Tijdelijke aanduiding voor tekst 16">
            <a:extLst>
              <a:ext uri="{FF2B5EF4-FFF2-40B4-BE49-F238E27FC236}">
                <a16:creationId xmlns:a16="http://schemas.microsoft.com/office/drawing/2014/main" id="{DA48E566-3D98-4585-9ACD-1B6A4C55520E}"/>
              </a:ext>
            </a:extLst>
          </p:cNvPr>
          <p:cNvSpPr>
            <a:spLocks noGrp="1"/>
          </p:cNvSpPr>
          <p:nvPr>
            <p:ph type="body" sz="quarter" idx="19"/>
          </p:nvPr>
        </p:nvSpPr>
        <p:spPr>
          <a:xfrm>
            <a:off x="553726" y="1683022"/>
            <a:ext cx="1660769" cy="158211"/>
          </a:xfrm>
        </p:spPr>
        <p:txBody>
          <a:bodyPr/>
          <a:lstStyle/>
          <a:p>
            <a:r>
              <a:rPr lang="nl-NL" dirty="0"/>
              <a:t> </a:t>
            </a:r>
            <a:r>
              <a:rPr lang="en-US" sz="5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Alexander Santos Lima</a:t>
            </a:r>
            <a:endParaRPr lang="nl-NL" sz="500" dirty="0">
              <a:solidFill>
                <a:schemeClr val="tx1"/>
              </a:solidFill>
            </a:endParaRPr>
          </a:p>
          <a:p>
            <a:endParaRPr lang="nl-NL" dirty="0"/>
          </a:p>
        </p:txBody>
      </p:sp>
      <p:sp>
        <p:nvSpPr>
          <p:cNvPr id="18" name="Tijdelijke aanduiding voor tekst 17">
            <a:extLst>
              <a:ext uri="{FF2B5EF4-FFF2-40B4-BE49-F238E27FC236}">
                <a16:creationId xmlns:a16="http://schemas.microsoft.com/office/drawing/2014/main" id="{FBA75BA2-CFD1-4464-BF38-8CA43C5391B6}"/>
              </a:ext>
            </a:extLst>
          </p:cNvPr>
          <p:cNvSpPr>
            <a:spLocks noGrp="1"/>
          </p:cNvSpPr>
          <p:nvPr>
            <p:ph type="body" sz="quarter" idx="20"/>
          </p:nvPr>
        </p:nvSpPr>
        <p:spPr/>
        <p:txBody>
          <a:bodyPr/>
          <a:lstStyle/>
          <a:p>
            <a:r>
              <a:rPr lang="nl-NL" dirty="0"/>
              <a:t> </a:t>
            </a:r>
          </a:p>
        </p:txBody>
      </p:sp>
      <p:sp>
        <p:nvSpPr>
          <p:cNvPr id="20" name="Tijdelijke aanduiding voor tekst 19">
            <a:extLst>
              <a:ext uri="{FF2B5EF4-FFF2-40B4-BE49-F238E27FC236}">
                <a16:creationId xmlns:a16="http://schemas.microsoft.com/office/drawing/2014/main" id="{968AEDA6-15B3-49BC-AC9D-3385A8B5A308}"/>
              </a:ext>
            </a:extLst>
          </p:cNvPr>
          <p:cNvSpPr>
            <a:spLocks noGrp="1"/>
          </p:cNvSpPr>
          <p:nvPr>
            <p:ph type="body" sz="quarter" idx="22"/>
          </p:nvPr>
        </p:nvSpPr>
        <p:spPr/>
        <p:txBody>
          <a:bodyPr/>
          <a:lstStyle/>
          <a:p>
            <a:r>
              <a:rPr lang="nl-NL" dirty="0"/>
              <a:t>B.</a:t>
            </a:r>
          </a:p>
        </p:txBody>
      </p:sp>
      <p:sp>
        <p:nvSpPr>
          <p:cNvPr id="22" name="Tijdelijke aanduiding voor tekst 21">
            <a:extLst>
              <a:ext uri="{FF2B5EF4-FFF2-40B4-BE49-F238E27FC236}">
                <a16:creationId xmlns:a16="http://schemas.microsoft.com/office/drawing/2014/main" id="{12C5622F-44AA-46A4-B6E7-077B8911673F}"/>
              </a:ext>
            </a:extLst>
          </p:cNvPr>
          <p:cNvSpPr>
            <a:spLocks noGrp="1"/>
          </p:cNvSpPr>
          <p:nvPr>
            <p:ph type="body" sz="quarter" idx="24"/>
          </p:nvPr>
        </p:nvSpPr>
        <p:spPr/>
        <p:txBody>
          <a:bodyPr/>
          <a:lstStyle/>
          <a:p>
            <a:r>
              <a:rPr lang="nl-NL" dirty="0"/>
              <a:t> </a:t>
            </a:r>
          </a:p>
        </p:txBody>
      </p:sp>
      <p:sp>
        <p:nvSpPr>
          <p:cNvPr id="24" name="Tijdelijke aanduiding voor tekst 23">
            <a:extLst>
              <a:ext uri="{FF2B5EF4-FFF2-40B4-BE49-F238E27FC236}">
                <a16:creationId xmlns:a16="http://schemas.microsoft.com/office/drawing/2014/main" id="{B1173392-2AB0-4620-AFDC-5731747319E7}"/>
              </a:ext>
            </a:extLst>
          </p:cNvPr>
          <p:cNvSpPr>
            <a:spLocks noGrp="1"/>
          </p:cNvSpPr>
          <p:nvPr>
            <p:ph type="body" sz="quarter" idx="26"/>
          </p:nvPr>
        </p:nvSpPr>
        <p:spPr/>
        <p:txBody>
          <a:bodyPr/>
          <a:lstStyle/>
          <a:p>
            <a:r>
              <a:rPr lang="nl-NL" dirty="0"/>
              <a:t>C.</a:t>
            </a:r>
          </a:p>
        </p:txBody>
      </p:sp>
      <p:sp>
        <p:nvSpPr>
          <p:cNvPr id="26" name="Tijdelijke aanduiding voor tekst 25">
            <a:extLst>
              <a:ext uri="{FF2B5EF4-FFF2-40B4-BE49-F238E27FC236}">
                <a16:creationId xmlns:a16="http://schemas.microsoft.com/office/drawing/2014/main" id="{A43CF7BC-BDB4-47AE-89BC-DFB4AE4E0B8F}"/>
              </a:ext>
            </a:extLst>
          </p:cNvPr>
          <p:cNvSpPr>
            <a:spLocks noGrp="1"/>
          </p:cNvSpPr>
          <p:nvPr>
            <p:ph type="body" sz="quarter" idx="28"/>
          </p:nvPr>
        </p:nvSpPr>
        <p:spPr/>
        <p:txBody>
          <a:bodyPr/>
          <a:lstStyle/>
          <a:p>
            <a:r>
              <a:rPr lang="nl-NL" dirty="0"/>
              <a:t> </a:t>
            </a:r>
          </a:p>
        </p:txBody>
      </p:sp>
      <p:sp>
        <p:nvSpPr>
          <p:cNvPr id="28" name="Tijdelijke aanduiding voor tekst 27">
            <a:extLst>
              <a:ext uri="{FF2B5EF4-FFF2-40B4-BE49-F238E27FC236}">
                <a16:creationId xmlns:a16="http://schemas.microsoft.com/office/drawing/2014/main" id="{44775B89-9585-4B6F-A30D-588B77C52611}"/>
              </a:ext>
            </a:extLst>
          </p:cNvPr>
          <p:cNvSpPr>
            <a:spLocks noGrp="1"/>
          </p:cNvSpPr>
          <p:nvPr>
            <p:ph type="body" sz="quarter" idx="30"/>
          </p:nvPr>
        </p:nvSpPr>
        <p:spPr/>
        <p:txBody>
          <a:bodyPr/>
          <a:lstStyle/>
          <a:p>
            <a:r>
              <a:rPr lang="nl-NL" dirty="0"/>
              <a:t>D.</a:t>
            </a:r>
          </a:p>
        </p:txBody>
      </p:sp>
      <p:pic>
        <p:nvPicPr>
          <p:cNvPr id="2" name="Content Placeholder 1">
            <a:extLst>
              <a:ext uri="{FF2B5EF4-FFF2-40B4-BE49-F238E27FC236}">
                <a16:creationId xmlns:a16="http://schemas.microsoft.com/office/drawing/2014/main" id="{6BC3D972-3744-5C7B-F4C7-4B0630DC9F18}"/>
              </a:ext>
            </a:extLst>
          </p:cNvPr>
          <p:cNvPicPr>
            <a:picLocks noChangeAspect="1"/>
          </p:cNvPicPr>
          <p:nvPr/>
        </p:nvPicPr>
        <p:blipFill>
          <a:blip r:embed="rId3"/>
          <a:srcRect l="23496" t="22423" r="34257"/>
          <a:stretch/>
        </p:blipFill>
        <p:spPr>
          <a:xfrm>
            <a:off x="553726" y="1841233"/>
            <a:ext cx="1660769" cy="2033119"/>
          </a:xfrm>
          <a:prstGeom prst="rect">
            <a:avLst/>
          </a:prstGeom>
        </p:spPr>
      </p:pic>
      <p:pic>
        <p:nvPicPr>
          <p:cNvPr id="11" name="Picture Placeholder 10">
            <a:extLst>
              <a:ext uri="{FF2B5EF4-FFF2-40B4-BE49-F238E27FC236}">
                <a16:creationId xmlns:a16="http://schemas.microsoft.com/office/drawing/2014/main" id="{C5DA1593-5196-AB35-FAA0-9E17A2A15D71}"/>
              </a:ext>
            </a:extLst>
          </p:cNvPr>
          <p:cNvPicPr>
            <a:picLocks noGrp="1" noChangeAspect="1"/>
          </p:cNvPicPr>
          <p:nvPr>
            <p:ph type="pic" sz="quarter" idx="21"/>
          </p:nvPr>
        </p:nvPicPr>
        <p:blipFill>
          <a:blip r:embed="rId4"/>
          <a:srcRect l="22721" r="22721"/>
          <a:stretch>
            <a:fillRect/>
          </a:stretch>
        </p:blipFill>
        <p:spPr>
          <a:prstGeom prst="rect">
            <a:avLst/>
          </a:prstGeom>
        </p:spPr>
      </p:pic>
      <p:sp>
        <p:nvSpPr>
          <p:cNvPr id="13" name="TextBox 12">
            <a:extLst>
              <a:ext uri="{FF2B5EF4-FFF2-40B4-BE49-F238E27FC236}">
                <a16:creationId xmlns:a16="http://schemas.microsoft.com/office/drawing/2014/main" id="{5B73A478-97FC-3773-076D-9D6EF3A97E83}"/>
              </a:ext>
            </a:extLst>
          </p:cNvPr>
          <p:cNvSpPr txBox="1"/>
          <p:nvPr/>
        </p:nvSpPr>
        <p:spPr>
          <a:xfrm>
            <a:off x="2608396" y="1693097"/>
            <a:ext cx="1795644" cy="169277"/>
          </a:xfrm>
          <a:prstGeom prst="rect">
            <a:avLst/>
          </a:prstGeom>
          <a:noFill/>
        </p:spPr>
        <p:txBody>
          <a:bodyPr wrap="square">
            <a:spAutoFit/>
          </a:bodyPr>
          <a:lstStyle/>
          <a:p>
            <a:r>
              <a:rPr lang="en-US" sz="5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Alexander Santos Lima</a:t>
            </a:r>
            <a:endParaRPr lang="nl-NL" sz="500" dirty="0">
              <a:solidFill>
                <a:schemeClr val="tx1"/>
              </a:solidFill>
            </a:endParaRPr>
          </a:p>
        </p:txBody>
      </p:sp>
      <p:pic>
        <p:nvPicPr>
          <p:cNvPr id="30" name="Picture Placeholder 29">
            <a:extLst>
              <a:ext uri="{FF2B5EF4-FFF2-40B4-BE49-F238E27FC236}">
                <a16:creationId xmlns:a16="http://schemas.microsoft.com/office/drawing/2014/main" id="{6E8C6AC8-7FCA-B2BE-D8D6-4BD91FC97FFA}"/>
              </a:ext>
            </a:extLst>
          </p:cNvPr>
          <p:cNvPicPr>
            <a:picLocks noGrp="1" noChangeAspect="1"/>
          </p:cNvPicPr>
          <p:nvPr>
            <p:ph type="pic" sz="quarter" idx="25"/>
          </p:nvPr>
        </p:nvPicPr>
        <p:blipFill>
          <a:blip r:embed="rId5"/>
          <a:srcRect l="22752" r="22752"/>
          <a:stretch>
            <a:fillRect/>
          </a:stretch>
        </p:blipFill>
        <p:spPr>
          <a:prstGeom prst="rect">
            <a:avLst/>
          </a:prstGeom>
        </p:spPr>
      </p:pic>
      <p:sp>
        <p:nvSpPr>
          <p:cNvPr id="32" name="TextBox 31">
            <a:extLst>
              <a:ext uri="{FF2B5EF4-FFF2-40B4-BE49-F238E27FC236}">
                <a16:creationId xmlns:a16="http://schemas.microsoft.com/office/drawing/2014/main" id="{C1C29991-E250-ABDC-E29D-D07C560FE653}"/>
              </a:ext>
            </a:extLst>
          </p:cNvPr>
          <p:cNvSpPr txBox="1"/>
          <p:nvPr/>
        </p:nvSpPr>
        <p:spPr>
          <a:xfrm>
            <a:off x="4714181" y="1688674"/>
            <a:ext cx="1660769" cy="169277"/>
          </a:xfrm>
          <a:prstGeom prst="rect">
            <a:avLst/>
          </a:prstGeom>
          <a:noFill/>
        </p:spPr>
        <p:txBody>
          <a:bodyPr wrap="square">
            <a:spAutoFit/>
          </a:bodyPr>
          <a:lstStyle/>
          <a:p>
            <a:r>
              <a:rPr lang="en-US" sz="500" kern="100" dirty="0">
                <a:effectLst/>
                <a:latin typeface="Aptos" panose="020B0004020202020204" pitchFamily="34" charset="0"/>
                <a:ea typeface="Aptos" panose="020B0004020202020204" pitchFamily="34" charset="0"/>
                <a:cs typeface="Times New Roman" panose="02020603050405020304" pitchFamily="18" charset="0"/>
              </a:rPr>
              <a:t>©  </a:t>
            </a:r>
            <a:r>
              <a:rPr lang="en-US" sz="500" kern="100" dirty="0">
                <a:latin typeface="Aptos" panose="020B0004020202020204" pitchFamily="34" charset="0"/>
                <a:ea typeface="Aptos" panose="020B0004020202020204" pitchFamily="34" charset="0"/>
                <a:cs typeface="Times New Roman" panose="02020603050405020304" pitchFamily="18" charset="0"/>
              </a:rPr>
              <a:t>Jonathan van Rijn</a:t>
            </a:r>
            <a:endParaRPr lang="nl-NL" sz="500" dirty="0"/>
          </a:p>
        </p:txBody>
      </p:sp>
      <p:pic>
        <p:nvPicPr>
          <p:cNvPr id="40" name="Picture Placeholder 39">
            <a:extLst>
              <a:ext uri="{FF2B5EF4-FFF2-40B4-BE49-F238E27FC236}">
                <a16:creationId xmlns:a16="http://schemas.microsoft.com/office/drawing/2014/main" id="{2F04EE40-699D-CDF1-3E1A-C375E461A228}"/>
              </a:ext>
            </a:extLst>
          </p:cNvPr>
          <p:cNvPicPr>
            <a:picLocks noGrp="1" noChangeAspect="1"/>
          </p:cNvPicPr>
          <p:nvPr>
            <p:ph type="pic" sz="quarter" idx="29"/>
          </p:nvPr>
        </p:nvPicPr>
        <p:blipFill>
          <a:blip r:embed="rId6"/>
          <a:srcRect l="22812" r="22812"/>
          <a:stretch>
            <a:fillRect/>
          </a:stretch>
        </p:blipFill>
        <p:spPr>
          <a:prstGeom prst="rect">
            <a:avLst/>
          </a:prstGeom>
        </p:spPr>
      </p:pic>
      <p:sp>
        <p:nvSpPr>
          <p:cNvPr id="45" name="TextBox 44">
            <a:extLst>
              <a:ext uri="{FF2B5EF4-FFF2-40B4-BE49-F238E27FC236}">
                <a16:creationId xmlns:a16="http://schemas.microsoft.com/office/drawing/2014/main" id="{21F67E2E-931C-1BDE-29A8-1237F97D2139}"/>
              </a:ext>
            </a:extLst>
          </p:cNvPr>
          <p:cNvSpPr txBox="1"/>
          <p:nvPr/>
        </p:nvSpPr>
        <p:spPr>
          <a:xfrm>
            <a:off x="6838805" y="1683022"/>
            <a:ext cx="6069242" cy="169277"/>
          </a:xfrm>
          <a:prstGeom prst="rect">
            <a:avLst/>
          </a:prstGeom>
          <a:noFill/>
        </p:spPr>
        <p:txBody>
          <a:bodyPr wrap="square">
            <a:spAutoFit/>
          </a:bodyPr>
          <a:lstStyle/>
          <a:p>
            <a:r>
              <a:rPr lang="en-US" sz="5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Alexander Santos Lima</a:t>
            </a:r>
            <a:endParaRPr lang="nl-NL" sz="500" dirty="0">
              <a:solidFill>
                <a:schemeClr val="tx1"/>
              </a:solidFill>
            </a:endParaRPr>
          </a:p>
        </p:txBody>
      </p:sp>
    </p:spTree>
    <p:extLst>
      <p:ext uri="{BB962C8B-B14F-4D97-AF65-F5344CB8AC3E}">
        <p14:creationId xmlns:p14="http://schemas.microsoft.com/office/powerpoint/2010/main" val="180011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31B6-C454-7F87-CD76-B8D0D2C456F6}"/>
              </a:ext>
            </a:extLst>
          </p:cNvPr>
          <p:cNvSpPr>
            <a:spLocks noGrp="1"/>
          </p:cNvSpPr>
          <p:nvPr>
            <p:ph type="title"/>
          </p:nvPr>
        </p:nvSpPr>
        <p:spPr>
          <a:xfrm>
            <a:off x="491525" y="396000"/>
            <a:ext cx="8172000" cy="576000"/>
          </a:xfrm>
        </p:spPr>
        <p:txBody>
          <a:bodyPr anchor="t">
            <a:noAutofit/>
          </a:bodyPr>
          <a:lstStyle/>
          <a:p>
            <a:r>
              <a:rPr lang="nl-NL" sz="2400" dirty="0"/>
              <a:t>Hoe kan je bewijzen dat een experiment echt werkt? </a:t>
            </a:r>
          </a:p>
        </p:txBody>
      </p:sp>
      <p:graphicFrame>
        <p:nvGraphicFramePr>
          <p:cNvPr id="5" name="Content Placeholder 2">
            <a:extLst>
              <a:ext uri="{FF2B5EF4-FFF2-40B4-BE49-F238E27FC236}">
                <a16:creationId xmlns:a16="http://schemas.microsoft.com/office/drawing/2014/main" id="{18463059-503C-A9EB-D931-77DEAD77F70C}"/>
              </a:ext>
            </a:extLst>
          </p:cNvPr>
          <p:cNvGraphicFramePr>
            <a:graphicFrameLocks noGrp="1"/>
          </p:cNvGraphicFramePr>
          <p:nvPr>
            <p:ph idx="1"/>
            <p:extLst>
              <p:ext uri="{D42A27DB-BD31-4B8C-83A1-F6EECF244321}">
                <p14:modId xmlns:p14="http://schemas.microsoft.com/office/powerpoint/2010/main" val="2962664819"/>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592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E3AF1-B17D-CA56-B4FE-B37775015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37F33-18C0-1AB1-29C4-BAB185C54DD8}"/>
              </a:ext>
            </a:extLst>
          </p:cNvPr>
          <p:cNvSpPr>
            <a:spLocks noGrp="1"/>
          </p:cNvSpPr>
          <p:nvPr>
            <p:ph type="title"/>
          </p:nvPr>
        </p:nvSpPr>
        <p:spPr>
          <a:xfrm>
            <a:off x="491525" y="396000"/>
            <a:ext cx="8172000" cy="576000"/>
          </a:xfrm>
        </p:spPr>
        <p:txBody>
          <a:bodyPr anchor="t">
            <a:normAutofit/>
          </a:bodyPr>
          <a:lstStyle/>
          <a:p>
            <a:r>
              <a:rPr lang="nl-NL" sz="2400" dirty="0"/>
              <a:t>Hoe kan je bewijzen dat een experiment echt werkt? </a:t>
            </a:r>
          </a:p>
        </p:txBody>
      </p:sp>
      <p:graphicFrame>
        <p:nvGraphicFramePr>
          <p:cNvPr id="5" name="Content Placeholder 2">
            <a:extLst>
              <a:ext uri="{FF2B5EF4-FFF2-40B4-BE49-F238E27FC236}">
                <a16:creationId xmlns:a16="http://schemas.microsoft.com/office/drawing/2014/main" id="{CBF03813-832F-D997-9158-4CC65336A40F}"/>
              </a:ext>
            </a:extLst>
          </p:cNvPr>
          <p:cNvGraphicFramePr>
            <a:graphicFrameLocks noGrp="1"/>
          </p:cNvGraphicFramePr>
          <p:nvPr>
            <p:ph idx="1"/>
            <p:extLst>
              <p:ext uri="{D42A27DB-BD31-4B8C-83A1-F6EECF244321}">
                <p14:modId xmlns:p14="http://schemas.microsoft.com/office/powerpoint/2010/main" val="2432296688"/>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Checkmark with solid fill">
            <a:extLst>
              <a:ext uri="{FF2B5EF4-FFF2-40B4-BE49-F238E27FC236}">
                <a16:creationId xmlns:a16="http://schemas.microsoft.com/office/drawing/2014/main" id="{DDE55A1D-BA57-99C7-B7DE-8B88B069A9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48124" y="2745729"/>
            <a:ext cx="667593" cy="667593"/>
          </a:xfrm>
          <a:prstGeom prst="rect">
            <a:avLst/>
          </a:prstGeom>
        </p:spPr>
      </p:pic>
    </p:spTree>
    <p:extLst>
      <p:ext uri="{BB962C8B-B14F-4D97-AF65-F5344CB8AC3E}">
        <p14:creationId xmlns:p14="http://schemas.microsoft.com/office/powerpoint/2010/main" val="165552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FA157-FFD4-B557-41AE-4E3039381E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4EE4CE-CBE8-0CF4-9193-709DE25D1A61}"/>
              </a:ext>
            </a:extLst>
          </p:cNvPr>
          <p:cNvSpPr>
            <a:spLocks noGrp="1"/>
          </p:cNvSpPr>
          <p:nvPr>
            <p:ph type="title"/>
          </p:nvPr>
        </p:nvSpPr>
        <p:spPr>
          <a:xfrm>
            <a:off x="491525" y="396000"/>
            <a:ext cx="8172000" cy="576000"/>
          </a:xfrm>
        </p:spPr>
        <p:txBody>
          <a:bodyPr anchor="t">
            <a:normAutofit/>
          </a:bodyPr>
          <a:lstStyle/>
          <a:p>
            <a:r>
              <a:rPr lang="nl-NL" sz="2400" dirty="0"/>
              <a:t>Wat kan iets zijn waarnaar je onderzoek doet? </a:t>
            </a:r>
          </a:p>
        </p:txBody>
      </p:sp>
      <p:graphicFrame>
        <p:nvGraphicFramePr>
          <p:cNvPr id="5" name="Content Placeholder 2">
            <a:extLst>
              <a:ext uri="{FF2B5EF4-FFF2-40B4-BE49-F238E27FC236}">
                <a16:creationId xmlns:a16="http://schemas.microsoft.com/office/drawing/2014/main" id="{2A64C41E-4E85-D44F-59F5-81388638AAA6}"/>
              </a:ext>
            </a:extLst>
          </p:cNvPr>
          <p:cNvGraphicFramePr>
            <a:graphicFrameLocks noGrp="1"/>
          </p:cNvGraphicFramePr>
          <p:nvPr>
            <p:ph idx="1"/>
            <p:extLst>
              <p:ext uri="{D42A27DB-BD31-4B8C-83A1-F6EECF244321}">
                <p14:modId xmlns:p14="http://schemas.microsoft.com/office/powerpoint/2010/main" val="3922478591"/>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882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0DB2A-C60D-745D-1715-CE244C259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95703-B382-9FD6-B0EB-843D52A75194}"/>
              </a:ext>
            </a:extLst>
          </p:cNvPr>
          <p:cNvSpPr>
            <a:spLocks noGrp="1"/>
          </p:cNvSpPr>
          <p:nvPr>
            <p:ph type="title"/>
          </p:nvPr>
        </p:nvSpPr>
        <p:spPr>
          <a:xfrm>
            <a:off x="491525" y="396000"/>
            <a:ext cx="8172000" cy="576000"/>
          </a:xfrm>
        </p:spPr>
        <p:txBody>
          <a:bodyPr anchor="t">
            <a:normAutofit/>
          </a:bodyPr>
          <a:lstStyle/>
          <a:p>
            <a:r>
              <a:rPr lang="nl-NL" sz="2400" dirty="0"/>
              <a:t>Wat kan iets zijn waarnaar je onderzoek doet? </a:t>
            </a:r>
          </a:p>
        </p:txBody>
      </p:sp>
      <p:graphicFrame>
        <p:nvGraphicFramePr>
          <p:cNvPr id="5" name="Content Placeholder 2">
            <a:extLst>
              <a:ext uri="{FF2B5EF4-FFF2-40B4-BE49-F238E27FC236}">
                <a16:creationId xmlns:a16="http://schemas.microsoft.com/office/drawing/2014/main" id="{A953C00B-0027-92E8-27B0-9011C1250F1C}"/>
              </a:ext>
            </a:extLst>
          </p:cNvPr>
          <p:cNvGraphicFramePr>
            <a:graphicFrameLocks noGrp="1"/>
          </p:cNvGraphicFramePr>
          <p:nvPr>
            <p:ph idx="1"/>
            <p:extLst>
              <p:ext uri="{D42A27DB-BD31-4B8C-83A1-F6EECF244321}">
                <p14:modId xmlns:p14="http://schemas.microsoft.com/office/powerpoint/2010/main" val="3555985693"/>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Checkmark with solid fill">
            <a:extLst>
              <a:ext uri="{FF2B5EF4-FFF2-40B4-BE49-F238E27FC236}">
                <a16:creationId xmlns:a16="http://schemas.microsoft.com/office/drawing/2014/main" id="{0336EA60-0945-50C0-DC56-3A9D0FCF19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67332" y="2813504"/>
            <a:ext cx="667593" cy="667593"/>
          </a:xfrm>
          <a:prstGeom prst="rect">
            <a:avLst/>
          </a:prstGeom>
        </p:spPr>
      </p:pic>
      <p:pic>
        <p:nvPicPr>
          <p:cNvPr id="6" name="Graphic 5" descr="Checkmark with solid fill">
            <a:extLst>
              <a:ext uri="{FF2B5EF4-FFF2-40B4-BE49-F238E27FC236}">
                <a16:creationId xmlns:a16="http://schemas.microsoft.com/office/drawing/2014/main" id="{F510E0E0-E02E-C6DE-6B5B-30FBB23F08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67332" y="1904157"/>
            <a:ext cx="667593" cy="667593"/>
          </a:xfrm>
          <a:prstGeom prst="rect">
            <a:avLst/>
          </a:prstGeom>
        </p:spPr>
      </p:pic>
      <p:pic>
        <p:nvPicPr>
          <p:cNvPr id="7" name="Graphic 6" descr="Checkmark with solid fill">
            <a:extLst>
              <a:ext uri="{FF2B5EF4-FFF2-40B4-BE49-F238E27FC236}">
                <a16:creationId xmlns:a16="http://schemas.microsoft.com/office/drawing/2014/main" id="{E73A93DC-35C9-5A82-70D1-6F6A8F8294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5788" y="1057430"/>
            <a:ext cx="667593" cy="667593"/>
          </a:xfrm>
          <a:prstGeom prst="rect">
            <a:avLst/>
          </a:prstGeom>
        </p:spPr>
      </p:pic>
      <p:pic>
        <p:nvPicPr>
          <p:cNvPr id="8" name="Graphic 7" descr="Checkmark with solid fill">
            <a:extLst>
              <a:ext uri="{FF2B5EF4-FFF2-40B4-BE49-F238E27FC236}">
                <a16:creationId xmlns:a16="http://schemas.microsoft.com/office/drawing/2014/main" id="{897B26BA-A629-7B41-3FC9-315CED3AAD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48124" y="3627078"/>
            <a:ext cx="667593" cy="667593"/>
          </a:xfrm>
          <a:prstGeom prst="rect">
            <a:avLst/>
          </a:prstGeom>
        </p:spPr>
      </p:pic>
    </p:spTree>
    <p:extLst>
      <p:ext uri="{BB962C8B-B14F-4D97-AF65-F5344CB8AC3E}">
        <p14:creationId xmlns:p14="http://schemas.microsoft.com/office/powerpoint/2010/main" val="355290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11902-C5CE-785B-B498-F7CAFFD40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85853-D6FC-F16B-2043-7032C33E58A0}"/>
              </a:ext>
            </a:extLst>
          </p:cNvPr>
          <p:cNvSpPr>
            <a:spLocks noGrp="1"/>
          </p:cNvSpPr>
          <p:nvPr>
            <p:ph type="title"/>
          </p:nvPr>
        </p:nvSpPr>
        <p:spPr>
          <a:xfrm>
            <a:off x="491525" y="396000"/>
            <a:ext cx="8172000" cy="576000"/>
          </a:xfrm>
        </p:spPr>
        <p:txBody>
          <a:bodyPr anchor="t">
            <a:normAutofit/>
          </a:bodyPr>
          <a:lstStyle/>
          <a:p>
            <a:r>
              <a:rPr lang="nl-NL" sz="2400" dirty="0"/>
              <a:t>Waarom stellen onderzoekers veel vragen? </a:t>
            </a:r>
          </a:p>
        </p:txBody>
      </p:sp>
      <p:graphicFrame>
        <p:nvGraphicFramePr>
          <p:cNvPr id="5" name="Content Placeholder 2">
            <a:extLst>
              <a:ext uri="{FF2B5EF4-FFF2-40B4-BE49-F238E27FC236}">
                <a16:creationId xmlns:a16="http://schemas.microsoft.com/office/drawing/2014/main" id="{10C93DBD-14AB-4081-F1B6-19BC6CAF4706}"/>
              </a:ext>
            </a:extLst>
          </p:cNvPr>
          <p:cNvGraphicFramePr>
            <a:graphicFrameLocks noGrp="1"/>
          </p:cNvGraphicFramePr>
          <p:nvPr>
            <p:ph idx="1"/>
            <p:extLst>
              <p:ext uri="{D42A27DB-BD31-4B8C-83A1-F6EECF244321}">
                <p14:modId xmlns:p14="http://schemas.microsoft.com/office/powerpoint/2010/main" val="1957361527"/>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034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2 kopie">
  <a:themeElements>
    <a:clrScheme name="Erasmus Corporate 2020">
      <a:dk1>
        <a:srgbClr val="002328"/>
      </a:dk1>
      <a:lt1>
        <a:sysClr val="window" lastClr="FFFFFF"/>
      </a:lt1>
      <a:dk2>
        <a:srgbClr val="0C8066"/>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corporate-nl-eng.1_0.pptx" id="{81FB2FF7-7A36-4370-92B3-73C2FB808BB7}" vid="{7EC3989A-2E2D-47E0-9E03-54ECA23CFB72}"/>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deck_corporate.pptx" id="{1F17DF75-F762-4541-B688-D0698F0E7B81}" vid="{24B8215F-5789-4D48-849C-817941F91B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Een nieuw document maken." ma:contentTypeScope="" ma:versionID="b2e4fce60db0e4b483a4560a938b73bd">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d512ac2fb60b146fddd12cfe6807a23b"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E3220C-CAAF-447A-A409-C5CBCD00BAC0}"/>
</file>

<file path=customXml/itemProps2.xml><?xml version="1.0" encoding="utf-8"?>
<ds:datastoreItem xmlns:ds="http://schemas.openxmlformats.org/officeDocument/2006/customXml" ds:itemID="{C040C0E3-E6CA-4DE8-95F1-ACC27C04A4A2}">
  <ds:schemaRefs>
    <ds:schemaRef ds:uri="http://schemas.microsoft.com/office/infopath/2007/PartnerControls"/>
    <ds:schemaRef ds:uri="http://schemas.microsoft.com/office/2006/metadata/properties"/>
    <ds:schemaRef ds:uri="http://purl.org/dc/terms/"/>
    <ds:schemaRef ds:uri="http://www.w3.org/XML/1998/namespace"/>
    <ds:schemaRef ds:uri="http://schemas.microsoft.com/office/2006/documentManagement/types"/>
    <ds:schemaRef ds:uri="http://purl.org/dc/elements/1.1/"/>
    <ds:schemaRef ds:uri="468bb3a0-c30a-4265-aa8c-4c388d7b3d60"/>
    <ds:schemaRef ds:uri="http://schemas.openxmlformats.org/package/2006/metadata/core-properties"/>
    <ds:schemaRef ds:uri="5d9a87b2-7e48-4078-941b-fa9a353a6bc6"/>
    <ds:schemaRef ds:uri="http://purl.org/dc/dcmitype/"/>
  </ds:schemaRefs>
</ds:datastoreItem>
</file>

<file path=customXml/itemProps3.xml><?xml version="1.0" encoding="utf-8"?>
<ds:datastoreItem xmlns:ds="http://schemas.openxmlformats.org/officeDocument/2006/customXml" ds:itemID="{49FACC2E-9451-4B48-83FC-6CE9BEB55F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EUR powerpoint_template_16-9</Template>
  <TotalTime>378</TotalTime>
  <Words>2288</Words>
  <Application>Microsoft Office PowerPoint</Application>
  <PresentationFormat>On-screen Show (16:9)</PresentationFormat>
  <Paragraphs>255</Paragraphs>
  <Slides>26</Slides>
  <Notes>26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Aptos</vt:lpstr>
      <vt:lpstr>Arial</vt:lpstr>
      <vt:lpstr>Arial MT</vt:lpstr>
      <vt:lpstr>Calibri</vt:lpstr>
      <vt:lpstr>Courier New</vt:lpstr>
      <vt:lpstr>Museo Sans 100</vt:lpstr>
      <vt:lpstr>Museo Sans 500</vt:lpstr>
      <vt:lpstr>Museo Sans 700</vt:lpstr>
      <vt:lpstr>Museo Sans 900</vt:lpstr>
      <vt:lpstr>Segoe UI Light</vt:lpstr>
      <vt:lpstr>Presentatie2 kopie</vt:lpstr>
      <vt:lpstr>TEMPLATE</vt:lpstr>
      <vt:lpstr>Quest 3</vt:lpstr>
      <vt:lpstr>Wat is onderzoek doen?</vt:lpstr>
      <vt:lpstr>‘Ren je rot’ </vt:lpstr>
      <vt:lpstr>Wie kan er professor worden?</vt:lpstr>
      <vt:lpstr>Hoe kan je bewijzen dat een experiment echt werkt? </vt:lpstr>
      <vt:lpstr>Hoe kan je bewijzen dat een experiment echt werkt? </vt:lpstr>
      <vt:lpstr>Wat kan iets zijn waarnaar je onderzoek doet? </vt:lpstr>
      <vt:lpstr>Wat kan iets zijn waarnaar je onderzoek doet? </vt:lpstr>
      <vt:lpstr>Waarom stellen onderzoekers veel vragen? </vt:lpstr>
      <vt:lpstr>Waarom stellen onderzoekers veel vragen? </vt:lpstr>
      <vt:lpstr>Waar kun je onderzoek doen?</vt:lpstr>
      <vt:lpstr>Waar kun je onderzoek doen?</vt:lpstr>
      <vt:lpstr>Wanneer zijn de resultaten van een onderzoek goed?</vt:lpstr>
      <vt:lpstr>Wanneer zijn de resultaten van een onderzoek goed?</vt:lpstr>
      <vt:lpstr>Wanneer kunnen onderzoeken gedaan worden?</vt:lpstr>
      <vt:lpstr>Wanneer kunnen onderzoeken gedaan worden?</vt:lpstr>
      <vt:lpstr>Waarom kun je onderzoek doen?</vt:lpstr>
      <vt:lpstr>Waarom kun je onderzoek doen?</vt:lpstr>
      <vt:lpstr>Wat betekent het als een onderzoek wordt herhaald door andere wetenschappers? </vt:lpstr>
      <vt:lpstr>Wat betekent het als een onderzoek wordt herhaald door andere wetenschappers? </vt:lpstr>
      <vt:lpstr>Hoe kun je onderzoek doen?</vt:lpstr>
      <vt:lpstr>Hoe kun je onderzoek doen?</vt:lpstr>
      <vt:lpstr>Wie kan wetenschappelijk onderzoek doen?</vt:lpstr>
      <vt:lpstr>Wie kan wetenschappelijk onderzoek doen?</vt:lpstr>
      <vt:lpstr>Conclusie</vt:lpstr>
      <vt:lpstr>Hint 3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Myrthe Brouwers</dc:creator>
  <cp:keywords/>
  <dc:description>Corporate presentatie - versie 2 - augustus 2020_x000d_Ontwerp: Fabrique_x000d_Sjabloon: Ton Persoon</dc:description>
  <cp:lastModifiedBy>Myrthe Brouwers</cp:lastModifiedBy>
  <cp:revision>5</cp:revision>
  <dcterms:created xsi:type="dcterms:W3CDTF">2025-03-13T07:57:55Z</dcterms:created>
  <dcterms:modified xsi:type="dcterms:W3CDTF">2025-04-15T09:15:29Z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0x0101003E5C15B547FA2C43AAC558D8F7756C16</vt:lpwstr>
  </property>
  <property fmtid="{D5CDD505-2E9C-101B-9397-08002B2CF9AE}" pid="3" name="MSIP_Label_8772ba27-cab8-4042-a351-a31f6e4eacdc_Enabled">
    <vt:lpwstr>true</vt:lpwstr>
  </property>
  <property fmtid="{D5CDD505-2E9C-101B-9397-08002B2CF9AE}" pid="4" name="MSIP_Label_8772ba27-cab8-4042-a351-a31f6e4eacdc_SetDate">
    <vt:lpwstr>2025-03-13T09:59:26Z</vt:lpwstr>
  </property>
  <property fmtid="{D5CDD505-2E9C-101B-9397-08002B2CF9AE}" pid="5" name="MSIP_Label_8772ba27-cab8-4042-a351-a31f6e4eacdc_Method">
    <vt:lpwstr>Standard</vt:lpwstr>
  </property>
  <property fmtid="{D5CDD505-2E9C-101B-9397-08002B2CF9AE}" pid="6" name="MSIP_Label_8772ba27-cab8-4042-a351-a31f6e4eacdc_Name">
    <vt:lpwstr>Internal</vt:lpwstr>
  </property>
  <property fmtid="{D5CDD505-2E9C-101B-9397-08002B2CF9AE}" pid="7" name="MSIP_Label_8772ba27-cab8-4042-a351-a31f6e4eacdc_SiteId">
    <vt:lpwstr>715902d6-f63e-4b8d-929b-4bb170bad492</vt:lpwstr>
  </property>
  <property fmtid="{D5CDD505-2E9C-101B-9397-08002B2CF9AE}" pid="8" name="MSIP_Label_8772ba27-cab8-4042-a351-a31f6e4eacdc_ActionId">
    <vt:lpwstr>a2ffd56c-6652-474f-b305-4924bf053fa9</vt:lpwstr>
  </property>
  <property fmtid="{D5CDD505-2E9C-101B-9397-08002B2CF9AE}" pid="9" name="MSIP_Label_8772ba27-cab8-4042-a351-a31f6e4eacdc_ContentBits">
    <vt:lpwstr>0</vt:lpwstr>
  </property>
  <property fmtid="{D5CDD505-2E9C-101B-9397-08002B2CF9AE}" pid="10" name="MSIP_Label_8772ba27-cab8-4042-a351-a31f6e4eacdc_Tag">
    <vt:lpwstr>10, 3, 0, 1</vt:lpwstr>
  </property>
  <property fmtid="{D5CDD505-2E9C-101B-9397-08002B2CF9AE}" pid="11" name="MediaServiceImageTags">
    <vt:lpwstr/>
  </property>
</Properties>
</file>