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15"/>
  </p:notesMasterIdLst>
  <p:sldIdLst>
    <p:sldId id="256" r:id="rId6"/>
    <p:sldId id="268" r:id="rId7"/>
    <p:sldId id="258" r:id="rId8"/>
    <p:sldId id="276" r:id="rId9"/>
    <p:sldId id="269" r:id="rId10"/>
    <p:sldId id="271" r:id="rId11"/>
    <p:sldId id="277" r:id="rId12"/>
    <p:sldId id="273" r:id="rId13"/>
    <p:sldId id="274" r:id="rId1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28033-CA44-4EF5-9AAD-04B6E602C122}" v="79" dt="2025-04-01T09:58:44.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64" autoAdjust="0"/>
    <p:restoredTop sz="66939" autoAdjust="0"/>
  </p:normalViewPr>
  <p:slideViewPr>
    <p:cSldViewPr snapToGrid="0" snapToObjects="1">
      <p:cViewPr varScale="1">
        <p:scale>
          <a:sx n="56" d="100"/>
          <a:sy n="56" d="100"/>
        </p:scale>
        <p:origin x="38" y="226"/>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the Brouwers" userId="44c89aa1-864a-4988-924c-f3e478a37a5b" providerId="ADAL" clId="{84155529-948B-4BB6-9684-7A2C02F45804}"/>
    <pc:docChg chg="undo custSel addSld delSld modSld sldOrd">
      <pc:chgData name="Myrthe Brouwers" userId="44c89aa1-864a-4988-924c-f3e478a37a5b" providerId="ADAL" clId="{84155529-948B-4BB6-9684-7A2C02F45804}" dt="2025-03-25T14:54:39.931" v="6066" actId="20577"/>
      <pc:docMkLst>
        <pc:docMk/>
      </pc:docMkLst>
      <pc:sldChg chg="modSp mod">
        <pc:chgData name="Myrthe Brouwers" userId="44c89aa1-864a-4988-924c-f3e478a37a5b" providerId="ADAL" clId="{84155529-948B-4BB6-9684-7A2C02F45804}" dt="2025-03-13T10:19:40.366" v="29" actId="1076"/>
        <pc:sldMkLst>
          <pc:docMk/>
          <pc:sldMk cId="0" sldId="256"/>
        </pc:sldMkLst>
        <pc:spChg chg="mod">
          <ac:chgData name="Myrthe Brouwers" userId="44c89aa1-864a-4988-924c-f3e478a37a5b" providerId="ADAL" clId="{84155529-948B-4BB6-9684-7A2C02F45804}" dt="2025-03-13T10:19:40.366" v="29" actId="1076"/>
          <ac:spMkLst>
            <pc:docMk/>
            <pc:sldMk cId="0" sldId="256"/>
            <ac:spMk id="2" creationId="{00000000-0000-0000-0000-000000000000}"/>
          </ac:spMkLst>
        </pc:spChg>
        <pc:spChg chg="mod">
          <ac:chgData name="Myrthe Brouwers" userId="44c89aa1-864a-4988-924c-f3e478a37a5b" providerId="ADAL" clId="{84155529-948B-4BB6-9684-7A2C02F45804}" dt="2025-03-13T10:19:26.193" v="28" actId="20577"/>
          <ac:spMkLst>
            <pc:docMk/>
            <pc:sldMk cId="0" sldId="256"/>
            <ac:spMk id="3" creationId="{00000000-0000-0000-0000-000000000000}"/>
          </ac:spMkLst>
        </pc:spChg>
      </pc:sldChg>
      <pc:sldChg chg="addSp delSp modSp mod modNotesTx">
        <pc:chgData name="Myrthe Brouwers" userId="44c89aa1-864a-4988-924c-f3e478a37a5b" providerId="ADAL" clId="{84155529-948B-4BB6-9684-7A2C02F45804}" dt="2025-03-25T13:34:35.912" v="4059" actId="20577"/>
        <pc:sldMkLst>
          <pc:docMk/>
          <pc:sldMk cId="0" sldId="258"/>
        </pc:sldMkLst>
        <pc:spChg chg="mod">
          <ac:chgData name="Myrthe Brouwers" userId="44c89aa1-864a-4988-924c-f3e478a37a5b" providerId="ADAL" clId="{84155529-948B-4BB6-9684-7A2C02F45804}" dt="2025-03-25T13:30:12.060" v="3785" actId="26606"/>
          <ac:spMkLst>
            <pc:docMk/>
            <pc:sldMk cId="0" sldId="258"/>
            <ac:spMk id="5" creationId="{00000000-0000-0000-0000-000000000000}"/>
          </ac:spMkLst>
        </pc:spChg>
        <pc:graphicFrameChg chg="add mod">
          <ac:chgData name="Myrthe Brouwers" userId="44c89aa1-864a-4988-924c-f3e478a37a5b" providerId="ADAL" clId="{84155529-948B-4BB6-9684-7A2C02F45804}" dt="2025-03-25T13:30:18.836" v="3786" actId="12100"/>
          <ac:graphicFrameMkLst>
            <pc:docMk/>
            <pc:sldMk cId="0" sldId="258"/>
            <ac:graphicFrameMk id="8" creationId="{E664177F-990E-9497-7B44-107C07C61D0B}"/>
          </ac:graphicFrameMkLst>
        </pc:graphicFrameChg>
        <pc:picChg chg="add mod">
          <ac:chgData name="Myrthe Brouwers" userId="44c89aa1-864a-4988-924c-f3e478a37a5b" providerId="ADAL" clId="{84155529-948B-4BB6-9684-7A2C02F45804}" dt="2025-03-25T13:30:54.729" v="3955" actId="1076"/>
          <ac:picMkLst>
            <pc:docMk/>
            <pc:sldMk cId="0" sldId="258"/>
            <ac:picMk id="7" creationId="{B2F4BD1B-A243-8498-18A1-FEE48CBCBBE1}"/>
          </ac:picMkLst>
        </pc:picChg>
      </pc:sldChg>
      <pc:sldChg chg="del">
        <pc:chgData name="Myrthe Brouwers" userId="44c89aa1-864a-4988-924c-f3e478a37a5b" providerId="ADAL" clId="{84155529-948B-4BB6-9684-7A2C02F45804}" dt="2025-03-13T10:34:42.228" v="398" actId="2696"/>
        <pc:sldMkLst>
          <pc:docMk/>
          <pc:sldMk cId="0" sldId="260"/>
        </pc:sldMkLst>
      </pc:sldChg>
      <pc:sldChg chg="del">
        <pc:chgData name="Myrthe Brouwers" userId="44c89aa1-864a-4988-924c-f3e478a37a5b" providerId="ADAL" clId="{84155529-948B-4BB6-9684-7A2C02F45804}" dt="2025-03-13T10:34:42.228" v="398" actId="2696"/>
        <pc:sldMkLst>
          <pc:docMk/>
          <pc:sldMk cId="0" sldId="261"/>
        </pc:sldMkLst>
      </pc:sldChg>
      <pc:sldChg chg="del">
        <pc:chgData name="Myrthe Brouwers" userId="44c89aa1-864a-4988-924c-f3e478a37a5b" providerId="ADAL" clId="{84155529-948B-4BB6-9684-7A2C02F45804}" dt="2025-03-13T10:34:42.228" v="398" actId="2696"/>
        <pc:sldMkLst>
          <pc:docMk/>
          <pc:sldMk cId="0" sldId="262"/>
        </pc:sldMkLst>
      </pc:sldChg>
      <pc:sldChg chg="del">
        <pc:chgData name="Myrthe Brouwers" userId="44c89aa1-864a-4988-924c-f3e478a37a5b" providerId="ADAL" clId="{84155529-948B-4BB6-9684-7A2C02F45804}" dt="2025-03-13T10:34:42.228" v="398" actId="2696"/>
        <pc:sldMkLst>
          <pc:docMk/>
          <pc:sldMk cId="0" sldId="263"/>
        </pc:sldMkLst>
      </pc:sldChg>
      <pc:sldChg chg="del">
        <pc:chgData name="Myrthe Brouwers" userId="44c89aa1-864a-4988-924c-f3e478a37a5b" providerId="ADAL" clId="{84155529-948B-4BB6-9684-7A2C02F45804}" dt="2025-03-13T10:34:42.228" v="398" actId="2696"/>
        <pc:sldMkLst>
          <pc:docMk/>
          <pc:sldMk cId="0" sldId="264"/>
        </pc:sldMkLst>
      </pc:sldChg>
      <pc:sldChg chg="del">
        <pc:chgData name="Myrthe Brouwers" userId="44c89aa1-864a-4988-924c-f3e478a37a5b" providerId="ADAL" clId="{84155529-948B-4BB6-9684-7A2C02F45804}" dt="2025-03-13T10:34:42.228" v="398" actId="2696"/>
        <pc:sldMkLst>
          <pc:docMk/>
          <pc:sldMk cId="0" sldId="265"/>
        </pc:sldMkLst>
      </pc:sldChg>
      <pc:sldChg chg="del">
        <pc:chgData name="Myrthe Brouwers" userId="44c89aa1-864a-4988-924c-f3e478a37a5b" providerId="ADAL" clId="{84155529-948B-4BB6-9684-7A2C02F45804}" dt="2025-03-13T10:34:42.228" v="398" actId="2696"/>
        <pc:sldMkLst>
          <pc:docMk/>
          <pc:sldMk cId="0" sldId="266"/>
        </pc:sldMkLst>
      </pc:sldChg>
      <pc:sldChg chg="del">
        <pc:chgData name="Myrthe Brouwers" userId="44c89aa1-864a-4988-924c-f3e478a37a5b" providerId="ADAL" clId="{84155529-948B-4BB6-9684-7A2C02F45804}" dt="2025-03-13T10:34:42.228" v="398" actId="2696"/>
        <pc:sldMkLst>
          <pc:docMk/>
          <pc:sldMk cId="0" sldId="267"/>
        </pc:sldMkLst>
      </pc:sldChg>
      <pc:sldChg chg="addSp delSp modSp mod modNotesTx">
        <pc:chgData name="Myrthe Brouwers" userId="44c89aa1-864a-4988-924c-f3e478a37a5b" providerId="ADAL" clId="{84155529-948B-4BB6-9684-7A2C02F45804}" dt="2025-03-13T11:08:29.694" v="3278" actId="20577"/>
        <pc:sldMkLst>
          <pc:docMk/>
          <pc:sldMk cId="0" sldId="268"/>
        </pc:sldMkLst>
        <pc:spChg chg="add mod">
          <ac:chgData name="Myrthe Brouwers" userId="44c89aa1-864a-4988-924c-f3e478a37a5b" providerId="ADAL" clId="{84155529-948B-4BB6-9684-7A2C02F45804}" dt="2025-03-13T11:08:29.694" v="3278" actId="20577"/>
          <ac:spMkLst>
            <pc:docMk/>
            <pc:sldMk cId="0" sldId="268"/>
            <ac:spMk id="3" creationId="{FD9447BD-AA47-0B99-2C39-01717F540B4A}"/>
          </ac:spMkLst>
        </pc:spChg>
        <pc:spChg chg="mod">
          <ac:chgData name="Myrthe Brouwers" userId="44c89aa1-864a-4988-924c-f3e478a37a5b" providerId="ADAL" clId="{84155529-948B-4BB6-9684-7A2C02F45804}" dt="2025-03-13T10:19:48.662" v="56" actId="20577"/>
          <ac:spMkLst>
            <pc:docMk/>
            <pc:sldMk cId="0" sldId="268"/>
            <ac:spMk id="4" creationId="{8350C933-05E0-2A44-846D-86C0B4800747}"/>
          </ac:spMkLst>
        </pc:spChg>
        <pc:spChg chg="mod">
          <ac:chgData name="Myrthe Brouwers" userId="44c89aa1-864a-4988-924c-f3e478a37a5b" providerId="ADAL" clId="{84155529-948B-4BB6-9684-7A2C02F45804}" dt="2025-03-13T11:06:21.258" v="3243" actId="20577"/>
          <ac:spMkLst>
            <pc:docMk/>
            <pc:sldMk cId="0" sldId="268"/>
            <ac:spMk id="5" creationId="{20E6B4F2-0EF2-7340-A992-AA6AB0333B03}"/>
          </ac:spMkLst>
        </pc:spChg>
        <pc:picChg chg="add mod ord modCrop">
          <ac:chgData name="Myrthe Brouwers" userId="44c89aa1-864a-4988-924c-f3e478a37a5b" providerId="ADAL" clId="{84155529-948B-4BB6-9684-7A2C02F45804}" dt="2025-03-13T11:08:10.886" v="3255" actId="732"/>
          <ac:picMkLst>
            <pc:docMk/>
            <pc:sldMk cId="0" sldId="268"/>
            <ac:picMk id="6" creationId="{0B033C83-3870-8D08-14AF-20DA730CCFAC}"/>
          </ac:picMkLst>
        </pc:picChg>
      </pc:sldChg>
      <pc:sldChg chg="addSp delSp modSp new mod modClrScheme chgLayout modNotesTx">
        <pc:chgData name="Myrthe Brouwers" userId="44c89aa1-864a-4988-924c-f3e478a37a5b" providerId="ADAL" clId="{84155529-948B-4BB6-9684-7A2C02F45804}" dt="2025-03-13T10:42:28.149" v="1482" actId="20577"/>
        <pc:sldMkLst>
          <pc:docMk/>
          <pc:sldMk cId="556742118" sldId="269"/>
        </pc:sldMkLst>
        <pc:spChg chg="add mod">
          <ac:chgData name="Myrthe Brouwers" userId="44c89aa1-864a-4988-924c-f3e478a37a5b" providerId="ADAL" clId="{84155529-948B-4BB6-9684-7A2C02F45804}" dt="2025-03-13T10:42:28.149" v="1482" actId="20577"/>
          <ac:spMkLst>
            <pc:docMk/>
            <pc:sldMk cId="556742118" sldId="269"/>
            <ac:spMk id="11" creationId="{D6DAE28E-9C72-E5DD-C9E1-34D4186CD9BA}"/>
          </ac:spMkLst>
        </pc:spChg>
        <pc:graphicFrameChg chg="add mod">
          <ac:chgData name="Myrthe Brouwers" userId="44c89aa1-864a-4988-924c-f3e478a37a5b" providerId="ADAL" clId="{84155529-948B-4BB6-9684-7A2C02F45804}" dt="2025-03-13T10:42:20.508" v="1450" actId="12100"/>
          <ac:graphicFrameMkLst>
            <pc:docMk/>
            <pc:sldMk cId="556742118" sldId="269"/>
            <ac:graphicFrameMk id="12" creationId="{584389B0-EC3E-EB0E-480F-C608AAB7E5BC}"/>
          </ac:graphicFrameMkLst>
        </pc:graphicFrameChg>
      </pc:sldChg>
      <pc:sldChg chg="new del modNotesTx">
        <pc:chgData name="Myrthe Brouwers" userId="44c89aa1-864a-4988-924c-f3e478a37a5b" providerId="ADAL" clId="{84155529-948B-4BB6-9684-7A2C02F45804}" dt="2025-03-13T10:36:06.276" v="536" actId="2696"/>
        <pc:sldMkLst>
          <pc:docMk/>
          <pc:sldMk cId="769519470" sldId="269"/>
        </pc:sldMkLst>
      </pc:sldChg>
      <pc:sldChg chg="modSp new del mod">
        <pc:chgData name="Myrthe Brouwers" userId="44c89aa1-864a-4988-924c-f3e478a37a5b" providerId="ADAL" clId="{84155529-948B-4BB6-9684-7A2C02F45804}" dt="2025-03-13T10:46:45.553" v="1802" actId="2696"/>
        <pc:sldMkLst>
          <pc:docMk/>
          <pc:sldMk cId="1038917043" sldId="270"/>
        </pc:sldMkLst>
      </pc:sldChg>
      <pc:sldChg chg="addSp modSp add mod modNotesTx">
        <pc:chgData name="Myrthe Brouwers" userId="44c89aa1-864a-4988-924c-f3e478a37a5b" providerId="ADAL" clId="{84155529-948B-4BB6-9684-7A2C02F45804}" dt="2025-03-25T14:54:39.931" v="6066" actId="20577"/>
        <pc:sldMkLst>
          <pc:docMk/>
          <pc:sldMk cId="2257977574" sldId="271"/>
        </pc:sldMkLst>
        <pc:spChg chg="mod">
          <ac:chgData name="Myrthe Brouwers" userId="44c89aa1-864a-4988-924c-f3e478a37a5b" providerId="ADAL" clId="{84155529-948B-4BB6-9684-7A2C02F45804}" dt="2025-03-13T10:45:53.586" v="1750" actId="20577"/>
          <ac:spMkLst>
            <pc:docMk/>
            <pc:sldMk cId="2257977574" sldId="271"/>
            <ac:spMk id="11" creationId="{67243879-274D-D4F5-9254-57F7BE3FE531}"/>
          </ac:spMkLst>
        </pc:spChg>
        <pc:graphicFrameChg chg="mod">
          <ac:chgData name="Myrthe Brouwers" userId="44c89aa1-864a-4988-924c-f3e478a37a5b" providerId="ADAL" clId="{84155529-948B-4BB6-9684-7A2C02F45804}" dt="2025-03-13T10:46:38.543" v="1801" actId="20577"/>
          <ac:graphicFrameMkLst>
            <pc:docMk/>
            <pc:sldMk cId="2257977574" sldId="271"/>
            <ac:graphicFrameMk id="12" creationId="{0AFD66A2-9553-2082-9D53-95F500419E63}"/>
          </ac:graphicFrameMkLst>
        </pc:graphicFrameChg>
        <pc:picChg chg="add mod modCrop">
          <ac:chgData name="Myrthe Brouwers" userId="44c89aa1-864a-4988-924c-f3e478a37a5b" providerId="ADAL" clId="{84155529-948B-4BB6-9684-7A2C02F45804}" dt="2025-03-18T09:18:21.519" v="3338" actId="1076"/>
          <ac:picMkLst>
            <pc:docMk/>
            <pc:sldMk cId="2257977574" sldId="271"/>
            <ac:picMk id="3" creationId="{9AC83308-C5DD-4DBE-07A5-9837FCB12C28}"/>
          </ac:picMkLst>
        </pc:picChg>
        <pc:picChg chg="add mod modCrop">
          <ac:chgData name="Myrthe Brouwers" userId="44c89aa1-864a-4988-924c-f3e478a37a5b" providerId="ADAL" clId="{84155529-948B-4BB6-9684-7A2C02F45804}" dt="2025-03-18T09:18:58.015" v="3348" actId="1076"/>
          <ac:picMkLst>
            <pc:docMk/>
            <pc:sldMk cId="2257977574" sldId="271"/>
            <ac:picMk id="5" creationId="{4B8C008A-8571-EAD3-1F21-270372204DA6}"/>
          </ac:picMkLst>
        </pc:picChg>
        <pc:picChg chg="add mod modCrop">
          <ac:chgData name="Myrthe Brouwers" userId="44c89aa1-864a-4988-924c-f3e478a37a5b" providerId="ADAL" clId="{84155529-948B-4BB6-9684-7A2C02F45804}" dt="2025-03-18T09:19:28.383" v="3356" actId="1076"/>
          <ac:picMkLst>
            <pc:docMk/>
            <pc:sldMk cId="2257977574" sldId="271"/>
            <ac:picMk id="7" creationId="{758A95E9-4401-283E-6057-4AB662B47C10}"/>
          </ac:picMkLst>
        </pc:picChg>
      </pc:sldChg>
      <pc:sldChg chg="addSp delSp modSp new del mod chgLayout">
        <pc:chgData name="Myrthe Brouwers" userId="44c89aa1-864a-4988-924c-f3e478a37a5b" providerId="ADAL" clId="{84155529-948B-4BB6-9684-7A2C02F45804}" dt="2025-03-25T14:31:25.266" v="5086" actId="2696"/>
        <pc:sldMkLst>
          <pc:docMk/>
          <pc:sldMk cId="3552210709" sldId="272"/>
        </pc:sldMkLst>
      </pc:sldChg>
      <pc:sldChg chg="addSp delSp modSp new mod modNotesTx">
        <pc:chgData name="Myrthe Brouwers" userId="44c89aa1-864a-4988-924c-f3e478a37a5b" providerId="ADAL" clId="{84155529-948B-4BB6-9684-7A2C02F45804}" dt="2025-03-25T14:41:10.529" v="6027" actId="20577"/>
        <pc:sldMkLst>
          <pc:docMk/>
          <pc:sldMk cId="353096123" sldId="273"/>
        </pc:sldMkLst>
        <pc:spChg chg="mod">
          <ac:chgData name="Myrthe Brouwers" userId="44c89aa1-864a-4988-924c-f3e478a37a5b" providerId="ADAL" clId="{84155529-948B-4BB6-9684-7A2C02F45804}" dt="2025-03-13T11:04:30.373" v="3184" actId="20577"/>
          <ac:spMkLst>
            <pc:docMk/>
            <pc:sldMk cId="353096123" sldId="273"/>
            <ac:spMk id="2" creationId="{EA2D8460-7879-E953-6884-DBC19F4A4D47}"/>
          </ac:spMkLst>
        </pc:spChg>
        <pc:spChg chg="mod">
          <ac:chgData name="Myrthe Brouwers" userId="44c89aa1-864a-4988-924c-f3e478a37a5b" providerId="ADAL" clId="{84155529-948B-4BB6-9684-7A2C02F45804}" dt="2025-03-13T10:58:27.675" v="3172" actId="1076"/>
          <ac:spMkLst>
            <pc:docMk/>
            <pc:sldMk cId="353096123" sldId="273"/>
            <ac:spMk id="3" creationId="{2EF40525-965A-07DA-4AAB-6E1D848584A2}"/>
          </ac:spMkLst>
        </pc:spChg>
        <pc:spChg chg="add del mod">
          <ac:chgData name="Myrthe Brouwers" userId="44c89aa1-864a-4988-924c-f3e478a37a5b" providerId="ADAL" clId="{84155529-948B-4BB6-9684-7A2C02F45804}" dt="2025-03-25T13:45:04.100" v="4593" actId="1076"/>
          <ac:spMkLst>
            <pc:docMk/>
            <pc:sldMk cId="353096123" sldId="273"/>
            <ac:spMk id="7" creationId="{9111BCD6-BDBD-44CF-DD57-9E067700B464}"/>
          </ac:spMkLst>
        </pc:spChg>
        <pc:picChg chg="add mod ord modCrop">
          <ac:chgData name="Myrthe Brouwers" userId="44c89aa1-864a-4988-924c-f3e478a37a5b" providerId="ADAL" clId="{84155529-948B-4BB6-9684-7A2C02F45804}" dt="2025-03-25T13:44:45.844" v="4591" actId="732"/>
          <ac:picMkLst>
            <pc:docMk/>
            <pc:sldMk cId="353096123" sldId="273"/>
            <ac:picMk id="9" creationId="{C676B851-75F5-0F1B-D7D3-001192CF331A}"/>
          </ac:picMkLst>
        </pc:picChg>
      </pc:sldChg>
      <pc:sldChg chg="addSp modSp new mod ord">
        <pc:chgData name="Myrthe Brouwers" userId="44c89aa1-864a-4988-924c-f3e478a37a5b" providerId="ADAL" clId="{84155529-948B-4BB6-9684-7A2C02F45804}" dt="2025-03-13T11:11:36.237" v="3328" actId="1076"/>
        <pc:sldMkLst>
          <pc:docMk/>
          <pc:sldMk cId="277760761" sldId="274"/>
        </pc:sldMkLst>
        <pc:spChg chg="mod">
          <ac:chgData name="Myrthe Brouwers" userId="44c89aa1-864a-4988-924c-f3e478a37a5b" providerId="ADAL" clId="{84155529-948B-4BB6-9684-7A2C02F45804}" dt="2025-03-13T11:11:19.695" v="3324" actId="21"/>
          <ac:spMkLst>
            <pc:docMk/>
            <pc:sldMk cId="277760761" sldId="274"/>
            <ac:spMk id="2" creationId="{6A358F9E-1F5D-FCBA-2C3D-B04DBA18A74F}"/>
          </ac:spMkLst>
        </pc:spChg>
        <pc:spChg chg="mod">
          <ac:chgData name="Myrthe Brouwers" userId="44c89aa1-864a-4988-924c-f3e478a37a5b" providerId="ADAL" clId="{84155529-948B-4BB6-9684-7A2C02F45804}" dt="2025-03-13T11:09:58.215" v="3316" actId="1076"/>
          <ac:spMkLst>
            <pc:docMk/>
            <pc:sldMk cId="277760761" sldId="274"/>
            <ac:spMk id="3" creationId="{E7DAED4A-14F9-184A-D421-4099231312D6}"/>
          </ac:spMkLst>
        </pc:spChg>
        <pc:spChg chg="mod">
          <ac:chgData name="Myrthe Brouwers" userId="44c89aa1-864a-4988-924c-f3e478a37a5b" providerId="ADAL" clId="{84155529-948B-4BB6-9684-7A2C02F45804}" dt="2025-03-13T11:09:51.506" v="3315" actId="5793"/>
          <ac:spMkLst>
            <pc:docMk/>
            <pc:sldMk cId="277760761" sldId="274"/>
            <ac:spMk id="4" creationId="{CD8844BA-F529-2EBB-5DBF-A9E323AEC20E}"/>
          </ac:spMkLst>
        </pc:spChg>
        <pc:spChg chg="add mod">
          <ac:chgData name="Myrthe Brouwers" userId="44c89aa1-864a-4988-924c-f3e478a37a5b" providerId="ADAL" clId="{84155529-948B-4BB6-9684-7A2C02F45804}" dt="2025-03-13T11:11:36.237" v="3328" actId="1076"/>
          <ac:spMkLst>
            <pc:docMk/>
            <pc:sldMk cId="277760761" sldId="274"/>
            <ac:spMk id="7" creationId="{E7A6E418-E79D-94BB-ABBC-9C172AE02EB5}"/>
          </ac:spMkLst>
        </pc:spChg>
        <pc:picChg chg="add mod ord">
          <ac:chgData name="Myrthe Brouwers" userId="44c89aa1-864a-4988-924c-f3e478a37a5b" providerId="ADAL" clId="{84155529-948B-4BB6-9684-7A2C02F45804}" dt="2025-03-13T11:10:27.614" v="3319" actId="1076"/>
          <ac:picMkLst>
            <pc:docMk/>
            <pc:sldMk cId="277760761" sldId="274"/>
            <ac:picMk id="5" creationId="{AFCFC40E-4EAC-402B-B37D-0FCA2DEF8C6F}"/>
          </ac:picMkLst>
        </pc:picChg>
      </pc:sldChg>
      <pc:sldChg chg="new del">
        <pc:chgData name="Myrthe Brouwers" userId="44c89aa1-864a-4988-924c-f3e478a37a5b" providerId="ADAL" clId="{84155529-948B-4BB6-9684-7A2C02F45804}" dt="2025-03-25T13:36:44.072" v="4441" actId="2696"/>
        <pc:sldMkLst>
          <pc:docMk/>
          <pc:sldMk cId="4034264735" sldId="275"/>
        </pc:sldMkLst>
      </pc:sldChg>
      <pc:sldChg chg="addSp delSp modSp new mod modNotesTx">
        <pc:chgData name="Myrthe Brouwers" userId="44c89aa1-864a-4988-924c-f3e478a37a5b" providerId="ADAL" clId="{84155529-948B-4BB6-9684-7A2C02F45804}" dt="2025-03-25T13:38:58.132" v="4581" actId="113"/>
        <pc:sldMkLst>
          <pc:docMk/>
          <pc:sldMk cId="3896770517" sldId="276"/>
        </pc:sldMkLst>
        <pc:spChg chg="mod">
          <ac:chgData name="Myrthe Brouwers" userId="44c89aa1-864a-4988-924c-f3e478a37a5b" providerId="ADAL" clId="{84155529-948B-4BB6-9684-7A2C02F45804}" dt="2025-03-25T13:25:15.686" v="3534"/>
          <ac:spMkLst>
            <pc:docMk/>
            <pc:sldMk cId="3896770517" sldId="276"/>
            <ac:spMk id="3" creationId="{021E6D15-3DBA-8B71-554E-D4F3338DDFDB}"/>
          </ac:spMkLst>
        </pc:spChg>
        <pc:picChg chg="add mod ord">
          <ac:chgData name="Myrthe Brouwers" userId="44c89aa1-864a-4988-924c-f3e478a37a5b" providerId="ADAL" clId="{84155529-948B-4BB6-9684-7A2C02F45804}" dt="2025-03-25T13:26:08.454" v="3535"/>
          <ac:picMkLst>
            <pc:docMk/>
            <pc:sldMk cId="3896770517" sldId="276"/>
            <ac:picMk id="4" creationId="{06261E04-36FD-7471-1703-B11B4DB9801B}"/>
          </ac:picMkLst>
        </pc:picChg>
      </pc:sldChg>
      <pc:sldChg chg="addSp delSp modSp new mod modClrScheme chgLayout modNotesTx">
        <pc:chgData name="Myrthe Brouwers" userId="44c89aa1-864a-4988-924c-f3e478a37a5b" providerId="ADAL" clId="{84155529-948B-4BB6-9684-7A2C02F45804}" dt="2025-03-25T14:39:18.375" v="6024" actId="20577"/>
        <pc:sldMkLst>
          <pc:docMk/>
          <pc:sldMk cId="3900004514" sldId="277"/>
        </pc:sldMkLst>
        <pc:spChg chg="add del mod">
          <ac:chgData name="Myrthe Brouwers" userId="44c89aa1-864a-4988-924c-f3e478a37a5b" providerId="ADAL" clId="{84155529-948B-4BB6-9684-7A2C02F45804}" dt="2025-03-25T14:30:08.105" v="5079" actId="20577"/>
          <ac:spMkLst>
            <pc:docMk/>
            <pc:sldMk cId="3900004514" sldId="277"/>
            <ac:spMk id="3" creationId="{992FAC4C-236E-38DA-881A-C558DB1B29C8}"/>
          </ac:spMkLst>
        </pc:spChg>
        <pc:spChg chg="add del mod">
          <ac:chgData name="Myrthe Brouwers" userId="44c89aa1-864a-4988-924c-f3e478a37a5b" providerId="ADAL" clId="{84155529-948B-4BB6-9684-7A2C02F45804}" dt="2025-03-25T14:29:22.942" v="5004" actId="20577"/>
          <ac:spMkLst>
            <pc:docMk/>
            <pc:sldMk cId="3900004514" sldId="277"/>
            <ac:spMk id="5" creationId="{DAA61B82-C245-A8F8-772F-F76AFAD7DA3B}"/>
          </ac:spMkLst>
        </pc:spChg>
        <pc:graphicFrameChg chg="add mod">
          <ac:chgData name="Myrthe Brouwers" userId="44c89aa1-864a-4988-924c-f3e478a37a5b" providerId="ADAL" clId="{84155529-948B-4BB6-9684-7A2C02F45804}" dt="2025-03-25T14:30:13.572" v="5080" actId="12100"/>
          <ac:graphicFrameMkLst>
            <pc:docMk/>
            <pc:sldMk cId="3900004514" sldId="277"/>
            <ac:graphicFrameMk id="14" creationId="{87D08A10-9FF7-DFEA-BB98-B52636D836FF}"/>
          </ac:graphicFrameMkLst>
        </pc:graphicFrameChg>
        <pc:graphicFrameChg chg="add mod">
          <ac:chgData name="Myrthe Brouwers" userId="44c89aa1-864a-4988-924c-f3e478a37a5b" providerId="ADAL" clId="{84155529-948B-4BB6-9684-7A2C02F45804}" dt="2025-03-25T14:30:39.027" v="5084"/>
          <ac:graphicFrameMkLst>
            <pc:docMk/>
            <pc:sldMk cId="3900004514" sldId="277"/>
            <ac:graphicFrameMk id="16" creationId="{6706F9AE-57DC-FBBA-F5B6-F1A774444258}"/>
          </ac:graphicFrameMkLst>
        </pc:graphicFrameChg>
      </pc:sldChg>
      <pc:sldChg chg="addSp delSp modSp del mod">
        <pc:chgData name="Myrthe Brouwers" userId="44c89aa1-864a-4988-924c-f3e478a37a5b" providerId="ADAL" clId="{84155529-948B-4BB6-9684-7A2C02F45804}" dt="2025-03-20T15:13:11.185" v="3515" actId="2696"/>
        <pc:sldMkLst>
          <pc:docMk/>
          <pc:sldMk cId="3942083891" sldId="428"/>
        </pc:sldMkLst>
      </pc:sldChg>
    </pc:docChg>
  </pc:docChgLst>
  <pc:docChgLst>
    <pc:chgData name="Rowan Huijgen" userId="e0cabf83-1478-4e2a-909c-f70581844008" providerId="ADAL" clId="{D8DA4A8E-E9A5-4605-BFC4-B8DA8221B5E0}"/>
    <pc:docChg chg="undo custSel modSld">
      <pc:chgData name="Rowan Huijgen" userId="e0cabf83-1478-4e2a-909c-f70581844008" providerId="ADAL" clId="{D8DA4A8E-E9A5-4605-BFC4-B8DA8221B5E0}" dt="2025-03-27T10:33:13.657" v="62" actId="1076"/>
      <pc:docMkLst>
        <pc:docMk/>
      </pc:docMkLst>
      <pc:sldChg chg="modSp">
        <pc:chgData name="Rowan Huijgen" userId="e0cabf83-1478-4e2a-909c-f70581844008" providerId="ADAL" clId="{D8DA4A8E-E9A5-4605-BFC4-B8DA8221B5E0}" dt="2025-03-27T10:28:23.675" v="26" actId="20577"/>
        <pc:sldMkLst>
          <pc:docMk/>
          <pc:sldMk cId="0" sldId="258"/>
        </pc:sldMkLst>
        <pc:graphicFrameChg chg="mod">
          <ac:chgData name="Rowan Huijgen" userId="e0cabf83-1478-4e2a-909c-f70581844008" providerId="ADAL" clId="{D8DA4A8E-E9A5-4605-BFC4-B8DA8221B5E0}" dt="2025-03-27T10:28:23.675" v="26" actId="20577"/>
          <ac:graphicFrameMkLst>
            <pc:docMk/>
            <pc:sldMk cId="0" sldId="258"/>
            <ac:graphicFrameMk id="8" creationId="{E664177F-990E-9497-7B44-107C07C61D0B}"/>
          </ac:graphicFrameMkLst>
        </pc:graphicFrameChg>
      </pc:sldChg>
      <pc:sldChg chg="modSp mod">
        <pc:chgData name="Rowan Huijgen" userId="e0cabf83-1478-4e2a-909c-f70581844008" providerId="ADAL" clId="{D8DA4A8E-E9A5-4605-BFC4-B8DA8221B5E0}" dt="2025-03-27T10:33:13.657" v="62" actId="1076"/>
        <pc:sldMkLst>
          <pc:docMk/>
          <pc:sldMk cId="0" sldId="268"/>
        </pc:sldMkLst>
        <pc:spChg chg="mod">
          <ac:chgData name="Rowan Huijgen" userId="e0cabf83-1478-4e2a-909c-f70581844008" providerId="ADAL" clId="{D8DA4A8E-E9A5-4605-BFC4-B8DA8221B5E0}" dt="2025-03-27T10:33:13.657" v="62" actId="1076"/>
          <ac:spMkLst>
            <pc:docMk/>
            <pc:sldMk cId="0" sldId="268"/>
            <ac:spMk id="3" creationId="{FD9447BD-AA47-0B99-2C39-01717F540B4A}"/>
          </ac:spMkLst>
        </pc:spChg>
        <pc:picChg chg="mod">
          <ac:chgData name="Rowan Huijgen" userId="e0cabf83-1478-4e2a-909c-f70581844008" providerId="ADAL" clId="{D8DA4A8E-E9A5-4605-BFC4-B8DA8221B5E0}" dt="2025-03-27T10:33:10.474" v="61" actId="1076"/>
          <ac:picMkLst>
            <pc:docMk/>
            <pc:sldMk cId="0" sldId="268"/>
            <ac:picMk id="6" creationId="{0B033C83-3870-8D08-14AF-20DA730CCFAC}"/>
          </ac:picMkLst>
        </pc:picChg>
      </pc:sldChg>
      <pc:sldChg chg="addSp delSp modSp mod">
        <pc:chgData name="Rowan Huijgen" userId="e0cabf83-1478-4e2a-909c-f70581844008" providerId="ADAL" clId="{D8DA4A8E-E9A5-4605-BFC4-B8DA8221B5E0}" dt="2025-03-27T10:32:32.949" v="55" actId="1076"/>
        <pc:sldMkLst>
          <pc:docMk/>
          <pc:sldMk cId="353096123" sldId="273"/>
        </pc:sldMkLst>
        <pc:spChg chg="mod">
          <ac:chgData name="Rowan Huijgen" userId="e0cabf83-1478-4e2a-909c-f70581844008" providerId="ADAL" clId="{D8DA4A8E-E9A5-4605-BFC4-B8DA8221B5E0}" dt="2025-03-27T10:32:11.300" v="51" actId="1076"/>
          <ac:spMkLst>
            <pc:docMk/>
            <pc:sldMk cId="353096123" sldId="273"/>
            <ac:spMk id="7" creationId="{9111BCD6-BDBD-44CF-DD57-9E067700B464}"/>
          </ac:spMkLst>
        </pc:spChg>
        <pc:picChg chg="add mod">
          <ac:chgData name="Rowan Huijgen" userId="e0cabf83-1478-4e2a-909c-f70581844008" providerId="ADAL" clId="{D8DA4A8E-E9A5-4605-BFC4-B8DA8221B5E0}" dt="2025-03-27T10:32:32.949" v="55" actId="1076"/>
          <ac:picMkLst>
            <pc:docMk/>
            <pc:sldMk cId="353096123" sldId="273"/>
            <ac:picMk id="10" creationId="{F98CA103-66A0-B9A3-9A1C-56AEBEC2B2AB}"/>
          </ac:picMkLst>
        </pc:picChg>
      </pc:sldChg>
      <pc:sldChg chg="modSp mod">
        <pc:chgData name="Rowan Huijgen" userId="e0cabf83-1478-4e2a-909c-f70581844008" providerId="ADAL" clId="{D8DA4A8E-E9A5-4605-BFC4-B8DA8221B5E0}" dt="2025-03-27T10:32:57.054" v="59" actId="207"/>
        <pc:sldMkLst>
          <pc:docMk/>
          <pc:sldMk cId="277760761" sldId="274"/>
        </pc:sldMkLst>
        <pc:spChg chg="mod">
          <ac:chgData name="Rowan Huijgen" userId="e0cabf83-1478-4e2a-909c-f70581844008" providerId="ADAL" clId="{D8DA4A8E-E9A5-4605-BFC4-B8DA8221B5E0}" dt="2025-03-27T10:32:47.632" v="57" actId="207"/>
          <ac:spMkLst>
            <pc:docMk/>
            <pc:sldMk cId="277760761" sldId="274"/>
            <ac:spMk id="2" creationId="{6A358F9E-1F5D-FCBA-2C3D-B04DBA18A74F}"/>
          </ac:spMkLst>
        </pc:spChg>
        <pc:spChg chg="mod">
          <ac:chgData name="Rowan Huijgen" userId="e0cabf83-1478-4e2a-909c-f70581844008" providerId="ADAL" clId="{D8DA4A8E-E9A5-4605-BFC4-B8DA8221B5E0}" dt="2025-03-27T10:32:53.655" v="58" actId="207"/>
          <ac:spMkLst>
            <pc:docMk/>
            <pc:sldMk cId="277760761" sldId="274"/>
            <ac:spMk id="3" creationId="{E7DAED4A-14F9-184A-D421-4099231312D6}"/>
          </ac:spMkLst>
        </pc:spChg>
        <pc:spChg chg="mod">
          <ac:chgData name="Rowan Huijgen" userId="e0cabf83-1478-4e2a-909c-f70581844008" providerId="ADAL" clId="{D8DA4A8E-E9A5-4605-BFC4-B8DA8221B5E0}" dt="2025-03-27T10:32:57.054" v="59" actId="207"/>
          <ac:spMkLst>
            <pc:docMk/>
            <pc:sldMk cId="277760761" sldId="274"/>
            <ac:spMk id="4" creationId="{CD8844BA-F529-2EBB-5DBF-A9E323AEC20E}"/>
          </ac:spMkLst>
        </pc:spChg>
        <pc:spChg chg="mod">
          <ac:chgData name="Rowan Huijgen" userId="e0cabf83-1478-4e2a-909c-f70581844008" providerId="ADAL" clId="{D8DA4A8E-E9A5-4605-BFC4-B8DA8221B5E0}" dt="2025-03-27T10:32:47.632" v="57" actId="207"/>
          <ac:spMkLst>
            <pc:docMk/>
            <pc:sldMk cId="277760761" sldId="274"/>
            <ac:spMk id="7" creationId="{E7A6E418-E79D-94BB-ABBC-9C172AE02EB5}"/>
          </ac:spMkLst>
        </pc:spChg>
      </pc:sldChg>
      <pc:sldChg chg="modSp mod">
        <pc:chgData name="Rowan Huijgen" userId="e0cabf83-1478-4e2a-909c-f70581844008" providerId="ADAL" clId="{D8DA4A8E-E9A5-4605-BFC4-B8DA8221B5E0}" dt="2025-03-27T10:28:59.365" v="40" actId="1076"/>
        <pc:sldMkLst>
          <pc:docMk/>
          <pc:sldMk cId="3896770517" sldId="276"/>
        </pc:sldMkLst>
        <pc:spChg chg="mod">
          <ac:chgData name="Rowan Huijgen" userId="e0cabf83-1478-4e2a-909c-f70581844008" providerId="ADAL" clId="{D8DA4A8E-E9A5-4605-BFC4-B8DA8221B5E0}" dt="2025-03-27T10:28:59.365" v="40" actId="1076"/>
          <ac:spMkLst>
            <pc:docMk/>
            <pc:sldMk cId="3896770517" sldId="276"/>
            <ac:spMk id="3" creationId="{021E6D15-3DBA-8B71-554E-D4F3338DDFDB}"/>
          </ac:spMkLst>
        </pc:spChg>
      </pc:sldChg>
      <pc:sldChg chg="addSp modSp mod">
        <pc:chgData name="Rowan Huijgen" userId="e0cabf83-1478-4e2a-909c-f70581844008" providerId="ADAL" clId="{D8DA4A8E-E9A5-4605-BFC4-B8DA8221B5E0}" dt="2025-03-27T10:31:07.302" v="47"/>
        <pc:sldMkLst>
          <pc:docMk/>
          <pc:sldMk cId="3900004514" sldId="277"/>
        </pc:sldMkLst>
        <pc:spChg chg="add mod">
          <ac:chgData name="Rowan Huijgen" userId="e0cabf83-1478-4e2a-909c-f70581844008" providerId="ADAL" clId="{D8DA4A8E-E9A5-4605-BFC4-B8DA8221B5E0}" dt="2025-03-27T10:31:07.302" v="47"/>
          <ac:spMkLst>
            <pc:docMk/>
            <pc:sldMk cId="3900004514" sldId="277"/>
            <ac:spMk id="2" creationId="{3DC92884-D510-065A-B23F-D8F608C14357}"/>
          </ac:spMkLst>
        </pc:spChg>
        <pc:spChg chg="mod">
          <ac:chgData name="Rowan Huijgen" userId="e0cabf83-1478-4e2a-909c-f70581844008" providerId="ADAL" clId="{D8DA4A8E-E9A5-4605-BFC4-B8DA8221B5E0}" dt="2025-03-27T10:30:19.834" v="45" actId="2711"/>
          <ac:spMkLst>
            <pc:docMk/>
            <pc:sldMk cId="3900004514" sldId="277"/>
            <ac:spMk id="3" creationId="{992FAC4C-236E-38DA-881A-C558DB1B29C8}"/>
          </ac:spMkLst>
        </pc:spChg>
        <pc:spChg chg="mod">
          <ac:chgData name="Rowan Huijgen" userId="e0cabf83-1478-4e2a-909c-f70581844008" providerId="ADAL" clId="{D8DA4A8E-E9A5-4605-BFC4-B8DA8221B5E0}" dt="2025-03-27T10:30:25.436" v="46" actId="2711"/>
          <ac:spMkLst>
            <pc:docMk/>
            <pc:sldMk cId="3900004514" sldId="277"/>
            <ac:spMk id="5" creationId="{DAA61B82-C245-A8F8-772F-F76AFAD7DA3B}"/>
          </ac:spMkLst>
        </pc:spChg>
      </pc:sldChg>
    </pc:docChg>
  </pc:docChgLst>
  <pc:docChgLst>
    <pc:chgData name="Myrthe Brouwers" userId="44c89aa1-864a-4988-924c-f3e478a37a5b" providerId="ADAL" clId="{25928033-CA44-4EF5-9AAD-04B6E602C122}"/>
    <pc:docChg chg="undo custSel modSld">
      <pc:chgData name="Myrthe Brouwers" userId="44c89aa1-864a-4988-924c-f3e478a37a5b" providerId="ADAL" clId="{25928033-CA44-4EF5-9AAD-04B6E602C122}" dt="2025-04-15T09:20:48.424" v="370" actId="20577"/>
      <pc:docMkLst>
        <pc:docMk/>
      </pc:docMkLst>
      <pc:sldChg chg="modTransition">
        <pc:chgData name="Myrthe Brouwers" userId="44c89aa1-864a-4988-924c-f3e478a37a5b" providerId="ADAL" clId="{25928033-CA44-4EF5-9AAD-04B6E602C122}" dt="2025-03-27T08:44:51.363" v="0"/>
        <pc:sldMkLst>
          <pc:docMk/>
          <pc:sldMk cId="0" sldId="256"/>
        </pc:sldMkLst>
      </pc:sldChg>
      <pc:sldChg chg="modTransition modNotesTx">
        <pc:chgData name="Myrthe Brouwers" userId="44c89aa1-864a-4988-924c-f3e478a37a5b" providerId="ADAL" clId="{25928033-CA44-4EF5-9AAD-04B6E602C122}" dt="2025-04-15T09:18:27.984" v="362" actId="20577"/>
        <pc:sldMkLst>
          <pc:docMk/>
          <pc:sldMk cId="0" sldId="258"/>
        </pc:sldMkLst>
      </pc:sldChg>
      <pc:sldChg chg="modTransition modNotesTx">
        <pc:chgData name="Myrthe Brouwers" userId="44c89aa1-864a-4988-924c-f3e478a37a5b" providerId="ADAL" clId="{25928033-CA44-4EF5-9AAD-04B6E602C122}" dt="2025-04-03T07:22:35.870" v="138" actId="20577"/>
        <pc:sldMkLst>
          <pc:docMk/>
          <pc:sldMk cId="0" sldId="268"/>
        </pc:sldMkLst>
      </pc:sldChg>
      <pc:sldChg chg="modTransition modNotesTx">
        <pc:chgData name="Myrthe Brouwers" userId="44c89aa1-864a-4988-924c-f3e478a37a5b" providerId="ADAL" clId="{25928033-CA44-4EF5-9AAD-04B6E602C122}" dt="2025-04-15T09:19:14.413" v="367" actId="20577"/>
        <pc:sldMkLst>
          <pc:docMk/>
          <pc:sldMk cId="556742118" sldId="269"/>
        </pc:sldMkLst>
      </pc:sldChg>
      <pc:sldChg chg="modSp modTransition modNotesTx">
        <pc:chgData name="Myrthe Brouwers" userId="44c89aa1-864a-4988-924c-f3e478a37a5b" providerId="ADAL" clId="{25928033-CA44-4EF5-9AAD-04B6E602C122}" dt="2025-04-08T07:19:18.020" v="326" actId="113"/>
        <pc:sldMkLst>
          <pc:docMk/>
          <pc:sldMk cId="2257977574" sldId="271"/>
        </pc:sldMkLst>
        <pc:graphicFrameChg chg="mod">
          <ac:chgData name="Myrthe Brouwers" userId="44c89aa1-864a-4988-924c-f3e478a37a5b" providerId="ADAL" clId="{25928033-CA44-4EF5-9AAD-04B6E602C122}" dt="2025-04-01T09:58:29.967" v="94" actId="20577"/>
          <ac:graphicFrameMkLst>
            <pc:docMk/>
            <pc:sldMk cId="2257977574" sldId="271"/>
            <ac:graphicFrameMk id="12" creationId="{0AFD66A2-9553-2082-9D53-95F500419E63}"/>
          </ac:graphicFrameMkLst>
        </pc:graphicFrameChg>
      </pc:sldChg>
      <pc:sldChg chg="delSp modSp mod modTransition modNotesTx">
        <pc:chgData name="Myrthe Brouwers" userId="44c89aa1-864a-4988-924c-f3e478a37a5b" providerId="ADAL" clId="{25928033-CA44-4EF5-9AAD-04B6E602C122}" dt="2025-04-01T10:50:23.730" v="134" actId="113"/>
        <pc:sldMkLst>
          <pc:docMk/>
          <pc:sldMk cId="353096123" sldId="273"/>
        </pc:sldMkLst>
      </pc:sldChg>
      <pc:sldChg chg="modTransition modNotesTx">
        <pc:chgData name="Myrthe Brouwers" userId="44c89aa1-864a-4988-924c-f3e478a37a5b" providerId="ADAL" clId="{25928033-CA44-4EF5-9AAD-04B6E602C122}" dt="2025-04-15T09:20:48.424" v="370" actId="20577"/>
        <pc:sldMkLst>
          <pc:docMk/>
          <pc:sldMk cId="277760761" sldId="274"/>
        </pc:sldMkLst>
      </pc:sldChg>
      <pc:sldChg chg="modTransition modNotesTx">
        <pc:chgData name="Myrthe Brouwers" userId="44c89aa1-864a-4988-924c-f3e478a37a5b" providerId="ADAL" clId="{25928033-CA44-4EF5-9AAD-04B6E602C122}" dt="2025-04-15T09:18:53.270" v="364" actId="20577"/>
        <pc:sldMkLst>
          <pc:docMk/>
          <pc:sldMk cId="3896770517" sldId="276"/>
        </pc:sldMkLst>
      </pc:sldChg>
      <pc:sldChg chg="modTransition modNotesTx">
        <pc:chgData name="Myrthe Brouwers" userId="44c89aa1-864a-4988-924c-f3e478a37a5b" providerId="ADAL" clId="{25928033-CA44-4EF5-9AAD-04B6E602C122}" dt="2025-04-08T07:20:05.642" v="333" actId="20577"/>
        <pc:sldMkLst>
          <pc:docMk/>
          <pc:sldMk cId="3900004514" sldId="27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E7EEB7-7879-469C-B8AF-ACAD753C0073}"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B09A9B34-4C95-4E3E-B756-F8AE7C08D0EE}">
      <dgm:prSet/>
      <dgm:spPr/>
      <dgm:t>
        <a:bodyPr/>
        <a:lstStyle/>
        <a:p>
          <a:r>
            <a:rPr lang="nl-NL"/>
            <a:t>Zijn nieuwsgierig</a:t>
          </a:r>
          <a:endParaRPr lang="en-US" dirty="0"/>
        </a:p>
      </dgm:t>
    </dgm:pt>
    <dgm:pt modelId="{191928BA-A07B-4556-98D4-67442E392F84}" type="parTrans" cxnId="{1C5BF6ED-14F1-4537-839D-A5F04CB5E257}">
      <dgm:prSet/>
      <dgm:spPr/>
      <dgm:t>
        <a:bodyPr/>
        <a:lstStyle/>
        <a:p>
          <a:endParaRPr lang="en-US"/>
        </a:p>
      </dgm:t>
    </dgm:pt>
    <dgm:pt modelId="{E49C6B1F-07AF-4A85-9F31-C3F62DE96FAD}" type="sibTrans" cxnId="{1C5BF6ED-14F1-4537-839D-A5F04CB5E257}">
      <dgm:prSet/>
      <dgm:spPr/>
      <dgm:t>
        <a:bodyPr/>
        <a:lstStyle/>
        <a:p>
          <a:endParaRPr lang="en-US"/>
        </a:p>
      </dgm:t>
    </dgm:pt>
    <dgm:pt modelId="{656DD919-A43D-4304-ABEE-F07E80E4CC57}">
      <dgm:prSet/>
      <dgm:spPr/>
      <dgm:t>
        <a:bodyPr/>
        <a:lstStyle/>
        <a:p>
          <a:r>
            <a:rPr lang="nl-NL"/>
            <a:t>Bedenken slimme oplossingen</a:t>
          </a:r>
          <a:endParaRPr lang="en-US" dirty="0"/>
        </a:p>
      </dgm:t>
    </dgm:pt>
    <dgm:pt modelId="{79585A26-C9F2-4830-8248-B58ED0E2D731}" type="parTrans" cxnId="{52EF590B-B90C-4131-A3CD-C3FE781F43BF}">
      <dgm:prSet/>
      <dgm:spPr/>
      <dgm:t>
        <a:bodyPr/>
        <a:lstStyle/>
        <a:p>
          <a:endParaRPr lang="en-US"/>
        </a:p>
      </dgm:t>
    </dgm:pt>
    <dgm:pt modelId="{5B336B61-F5B0-4F99-9B57-2871D159655B}" type="sibTrans" cxnId="{52EF590B-B90C-4131-A3CD-C3FE781F43BF}">
      <dgm:prSet/>
      <dgm:spPr/>
      <dgm:t>
        <a:bodyPr/>
        <a:lstStyle/>
        <a:p>
          <a:endParaRPr lang="en-US"/>
        </a:p>
      </dgm:t>
    </dgm:pt>
    <dgm:pt modelId="{214B4561-9998-44CF-8437-4E213758C1F6}">
      <dgm:prSet/>
      <dgm:spPr/>
      <dgm:t>
        <a:bodyPr/>
        <a:lstStyle/>
        <a:p>
          <a:r>
            <a:rPr lang="nl-NL"/>
            <a:t>Leren nieuwe dingen</a:t>
          </a:r>
          <a:endParaRPr lang="en-US"/>
        </a:p>
      </dgm:t>
    </dgm:pt>
    <dgm:pt modelId="{B6BE3164-EF37-403E-935F-2AA35815F155}" type="parTrans" cxnId="{2216DD2A-9E51-4084-B6EC-044A4F30C5D0}">
      <dgm:prSet/>
      <dgm:spPr/>
      <dgm:t>
        <a:bodyPr/>
        <a:lstStyle/>
        <a:p>
          <a:endParaRPr lang="en-US"/>
        </a:p>
      </dgm:t>
    </dgm:pt>
    <dgm:pt modelId="{44E73621-5D6F-40C9-A93B-399EB44D7545}" type="sibTrans" cxnId="{2216DD2A-9E51-4084-B6EC-044A4F30C5D0}">
      <dgm:prSet/>
      <dgm:spPr/>
      <dgm:t>
        <a:bodyPr/>
        <a:lstStyle/>
        <a:p>
          <a:endParaRPr lang="en-US"/>
        </a:p>
      </dgm:t>
    </dgm:pt>
    <dgm:pt modelId="{E357A308-E725-48F2-BA6C-B9D849751903}">
      <dgm:prSet/>
      <dgm:spPr/>
      <dgm:t>
        <a:bodyPr/>
        <a:lstStyle/>
        <a:p>
          <a:r>
            <a:rPr lang="nl-NL"/>
            <a:t>Verrijken wereld met kennis</a:t>
          </a:r>
          <a:endParaRPr lang="en-US"/>
        </a:p>
      </dgm:t>
    </dgm:pt>
    <dgm:pt modelId="{9FB18E2F-4E57-4727-AAA5-F69BDB8E51A4}" type="parTrans" cxnId="{17AA4C7D-C381-4E4C-8E58-23ED1E8E8F2A}">
      <dgm:prSet/>
      <dgm:spPr/>
      <dgm:t>
        <a:bodyPr/>
        <a:lstStyle/>
        <a:p>
          <a:endParaRPr lang="en-US"/>
        </a:p>
      </dgm:t>
    </dgm:pt>
    <dgm:pt modelId="{1A384D87-BE86-499F-BD6B-A32FB7A204BF}" type="sibTrans" cxnId="{17AA4C7D-C381-4E4C-8E58-23ED1E8E8F2A}">
      <dgm:prSet/>
      <dgm:spPr/>
      <dgm:t>
        <a:bodyPr/>
        <a:lstStyle/>
        <a:p>
          <a:endParaRPr lang="en-US"/>
        </a:p>
      </dgm:t>
    </dgm:pt>
    <dgm:pt modelId="{A5F72957-2114-4776-9946-67F6F7E1012F}" type="pres">
      <dgm:prSet presAssocID="{2FE7EEB7-7879-469C-B8AF-ACAD753C0073}" presName="linear" presStyleCnt="0">
        <dgm:presLayoutVars>
          <dgm:dir/>
          <dgm:animLvl val="lvl"/>
          <dgm:resizeHandles val="exact"/>
        </dgm:presLayoutVars>
      </dgm:prSet>
      <dgm:spPr/>
    </dgm:pt>
    <dgm:pt modelId="{0FE6D567-BE39-4793-A2F7-E86B7588CC87}" type="pres">
      <dgm:prSet presAssocID="{B09A9B34-4C95-4E3E-B756-F8AE7C08D0EE}" presName="parentLin" presStyleCnt="0"/>
      <dgm:spPr/>
    </dgm:pt>
    <dgm:pt modelId="{EACD606A-BB74-4A05-BBDD-2F3830042919}" type="pres">
      <dgm:prSet presAssocID="{B09A9B34-4C95-4E3E-B756-F8AE7C08D0EE}" presName="parentLeftMargin" presStyleLbl="node1" presStyleIdx="0" presStyleCnt="4"/>
      <dgm:spPr/>
    </dgm:pt>
    <dgm:pt modelId="{396F9764-098F-480F-8809-3F8537220C22}" type="pres">
      <dgm:prSet presAssocID="{B09A9B34-4C95-4E3E-B756-F8AE7C08D0EE}" presName="parentText" presStyleLbl="node1" presStyleIdx="0" presStyleCnt="4">
        <dgm:presLayoutVars>
          <dgm:chMax val="0"/>
          <dgm:bulletEnabled val="1"/>
        </dgm:presLayoutVars>
      </dgm:prSet>
      <dgm:spPr/>
    </dgm:pt>
    <dgm:pt modelId="{5A66719B-58E8-447D-88C9-7D6781F212C9}" type="pres">
      <dgm:prSet presAssocID="{B09A9B34-4C95-4E3E-B756-F8AE7C08D0EE}" presName="negativeSpace" presStyleCnt="0"/>
      <dgm:spPr/>
    </dgm:pt>
    <dgm:pt modelId="{C11E610B-34E7-4A5C-A19A-42BAA2B596A0}" type="pres">
      <dgm:prSet presAssocID="{B09A9B34-4C95-4E3E-B756-F8AE7C08D0EE}" presName="childText" presStyleLbl="conFgAcc1" presStyleIdx="0" presStyleCnt="4">
        <dgm:presLayoutVars>
          <dgm:bulletEnabled val="1"/>
        </dgm:presLayoutVars>
      </dgm:prSet>
      <dgm:spPr/>
    </dgm:pt>
    <dgm:pt modelId="{919253B3-D6C4-48F7-9028-475C27BB3322}" type="pres">
      <dgm:prSet presAssocID="{E49C6B1F-07AF-4A85-9F31-C3F62DE96FAD}" presName="spaceBetweenRectangles" presStyleCnt="0"/>
      <dgm:spPr/>
    </dgm:pt>
    <dgm:pt modelId="{4C84B6BE-6D52-412B-AAA7-B65932150BD8}" type="pres">
      <dgm:prSet presAssocID="{656DD919-A43D-4304-ABEE-F07E80E4CC57}" presName="parentLin" presStyleCnt="0"/>
      <dgm:spPr/>
    </dgm:pt>
    <dgm:pt modelId="{0B842DEE-CCBF-428D-BB63-57E52CA08585}" type="pres">
      <dgm:prSet presAssocID="{656DD919-A43D-4304-ABEE-F07E80E4CC57}" presName="parentLeftMargin" presStyleLbl="node1" presStyleIdx="0" presStyleCnt="4"/>
      <dgm:spPr/>
    </dgm:pt>
    <dgm:pt modelId="{817FDECA-475C-46A5-AD29-FDC3CB694CA3}" type="pres">
      <dgm:prSet presAssocID="{656DD919-A43D-4304-ABEE-F07E80E4CC57}" presName="parentText" presStyleLbl="node1" presStyleIdx="1" presStyleCnt="4">
        <dgm:presLayoutVars>
          <dgm:chMax val="0"/>
          <dgm:bulletEnabled val="1"/>
        </dgm:presLayoutVars>
      </dgm:prSet>
      <dgm:spPr/>
    </dgm:pt>
    <dgm:pt modelId="{D0EB997C-8C95-41D6-AF5F-55A91E52EF1F}" type="pres">
      <dgm:prSet presAssocID="{656DD919-A43D-4304-ABEE-F07E80E4CC57}" presName="negativeSpace" presStyleCnt="0"/>
      <dgm:spPr/>
    </dgm:pt>
    <dgm:pt modelId="{2817FE46-92C1-49F5-A7A0-1724235C585B}" type="pres">
      <dgm:prSet presAssocID="{656DD919-A43D-4304-ABEE-F07E80E4CC57}" presName="childText" presStyleLbl="conFgAcc1" presStyleIdx="1" presStyleCnt="4">
        <dgm:presLayoutVars>
          <dgm:bulletEnabled val="1"/>
        </dgm:presLayoutVars>
      </dgm:prSet>
      <dgm:spPr/>
    </dgm:pt>
    <dgm:pt modelId="{EC1D9ED7-D294-4486-BEF4-E7430E55FE36}" type="pres">
      <dgm:prSet presAssocID="{5B336B61-F5B0-4F99-9B57-2871D159655B}" presName="spaceBetweenRectangles" presStyleCnt="0"/>
      <dgm:spPr/>
    </dgm:pt>
    <dgm:pt modelId="{1C7B9FD8-E239-40F4-B9F6-85F77F9024C2}" type="pres">
      <dgm:prSet presAssocID="{214B4561-9998-44CF-8437-4E213758C1F6}" presName="parentLin" presStyleCnt="0"/>
      <dgm:spPr/>
    </dgm:pt>
    <dgm:pt modelId="{3A494E74-9396-4AA7-8AD1-357DE496B4E4}" type="pres">
      <dgm:prSet presAssocID="{214B4561-9998-44CF-8437-4E213758C1F6}" presName="parentLeftMargin" presStyleLbl="node1" presStyleIdx="1" presStyleCnt="4"/>
      <dgm:spPr/>
    </dgm:pt>
    <dgm:pt modelId="{574EE1DE-7DAF-4423-B979-F5790B4E870E}" type="pres">
      <dgm:prSet presAssocID="{214B4561-9998-44CF-8437-4E213758C1F6}" presName="parentText" presStyleLbl="node1" presStyleIdx="2" presStyleCnt="4">
        <dgm:presLayoutVars>
          <dgm:chMax val="0"/>
          <dgm:bulletEnabled val="1"/>
        </dgm:presLayoutVars>
      </dgm:prSet>
      <dgm:spPr/>
    </dgm:pt>
    <dgm:pt modelId="{78B5CA70-F8B1-4821-891D-5CC6C509BB40}" type="pres">
      <dgm:prSet presAssocID="{214B4561-9998-44CF-8437-4E213758C1F6}" presName="negativeSpace" presStyleCnt="0"/>
      <dgm:spPr/>
    </dgm:pt>
    <dgm:pt modelId="{527E4626-7E38-49EC-9A6C-66B118D36CB9}" type="pres">
      <dgm:prSet presAssocID="{214B4561-9998-44CF-8437-4E213758C1F6}" presName="childText" presStyleLbl="conFgAcc1" presStyleIdx="2" presStyleCnt="4">
        <dgm:presLayoutVars>
          <dgm:bulletEnabled val="1"/>
        </dgm:presLayoutVars>
      </dgm:prSet>
      <dgm:spPr/>
    </dgm:pt>
    <dgm:pt modelId="{672731FA-2943-4ED9-8789-F19E6F8B0018}" type="pres">
      <dgm:prSet presAssocID="{44E73621-5D6F-40C9-A93B-399EB44D7545}" presName="spaceBetweenRectangles" presStyleCnt="0"/>
      <dgm:spPr/>
    </dgm:pt>
    <dgm:pt modelId="{D93B9F7A-D6CF-48CF-8110-842F63E74274}" type="pres">
      <dgm:prSet presAssocID="{E357A308-E725-48F2-BA6C-B9D849751903}" presName="parentLin" presStyleCnt="0"/>
      <dgm:spPr/>
    </dgm:pt>
    <dgm:pt modelId="{39D2E3FA-3C6D-4F57-9E46-59F6B145FD18}" type="pres">
      <dgm:prSet presAssocID="{E357A308-E725-48F2-BA6C-B9D849751903}" presName="parentLeftMargin" presStyleLbl="node1" presStyleIdx="2" presStyleCnt="4"/>
      <dgm:spPr/>
    </dgm:pt>
    <dgm:pt modelId="{B4B92316-24F5-4A9B-B19F-8CB13D829B32}" type="pres">
      <dgm:prSet presAssocID="{E357A308-E725-48F2-BA6C-B9D849751903}" presName="parentText" presStyleLbl="node1" presStyleIdx="3" presStyleCnt="4">
        <dgm:presLayoutVars>
          <dgm:chMax val="0"/>
          <dgm:bulletEnabled val="1"/>
        </dgm:presLayoutVars>
      </dgm:prSet>
      <dgm:spPr/>
    </dgm:pt>
    <dgm:pt modelId="{600BB49A-D3F4-4FC4-8EF3-906404EA045A}" type="pres">
      <dgm:prSet presAssocID="{E357A308-E725-48F2-BA6C-B9D849751903}" presName="negativeSpace" presStyleCnt="0"/>
      <dgm:spPr/>
    </dgm:pt>
    <dgm:pt modelId="{D1DEAD36-C338-4D0C-8978-4E7F89E0B31F}" type="pres">
      <dgm:prSet presAssocID="{E357A308-E725-48F2-BA6C-B9D849751903}" presName="childText" presStyleLbl="conFgAcc1" presStyleIdx="3" presStyleCnt="4">
        <dgm:presLayoutVars>
          <dgm:bulletEnabled val="1"/>
        </dgm:presLayoutVars>
      </dgm:prSet>
      <dgm:spPr/>
    </dgm:pt>
  </dgm:ptLst>
  <dgm:cxnLst>
    <dgm:cxn modelId="{52EF590B-B90C-4131-A3CD-C3FE781F43BF}" srcId="{2FE7EEB7-7879-469C-B8AF-ACAD753C0073}" destId="{656DD919-A43D-4304-ABEE-F07E80E4CC57}" srcOrd="1" destOrd="0" parTransId="{79585A26-C9F2-4830-8248-B58ED0E2D731}" sibTransId="{5B336B61-F5B0-4F99-9B57-2871D159655B}"/>
    <dgm:cxn modelId="{2216DD2A-9E51-4084-B6EC-044A4F30C5D0}" srcId="{2FE7EEB7-7879-469C-B8AF-ACAD753C0073}" destId="{214B4561-9998-44CF-8437-4E213758C1F6}" srcOrd="2" destOrd="0" parTransId="{B6BE3164-EF37-403E-935F-2AA35815F155}" sibTransId="{44E73621-5D6F-40C9-A93B-399EB44D7545}"/>
    <dgm:cxn modelId="{17B3C632-AB30-4195-9004-62C5E8AA977C}" type="presOf" srcId="{214B4561-9998-44CF-8437-4E213758C1F6}" destId="{3A494E74-9396-4AA7-8AD1-357DE496B4E4}" srcOrd="0" destOrd="0" presId="urn:microsoft.com/office/officeart/2005/8/layout/list1"/>
    <dgm:cxn modelId="{BC24AD37-C4E7-470C-AD46-5E32A83E0BF3}" type="presOf" srcId="{656DD919-A43D-4304-ABEE-F07E80E4CC57}" destId="{0B842DEE-CCBF-428D-BB63-57E52CA08585}" srcOrd="0" destOrd="0" presId="urn:microsoft.com/office/officeart/2005/8/layout/list1"/>
    <dgm:cxn modelId="{330A9F7A-5508-4D17-8887-A2643442FDD1}" type="presOf" srcId="{B09A9B34-4C95-4E3E-B756-F8AE7C08D0EE}" destId="{396F9764-098F-480F-8809-3F8537220C22}" srcOrd="1" destOrd="0" presId="urn:microsoft.com/office/officeart/2005/8/layout/list1"/>
    <dgm:cxn modelId="{17AA4C7D-C381-4E4C-8E58-23ED1E8E8F2A}" srcId="{2FE7EEB7-7879-469C-B8AF-ACAD753C0073}" destId="{E357A308-E725-48F2-BA6C-B9D849751903}" srcOrd="3" destOrd="0" parTransId="{9FB18E2F-4E57-4727-AAA5-F69BDB8E51A4}" sibTransId="{1A384D87-BE86-499F-BD6B-A32FB7A204BF}"/>
    <dgm:cxn modelId="{E19C447F-734A-4EA8-95F3-434ECE409D4E}" type="presOf" srcId="{E357A308-E725-48F2-BA6C-B9D849751903}" destId="{39D2E3FA-3C6D-4F57-9E46-59F6B145FD18}" srcOrd="0" destOrd="0" presId="urn:microsoft.com/office/officeart/2005/8/layout/list1"/>
    <dgm:cxn modelId="{5BBF6BBE-ECAF-4C34-8A30-514385E8D440}" type="presOf" srcId="{656DD919-A43D-4304-ABEE-F07E80E4CC57}" destId="{817FDECA-475C-46A5-AD29-FDC3CB694CA3}" srcOrd="1" destOrd="0" presId="urn:microsoft.com/office/officeart/2005/8/layout/list1"/>
    <dgm:cxn modelId="{29201CD6-E7FB-4993-9C43-D3D6AD3443E0}" type="presOf" srcId="{B09A9B34-4C95-4E3E-B756-F8AE7C08D0EE}" destId="{EACD606A-BB74-4A05-BBDD-2F3830042919}" srcOrd="0" destOrd="0" presId="urn:microsoft.com/office/officeart/2005/8/layout/list1"/>
    <dgm:cxn modelId="{A9D2A9EA-E507-4BB6-A948-A15BE668AD20}" type="presOf" srcId="{214B4561-9998-44CF-8437-4E213758C1F6}" destId="{574EE1DE-7DAF-4423-B979-F5790B4E870E}" srcOrd="1" destOrd="0" presId="urn:microsoft.com/office/officeart/2005/8/layout/list1"/>
    <dgm:cxn modelId="{1C5BF6ED-14F1-4537-839D-A5F04CB5E257}" srcId="{2FE7EEB7-7879-469C-B8AF-ACAD753C0073}" destId="{B09A9B34-4C95-4E3E-B756-F8AE7C08D0EE}" srcOrd="0" destOrd="0" parTransId="{191928BA-A07B-4556-98D4-67442E392F84}" sibTransId="{E49C6B1F-07AF-4A85-9F31-C3F62DE96FAD}"/>
    <dgm:cxn modelId="{F7412CF8-553E-4BD4-9091-B9F7AA9F9399}" type="presOf" srcId="{2FE7EEB7-7879-469C-B8AF-ACAD753C0073}" destId="{A5F72957-2114-4776-9946-67F6F7E1012F}" srcOrd="0" destOrd="0" presId="urn:microsoft.com/office/officeart/2005/8/layout/list1"/>
    <dgm:cxn modelId="{63F16CFB-683C-49AF-BF93-0FDCA99F3D16}" type="presOf" srcId="{E357A308-E725-48F2-BA6C-B9D849751903}" destId="{B4B92316-24F5-4A9B-B19F-8CB13D829B32}" srcOrd="1" destOrd="0" presId="urn:microsoft.com/office/officeart/2005/8/layout/list1"/>
    <dgm:cxn modelId="{02A49457-367E-4F11-B9FF-79F49B2E14FF}" type="presParOf" srcId="{A5F72957-2114-4776-9946-67F6F7E1012F}" destId="{0FE6D567-BE39-4793-A2F7-E86B7588CC87}" srcOrd="0" destOrd="0" presId="urn:microsoft.com/office/officeart/2005/8/layout/list1"/>
    <dgm:cxn modelId="{3E25B5E8-B4B1-4F44-81E8-F738B30C37E0}" type="presParOf" srcId="{0FE6D567-BE39-4793-A2F7-E86B7588CC87}" destId="{EACD606A-BB74-4A05-BBDD-2F3830042919}" srcOrd="0" destOrd="0" presId="urn:microsoft.com/office/officeart/2005/8/layout/list1"/>
    <dgm:cxn modelId="{C8B50A33-0518-449B-AB8D-8A0AE45107BE}" type="presParOf" srcId="{0FE6D567-BE39-4793-A2F7-E86B7588CC87}" destId="{396F9764-098F-480F-8809-3F8537220C22}" srcOrd="1" destOrd="0" presId="urn:microsoft.com/office/officeart/2005/8/layout/list1"/>
    <dgm:cxn modelId="{5CCE952E-64E9-4226-8E0F-86FA608CAC2A}" type="presParOf" srcId="{A5F72957-2114-4776-9946-67F6F7E1012F}" destId="{5A66719B-58E8-447D-88C9-7D6781F212C9}" srcOrd="1" destOrd="0" presId="urn:microsoft.com/office/officeart/2005/8/layout/list1"/>
    <dgm:cxn modelId="{B34D9708-8799-4B3E-A8FF-FCED496A7455}" type="presParOf" srcId="{A5F72957-2114-4776-9946-67F6F7E1012F}" destId="{C11E610B-34E7-4A5C-A19A-42BAA2B596A0}" srcOrd="2" destOrd="0" presId="urn:microsoft.com/office/officeart/2005/8/layout/list1"/>
    <dgm:cxn modelId="{ED53D263-174A-408B-B68A-4BACE4DF378D}" type="presParOf" srcId="{A5F72957-2114-4776-9946-67F6F7E1012F}" destId="{919253B3-D6C4-48F7-9028-475C27BB3322}" srcOrd="3" destOrd="0" presId="urn:microsoft.com/office/officeart/2005/8/layout/list1"/>
    <dgm:cxn modelId="{AE87EAAE-BAC5-482E-8092-64DDF477B818}" type="presParOf" srcId="{A5F72957-2114-4776-9946-67F6F7E1012F}" destId="{4C84B6BE-6D52-412B-AAA7-B65932150BD8}" srcOrd="4" destOrd="0" presId="urn:microsoft.com/office/officeart/2005/8/layout/list1"/>
    <dgm:cxn modelId="{B19FCC03-1884-445D-843D-DA40F96FF70A}" type="presParOf" srcId="{4C84B6BE-6D52-412B-AAA7-B65932150BD8}" destId="{0B842DEE-CCBF-428D-BB63-57E52CA08585}" srcOrd="0" destOrd="0" presId="urn:microsoft.com/office/officeart/2005/8/layout/list1"/>
    <dgm:cxn modelId="{964571CA-08E2-473A-A5A3-BA8CFE9F5030}" type="presParOf" srcId="{4C84B6BE-6D52-412B-AAA7-B65932150BD8}" destId="{817FDECA-475C-46A5-AD29-FDC3CB694CA3}" srcOrd="1" destOrd="0" presId="urn:microsoft.com/office/officeart/2005/8/layout/list1"/>
    <dgm:cxn modelId="{A5BB353F-CC29-4C65-8D50-79488D3949B7}" type="presParOf" srcId="{A5F72957-2114-4776-9946-67F6F7E1012F}" destId="{D0EB997C-8C95-41D6-AF5F-55A91E52EF1F}" srcOrd="5" destOrd="0" presId="urn:microsoft.com/office/officeart/2005/8/layout/list1"/>
    <dgm:cxn modelId="{4A4861C3-8590-4890-91A7-8814007147DD}" type="presParOf" srcId="{A5F72957-2114-4776-9946-67F6F7E1012F}" destId="{2817FE46-92C1-49F5-A7A0-1724235C585B}" srcOrd="6" destOrd="0" presId="urn:microsoft.com/office/officeart/2005/8/layout/list1"/>
    <dgm:cxn modelId="{5F75F5D6-158F-4708-BD62-41359CE0BCF6}" type="presParOf" srcId="{A5F72957-2114-4776-9946-67F6F7E1012F}" destId="{EC1D9ED7-D294-4486-BEF4-E7430E55FE36}" srcOrd="7" destOrd="0" presId="urn:microsoft.com/office/officeart/2005/8/layout/list1"/>
    <dgm:cxn modelId="{97B04720-A834-49CC-A5CB-E1DDAFECFC9C}" type="presParOf" srcId="{A5F72957-2114-4776-9946-67F6F7E1012F}" destId="{1C7B9FD8-E239-40F4-B9F6-85F77F9024C2}" srcOrd="8" destOrd="0" presId="urn:microsoft.com/office/officeart/2005/8/layout/list1"/>
    <dgm:cxn modelId="{0C93B726-E78C-4599-944A-B87C295A642F}" type="presParOf" srcId="{1C7B9FD8-E239-40F4-B9F6-85F77F9024C2}" destId="{3A494E74-9396-4AA7-8AD1-357DE496B4E4}" srcOrd="0" destOrd="0" presId="urn:microsoft.com/office/officeart/2005/8/layout/list1"/>
    <dgm:cxn modelId="{9B69EAC3-9E9E-49BC-8A99-E4B02A30A6CC}" type="presParOf" srcId="{1C7B9FD8-E239-40F4-B9F6-85F77F9024C2}" destId="{574EE1DE-7DAF-4423-B979-F5790B4E870E}" srcOrd="1" destOrd="0" presId="urn:microsoft.com/office/officeart/2005/8/layout/list1"/>
    <dgm:cxn modelId="{19F19B0F-5EF9-4554-9872-C4745423E5F6}" type="presParOf" srcId="{A5F72957-2114-4776-9946-67F6F7E1012F}" destId="{78B5CA70-F8B1-4821-891D-5CC6C509BB40}" srcOrd="9" destOrd="0" presId="urn:microsoft.com/office/officeart/2005/8/layout/list1"/>
    <dgm:cxn modelId="{CC456C73-0B96-4B98-9B74-7C8F2CE67D9F}" type="presParOf" srcId="{A5F72957-2114-4776-9946-67F6F7E1012F}" destId="{527E4626-7E38-49EC-9A6C-66B118D36CB9}" srcOrd="10" destOrd="0" presId="urn:microsoft.com/office/officeart/2005/8/layout/list1"/>
    <dgm:cxn modelId="{76F7CDCD-1107-4066-9782-3B08A7AD2380}" type="presParOf" srcId="{A5F72957-2114-4776-9946-67F6F7E1012F}" destId="{672731FA-2943-4ED9-8789-F19E6F8B0018}" srcOrd="11" destOrd="0" presId="urn:microsoft.com/office/officeart/2005/8/layout/list1"/>
    <dgm:cxn modelId="{ABE19189-D8B4-4F8E-AB8F-AF06A94BB8E0}" type="presParOf" srcId="{A5F72957-2114-4776-9946-67F6F7E1012F}" destId="{D93B9F7A-D6CF-48CF-8110-842F63E74274}" srcOrd="12" destOrd="0" presId="urn:microsoft.com/office/officeart/2005/8/layout/list1"/>
    <dgm:cxn modelId="{B49615F9-4F81-4D19-B096-C434A092B52D}" type="presParOf" srcId="{D93B9F7A-D6CF-48CF-8110-842F63E74274}" destId="{39D2E3FA-3C6D-4F57-9E46-59F6B145FD18}" srcOrd="0" destOrd="0" presId="urn:microsoft.com/office/officeart/2005/8/layout/list1"/>
    <dgm:cxn modelId="{20004B01-C7B4-4827-9E00-4450FC44A68D}" type="presParOf" srcId="{D93B9F7A-D6CF-48CF-8110-842F63E74274}" destId="{B4B92316-24F5-4A9B-B19F-8CB13D829B32}" srcOrd="1" destOrd="0" presId="urn:microsoft.com/office/officeart/2005/8/layout/list1"/>
    <dgm:cxn modelId="{CAF009F7-4DB2-4417-80EA-46097B984F1E}" type="presParOf" srcId="{A5F72957-2114-4776-9946-67F6F7E1012F}" destId="{600BB49A-D3F4-4FC4-8EF3-906404EA045A}" srcOrd="13" destOrd="0" presId="urn:microsoft.com/office/officeart/2005/8/layout/list1"/>
    <dgm:cxn modelId="{8499FBA5-4671-49A9-A9A1-6B3FDFD99F03}" type="presParOf" srcId="{A5F72957-2114-4776-9946-67F6F7E1012F}" destId="{D1DEAD36-C338-4D0C-8978-4E7F89E0B31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B791D8-4482-48C8-B6C3-86411F43E4F5}" type="doc">
      <dgm:prSet loTypeId="urn:microsoft.com/office/officeart/2005/8/layout/list1" loCatId="list" qsTypeId="urn:microsoft.com/office/officeart/2005/8/quickstyle/simple2" qsCatId="simple" csTypeId="urn:microsoft.com/office/officeart/2005/8/colors/accent0_3" csCatId="mainScheme"/>
      <dgm:spPr/>
      <dgm:t>
        <a:bodyPr/>
        <a:lstStyle/>
        <a:p>
          <a:endParaRPr lang="en-US"/>
        </a:p>
      </dgm:t>
    </dgm:pt>
    <dgm:pt modelId="{6E9DC573-BDF9-4F6A-B17E-23C15ED5DA6F}">
      <dgm:prSet/>
      <dgm:spPr/>
      <dgm:t>
        <a:bodyPr/>
        <a:lstStyle/>
        <a:p>
          <a:r>
            <a:rPr lang="nl-NL" b="0" i="0" baseline="0" dirty="0"/>
            <a:t>Wie wilden ze onderzoeken? </a:t>
          </a:r>
          <a:endParaRPr lang="en-US" dirty="0"/>
        </a:p>
      </dgm:t>
    </dgm:pt>
    <dgm:pt modelId="{A0BC290A-9572-46BD-BB88-2F62134BB29A}" type="parTrans" cxnId="{83AD45D4-201A-4A89-A720-3D1273DB7765}">
      <dgm:prSet/>
      <dgm:spPr/>
      <dgm:t>
        <a:bodyPr/>
        <a:lstStyle/>
        <a:p>
          <a:endParaRPr lang="en-US"/>
        </a:p>
      </dgm:t>
    </dgm:pt>
    <dgm:pt modelId="{2A3606FA-420B-4EE2-8CFA-7875766DD13C}" type="sibTrans" cxnId="{83AD45D4-201A-4A89-A720-3D1273DB7765}">
      <dgm:prSet/>
      <dgm:spPr/>
      <dgm:t>
        <a:bodyPr/>
        <a:lstStyle/>
        <a:p>
          <a:endParaRPr lang="en-US"/>
        </a:p>
      </dgm:t>
    </dgm:pt>
    <dgm:pt modelId="{DA522FBE-025A-4256-9B81-73FCFAD79CF0}">
      <dgm:prSet/>
      <dgm:spPr/>
      <dgm:t>
        <a:bodyPr/>
        <a:lstStyle/>
        <a:p>
          <a:r>
            <a:rPr lang="nl-NL" b="0" i="0" baseline="0"/>
            <a:t>Wat wilden ze onderzoeken?</a:t>
          </a:r>
          <a:endParaRPr lang="en-US"/>
        </a:p>
      </dgm:t>
    </dgm:pt>
    <dgm:pt modelId="{E8F920DC-61F1-4EFF-8272-BD477D076075}" type="parTrans" cxnId="{29372FA2-74E7-4097-AF8E-E2142774FBCF}">
      <dgm:prSet/>
      <dgm:spPr/>
      <dgm:t>
        <a:bodyPr/>
        <a:lstStyle/>
        <a:p>
          <a:endParaRPr lang="en-US"/>
        </a:p>
      </dgm:t>
    </dgm:pt>
    <dgm:pt modelId="{28B9BBE3-113F-4C1D-B08C-631AA145936C}" type="sibTrans" cxnId="{29372FA2-74E7-4097-AF8E-E2142774FBCF}">
      <dgm:prSet/>
      <dgm:spPr/>
      <dgm:t>
        <a:bodyPr/>
        <a:lstStyle/>
        <a:p>
          <a:endParaRPr lang="en-US"/>
        </a:p>
      </dgm:t>
    </dgm:pt>
    <dgm:pt modelId="{CE3977FC-71EE-4CCF-8362-B681B7A4B30C}">
      <dgm:prSet/>
      <dgm:spPr/>
      <dgm:t>
        <a:bodyPr/>
        <a:lstStyle/>
        <a:p>
          <a:r>
            <a:rPr lang="nl-NL" b="0" i="0" baseline="0"/>
            <a:t>Hoe wilden ze dat onderzoeken?</a:t>
          </a:r>
          <a:endParaRPr lang="en-US"/>
        </a:p>
      </dgm:t>
    </dgm:pt>
    <dgm:pt modelId="{B154D12C-AAF9-4FC5-AFE9-1CEB93F77A47}" type="parTrans" cxnId="{8393C110-26A8-410E-8024-7F02B2EF8F5D}">
      <dgm:prSet/>
      <dgm:spPr/>
      <dgm:t>
        <a:bodyPr/>
        <a:lstStyle/>
        <a:p>
          <a:endParaRPr lang="en-US"/>
        </a:p>
      </dgm:t>
    </dgm:pt>
    <dgm:pt modelId="{6776E2BC-A982-4478-B457-284151DFFEC7}" type="sibTrans" cxnId="{8393C110-26A8-410E-8024-7F02B2EF8F5D}">
      <dgm:prSet/>
      <dgm:spPr/>
      <dgm:t>
        <a:bodyPr/>
        <a:lstStyle/>
        <a:p>
          <a:endParaRPr lang="en-US"/>
        </a:p>
      </dgm:t>
    </dgm:pt>
    <dgm:pt modelId="{67AFE3C3-78E6-4540-B400-5B6B73FF86C8}">
      <dgm:prSet/>
      <dgm:spPr/>
      <dgm:t>
        <a:bodyPr/>
        <a:lstStyle/>
        <a:p>
          <a:r>
            <a:rPr lang="nl-NL" b="0" i="0" baseline="0"/>
            <a:t>Waarom wilden ze dat onderzoeken? </a:t>
          </a:r>
          <a:endParaRPr lang="en-US"/>
        </a:p>
      </dgm:t>
    </dgm:pt>
    <dgm:pt modelId="{EE36E246-D2F3-4BEE-B063-E6C4A0220886}" type="parTrans" cxnId="{73E81B14-4525-41AE-8ED4-0196A4273476}">
      <dgm:prSet/>
      <dgm:spPr/>
      <dgm:t>
        <a:bodyPr/>
        <a:lstStyle/>
        <a:p>
          <a:endParaRPr lang="en-US"/>
        </a:p>
      </dgm:t>
    </dgm:pt>
    <dgm:pt modelId="{091CF3F5-B54D-485A-85D4-D3C2E158F37F}" type="sibTrans" cxnId="{73E81B14-4525-41AE-8ED4-0196A4273476}">
      <dgm:prSet/>
      <dgm:spPr/>
      <dgm:t>
        <a:bodyPr/>
        <a:lstStyle/>
        <a:p>
          <a:endParaRPr lang="en-US"/>
        </a:p>
      </dgm:t>
    </dgm:pt>
    <dgm:pt modelId="{C3ED1455-2B6E-4259-926F-FD9379D56020}" type="pres">
      <dgm:prSet presAssocID="{DCB791D8-4482-48C8-B6C3-86411F43E4F5}" presName="linear" presStyleCnt="0">
        <dgm:presLayoutVars>
          <dgm:dir/>
          <dgm:animLvl val="lvl"/>
          <dgm:resizeHandles val="exact"/>
        </dgm:presLayoutVars>
      </dgm:prSet>
      <dgm:spPr/>
    </dgm:pt>
    <dgm:pt modelId="{584A4081-EA9B-4C67-A411-4C641D2A528D}" type="pres">
      <dgm:prSet presAssocID="{6E9DC573-BDF9-4F6A-B17E-23C15ED5DA6F}" presName="parentLin" presStyleCnt="0"/>
      <dgm:spPr/>
    </dgm:pt>
    <dgm:pt modelId="{0FA4EB39-F121-44D5-975D-09FB21776AE0}" type="pres">
      <dgm:prSet presAssocID="{6E9DC573-BDF9-4F6A-B17E-23C15ED5DA6F}" presName="parentLeftMargin" presStyleLbl="node1" presStyleIdx="0" presStyleCnt="4"/>
      <dgm:spPr/>
    </dgm:pt>
    <dgm:pt modelId="{9165F28E-18C1-418E-99C8-2510B41AA1D2}" type="pres">
      <dgm:prSet presAssocID="{6E9DC573-BDF9-4F6A-B17E-23C15ED5DA6F}" presName="parentText" presStyleLbl="node1" presStyleIdx="0" presStyleCnt="4">
        <dgm:presLayoutVars>
          <dgm:chMax val="0"/>
          <dgm:bulletEnabled val="1"/>
        </dgm:presLayoutVars>
      </dgm:prSet>
      <dgm:spPr/>
    </dgm:pt>
    <dgm:pt modelId="{7E2ADA76-4737-40A9-B795-87FD2EC2CF6F}" type="pres">
      <dgm:prSet presAssocID="{6E9DC573-BDF9-4F6A-B17E-23C15ED5DA6F}" presName="negativeSpace" presStyleCnt="0"/>
      <dgm:spPr/>
    </dgm:pt>
    <dgm:pt modelId="{ECB11773-5296-4ACE-9326-1E995B7F00C8}" type="pres">
      <dgm:prSet presAssocID="{6E9DC573-BDF9-4F6A-B17E-23C15ED5DA6F}" presName="childText" presStyleLbl="conFgAcc1" presStyleIdx="0" presStyleCnt="4">
        <dgm:presLayoutVars>
          <dgm:bulletEnabled val="1"/>
        </dgm:presLayoutVars>
      </dgm:prSet>
      <dgm:spPr/>
    </dgm:pt>
    <dgm:pt modelId="{F5521142-B1E9-4F8C-ADF0-8CC9C7306DC2}" type="pres">
      <dgm:prSet presAssocID="{2A3606FA-420B-4EE2-8CFA-7875766DD13C}" presName="spaceBetweenRectangles" presStyleCnt="0"/>
      <dgm:spPr/>
    </dgm:pt>
    <dgm:pt modelId="{7859CFAC-DAA0-4C8C-AF05-E38FC87BD7CE}" type="pres">
      <dgm:prSet presAssocID="{DA522FBE-025A-4256-9B81-73FCFAD79CF0}" presName="parentLin" presStyleCnt="0"/>
      <dgm:spPr/>
    </dgm:pt>
    <dgm:pt modelId="{71F34CA7-AB6E-4366-A751-6E016003D552}" type="pres">
      <dgm:prSet presAssocID="{DA522FBE-025A-4256-9B81-73FCFAD79CF0}" presName="parentLeftMargin" presStyleLbl="node1" presStyleIdx="0" presStyleCnt="4"/>
      <dgm:spPr/>
    </dgm:pt>
    <dgm:pt modelId="{6A51E915-A860-4BC6-8D7F-6EE4BCC40A6C}" type="pres">
      <dgm:prSet presAssocID="{DA522FBE-025A-4256-9B81-73FCFAD79CF0}" presName="parentText" presStyleLbl="node1" presStyleIdx="1" presStyleCnt="4">
        <dgm:presLayoutVars>
          <dgm:chMax val="0"/>
          <dgm:bulletEnabled val="1"/>
        </dgm:presLayoutVars>
      </dgm:prSet>
      <dgm:spPr/>
    </dgm:pt>
    <dgm:pt modelId="{66151583-48BE-48D9-85CA-A83F62A22BF5}" type="pres">
      <dgm:prSet presAssocID="{DA522FBE-025A-4256-9B81-73FCFAD79CF0}" presName="negativeSpace" presStyleCnt="0"/>
      <dgm:spPr/>
    </dgm:pt>
    <dgm:pt modelId="{3568EA59-A519-40CE-9FB4-3D852C08CBA1}" type="pres">
      <dgm:prSet presAssocID="{DA522FBE-025A-4256-9B81-73FCFAD79CF0}" presName="childText" presStyleLbl="conFgAcc1" presStyleIdx="1" presStyleCnt="4">
        <dgm:presLayoutVars>
          <dgm:bulletEnabled val="1"/>
        </dgm:presLayoutVars>
      </dgm:prSet>
      <dgm:spPr/>
    </dgm:pt>
    <dgm:pt modelId="{FE561984-7BB1-4E42-9D83-D26285BD38F9}" type="pres">
      <dgm:prSet presAssocID="{28B9BBE3-113F-4C1D-B08C-631AA145936C}" presName="spaceBetweenRectangles" presStyleCnt="0"/>
      <dgm:spPr/>
    </dgm:pt>
    <dgm:pt modelId="{86416E2D-A549-4F95-A232-409B8B0D4F26}" type="pres">
      <dgm:prSet presAssocID="{CE3977FC-71EE-4CCF-8362-B681B7A4B30C}" presName="parentLin" presStyleCnt="0"/>
      <dgm:spPr/>
    </dgm:pt>
    <dgm:pt modelId="{EE914699-EFC8-4CDC-BE1B-9BD045AAD3F0}" type="pres">
      <dgm:prSet presAssocID="{CE3977FC-71EE-4CCF-8362-B681B7A4B30C}" presName="parentLeftMargin" presStyleLbl="node1" presStyleIdx="1" presStyleCnt="4"/>
      <dgm:spPr/>
    </dgm:pt>
    <dgm:pt modelId="{13F251B7-B5AE-4D3B-85B2-4C5378857318}" type="pres">
      <dgm:prSet presAssocID="{CE3977FC-71EE-4CCF-8362-B681B7A4B30C}" presName="parentText" presStyleLbl="node1" presStyleIdx="2" presStyleCnt="4">
        <dgm:presLayoutVars>
          <dgm:chMax val="0"/>
          <dgm:bulletEnabled val="1"/>
        </dgm:presLayoutVars>
      </dgm:prSet>
      <dgm:spPr/>
    </dgm:pt>
    <dgm:pt modelId="{E9821B78-4C2E-4704-968B-C476FE06D0A3}" type="pres">
      <dgm:prSet presAssocID="{CE3977FC-71EE-4CCF-8362-B681B7A4B30C}" presName="negativeSpace" presStyleCnt="0"/>
      <dgm:spPr/>
    </dgm:pt>
    <dgm:pt modelId="{648A24CA-90EB-4DD9-A6CE-9A87DA209CB7}" type="pres">
      <dgm:prSet presAssocID="{CE3977FC-71EE-4CCF-8362-B681B7A4B30C}" presName="childText" presStyleLbl="conFgAcc1" presStyleIdx="2" presStyleCnt="4">
        <dgm:presLayoutVars>
          <dgm:bulletEnabled val="1"/>
        </dgm:presLayoutVars>
      </dgm:prSet>
      <dgm:spPr/>
    </dgm:pt>
    <dgm:pt modelId="{EFADA95C-CF37-46A9-9235-64B01DBEDFB6}" type="pres">
      <dgm:prSet presAssocID="{6776E2BC-A982-4478-B457-284151DFFEC7}" presName="spaceBetweenRectangles" presStyleCnt="0"/>
      <dgm:spPr/>
    </dgm:pt>
    <dgm:pt modelId="{FF3E88A9-9197-437A-8CF9-F8A029B0C67E}" type="pres">
      <dgm:prSet presAssocID="{67AFE3C3-78E6-4540-B400-5B6B73FF86C8}" presName="parentLin" presStyleCnt="0"/>
      <dgm:spPr/>
    </dgm:pt>
    <dgm:pt modelId="{FAA63DBE-C749-4757-B56D-F23A88C693D7}" type="pres">
      <dgm:prSet presAssocID="{67AFE3C3-78E6-4540-B400-5B6B73FF86C8}" presName="parentLeftMargin" presStyleLbl="node1" presStyleIdx="2" presStyleCnt="4"/>
      <dgm:spPr/>
    </dgm:pt>
    <dgm:pt modelId="{550071D8-EC9B-47D2-8AE7-1FE109BC0757}" type="pres">
      <dgm:prSet presAssocID="{67AFE3C3-78E6-4540-B400-5B6B73FF86C8}" presName="parentText" presStyleLbl="node1" presStyleIdx="3" presStyleCnt="4">
        <dgm:presLayoutVars>
          <dgm:chMax val="0"/>
          <dgm:bulletEnabled val="1"/>
        </dgm:presLayoutVars>
      </dgm:prSet>
      <dgm:spPr/>
    </dgm:pt>
    <dgm:pt modelId="{9D379E7A-CBC4-4A11-AADB-B5E186379562}" type="pres">
      <dgm:prSet presAssocID="{67AFE3C3-78E6-4540-B400-5B6B73FF86C8}" presName="negativeSpace" presStyleCnt="0"/>
      <dgm:spPr/>
    </dgm:pt>
    <dgm:pt modelId="{F685DDF4-5990-49D8-8C48-275FE6E4057A}" type="pres">
      <dgm:prSet presAssocID="{67AFE3C3-78E6-4540-B400-5B6B73FF86C8}" presName="childText" presStyleLbl="conFgAcc1" presStyleIdx="3" presStyleCnt="4">
        <dgm:presLayoutVars>
          <dgm:bulletEnabled val="1"/>
        </dgm:presLayoutVars>
      </dgm:prSet>
      <dgm:spPr/>
    </dgm:pt>
  </dgm:ptLst>
  <dgm:cxnLst>
    <dgm:cxn modelId="{8393C110-26A8-410E-8024-7F02B2EF8F5D}" srcId="{DCB791D8-4482-48C8-B6C3-86411F43E4F5}" destId="{CE3977FC-71EE-4CCF-8362-B681B7A4B30C}" srcOrd="2" destOrd="0" parTransId="{B154D12C-AAF9-4FC5-AFE9-1CEB93F77A47}" sibTransId="{6776E2BC-A982-4478-B457-284151DFFEC7}"/>
    <dgm:cxn modelId="{EA699713-C832-486E-ABC0-455B8F5F8861}" type="presOf" srcId="{67AFE3C3-78E6-4540-B400-5B6B73FF86C8}" destId="{550071D8-EC9B-47D2-8AE7-1FE109BC0757}" srcOrd="1" destOrd="0" presId="urn:microsoft.com/office/officeart/2005/8/layout/list1"/>
    <dgm:cxn modelId="{73E81B14-4525-41AE-8ED4-0196A4273476}" srcId="{DCB791D8-4482-48C8-B6C3-86411F43E4F5}" destId="{67AFE3C3-78E6-4540-B400-5B6B73FF86C8}" srcOrd="3" destOrd="0" parTransId="{EE36E246-D2F3-4BEE-B063-E6C4A0220886}" sibTransId="{091CF3F5-B54D-485A-85D4-D3C2E158F37F}"/>
    <dgm:cxn modelId="{F2990A1C-3E82-4BF5-8B93-FC91816DE375}" type="presOf" srcId="{DCB791D8-4482-48C8-B6C3-86411F43E4F5}" destId="{C3ED1455-2B6E-4259-926F-FD9379D56020}" srcOrd="0" destOrd="0" presId="urn:microsoft.com/office/officeart/2005/8/layout/list1"/>
    <dgm:cxn modelId="{D6C86141-3587-426F-BB9E-8ACD014433E9}" type="presOf" srcId="{67AFE3C3-78E6-4540-B400-5B6B73FF86C8}" destId="{FAA63DBE-C749-4757-B56D-F23A88C693D7}" srcOrd="0" destOrd="0" presId="urn:microsoft.com/office/officeart/2005/8/layout/list1"/>
    <dgm:cxn modelId="{014D3E62-F7D2-4C3D-8F73-87F28672B1BB}" type="presOf" srcId="{DA522FBE-025A-4256-9B81-73FCFAD79CF0}" destId="{71F34CA7-AB6E-4366-A751-6E016003D552}" srcOrd="0" destOrd="0" presId="urn:microsoft.com/office/officeart/2005/8/layout/list1"/>
    <dgm:cxn modelId="{D6C75C7E-B354-4F61-A61F-5B165A5C0682}" type="presOf" srcId="{6E9DC573-BDF9-4F6A-B17E-23C15ED5DA6F}" destId="{9165F28E-18C1-418E-99C8-2510B41AA1D2}" srcOrd="1" destOrd="0" presId="urn:microsoft.com/office/officeart/2005/8/layout/list1"/>
    <dgm:cxn modelId="{CA7D848D-5CA1-41E9-827C-57D753F6C5A7}" type="presOf" srcId="{CE3977FC-71EE-4CCF-8362-B681B7A4B30C}" destId="{13F251B7-B5AE-4D3B-85B2-4C5378857318}" srcOrd="1" destOrd="0" presId="urn:microsoft.com/office/officeart/2005/8/layout/list1"/>
    <dgm:cxn modelId="{323A178E-BDD5-48C3-9888-ED6F5CB481C0}" type="presOf" srcId="{CE3977FC-71EE-4CCF-8362-B681B7A4B30C}" destId="{EE914699-EFC8-4CDC-BE1B-9BD045AAD3F0}" srcOrd="0" destOrd="0" presId="urn:microsoft.com/office/officeart/2005/8/layout/list1"/>
    <dgm:cxn modelId="{25368294-1EE4-4AF8-9D8B-9F37DA7E4788}" type="presOf" srcId="{DA522FBE-025A-4256-9B81-73FCFAD79CF0}" destId="{6A51E915-A860-4BC6-8D7F-6EE4BCC40A6C}" srcOrd="1" destOrd="0" presId="urn:microsoft.com/office/officeart/2005/8/layout/list1"/>
    <dgm:cxn modelId="{29372FA2-74E7-4097-AF8E-E2142774FBCF}" srcId="{DCB791D8-4482-48C8-B6C3-86411F43E4F5}" destId="{DA522FBE-025A-4256-9B81-73FCFAD79CF0}" srcOrd="1" destOrd="0" parTransId="{E8F920DC-61F1-4EFF-8272-BD477D076075}" sibTransId="{28B9BBE3-113F-4C1D-B08C-631AA145936C}"/>
    <dgm:cxn modelId="{83AD45D4-201A-4A89-A720-3D1273DB7765}" srcId="{DCB791D8-4482-48C8-B6C3-86411F43E4F5}" destId="{6E9DC573-BDF9-4F6A-B17E-23C15ED5DA6F}" srcOrd="0" destOrd="0" parTransId="{A0BC290A-9572-46BD-BB88-2F62134BB29A}" sibTransId="{2A3606FA-420B-4EE2-8CFA-7875766DD13C}"/>
    <dgm:cxn modelId="{67B9ABD4-3A58-438C-87D2-CBD3A078FF1F}" type="presOf" srcId="{6E9DC573-BDF9-4F6A-B17E-23C15ED5DA6F}" destId="{0FA4EB39-F121-44D5-975D-09FB21776AE0}" srcOrd="0" destOrd="0" presId="urn:microsoft.com/office/officeart/2005/8/layout/list1"/>
    <dgm:cxn modelId="{40124B94-0049-4FD9-A8BE-E1F45E0515B8}" type="presParOf" srcId="{C3ED1455-2B6E-4259-926F-FD9379D56020}" destId="{584A4081-EA9B-4C67-A411-4C641D2A528D}" srcOrd="0" destOrd="0" presId="urn:microsoft.com/office/officeart/2005/8/layout/list1"/>
    <dgm:cxn modelId="{A573FE48-DE17-45C1-B88E-AF89D275AA4F}" type="presParOf" srcId="{584A4081-EA9B-4C67-A411-4C641D2A528D}" destId="{0FA4EB39-F121-44D5-975D-09FB21776AE0}" srcOrd="0" destOrd="0" presId="urn:microsoft.com/office/officeart/2005/8/layout/list1"/>
    <dgm:cxn modelId="{CB102547-7DD6-4B2C-8DEE-74355B3E9EA5}" type="presParOf" srcId="{584A4081-EA9B-4C67-A411-4C641D2A528D}" destId="{9165F28E-18C1-418E-99C8-2510B41AA1D2}" srcOrd="1" destOrd="0" presId="urn:microsoft.com/office/officeart/2005/8/layout/list1"/>
    <dgm:cxn modelId="{7F804C96-E805-42E8-922D-8E0551448765}" type="presParOf" srcId="{C3ED1455-2B6E-4259-926F-FD9379D56020}" destId="{7E2ADA76-4737-40A9-B795-87FD2EC2CF6F}" srcOrd="1" destOrd="0" presId="urn:microsoft.com/office/officeart/2005/8/layout/list1"/>
    <dgm:cxn modelId="{2ABA05AE-D44B-45FC-BA90-6B9868DF5E00}" type="presParOf" srcId="{C3ED1455-2B6E-4259-926F-FD9379D56020}" destId="{ECB11773-5296-4ACE-9326-1E995B7F00C8}" srcOrd="2" destOrd="0" presId="urn:microsoft.com/office/officeart/2005/8/layout/list1"/>
    <dgm:cxn modelId="{32BFCE8A-4F6C-4DFB-AF57-472169DEF470}" type="presParOf" srcId="{C3ED1455-2B6E-4259-926F-FD9379D56020}" destId="{F5521142-B1E9-4F8C-ADF0-8CC9C7306DC2}" srcOrd="3" destOrd="0" presId="urn:microsoft.com/office/officeart/2005/8/layout/list1"/>
    <dgm:cxn modelId="{62B3C46C-7391-4A9E-A4C2-DA445C9605DA}" type="presParOf" srcId="{C3ED1455-2B6E-4259-926F-FD9379D56020}" destId="{7859CFAC-DAA0-4C8C-AF05-E38FC87BD7CE}" srcOrd="4" destOrd="0" presId="urn:microsoft.com/office/officeart/2005/8/layout/list1"/>
    <dgm:cxn modelId="{461B20DD-6C98-4EBB-B8A5-0F10243C6535}" type="presParOf" srcId="{7859CFAC-DAA0-4C8C-AF05-E38FC87BD7CE}" destId="{71F34CA7-AB6E-4366-A751-6E016003D552}" srcOrd="0" destOrd="0" presId="urn:microsoft.com/office/officeart/2005/8/layout/list1"/>
    <dgm:cxn modelId="{CAA06390-42C4-4B54-A905-52499B1B78B1}" type="presParOf" srcId="{7859CFAC-DAA0-4C8C-AF05-E38FC87BD7CE}" destId="{6A51E915-A860-4BC6-8D7F-6EE4BCC40A6C}" srcOrd="1" destOrd="0" presId="urn:microsoft.com/office/officeart/2005/8/layout/list1"/>
    <dgm:cxn modelId="{CD1B1F2A-942D-4E01-AB80-351C549011E1}" type="presParOf" srcId="{C3ED1455-2B6E-4259-926F-FD9379D56020}" destId="{66151583-48BE-48D9-85CA-A83F62A22BF5}" srcOrd="5" destOrd="0" presId="urn:microsoft.com/office/officeart/2005/8/layout/list1"/>
    <dgm:cxn modelId="{5735012E-0344-42BC-8F4E-F8CC5F11D8AC}" type="presParOf" srcId="{C3ED1455-2B6E-4259-926F-FD9379D56020}" destId="{3568EA59-A519-40CE-9FB4-3D852C08CBA1}" srcOrd="6" destOrd="0" presId="urn:microsoft.com/office/officeart/2005/8/layout/list1"/>
    <dgm:cxn modelId="{09ECCC20-7F61-4007-9088-50C9F1F072BD}" type="presParOf" srcId="{C3ED1455-2B6E-4259-926F-FD9379D56020}" destId="{FE561984-7BB1-4E42-9D83-D26285BD38F9}" srcOrd="7" destOrd="0" presId="urn:microsoft.com/office/officeart/2005/8/layout/list1"/>
    <dgm:cxn modelId="{8C10ED11-3219-4D40-BFEE-7106DFCF1682}" type="presParOf" srcId="{C3ED1455-2B6E-4259-926F-FD9379D56020}" destId="{86416E2D-A549-4F95-A232-409B8B0D4F26}" srcOrd="8" destOrd="0" presId="urn:microsoft.com/office/officeart/2005/8/layout/list1"/>
    <dgm:cxn modelId="{D148FF19-9C9B-40A8-B12A-96DD945BF152}" type="presParOf" srcId="{86416E2D-A549-4F95-A232-409B8B0D4F26}" destId="{EE914699-EFC8-4CDC-BE1B-9BD045AAD3F0}" srcOrd="0" destOrd="0" presId="urn:microsoft.com/office/officeart/2005/8/layout/list1"/>
    <dgm:cxn modelId="{902C5B5F-B009-4079-8A36-294E92C74AE6}" type="presParOf" srcId="{86416E2D-A549-4F95-A232-409B8B0D4F26}" destId="{13F251B7-B5AE-4D3B-85B2-4C5378857318}" srcOrd="1" destOrd="0" presId="urn:microsoft.com/office/officeart/2005/8/layout/list1"/>
    <dgm:cxn modelId="{D1E7AD81-7DD6-4617-8BCB-E81022DF60A2}" type="presParOf" srcId="{C3ED1455-2B6E-4259-926F-FD9379D56020}" destId="{E9821B78-4C2E-4704-968B-C476FE06D0A3}" srcOrd="9" destOrd="0" presId="urn:microsoft.com/office/officeart/2005/8/layout/list1"/>
    <dgm:cxn modelId="{6C2BBE8E-77B6-4B09-B45D-D8A3DBE5E802}" type="presParOf" srcId="{C3ED1455-2B6E-4259-926F-FD9379D56020}" destId="{648A24CA-90EB-4DD9-A6CE-9A87DA209CB7}" srcOrd="10" destOrd="0" presId="urn:microsoft.com/office/officeart/2005/8/layout/list1"/>
    <dgm:cxn modelId="{DF71E832-DDD0-4E6F-8729-A19A8A34700B}" type="presParOf" srcId="{C3ED1455-2B6E-4259-926F-FD9379D56020}" destId="{EFADA95C-CF37-46A9-9235-64B01DBEDFB6}" srcOrd="11" destOrd="0" presId="urn:microsoft.com/office/officeart/2005/8/layout/list1"/>
    <dgm:cxn modelId="{A4310F3F-6807-49DF-A107-B304DA9BCBB5}" type="presParOf" srcId="{C3ED1455-2B6E-4259-926F-FD9379D56020}" destId="{FF3E88A9-9197-437A-8CF9-F8A029B0C67E}" srcOrd="12" destOrd="0" presId="urn:microsoft.com/office/officeart/2005/8/layout/list1"/>
    <dgm:cxn modelId="{B4E9E903-772A-4389-89E2-69B029091F0E}" type="presParOf" srcId="{FF3E88A9-9197-437A-8CF9-F8A029B0C67E}" destId="{FAA63DBE-C749-4757-B56D-F23A88C693D7}" srcOrd="0" destOrd="0" presId="urn:microsoft.com/office/officeart/2005/8/layout/list1"/>
    <dgm:cxn modelId="{24A0BBBC-2BEA-4DEF-9951-633EEE52EC4C}" type="presParOf" srcId="{FF3E88A9-9197-437A-8CF9-F8A029B0C67E}" destId="{550071D8-EC9B-47D2-8AE7-1FE109BC0757}" srcOrd="1" destOrd="0" presId="urn:microsoft.com/office/officeart/2005/8/layout/list1"/>
    <dgm:cxn modelId="{1BC70C98-391C-4403-8986-069792CC7FBD}" type="presParOf" srcId="{C3ED1455-2B6E-4259-926F-FD9379D56020}" destId="{9D379E7A-CBC4-4A11-AADB-B5E186379562}" srcOrd="13" destOrd="0" presId="urn:microsoft.com/office/officeart/2005/8/layout/list1"/>
    <dgm:cxn modelId="{CE5484F0-62E7-40A8-AAB8-6AA07643EB2F}" type="presParOf" srcId="{C3ED1455-2B6E-4259-926F-FD9379D56020}" destId="{F685DDF4-5990-49D8-8C48-275FE6E4057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B791D8-4482-48C8-B6C3-86411F43E4F5}"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6E9DC573-BDF9-4F6A-B17E-23C15ED5DA6F}">
      <dgm:prSet/>
      <dgm:spPr/>
      <dgm:t>
        <a:bodyPr/>
        <a:lstStyle/>
        <a:p>
          <a:r>
            <a:rPr lang="nl-NL" dirty="0"/>
            <a:t>Maak groepjes van drie</a:t>
          </a:r>
          <a:endParaRPr lang="en-US" dirty="0"/>
        </a:p>
      </dgm:t>
    </dgm:pt>
    <dgm:pt modelId="{A0BC290A-9572-46BD-BB88-2F62134BB29A}" type="parTrans" cxnId="{83AD45D4-201A-4A89-A720-3D1273DB7765}">
      <dgm:prSet/>
      <dgm:spPr/>
      <dgm:t>
        <a:bodyPr/>
        <a:lstStyle/>
        <a:p>
          <a:endParaRPr lang="en-US"/>
        </a:p>
      </dgm:t>
    </dgm:pt>
    <dgm:pt modelId="{2A3606FA-420B-4EE2-8CFA-7875766DD13C}" type="sibTrans" cxnId="{83AD45D4-201A-4A89-A720-3D1273DB7765}">
      <dgm:prSet/>
      <dgm:spPr/>
      <dgm:t>
        <a:bodyPr/>
        <a:lstStyle/>
        <a:p>
          <a:endParaRPr lang="en-US"/>
        </a:p>
      </dgm:t>
    </dgm:pt>
    <dgm:pt modelId="{DA522FBE-025A-4256-9B81-73FCFAD79CF0}">
      <dgm:prSet/>
      <dgm:spPr/>
      <dgm:t>
        <a:bodyPr/>
        <a:lstStyle/>
        <a:p>
          <a:r>
            <a:rPr lang="nl-NL" dirty="0"/>
            <a:t>Bedenk zo veel mogelijk vragen voor zo veel mogelijk antwoorden</a:t>
          </a:r>
          <a:endParaRPr lang="en-US" dirty="0"/>
        </a:p>
      </dgm:t>
    </dgm:pt>
    <dgm:pt modelId="{E8F920DC-61F1-4EFF-8272-BD477D076075}" type="parTrans" cxnId="{29372FA2-74E7-4097-AF8E-E2142774FBCF}">
      <dgm:prSet/>
      <dgm:spPr/>
      <dgm:t>
        <a:bodyPr/>
        <a:lstStyle/>
        <a:p>
          <a:endParaRPr lang="en-US"/>
        </a:p>
      </dgm:t>
    </dgm:pt>
    <dgm:pt modelId="{28B9BBE3-113F-4C1D-B08C-631AA145936C}" type="sibTrans" cxnId="{29372FA2-74E7-4097-AF8E-E2142774FBCF}">
      <dgm:prSet/>
      <dgm:spPr/>
      <dgm:t>
        <a:bodyPr/>
        <a:lstStyle/>
        <a:p>
          <a:endParaRPr lang="en-US"/>
        </a:p>
      </dgm:t>
    </dgm:pt>
    <dgm:pt modelId="{CE3977FC-71EE-4CCF-8362-B681B7A4B30C}">
      <dgm:prSet/>
      <dgm:spPr/>
      <dgm:t>
        <a:bodyPr/>
        <a:lstStyle/>
        <a:p>
          <a:r>
            <a:rPr lang="nl-NL" dirty="0"/>
            <a:t>De vraag moet beginnen met het gegeven vraagwoord</a:t>
          </a:r>
          <a:endParaRPr lang="en-US" dirty="0"/>
        </a:p>
      </dgm:t>
    </dgm:pt>
    <dgm:pt modelId="{B154D12C-AAF9-4FC5-AFE9-1CEB93F77A47}" type="parTrans" cxnId="{8393C110-26A8-410E-8024-7F02B2EF8F5D}">
      <dgm:prSet/>
      <dgm:spPr/>
      <dgm:t>
        <a:bodyPr/>
        <a:lstStyle/>
        <a:p>
          <a:endParaRPr lang="en-US"/>
        </a:p>
      </dgm:t>
    </dgm:pt>
    <dgm:pt modelId="{6776E2BC-A982-4478-B457-284151DFFEC7}" type="sibTrans" cxnId="{8393C110-26A8-410E-8024-7F02B2EF8F5D}">
      <dgm:prSet/>
      <dgm:spPr/>
      <dgm:t>
        <a:bodyPr/>
        <a:lstStyle/>
        <a:p>
          <a:endParaRPr lang="en-US"/>
        </a:p>
      </dgm:t>
    </dgm:pt>
    <dgm:pt modelId="{17994926-BCD7-4633-A090-D534985B8992}">
      <dgm:prSet/>
      <dgm:spPr/>
      <dgm:t>
        <a:bodyPr/>
        <a:lstStyle/>
        <a:p>
          <a:r>
            <a:rPr lang="en-US" dirty="0" err="1"/>
            <a:t>Schrijf</a:t>
          </a:r>
          <a:r>
            <a:rPr lang="en-US" dirty="0"/>
            <a:t> de </a:t>
          </a:r>
          <a:r>
            <a:rPr lang="en-US" dirty="0" err="1"/>
            <a:t>vragen</a:t>
          </a:r>
          <a:r>
            <a:rPr lang="en-US" dirty="0"/>
            <a:t> op de </a:t>
          </a:r>
          <a:r>
            <a:rPr lang="en-US" dirty="0" err="1"/>
            <a:t>papiertjes</a:t>
          </a:r>
          <a:endParaRPr lang="en-US" dirty="0"/>
        </a:p>
      </dgm:t>
    </dgm:pt>
    <dgm:pt modelId="{55760C2A-12CE-4F95-A166-B4A476F0EE42}" type="parTrans" cxnId="{0950D4D5-D405-4351-91DD-1D5E5BD64D7D}">
      <dgm:prSet/>
      <dgm:spPr/>
      <dgm:t>
        <a:bodyPr/>
        <a:lstStyle/>
        <a:p>
          <a:endParaRPr lang="nl-NL"/>
        </a:p>
      </dgm:t>
    </dgm:pt>
    <dgm:pt modelId="{CA77364B-756B-4B88-9D59-C52C8E53932B}" type="sibTrans" cxnId="{0950D4D5-D405-4351-91DD-1D5E5BD64D7D}">
      <dgm:prSet/>
      <dgm:spPr/>
      <dgm:t>
        <a:bodyPr/>
        <a:lstStyle/>
        <a:p>
          <a:endParaRPr lang="nl-NL"/>
        </a:p>
      </dgm:t>
    </dgm:pt>
    <dgm:pt modelId="{C3ED1455-2B6E-4259-926F-FD9379D56020}" type="pres">
      <dgm:prSet presAssocID="{DCB791D8-4482-48C8-B6C3-86411F43E4F5}" presName="linear" presStyleCnt="0">
        <dgm:presLayoutVars>
          <dgm:dir/>
          <dgm:animLvl val="lvl"/>
          <dgm:resizeHandles val="exact"/>
        </dgm:presLayoutVars>
      </dgm:prSet>
      <dgm:spPr/>
    </dgm:pt>
    <dgm:pt modelId="{584A4081-EA9B-4C67-A411-4C641D2A528D}" type="pres">
      <dgm:prSet presAssocID="{6E9DC573-BDF9-4F6A-B17E-23C15ED5DA6F}" presName="parentLin" presStyleCnt="0"/>
      <dgm:spPr/>
    </dgm:pt>
    <dgm:pt modelId="{0FA4EB39-F121-44D5-975D-09FB21776AE0}" type="pres">
      <dgm:prSet presAssocID="{6E9DC573-BDF9-4F6A-B17E-23C15ED5DA6F}" presName="parentLeftMargin" presStyleLbl="node1" presStyleIdx="0" presStyleCnt="4"/>
      <dgm:spPr/>
    </dgm:pt>
    <dgm:pt modelId="{9165F28E-18C1-418E-99C8-2510B41AA1D2}" type="pres">
      <dgm:prSet presAssocID="{6E9DC573-BDF9-4F6A-B17E-23C15ED5DA6F}" presName="parentText" presStyleLbl="node1" presStyleIdx="0" presStyleCnt="4">
        <dgm:presLayoutVars>
          <dgm:chMax val="0"/>
          <dgm:bulletEnabled val="1"/>
        </dgm:presLayoutVars>
      </dgm:prSet>
      <dgm:spPr/>
    </dgm:pt>
    <dgm:pt modelId="{7E2ADA76-4737-40A9-B795-87FD2EC2CF6F}" type="pres">
      <dgm:prSet presAssocID="{6E9DC573-BDF9-4F6A-B17E-23C15ED5DA6F}" presName="negativeSpace" presStyleCnt="0"/>
      <dgm:spPr/>
    </dgm:pt>
    <dgm:pt modelId="{ECB11773-5296-4ACE-9326-1E995B7F00C8}" type="pres">
      <dgm:prSet presAssocID="{6E9DC573-BDF9-4F6A-B17E-23C15ED5DA6F}" presName="childText" presStyleLbl="conFgAcc1" presStyleIdx="0" presStyleCnt="4">
        <dgm:presLayoutVars>
          <dgm:bulletEnabled val="1"/>
        </dgm:presLayoutVars>
      </dgm:prSet>
      <dgm:spPr/>
    </dgm:pt>
    <dgm:pt modelId="{F5521142-B1E9-4F8C-ADF0-8CC9C7306DC2}" type="pres">
      <dgm:prSet presAssocID="{2A3606FA-420B-4EE2-8CFA-7875766DD13C}" presName="spaceBetweenRectangles" presStyleCnt="0"/>
      <dgm:spPr/>
    </dgm:pt>
    <dgm:pt modelId="{7859CFAC-DAA0-4C8C-AF05-E38FC87BD7CE}" type="pres">
      <dgm:prSet presAssocID="{DA522FBE-025A-4256-9B81-73FCFAD79CF0}" presName="parentLin" presStyleCnt="0"/>
      <dgm:spPr/>
    </dgm:pt>
    <dgm:pt modelId="{71F34CA7-AB6E-4366-A751-6E016003D552}" type="pres">
      <dgm:prSet presAssocID="{DA522FBE-025A-4256-9B81-73FCFAD79CF0}" presName="parentLeftMargin" presStyleLbl="node1" presStyleIdx="0" presStyleCnt="4"/>
      <dgm:spPr/>
    </dgm:pt>
    <dgm:pt modelId="{6A51E915-A860-4BC6-8D7F-6EE4BCC40A6C}" type="pres">
      <dgm:prSet presAssocID="{DA522FBE-025A-4256-9B81-73FCFAD79CF0}" presName="parentText" presStyleLbl="node1" presStyleIdx="1" presStyleCnt="4">
        <dgm:presLayoutVars>
          <dgm:chMax val="0"/>
          <dgm:bulletEnabled val="1"/>
        </dgm:presLayoutVars>
      </dgm:prSet>
      <dgm:spPr/>
    </dgm:pt>
    <dgm:pt modelId="{66151583-48BE-48D9-85CA-A83F62A22BF5}" type="pres">
      <dgm:prSet presAssocID="{DA522FBE-025A-4256-9B81-73FCFAD79CF0}" presName="negativeSpace" presStyleCnt="0"/>
      <dgm:spPr/>
    </dgm:pt>
    <dgm:pt modelId="{3568EA59-A519-40CE-9FB4-3D852C08CBA1}" type="pres">
      <dgm:prSet presAssocID="{DA522FBE-025A-4256-9B81-73FCFAD79CF0}" presName="childText" presStyleLbl="conFgAcc1" presStyleIdx="1" presStyleCnt="4">
        <dgm:presLayoutVars>
          <dgm:bulletEnabled val="1"/>
        </dgm:presLayoutVars>
      </dgm:prSet>
      <dgm:spPr/>
    </dgm:pt>
    <dgm:pt modelId="{FE561984-7BB1-4E42-9D83-D26285BD38F9}" type="pres">
      <dgm:prSet presAssocID="{28B9BBE3-113F-4C1D-B08C-631AA145936C}" presName="spaceBetweenRectangles" presStyleCnt="0"/>
      <dgm:spPr/>
    </dgm:pt>
    <dgm:pt modelId="{86416E2D-A549-4F95-A232-409B8B0D4F26}" type="pres">
      <dgm:prSet presAssocID="{CE3977FC-71EE-4CCF-8362-B681B7A4B30C}" presName="parentLin" presStyleCnt="0"/>
      <dgm:spPr/>
    </dgm:pt>
    <dgm:pt modelId="{EE914699-EFC8-4CDC-BE1B-9BD045AAD3F0}" type="pres">
      <dgm:prSet presAssocID="{CE3977FC-71EE-4CCF-8362-B681B7A4B30C}" presName="parentLeftMargin" presStyleLbl="node1" presStyleIdx="1" presStyleCnt="4"/>
      <dgm:spPr/>
    </dgm:pt>
    <dgm:pt modelId="{13F251B7-B5AE-4D3B-85B2-4C5378857318}" type="pres">
      <dgm:prSet presAssocID="{CE3977FC-71EE-4CCF-8362-B681B7A4B30C}" presName="parentText" presStyleLbl="node1" presStyleIdx="2" presStyleCnt="4">
        <dgm:presLayoutVars>
          <dgm:chMax val="0"/>
          <dgm:bulletEnabled val="1"/>
        </dgm:presLayoutVars>
      </dgm:prSet>
      <dgm:spPr/>
    </dgm:pt>
    <dgm:pt modelId="{E9821B78-4C2E-4704-968B-C476FE06D0A3}" type="pres">
      <dgm:prSet presAssocID="{CE3977FC-71EE-4CCF-8362-B681B7A4B30C}" presName="negativeSpace" presStyleCnt="0"/>
      <dgm:spPr/>
    </dgm:pt>
    <dgm:pt modelId="{648A24CA-90EB-4DD9-A6CE-9A87DA209CB7}" type="pres">
      <dgm:prSet presAssocID="{CE3977FC-71EE-4CCF-8362-B681B7A4B30C}" presName="childText" presStyleLbl="conFgAcc1" presStyleIdx="2" presStyleCnt="4">
        <dgm:presLayoutVars>
          <dgm:bulletEnabled val="1"/>
        </dgm:presLayoutVars>
      </dgm:prSet>
      <dgm:spPr/>
    </dgm:pt>
    <dgm:pt modelId="{563084B4-D4DB-4CEB-97DF-8F2C055D8FA2}" type="pres">
      <dgm:prSet presAssocID="{6776E2BC-A982-4478-B457-284151DFFEC7}" presName="spaceBetweenRectangles" presStyleCnt="0"/>
      <dgm:spPr/>
    </dgm:pt>
    <dgm:pt modelId="{0693E126-F995-460D-86A3-FB07B800DC34}" type="pres">
      <dgm:prSet presAssocID="{17994926-BCD7-4633-A090-D534985B8992}" presName="parentLin" presStyleCnt="0"/>
      <dgm:spPr/>
    </dgm:pt>
    <dgm:pt modelId="{4D0F2DEC-B8F8-4FEF-BD79-D2E8540DC53E}" type="pres">
      <dgm:prSet presAssocID="{17994926-BCD7-4633-A090-D534985B8992}" presName="parentLeftMargin" presStyleLbl="node1" presStyleIdx="2" presStyleCnt="4"/>
      <dgm:spPr/>
    </dgm:pt>
    <dgm:pt modelId="{2B09ACE5-2509-4D0D-92CE-D1DA4D0B123E}" type="pres">
      <dgm:prSet presAssocID="{17994926-BCD7-4633-A090-D534985B8992}" presName="parentText" presStyleLbl="node1" presStyleIdx="3" presStyleCnt="4">
        <dgm:presLayoutVars>
          <dgm:chMax val="0"/>
          <dgm:bulletEnabled val="1"/>
        </dgm:presLayoutVars>
      </dgm:prSet>
      <dgm:spPr/>
    </dgm:pt>
    <dgm:pt modelId="{AA39419E-42C9-4A5D-8E8C-8A7D92F40670}" type="pres">
      <dgm:prSet presAssocID="{17994926-BCD7-4633-A090-D534985B8992}" presName="negativeSpace" presStyleCnt="0"/>
      <dgm:spPr/>
    </dgm:pt>
    <dgm:pt modelId="{7011F5C4-6BFC-4982-B92A-C52437F5469B}" type="pres">
      <dgm:prSet presAssocID="{17994926-BCD7-4633-A090-D534985B8992}" presName="childText" presStyleLbl="conFgAcc1" presStyleIdx="3" presStyleCnt="4">
        <dgm:presLayoutVars>
          <dgm:bulletEnabled val="1"/>
        </dgm:presLayoutVars>
      </dgm:prSet>
      <dgm:spPr/>
    </dgm:pt>
  </dgm:ptLst>
  <dgm:cxnLst>
    <dgm:cxn modelId="{8393C110-26A8-410E-8024-7F02B2EF8F5D}" srcId="{DCB791D8-4482-48C8-B6C3-86411F43E4F5}" destId="{CE3977FC-71EE-4CCF-8362-B681B7A4B30C}" srcOrd="2" destOrd="0" parTransId="{B154D12C-AAF9-4FC5-AFE9-1CEB93F77A47}" sibTransId="{6776E2BC-A982-4478-B457-284151DFFEC7}"/>
    <dgm:cxn modelId="{F2990A1C-3E82-4BF5-8B93-FC91816DE375}" type="presOf" srcId="{DCB791D8-4482-48C8-B6C3-86411F43E4F5}" destId="{C3ED1455-2B6E-4259-926F-FD9379D56020}" srcOrd="0" destOrd="0" presId="urn:microsoft.com/office/officeart/2005/8/layout/list1"/>
    <dgm:cxn modelId="{DEAB2E38-88C8-46C5-A2B5-270BCDAB5023}" type="presOf" srcId="{17994926-BCD7-4633-A090-D534985B8992}" destId="{4D0F2DEC-B8F8-4FEF-BD79-D2E8540DC53E}" srcOrd="0" destOrd="0" presId="urn:microsoft.com/office/officeart/2005/8/layout/list1"/>
    <dgm:cxn modelId="{014D3E62-F7D2-4C3D-8F73-87F28672B1BB}" type="presOf" srcId="{DA522FBE-025A-4256-9B81-73FCFAD79CF0}" destId="{71F34CA7-AB6E-4366-A751-6E016003D552}" srcOrd="0" destOrd="0" presId="urn:microsoft.com/office/officeart/2005/8/layout/list1"/>
    <dgm:cxn modelId="{D6C75C7E-B354-4F61-A61F-5B165A5C0682}" type="presOf" srcId="{6E9DC573-BDF9-4F6A-B17E-23C15ED5DA6F}" destId="{9165F28E-18C1-418E-99C8-2510B41AA1D2}" srcOrd="1" destOrd="0" presId="urn:microsoft.com/office/officeart/2005/8/layout/list1"/>
    <dgm:cxn modelId="{CA7D848D-5CA1-41E9-827C-57D753F6C5A7}" type="presOf" srcId="{CE3977FC-71EE-4CCF-8362-B681B7A4B30C}" destId="{13F251B7-B5AE-4D3B-85B2-4C5378857318}" srcOrd="1" destOrd="0" presId="urn:microsoft.com/office/officeart/2005/8/layout/list1"/>
    <dgm:cxn modelId="{323A178E-BDD5-48C3-9888-ED6F5CB481C0}" type="presOf" srcId="{CE3977FC-71EE-4CCF-8362-B681B7A4B30C}" destId="{EE914699-EFC8-4CDC-BE1B-9BD045AAD3F0}" srcOrd="0" destOrd="0" presId="urn:microsoft.com/office/officeart/2005/8/layout/list1"/>
    <dgm:cxn modelId="{25368294-1EE4-4AF8-9D8B-9F37DA7E4788}" type="presOf" srcId="{DA522FBE-025A-4256-9B81-73FCFAD79CF0}" destId="{6A51E915-A860-4BC6-8D7F-6EE4BCC40A6C}" srcOrd="1" destOrd="0" presId="urn:microsoft.com/office/officeart/2005/8/layout/list1"/>
    <dgm:cxn modelId="{29372FA2-74E7-4097-AF8E-E2142774FBCF}" srcId="{DCB791D8-4482-48C8-B6C3-86411F43E4F5}" destId="{DA522FBE-025A-4256-9B81-73FCFAD79CF0}" srcOrd="1" destOrd="0" parTransId="{E8F920DC-61F1-4EFF-8272-BD477D076075}" sibTransId="{28B9BBE3-113F-4C1D-B08C-631AA145936C}"/>
    <dgm:cxn modelId="{3FB7E1B7-6222-40AF-A8C2-AF714B865D59}" type="presOf" srcId="{17994926-BCD7-4633-A090-D534985B8992}" destId="{2B09ACE5-2509-4D0D-92CE-D1DA4D0B123E}" srcOrd="1" destOrd="0" presId="urn:microsoft.com/office/officeart/2005/8/layout/list1"/>
    <dgm:cxn modelId="{83AD45D4-201A-4A89-A720-3D1273DB7765}" srcId="{DCB791D8-4482-48C8-B6C3-86411F43E4F5}" destId="{6E9DC573-BDF9-4F6A-B17E-23C15ED5DA6F}" srcOrd="0" destOrd="0" parTransId="{A0BC290A-9572-46BD-BB88-2F62134BB29A}" sibTransId="{2A3606FA-420B-4EE2-8CFA-7875766DD13C}"/>
    <dgm:cxn modelId="{67B9ABD4-3A58-438C-87D2-CBD3A078FF1F}" type="presOf" srcId="{6E9DC573-BDF9-4F6A-B17E-23C15ED5DA6F}" destId="{0FA4EB39-F121-44D5-975D-09FB21776AE0}" srcOrd="0" destOrd="0" presId="urn:microsoft.com/office/officeart/2005/8/layout/list1"/>
    <dgm:cxn modelId="{0950D4D5-D405-4351-91DD-1D5E5BD64D7D}" srcId="{DCB791D8-4482-48C8-B6C3-86411F43E4F5}" destId="{17994926-BCD7-4633-A090-D534985B8992}" srcOrd="3" destOrd="0" parTransId="{55760C2A-12CE-4F95-A166-B4A476F0EE42}" sibTransId="{CA77364B-756B-4B88-9D59-C52C8E53932B}"/>
    <dgm:cxn modelId="{40124B94-0049-4FD9-A8BE-E1F45E0515B8}" type="presParOf" srcId="{C3ED1455-2B6E-4259-926F-FD9379D56020}" destId="{584A4081-EA9B-4C67-A411-4C641D2A528D}" srcOrd="0" destOrd="0" presId="urn:microsoft.com/office/officeart/2005/8/layout/list1"/>
    <dgm:cxn modelId="{A573FE48-DE17-45C1-B88E-AF89D275AA4F}" type="presParOf" srcId="{584A4081-EA9B-4C67-A411-4C641D2A528D}" destId="{0FA4EB39-F121-44D5-975D-09FB21776AE0}" srcOrd="0" destOrd="0" presId="urn:microsoft.com/office/officeart/2005/8/layout/list1"/>
    <dgm:cxn modelId="{CB102547-7DD6-4B2C-8DEE-74355B3E9EA5}" type="presParOf" srcId="{584A4081-EA9B-4C67-A411-4C641D2A528D}" destId="{9165F28E-18C1-418E-99C8-2510B41AA1D2}" srcOrd="1" destOrd="0" presId="urn:microsoft.com/office/officeart/2005/8/layout/list1"/>
    <dgm:cxn modelId="{7F804C96-E805-42E8-922D-8E0551448765}" type="presParOf" srcId="{C3ED1455-2B6E-4259-926F-FD9379D56020}" destId="{7E2ADA76-4737-40A9-B795-87FD2EC2CF6F}" srcOrd="1" destOrd="0" presId="urn:microsoft.com/office/officeart/2005/8/layout/list1"/>
    <dgm:cxn modelId="{2ABA05AE-D44B-45FC-BA90-6B9868DF5E00}" type="presParOf" srcId="{C3ED1455-2B6E-4259-926F-FD9379D56020}" destId="{ECB11773-5296-4ACE-9326-1E995B7F00C8}" srcOrd="2" destOrd="0" presId="urn:microsoft.com/office/officeart/2005/8/layout/list1"/>
    <dgm:cxn modelId="{32BFCE8A-4F6C-4DFB-AF57-472169DEF470}" type="presParOf" srcId="{C3ED1455-2B6E-4259-926F-FD9379D56020}" destId="{F5521142-B1E9-4F8C-ADF0-8CC9C7306DC2}" srcOrd="3" destOrd="0" presId="urn:microsoft.com/office/officeart/2005/8/layout/list1"/>
    <dgm:cxn modelId="{62B3C46C-7391-4A9E-A4C2-DA445C9605DA}" type="presParOf" srcId="{C3ED1455-2B6E-4259-926F-FD9379D56020}" destId="{7859CFAC-DAA0-4C8C-AF05-E38FC87BD7CE}" srcOrd="4" destOrd="0" presId="urn:microsoft.com/office/officeart/2005/8/layout/list1"/>
    <dgm:cxn modelId="{461B20DD-6C98-4EBB-B8A5-0F10243C6535}" type="presParOf" srcId="{7859CFAC-DAA0-4C8C-AF05-E38FC87BD7CE}" destId="{71F34CA7-AB6E-4366-A751-6E016003D552}" srcOrd="0" destOrd="0" presId="urn:microsoft.com/office/officeart/2005/8/layout/list1"/>
    <dgm:cxn modelId="{CAA06390-42C4-4B54-A905-52499B1B78B1}" type="presParOf" srcId="{7859CFAC-DAA0-4C8C-AF05-E38FC87BD7CE}" destId="{6A51E915-A860-4BC6-8D7F-6EE4BCC40A6C}" srcOrd="1" destOrd="0" presId="urn:microsoft.com/office/officeart/2005/8/layout/list1"/>
    <dgm:cxn modelId="{CD1B1F2A-942D-4E01-AB80-351C549011E1}" type="presParOf" srcId="{C3ED1455-2B6E-4259-926F-FD9379D56020}" destId="{66151583-48BE-48D9-85CA-A83F62A22BF5}" srcOrd="5" destOrd="0" presId="urn:microsoft.com/office/officeart/2005/8/layout/list1"/>
    <dgm:cxn modelId="{5735012E-0344-42BC-8F4E-F8CC5F11D8AC}" type="presParOf" srcId="{C3ED1455-2B6E-4259-926F-FD9379D56020}" destId="{3568EA59-A519-40CE-9FB4-3D852C08CBA1}" srcOrd="6" destOrd="0" presId="urn:microsoft.com/office/officeart/2005/8/layout/list1"/>
    <dgm:cxn modelId="{09ECCC20-7F61-4007-9088-50C9F1F072BD}" type="presParOf" srcId="{C3ED1455-2B6E-4259-926F-FD9379D56020}" destId="{FE561984-7BB1-4E42-9D83-D26285BD38F9}" srcOrd="7" destOrd="0" presId="urn:microsoft.com/office/officeart/2005/8/layout/list1"/>
    <dgm:cxn modelId="{8C10ED11-3219-4D40-BFEE-7106DFCF1682}" type="presParOf" srcId="{C3ED1455-2B6E-4259-926F-FD9379D56020}" destId="{86416E2D-A549-4F95-A232-409B8B0D4F26}" srcOrd="8" destOrd="0" presId="urn:microsoft.com/office/officeart/2005/8/layout/list1"/>
    <dgm:cxn modelId="{D148FF19-9C9B-40A8-B12A-96DD945BF152}" type="presParOf" srcId="{86416E2D-A549-4F95-A232-409B8B0D4F26}" destId="{EE914699-EFC8-4CDC-BE1B-9BD045AAD3F0}" srcOrd="0" destOrd="0" presId="urn:microsoft.com/office/officeart/2005/8/layout/list1"/>
    <dgm:cxn modelId="{902C5B5F-B009-4079-8A36-294E92C74AE6}" type="presParOf" srcId="{86416E2D-A549-4F95-A232-409B8B0D4F26}" destId="{13F251B7-B5AE-4D3B-85B2-4C5378857318}" srcOrd="1" destOrd="0" presId="urn:microsoft.com/office/officeart/2005/8/layout/list1"/>
    <dgm:cxn modelId="{D1E7AD81-7DD6-4617-8BCB-E81022DF60A2}" type="presParOf" srcId="{C3ED1455-2B6E-4259-926F-FD9379D56020}" destId="{E9821B78-4C2E-4704-968B-C476FE06D0A3}" srcOrd="9" destOrd="0" presId="urn:microsoft.com/office/officeart/2005/8/layout/list1"/>
    <dgm:cxn modelId="{6C2BBE8E-77B6-4B09-B45D-D8A3DBE5E802}" type="presParOf" srcId="{C3ED1455-2B6E-4259-926F-FD9379D56020}" destId="{648A24CA-90EB-4DD9-A6CE-9A87DA209CB7}" srcOrd="10" destOrd="0" presId="urn:microsoft.com/office/officeart/2005/8/layout/list1"/>
    <dgm:cxn modelId="{1B2C3D2F-B2B3-4D8D-8AD6-79F43FF907FF}" type="presParOf" srcId="{C3ED1455-2B6E-4259-926F-FD9379D56020}" destId="{563084B4-D4DB-4CEB-97DF-8F2C055D8FA2}" srcOrd="11" destOrd="0" presId="urn:microsoft.com/office/officeart/2005/8/layout/list1"/>
    <dgm:cxn modelId="{C1DD6730-00B6-4A60-A7C5-D27F4682BB85}" type="presParOf" srcId="{C3ED1455-2B6E-4259-926F-FD9379D56020}" destId="{0693E126-F995-460D-86A3-FB07B800DC34}" srcOrd="12" destOrd="0" presId="urn:microsoft.com/office/officeart/2005/8/layout/list1"/>
    <dgm:cxn modelId="{1DC53451-9A1F-480F-A21E-8246531153CC}" type="presParOf" srcId="{0693E126-F995-460D-86A3-FB07B800DC34}" destId="{4D0F2DEC-B8F8-4FEF-BD79-D2E8540DC53E}" srcOrd="0" destOrd="0" presId="urn:microsoft.com/office/officeart/2005/8/layout/list1"/>
    <dgm:cxn modelId="{16178B1E-4C55-494C-8505-A0954CB76FDE}" type="presParOf" srcId="{0693E126-F995-460D-86A3-FB07B800DC34}" destId="{2B09ACE5-2509-4D0D-92CE-D1DA4D0B123E}" srcOrd="1" destOrd="0" presId="urn:microsoft.com/office/officeart/2005/8/layout/list1"/>
    <dgm:cxn modelId="{DEE0FA8A-8E2E-4F3C-B66C-D0E45F9197AF}" type="presParOf" srcId="{C3ED1455-2B6E-4259-926F-FD9379D56020}" destId="{AA39419E-42C9-4A5D-8E8C-8A7D92F40670}" srcOrd="13" destOrd="0" presId="urn:microsoft.com/office/officeart/2005/8/layout/list1"/>
    <dgm:cxn modelId="{32F86C09-A05B-4EB3-AF77-933DE15D303D}" type="presParOf" srcId="{C3ED1455-2B6E-4259-926F-FD9379D56020}" destId="{7011F5C4-6BFC-4982-B92A-C52437F5469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09DF51-A703-4512-B6C8-DDFCA2292E92}"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096A454B-9E75-40AD-8212-52547E4361BC}">
      <dgm:prSet/>
      <dgm:spPr/>
      <dgm:t>
        <a:bodyPr/>
        <a:lstStyle/>
        <a:p>
          <a:r>
            <a:rPr lang="en-US" dirty="0"/>
            <a:t>Wie</a:t>
          </a:r>
        </a:p>
      </dgm:t>
    </dgm:pt>
    <dgm:pt modelId="{4F9DD72A-A3CB-4F51-88C8-8F3A060CD1EC}" type="parTrans" cxnId="{B67EB59F-3D20-48DA-98D3-9D7375A73754}">
      <dgm:prSet/>
      <dgm:spPr/>
      <dgm:t>
        <a:bodyPr/>
        <a:lstStyle/>
        <a:p>
          <a:endParaRPr lang="en-US"/>
        </a:p>
      </dgm:t>
    </dgm:pt>
    <dgm:pt modelId="{0C29EB0E-2D32-431C-A575-003E16BF6BA1}" type="sibTrans" cxnId="{B67EB59F-3D20-48DA-98D3-9D7375A73754}">
      <dgm:prSet/>
      <dgm:spPr/>
      <dgm:t>
        <a:bodyPr/>
        <a:lstStyle/>
        <a:p>
          <a:endParaRPr lang="en-US"/>
        </a:p>
      </dgm:t>
    </dgm:pt>
    <dgm:pt modelId="{2C86BA33-4ECE-4234-999F-06967DB62886}">
      <dgm:prSet/>
      <dgm:spPr/>
      <dgm:t>
        <a:bodyPr/>
        <a:lstStyle/>
        <a:p>
          <a:r>
            <a:rPr lang="en-US" dirty="0"/>
            <a:t>Wat</a:t>
          </a:r>
        </a:p>
      </dgm:t>
    </dgm:pt>
    <dgm:pt modelId="{59746F77-B1A6-4B35-9751-FE9133B3C488}" type="parTrans" cxnId="{4580D7E3-C1E9-4AF7-8CC8-5A0E48D8219E}">
      <dgm:prSet/>
      <dgm:spPr/>
      <dgm:t>
        <a:bodyPr/>
        <a:lstStyle/>
        <a:p>
          <a:endParaRPr lang="en-US"/>
        </a:p>
      </dgm:t>
    </dgm:pt>
    <dgm:pt modelId="{26141CCA-EA63-408D-963F-8CA622ADF200}" type="sibTrans" cxnId="{4580D7E3-C1E9-4AF7-8CC8-5A0E48D8219E}">
      <dgm:prSet/>
      <dgm:spPr/>
      <dgm:t>
        <a:bodyPr/>
        <a:lstStyle/>
        <a:p>
          <a:endParaRPr lang="en-US"/>
        </a:p>
      </dgm:t>
    </dgm:pt>
    <dgm:pt modelId="{C4CD5226-214E-410B-9E78-F2EC39B16701}">
      <dgm:prSet/>
      <dgm:spPr/>
      <dgm:t>
        <a:bodyPr/>
        <a:lstStyle/>
        <a:p>
          <a:r>
            <a:rPr lang="en-US" dirty="0" err="1"/>
            <a:t>Waar</a:t>
          </a:r>
          <a:endParaRPr lang="en-US" dirty="0"/>
        </a:p>
      </dgm:t>
    </dgm:pt>
    <dgm:pt modelId="{A4D62EBA-D6D0-4723-AB11-9F72F7573C29}" type="parTrans" cxnId="{FF553E4A-59B6-4962-A82F-7A91D34AFA54}">
      <dgm:prSet/>
      <dgm:spPr/>
      <dgm:t>
        <a:bodyPr/>
        <a:lstStyle/>
        <a:p>
          <a:endParaRPr lang="en-US"/>
        </a:p>
      </dgm:t>
    </dgm:pt>
    <dgm:pt modelId="{DFEBFFE8-10B6-413F-B320-1DD77BF7D809}" type="sibTrans" cxnId="{FF553E4A-59B6-4962-A82F-7A91D34AFA54}">
      <dgm:prSet/>
      <dgm:spPr/>
      <dgm:t>
        <a:bodyPr/>
        <a:lstStyle/>
        <a:p>
          <a:endParaRPr lang="en-US"/>
        </a:p>
      </dgm:t>
    </dgm:pt>
    <dgm:pt modelId="{4B713DB5-DA45-4AB2-BD9C-4026FC4730DB}">
      <dgm:prSet/>
      <dgm:spPr/>
      <dgm:t>
        <a:bodyPr/>
        <a:lstStyle/>
        <a:p>
          <a:r>
            <a:rPr lang="en-US" dirty="0" err="1"/>
            <a:t>Waarom</a:t>
          </a:r>
          <a:endParaRPr lang="en-US" dirty="0"/>
        </a:p>
      </dgm:t>
    </dgm:pt>
    <dgm:pt modelId="{005660FC-B4F7-4AF2-9145-DE18D326A5D3}" type="parTrans" cxnId="{193911D4-C338-4C3A-BC9F-FB8DAD680180}">
      <dgm:prSet/>
      <dgm:spPr/>
      <dgm:t>
        <a:bodyPr/>
        <a:lstStyle/>
        <a:p>
          <a:endParaRPr lang="en-US"/>
        </a:p>
      </dgm:t>
    </dgm:pt>
    <dgm:pt modelId="{8C26DFB6-BACE-45CB-A6F9-81AE6EF80191}" type="sibTrans" cxnId="{193911D4-C338-4C3A-BC9F-FB8DAD680180}">
      <dgm:prSet/>
      <dgm:spPr/>
      <dgm:t>
        <a:bodyPr/>
        <a:lstStyle/>
        <a:p>
          <a:endParaRPr lang="en-US"/>
        </a:p>
      </dgm:t>
    </dgm:pt>
    <dgm:pt modelId="{527548BD-1CED-4656-9AA7-0F334D917FBA}">
      <dgm:prSet/>
      <dgm:spPr/>
      <dgm:t>
        <a:bodyPr/>
        <a:lstStyle/>
        <a:p>
          <a:r>
            <a:rPr lang="en-US" dirty="0" err="1"/>
            <a:t>Wanneer</a:t>
          </a:r>
          <a:endParaRPr lang="en-US" dirty="0"/>
        </a:p>
      </dgm:t>
    </dgm:pt>
    <dgm:pt modelId="{5ED73874-335F-4AD9-9E87-587B9D5A2C75}" type="parTrans" cxnId="{1A371336-099E-4B32-A546-CDEB6D82081E}">
      <dgm:prSet/>
      <dgm:spPr/>
      <dgm:t>
        <a:bodyPr/>
        <a:lstStyle/>
        <a:p>
          <a:endParaRPr lang="en-US"/>
        </a:p>
      </dgm:t>
    </dgm:pt>
    <dgm:pt modelId="{EF035D9F-AA3E-4C89-A62E-64EB9ED23991}" type="sibTrans" cxnId="{1A371336-099E-4B32-A546-CDEB6D82081E}">
      <dgm:prSet/>
      <dgm:spPr/>
      <dgm:t>
        <a:bodyPr/>
        <a:lstStyle/>
        <a:p>
          <a:endParaRPr lang="en-US"/>
        </a:p>
      </dgm:t>
    </dgm:pt>
    <dgm:pt modelId="{F12DC9E4-A4C3-49F9-A392-114F3AA2ED72}">
      <dgm:prSet/>
      <dgm:spPr/>
      <dgm:t>
        <a:bodyPr/>
        <a:lstStyle/>
        <a:p>
          <a:r>
            <a:rPr lang="en-US" dirty="0"/>
            <a:t>Hoe</a:t>
          </a:r>
        </a:p>
      </dgm:t>
    </dgm:pt>
    <dgm:pt modelId="{B34EBA9D-5F96-40E7-AD82-2AB3E357C587}" type="parTrans" cxnId="{37E6251D-6D01-4B67-908A-4E7901DE2DF1}">
      <dgm:prSet/>
      <dgm:spPr/>
      <dgm:t>
        <a:bodyPr/>
        <a:lstStyle/>
        <a:p>
          <a:endParaRPr lang="en-US"/>
        </a:p>
      </dgm:t>
    </dgm:pt>
    <dgm:pt modelId="{079B2280-941C-4FCF-BC77-BB6153F135FA}" type="sibTrans" cxnId="{37E6251D-6D01-4B67-908A-4E7901DE2DF1}">
      <dgm:prSet/>
      <dgm:spPr/>
      <dgm:t>
        <a:bodyPr/>
        <a:lstStyle/>
        <a:p>
          <a:endParaRPr lang="en-US"/>
        </a:p>
      </dgm:t>
    </dgm:pt>
    <dgm:pt modelId="{BA10A7DD-72F1-4269-BCF1-87D45BB26E10}" type="pres">
      <dgm:prSet presAssocID="{EC09DF51-A703-4512-B6C8-DDFCA2292E92}" presName="linear" presStyleCnt="0">
        <dgm:presLayoutVars>
          <dgm:dir/>
          <dgm:animLvl val="lvl"/>
          <dgm:resizeHandles val="exact"/>
        </dgm:presLayoutVars>
      </dgm:prSet>
      <dgm:spPr/>
    </dgm:pt>
    <dgm:pt modelId="{EA8179B8-3869-4AB7-8FF4-79CA3FB6CD34}" type="pres">
      <dgm:prSet presAssocID="{096A454B-9E75-40AD-8212-52547E4361BC}" presName="parentLin" presStyleCnt="0"/>
      <dgm:spPr/>
    </dgm:pt>
    <dgm:pt modelId="{55D5667B-AAEC-4FE0-89F2-B80EE5BD2C42}" type="pres">
      <dgm:prSet presAssocID="{096A454B-9E75-40AD-8212-52547E4361BC}" presName="parentLeftMargin" presStyleLbl="node1" presStyleIdx="0" presStyleCnt="6"/>
      <dgm:spPr/>
    </dgm:pt>
    <dgm:pt modelId="{5EC02F06-E2A4-4B60-94AA-EE4C176DCE8A}" type="pres">
      <dgm:prSet presAssocID="{096A454B-9E75-40AD-8212-52547E4361BC}" presName="parentText" presStyleLbl="node1" presStyleIdx="0" presStyleCnt="6">
        <dgm:presLayoutVars>
          <dgm:chMax val="0"/>
          <dgm:bulletEnabled val="1"/>
        </dgm:presLayoutVars>
      </dgm:prSet>
      <dgm:spPr/>
    </dgm:pt>
    <dgm:pt modelId="{FB5AE732-5B0F-4747-9D03-A49CE2575586}" type="pres">
      <dgm:prSet presAssocID="{096A454B-9E75-40AD-8212-52547E4361BC}" presName="negativeSpace" presStyleCnt="0"/>
      <dgm:spPr/>
    </dgm:pt>
    <dgm:pt modelId="{206037C0-E0A9-49FA-B8FE-A0491230204A}" type="pres">
      <dgm:prSet presAssocID="{096A454B-9E75-40AD-8212-52547E4361BC}" presName="childText" presStyleLbl="conFgAcc1" presStyleIdx="0" presStyleCnt="6">
        <dgm:presLayoutVars>
          <dgm:bulletEnabled val="1"/>
        </dgm:presLayoutVars>
      </dgm:prSet>
      <dgm:spPr/>
    </dgm:pt>
    <dgm:pt modelId="{D185AE85-048B-459E-AD5F-BD17C4EE3C9F}" type="pres">
      <dgm:prSet presAssocID="{0C29EB0E-2D32-431C-A575-003E16BF6BA1}" presName="spaceBetweenRectangles" presStyleCnt="0"/>
      <dgm:spPr/>
    </dgm:pt>
    <dgm:pt modelId="{12E812FA-A9F4-40A5-B61B-C2BDC8BA6C51}" type="pres">
      <dgm:prSet presAssocID="{2C86BA33-4ECE-4234-999F-06967DB62886}" presName="parentLin" presStyleCnt="0"/>
      <dgm:spPr/>
    </dgm:pt>
    <dgm:pt modelId="{C6541F02-FB2A-4B8E-9113-9098981BA437}" type="pres">
      <dgm:prSet presAssocID="{2C86BA33-4ECE-4234-999F-06967DB62886}" presName="parentLeftMargin" presStyleLbl="node1" presStyleIdx="0" presStyleCnt="6"/>
      <dgm:spPr/>
    </dgm:pt>
    <dgm:pt modelId="{119DDB08-E1DC-4E68-90E2-3BB24A9ADF9B}" type="pres">
      <dgm:prSet presAssocID="{2C86BA33-4ECE-4234-999F-06967DB62886}" presName="parentText" presStyleLbl="node1" presStyleIdx="1" presStyleCnt="6">
        <dgm:presLayoutVars>
          <dgm:chMax val="0"/>
          <dgm:bulletEnabled val="1"/>
        </dgm:presLayoutVars>
      </dgm:prSet>
      <dgm:spPr/>
    </dgm:pt>
    <dgm:pt modelId="{9DA82D8B-EE9F-4F2D-BD57-A37E0DE57BD5}" type="pres">
      <dgm:prSet presAssocID="{2C86BA33-4ECE-4234-999F-06967DB62886}" presName="negativeSpace" presStyleCnt="0"/>
      <dgm:spPr/>
    </dgm:pt>
    <dgm:pt modelId="{2CF2B596-E611-4A56-BDE9-040C30C46D59}" type="pres">
      <dgm:prSet presAssocID="{2C86BA33-4ECE-4234-999F-06967DB62886}" presName="childText" presStyleLbl="conFgAcc1" presStyleIdx="1" presStyleCnt="6">
        <dgm:presLayoutVars>
          <dgm:bulletEnabled val="1"/>
        </dgm:presLayoutVars>
      </dgm:prSet>
      <dgm:spPr/>
    </dgm:pt>
    <dgm:pt modelId="{FD9C642D-64DB-406D-B573-0CD2A03F4D21}" type="pres">
      <dgm:prSet presAssocID="{26141CCA-EA63-408D-963F-8CA622ADF200}" presName="spaceBetweenRectangles" presStyleCnt="0"/>
      <dgm:spPr/>
    </dgm:pt>
    <dgm:pt modelId="{ABC6A92C-4B96-4533-8C3B-9F414CD1240B}" type="pres">
      <dgm:prSet presAssocID="{C4CD5226-214E-410B-9E78-F2EC39B16701}" presName="parentLin" presStyleCnt="0"/>
      <dgm:spPr/>
    </dgm:pt>
    <dgm:pt modelId="{06000078-F01B-49A1-8441-50C84E62534D}" type="pres">
      <dgm:prSet presAssocID="{C4CD5226-214E-410B-9E78-F2EC39B16701}" presName="parentLeftMargin" presStyleLbl="node1" presStyleIdx="1" presStyleCnt="6"/>
      <dgm:spPr/>
    </dgm:pt>
    <dgm:pt modelId="{78B4981E-8159-4E7F-A0FA-1E48A30C13CF}" type="pres">
      <dgm:prSet presAssocID="{C4CD5226-214E-410B-9E78-F2EC39B16701}" presName="parentText" presStyleLbl="node1" presStyleIdx="2" presStyleCnt="6">
        <dgm:presLayoutVars>
          <dgm:chMax val="0"/>
          <dgm:bulletEnabled val="1"/>
        </dgm:presLayoutVars>
      </dgm:prSet>
      <dgm:spPr/>
    </dgm:pt>
    <dgm:pt modelId="{34580EF5-8DC6-4FED-A4F1-D7653EBBB722}" type="pres">
      <dgm:prSet presAssocID="{C4CD5226-214E-410B-9E78-F2EC39B16701}" presName="negativeSpace" presStyleCnt="0"/>
      <dgm:spPr/>
    </dgm:pt>
    <dgm:pt modelId="{4DCE0DC0-7190-4BAD-A6B6-358F0E714A48}" type="pres">
      <dgm:prSet presAssocID="{C4CD5226-214E-410B-9E78-F2EC39B16701}" presName="childText" presStyleLbl="conFgAcc1" presStyleIdx="2" presStyleCnt="6">
        <dgm:presLayoutVars>
          <dgm:bulletEnabled val="1"/>
        </dgm:presLayoutVars>
      </dgm:prSet>
      <dgm:spPr/>
    </dgm:pt>
    <dgm:pt modelId="{74DE1B67-9150-4D67-8799-BDB2CEB3BE67}" type="pres">
      <dgm:prSet presAssocID="{DFEBFFE8-10B6-413F-B320-1DD77BF7D809}" presName="spaceBetweenRectangles" presStyleCnt="0"/>
      <dgm:spPr/>
    </dgm:pt>
    <dgm:pt modelId="{49C25226-BD95-4F2D-B41D-2E62422AC3D2}" type="pres">
      <dgm:prSet presAssocID="{4B713DB5-DA45-4AB2-BD9C-4026FC4730DB}" presName="parentLin" presStyleCnt="0"/>
      <dgm:spPr/>
    </dgm:pt>
    <dgm:pt modelId="{2E598B6A-61F1-4036-8E67-67A107F6231A}" type="pres">
      <dgm:prSet presAssocID="{4B713DB5-DA45-4AB2-BD9C-4026FC4730DB}" presName="parentLeftMargin" presStyleLbl="node1" presStyleIdx="2" presStyleCnt="6"/>
      <dgm:spPr/>
    </dgm:pt>
    <dgm:pt modelId="{6C36FA12-9947-4CB8-953A-693515E8D252}" type="pres">
      <dgm:prSet presAssocID="{4B713DB5-DA45-4AB2-BD9C-4026FC4730DB}" presName="parentText" presStyleLbl="node1" presStyleIdx="3" presStyleCnt="6">
        <dgm:presLayoutVars>
          <dgm:chMax val="0"/>
          <dgm:bulletEnabled val="1"/>
        </dgm:presLayoutVars>
      </dgm:prSet>
      <dgm:spPr/>
    </dgm:pt>
    <dgm:pt modelId="{704BF5F4-D121-4407-B005-BA63D7AF08F2}" type="pres">
      <dgm:prSet presAssocID="{4B713DB5-DA45-4AB2-BD9C-4026FC4730DB}" presName="negativeSpace" presStyleCnt="0"/>
      <dgm:spPr/>
    </dgm:pt>
    <dgm:pt modelId="{79FC0D96-27C9-4750-80EF-6204E82C64CC}" type="pres">
      <dgm:prSet presAssocID="{4B713DB5-DA45-4AB2-BD9C-4026FC4730DB}" presName="childText" presStyleLbl="conFgAcc1" presStyleIdx="3" presStyleCnt="6">
        <dgm:presLayoutVars>
          <dgm:bulletEnabled val="1"/>
        </dgm:presLayoutVars>
      </dgm:prSet>
      <dgm:spPr/>
    </dgm:pt>
    <dgm:pt modelId="{9E986309-B54B-4801-A677-E9E4E8568FA6}" type="pres">
      <dgm:prSet presAssocID="{8C26DFB6-BACE-45CB-A6F9-81AE6EF80191}" presName="spaceBetweenRectangles" presStyleCnt="0"/>
      <dgm:spPr/>
    </dgm:pt>
    <dgm:pt modelId="{3235BD85-6DC0-4FF5-B228-1B1025CFBC05}" type="pres">
      <dgm:prSet presAssocID="{527548BD-1CED-4656-9AA7-0F334D917FBA}" presName="parentLin" presStyleCnt="0"/>
      <dgm:spPr/>
    </dgm:pt>
    <dgm:pt modelId="{673B10DC-B761-4D7B-8065-C876C7F31341}" type="pres">
      <dgm:prSet presAssocID="{527548BD-1CED-4656-9AA7-0F334D917FBA}" presName="parentLeftMargin" presStyleLbl="node1" presStyleIdx="3" presStyleCnt="6"/>
      <dgm:spPr/>
    </dgm:pt>
    <dgm:pt modelId="{02433D04-C75B-41EB-8BC3-ED5562EFCD2C}" type="pres">
      <dgm:prSet presAssocID="{527548BD-1CED-4656-9AA7-0F334D917FBA}" presName="parentText" presStyleLbl="node1" presStyleIdx="4" presStyleCnt="6">
        <dgm:presLayoutVars>
          <dgm:chMax val="0"/>
          <dgm:bulletEnabled val="1"/>
        </dgm:presLayoutVars>
      </dgm:prSet>
      <dgm:spPr/>
    </dgm:pt>
    <dgm:pt modelId="{2C05E805-A9D4-4F20-BE70-8B6134E852DC}" type="pres">
      <dgm:prSet presAssocID="{527548BD-1CED-4656-9AA7-0F334D917FBA}" presName="negativeSpace" presStyleCnt="0"/>
      <dgm:spPr/>
    </dgm:pt>
    <dgm:pt modelId="{DA1F1597-8B45-4F0A-A5B5-3C444CFAB130}" type="pres">
      <dgm:prSet presAssocID="{527548BD-1CED-4656-9AA7-0F334D917FBA}" presName="childText" presStyleLbl="conFgAcc1" presStyleIdx="4" presStyleCnt="6">
        <dgm:presLayoutVars>
          <dgm:bulletEnabled val="1"/>
        </dgm:presLayoutVars>
      </dgm:prSet>
      <dgm:spPr/>
    </dgm:pt>
    <dgm:pt modelId="{34F52A32-714C-41E1-8F61-BA309346DA50}" type="pres">
      <dgm:prSet presAssocID="{EF035D9F-AA3E-4C89-A62E-64EB9ED23991}" presName="spaceBetweenRectangles" presStyleCnt="0"/>
      <dgm:spPr/>
    </dgm:pt>
    <dgm:pt modelId="{F1FD6D44-F0BB-4AAD-9338-6CB0E59F6E5D}" type="pres">
      <dgm:prSet presAssocID="{F12DC9E4-A4C3-49F9-A392-114F3AA2ED72}" presName="parentLin" presStyleCnt="0"/>
      <dgm:spPr/>
    </dgm:pt>
    <dgm:pt modelId="{2E4523E0-657D-4C51-8069-BA9F6975B4B5}" type="pres">
      <dgm:prSet presAssocID="{F12DC9E4-A4C3-49F9-A392-114F3AA2ED72}" presName="parentLeftMargin" presStyleLbl="node1" presStyleIdx="4" presStyleCnt="6"/>
      <dgm:spPr/>
    </dgm:pt>
    <dgm:pt modelId="{8D335A46-E59A-410B-BE3D-13624F065B5A}" type="pres">
      <dgm:prSet presAssocID="{F12DC9E4-A4C3-49F9-A392-114F3AA2ED72}" presName="parentText" presStyleLbl="node1" presStyleIdx="5" presStyleCnt="6">
        <dgm:presLayoutVars>
          <dgm:chMax val="0"/>
          <dgm:bulletEnabled val="1"/>
        </dgm:presLayoutVars>
      </dgm:prSet>
      <dgm:spPr/>
    </dgm:pt>
    <dgm:pt modelId="{29A7A517-804B-4FA8-AC08-2F6D50D6BB60}" type="pres">
      <dgm:prSet presAssocID="{F12DC9E4-A4C3-49F9-A392-114F3AA2ED72}" presName="negativeSpace" presStyleCnt="0"/>
      <dgm:spPr/>
    </dgm:pt>
    <dgm:pt modelId="{570BCE85-68DB-4415-A403-CD67A91B38C1}" type="pres">
      <dgm:prSet presAssocID="{F12DC9E4-A4C3-49F9-A392-114F3AA2ED72}" presName="childText" presStyleLbl="conFgAcc1" presStyleIdx="5" presStyleCnt="6">
        <dgm:presLayoutVars>
          <dgm:bulletEnabled val="1"/>
        </dgm:presLayoutVars>
      </dgm:prSet>
      <dgm:spPr/>
    </dgm:pt>
  </dgm:ptLst>
  <dgm:cxnLst>
    <dgm:cxn modelId="{37E6251D-6D01-4B67-908A-4E7901DE2DF1}" srcId="{EC09DF51-A703-4512-B6C8-DDFCA2292E92}" destId="{F12DC9E4-A4C3-49F9-A392-114F3AA2ED72}" srcOrd="5" destOrd="0" parTransId="{B34EBA9D-5F96-40E7-AD82-2AB3E357C587}" sibTransId="{079B2280-941C-4FCF-BC77-BB6153F135FA}"/>
    <dgm:cxn modelId="{1CCF0431-BF12-4D50-AF37-A3AEBA744D72}" type="presOf" srcId="{C4CD5226-214E-410B-9E78-F2EC39B16701}" destId="{78B4981E-8159-4E7F-A0FA-1E48A30C13CF}" srcOrd="1" destOrd="0" presId="urn:microsoft.com/office/officeart/2005/8/layout/list1"/>
    <dgm:cxn modelId="{1A371336-099E-4B32-A546-CDEB6D82081E}" srcId="{EC09DF51-A703-4512-B6C8-DDFCA2292E92}" destId="{527548BD-1CED-4656-9AA7-0F334D917FBA}" srcOrd="4" destOrd="0" parTransId="{5ED73874-335F-4AD9-9E87-587B9D5A2C75}" sibTransId="{EF035D9F-AA3E-4C89-A62E-64EB9ED23991}"/>
    <dgm:cxn modelId="{A3094B5C-E9F5-4B76-8215-EFF0B00B560A}" type="presOf" srcId="{096A454B-9E75-40AD-8212-52547E4361BC}" destId="{5EC02F06-E2A4-4B60-94AA-EE4C176DCE8A}" srcOrd="1" destOrd="0" presId="urn:microsoft.com/office/officeart/2005/8/layout/list1"/>
    <dgm:cxn modelId="{97117860-A19F-4FE2-A1D2-AFCC9DAC6F93}" type="presOf" srcId="{EC09DF51-A703-4512-B6C8-DDFCA2292E92}" destId="{BA10A7DD-72F1-4269-BCF1-87D45BB26E10}" srcOrd="0" destOrd="0" presId="urn:microsoft.com/office/officeart/2005/8/layout/list1"/>
    <dgm:cxn modelId="{3A08BB41-3720-45EE-8D46-BD525170E7F4}" type="presOf" srcId="{527548BD-1CED-4656-9AA7-0F334D917FBA}" destId="{673B10DC-B761-4D7B-8065-C876C7F31341}" srcOrd="0" destOrd="0" presId="urn:microsoft.com/office/officeart/2005/8/layout/list1"/>
    <dgm:cxn modelId="{4EDA7468-5BE9-49C8-B719-CD26A32C8885}" type="presOf" srcId="{4B713DB5-DA45-4AB2-BD9C-4026FC4730DB}" destId="{6C36FA12-9947-4CB8-953A-693515E8D252}" srcOrd="1" destOrd="0" presId="urn:microsoft.com/office/officeart/2005/8/layout/list1"/>
    <dgm:cxn modelId="{B2F73A49-38E8-43D8-BD47-0759F4F2F9F1}" type="presOf" srcId="{F12DC9E4-A4C3-49F9-A392-114F3AA2ED72}" destId="{8D335A46-E59A-410B-BE3D-13624F065B5A}" srcOrd="1" destOrd="0" presId="urn:microsoft.com/office/officeart/2005/8/layout/list1"/>
    <dgm:cxn modelId="{FF553E4A-59B6-4962-A82F-7A91D34AFA54}" srcId="{EC09DF51-A703-4512-B6C8-DDFCA2292E92}" destId="{C4CD5226-214E-410B-9E78-F2EC39B16701}" srcOrd="2" destOrd="0" parTransId="{A4D62EBA-D6D0-4723-AB11-9F72F7573C29}" sibTransId="{DFEBFFE8-10B6-413F-B320-1DD77BF7D809}"/>
    <dgm:cxn modelId="{040CD14D-E90F-4C87-8D66-D677E7EE95E5}" type="presOf" srcId="{096A454B-9E75-40AD-8212-52547E4361BC}" destId="{55D5667B-AAEC-4FE0-89F2-B80EE5BD2C42}" srcOrd="0" destOrd="0" presId="urn:microsoft.com/office/officeart/2005/8/layout/list1"/>
    <dgm:cxn modelId="{C6B48F71-34F6-430B-A382-89534EA93ED8}" type="presOf" srcId="{2C86BA33-4ECE-4234-999F-06967DB62886}" destId="{C6541F02-FB2A-4B8E-9113-9098981BA437}" srcOrd="0" destOrd="0" presId="urn:microsoft.com/office/officeart/2005/8/layout/list1"/>
    <dgm:cxn modelId="{A1B6078F-DD70-40CD-B46E-AACD426769C3}" type="presOf" srcId="{2C86BA33-4ECE-4234-999F-06967DB62886}" destId="{119DDB08-E1DC-4E68-90E2-3BB24A9ADF9B}" srcOrd="1" destOrd="0" presId="urn:microsoft.com/office/officeart/2005/8/layout/list1"/>
    <dgm:cxn modelId="{B67EB59F-3D20-48DA-98D3-9D7375A73754}" srcId="{EC09DF51-A703-4512-B6C8-DDFCA2292E92}" destId="{096A454B-9E75-40AD-8212-52547E4361BC}" srcOrd="0" destOrd="0" parTransId="{4F9DD72A-A3CB-4F51-88C8-8F3A060CD1EC}" sibTransId="{0C29EB0E-2D32-431C-A575-003E16BF6BA1}"/>
    <dgm:cxn modelId="{BDD9E0AA-88F6-4047-BB95-10A82A567211}" type="presOf" srcId="{F12DC9E4-A4C3-49F9-A392-114F3AA2ED72}" destId="{2E4523E0-657D-4C51-8069-BA9F6975B4B5}" srcOrd="0" destOrd="0" presId="urn:microsoft.com/office/officeart/2005/8/layout/list1"/>
    <dgm:cxn modelId="{FA90AED1-595B-425A-8AC0-592CA277436F}" type="presOf" srcId="{4B713DB5-DA45-4AB2-BD9C-4026FC4730DB}" destId="{2E598B6A-61F1-4036-8E67-67A107F6231A}" srcOrd="0" destOrd="0" presId="urn:microsoft.com/office/officeart/2005/8/layout/list1"/>
    <dgm:cxn modelId="{193911D4-C338-4C3A-BC9F-FB8DAD680180}" srcId="{EC09DF51-A703-4512-B6C8-DDFCA2292E92}" destId="{4B713DB5-DA45-4AB2-BD9C-4026FC4730DB}" srcOrd="3" destOrd="0" parTransId="{005660FC-B4F7-4AF2-9145-DE18D326A5D3}" sibTransId="{8C26DFB6-BACE-45CB-A6F9-81AE6EF80191}"/>
    <dgm:cxn modelId="{4580D7E3-C1E9-4AF7-8CC8-5A0E48D8219E}" srcId="{EC09DF51-A703-4512-B6C8-DDFCA2292E92}" destId="{2C86BA33-4ECE-4234-999F-06967DB62886}" srcOrd="1" destOrd="0" parTransId="{59746F77-B1A6-4B35-9751-FE9133B3C488}" sibTransId="{26141CCA-EA63-408D-963F-8CA622ADF200}"/>
    <dgm:cxn modelId="{7CE268EF-1BAB-4365-B990-781896BB4291}" type="presOf" srcId="{C4CD5226-214E-410B-9E78-F2EC39B16701}" destId="{06000078-F01B-49A1-8441-50C84E62534D}" srcOrd="0" destOrd="0" presId="urn:microsoft.com/office/officeart/2005/8/layout/list1"/>
    <dgm:cxn modelId="{60B5FFF8-1D0A-480B-BB57-EE2081FF3926}" type="presOf" srcId="{527548BD-1CED-4656-9AA7-0F334D917FBA}" destId="{02433D04-C75B-41EB-8BC3-ED5562EFCD2C}" srcOrd="1" destOrd="0" presId="urn:microsoft.com/office/officeart/2005/8/layout/list1"/>
    <dgm:cxn modelId="{2A0D6F7E-1C77-47F0-9AF0-6CDE093A5380}" type="presParOf" srcId="{BA10A7DD-72F1-4269-BCF1-87D45BB26E10}" destId="{EA8179B8-3869-4AB7-8FF4-79CA3FB6CD34}" srcOrd="0" destOrd="0" presId="urn:microsoft.com/office/officeart/2005/8/layout/list1"/>
    <dgm:cxn modelId="{4A022C7E-5C9F-4681-8EF1-C22B08567E90}" type="presParOf" srcId="{EA8179B8-3869-4AB7-8FF4-79CA3FB6CD34}" destId="{55D5667B-AAEC-4FE0-89F2-B80EE5BD2C42}" srcOrd="0" destOrd="0" presId="urn:microsoft.com/office/officeart/2005/8/layout/list1"/>
    <dgm:cxn modelId="{7AB78B17-B99C-460B-A3CD-3BC4C634910B}" type="presParOf" srcId="{EA8179B8-3869-4AB7-8FF4-79CA3FB6CD34}" destId="{5EC02F06-E2A4-4B60-94AA-EE4C176DCE8A}" srcOrd="1" destOrd="0" presId="urn:microsoft.com/office/officeart/2005/8/layout/list1"/>
    <dgm:cxn modelId="{6204AB99-BDF2-4EFD-BF7D-E42C3CE83DD3}" type="presParOf" srcId="{BA10A7DD-72F1-4269-BCF1-87D45BB26E10}" destId="{FB5AE732-5B0F-4747-9D03-A49CE2575586}" srcOrd="1" destOrd="0" presId="urn:microsoft.com/office/officeart/2005/8/layout/list1"/>
    <dgm:cxn modelId="{687DD25D-B505-4A27-9214-8CCF53BE7407}" type="presParOf" srcId="{BA10A7DD-72F1-4269-BCF1-87D45BB26E10}" destId="{206037C0-E0A9-49FA-B8FE-A0491230204A}" srcOrd="2" destOrd="0" presId="urn:microsoft.com/office/officeart/2005/8/layout/list1"/>
    <dgm:cxn modelId="{14AA7885-1383-422F-A706-58E97B7AAA8E}" type="presParOf" srcId="{BA10A7DD-72F1-4269-BCF1-87D45BB26E10}" destId="{D185AE85-048B-459E-AD5F-BD17C4EE3C9F}" srcOrd="3" destOrd="0" presId="urn:microsoft.com/office/officeart/2005/8/layout/list1"/>
    <dgm:cxn modelId="{E3DF2FE2-36FD-46D2-97C4-10B2A32DEE98}" type="presParOf" srcId="{BA10A7DD-72F1-4269-BCF1-87D45BB26E10}" destId="{12E812FA-A9F4-40A5-B61B-C2BDC8BA6C51}" srcOrd="4" destOrd="0" presId="urn:microsoft.com/office/officeart/2005/8/layout/list1"/>
    <dgm:cxn modelId="{591AE2C6-3DF9-42C0-B220-0D1C65A69F30}" type="presParOf" srcId="{12E812FA-A9F4-40A5-B61B-C2BDC8BA6C51}" destId="{C6541F02-FB2A-4B8E-9113-9098981BA437}" srcOrd="0" destOrd="0" presId="urn:microsoft.com/office/officeart/2005/8/layout/list1"/>
    <dgm:cxn modelId="{303FFBEB-EE77-4923-BD55-4981F9E1D192}" type="presParOf" srcId="{12E812FA-A9F4-40A5-B61B-C2BDC8BA6C51}" destId="{119DDB08-E1DC-4E68-90E2-3BB24A9ADF9B}" srcOrd="1" destOrd="0" presId="urn:microsoft.com/office/officeart/2005/8/layout/list1"/>
    <dgm:cxn modelId="{5898CF8B-4978-4BD4-A643-B6DB0E12C251}" type="presParOf" srcId="{BA10A7DD-72F1-4269-BCF1-87D45BB26E10}" destId="{9DA82D8B-EE9F-4F2D-BD57-A37E0DE57BD5}" srcOrd="5" destOrd="0" presId="urn:microsoft.com/office/officeart/2005/8/layout/list1"/>
    <dgm:cxn modelId="{C72FAB94-0B74-461C-A120-4A7002B20F73}" type="presParOf" srcId="{BA10A7DD-72F1-4269-BCF1-87D45BB26E10}" destId="{2CF2B596-E611-4A56-BDE9-040C30C46D59}" srcOrd="6" destOrd="0" presId="urn:microsoft.com/office/officeart/2005/8/layout/list1"/>
    <dgm:cxn modelId="{D7E096EF-9889-40E8-B099-E496DDCBBF16}" type="presParOf" srcId="{BA10A7DD-72F1-4269-BCF1-87D45BB26E10}" destId="{FD9C642D-64DB-406D-B573-0CD2A03F4D21}" srcOrd="7" destOrd="0" presId="urn:microsoft.com/office/officeart/2005/8/layout/list1"/>
    <dgm:cxn modelId="{F35BFC06-E151-44A0-8E5A-B139B6D72A6D}" type="presParOf" srcId="{BA10A7DD-72F1-4269-BCF1-87D45BB26E10}" destId="{ABC6A92C-4B96-4533-8C3B-9F414CD1240B}" srcOrd="8" destOrd="0" presId="urn:microsoft.com/office/officeart/2005/8/layout/list1"/>
    <dgm:cxn modelId="{D7DC6404-37C9-4EDE-9072-47BE6FDBE905}" type="presParOf" srcId="{ABC6A92C-4B96-4533-8C3B-9F414CD1240B}" destId="{06000078-F01B-49A1-8441-50C84E62534D}" srcOrd="0" destOrd="0" presId="urn:microsoft.com/office/officeart/2005/8/layout/list1"/>
    <dgm:cxn modelId="{669D9781-A2D0-4998-AC2D-2CE64C89F6FB}" type="presParOf" srcId="{ABC6A92C-4B96-4533-8C3B-9F414CD1240B}" destId="{78B4981E-8159-4E7F-A0FA-1E48A30C13CF}" srcOrd="1" destOrd="0" presId="urn:microsoft.com/office/officeart/2005/8/layout/list1"/>
    <dgm:cxn modelId="{4EB52CAA-B6A7-4F62-9A1A-1247A46523A9}" type="presParOf" srcId="{BA10A7DD-72F1-4269-BCF1-87D45BB26E10}" destId="{34580EF5-8DC6-4FED-A4F1-D7653EBBB722}" srcOrd="9" destOrd="0" presId="urn:microsoft.com/office/officeart/2005/8/layout/list1"/>
    <dgm:cxn modelId="{7913AD51-99E3-4DD2-BF93-BAF6B11E40BF}" type="presParOf" srcId="{BA10A7DD-72F1-4269-BCF1-87D45BB26E10}" destId="{4DCE0DC0-7190-4BAD-A6B6-358F0E714A48}" srcOrd="10" destOrd="0" presId="urn:microsoft.com/office/officeart/2005/8/layout/list1"/>
    <dgm:cxn modelId="{7FB36284-611C-492F-A329-AE64C0736B58}" type="presParOf" srcId="{BA10A7DD-72F1-4269-BCF1-87D45BB26E10}" destId="{74DE1B67-9150-4D67-8799-BDB2CEB3BE67}" srcOrd="11" destOrd="0" presId="urn:microsoft.com/office/officeart/2005/8/layout/list1"/>
    <dgm:cxn modelId="{1D97A3AD-AA1B-454D-923C-7B4145A29326}" type="presParOf" srcId="{BA10A7DD-72F1-4269-BCF1-87D45BB26E10}" destId="{49C25226-BD95-4F2D-B41D-2E62422AC3D2}" srcOrd="12" destOrd="0" presId="urn:microsoft.com/office/officeart/2005/8/layout/list1"/>
    <dgm:cxn modelId="{4AE5BA1F-EF9B-4803-A8B2-BEB9657295F4}" type="presParOf" srcId="{49C25226-BD95-4F2D-B41D-2E62422AC3D2}" destId="{2E598B6A-61F1-4036-8E67-67A107F6231A}" srcOrd="0" destOrd="0" presId="urn:microsoft.com/office/officeart/2005/8/layout/list1"/>
    <dgm:cxn modelId="{D7335EE0-0B74-4456-BA00-41CADB757A2A}" type="presParOf" srcId="{49C25226-BD95-4F2D-B41D-2E62422AC3D2}" destId="{6C36FA12-9947-4CB8-953A-693515E8D252}" srcOrd="1" destOrd="0" presId="urn:microsoft.com/office/officeart/2005/8/layout/list1"/>
    <dgm:cxn modelId="{E3109895-1437-4D49-A415-A45131B516CF}" type="presParOf" srcId="{BA10A7DD-72F1-4269-BCF1-87D45BB26E10}" destId="{704BF5F4-D121-4407-B005-BA63D7AF08F2}" srcOrd="13" destOrd="0" presId="urn:microsoft.com/office/officeart/2005/8/layout/list1"/>
    <dgm:cxn modelId="{F0D37916-E8B6-4407-955C-F691B929660D}" type="presParOf" srcId="{BA10A7DD-72F1-4269-BCF1-87D45BB26E10}" destId="{79FC0D96-27C9-4750-80EF-6204E82C64CC}" srcOrd="14" destOrd="0" presId="urn:microsoft.com/office/officeart/2005/8/layout/list1"/>
    <dgm:cxn modelId="{90C268EB-1441-4D94-B0F7-63A2132BB969}" type="presParOf" srcId="{BA10A7DD-72F1-4269-BCF1-87D45BB26E10}" destId="{9E986309-B54B-4801-A677-E9E4E8568FA6}" srcOrd="15" destOrd="0" presId="urn:microsoft.com/office/officeart/2005/8/layout/list1"/>
    <dgm:cxn modelId="{D84E8BD1-C934-4CB7-A956-B53A88E56903}" type="presParOf" srcId="{BA10A7DD-72F1-4269-BCF1-87D45BB26E10}" destId="{3235BD85-6DC0-4FF5-B228-1B1025CFBC05}" srcOrd="16" destOrd="0" presId="urn:microsoft.com/office/officeart/2005/8/layout/list1"/>
    <dgm:cxn modelId="{443C7195-34E1-4FCA-B31D-11E6DEAA3A74}" type="presParOf" srcId="{3235BD85-6DC0-4FF5-B228-1B1025CFBC05}" destId="{673B10DC-B761-4D7B-8065-C876C7F31341}" srcOrd="0" destOrd="0" presId="urn:microsoft.com/office/officeart/2005/8/layout/list1"/>
    <dgm:cxn modelId="{B66002C0-A301-4E65-BF94-31D5E48388F2}" type="presParOf" srcId="{3235BD85-6DC0-4FF5-B228-1B1025CFBC05}" destId="{02433D04-C75B-41EB-8BC3-ED5562EFCD2C}" srcOrd="1" destOrd="0" presId="urn:microsoft.com/office/officeart/2005/8/layout/list1"/>
    <dgm:cxn modelId="{63767203-31BC-43CA-928A-5E6EC77405D2}" type="presParOf" srcId="{BA10A7DD-72F1-4269-BCF1-87D45BB26E10}" destId="{2C05E805-A9D4-4F20-BE70-8B6134E852DC}" srcOrd="17" destOrd="0" presId="urn:microsoft.com/office/officeart/2005/8/layout/list1"/>
    <dgm:cxn modelId="{FBD308B4-D781-4B54-AA26-5B469CBCB172}" type="presParOf" srcId="{BA10A7DD-72F1-4269-BCF1-87D45BB26E10}" destId="{DA1F1597-8B45-4F0A-A5B5-3C444CFAB130}" srcOrd="18" destOrd="0" presId="urn:microsoft.com/office/officeart/2005/8/layout/list1"/>
    <dgm:cxn modelId="{FAA8AB35-807C-4837-9EAF-5E9C10819AAE}" type="presParOf" srcId="{BA10A7DD-72F1-4269-BCF1-87D45BB26E10}" destId="{34F52A32-714C-41E1-8F61-BA309346DA50}" srcOrd="19" destOrd="0" presId="urn:microsoft.com/office/officeart/2005/8/layout/list1"/>
    <dgm:cxn modelId="{4E79AB1F-BFF6-4621-89D3-8D704F25FC33}" type="presParOf" srcId="{BA10A7DD-72F1-4269-BCF1-87D45BB26E10}" destId="{F1FD6D44-F0BB-4AAD-9338-6CB0E59F6E5D}" srcOrd="20" destOrd="0" presId="urn:microsoft.com/office/officeart/2005/8/layout/list1"/>
    <dgm:cxn modelId="{DF8E8E5B-851F-4B5C-86B1-418C558E3212}" type="presParOf" srcId="{F1FD6D44-F0BB-4AAD-9338-6CB0E59F6E5D}" destId="{2E4523E0-657D-4C51-8069-BA9F6975B4B5}" srcOrd="0" destOrd="0" presId="urn:microsoft.com/office/officeart/2005/8/layout/list1"/>
    <dgm:cxn modelId="{263C9DD5-980C-419F-A145-F00E6CFE5B04}" type="presParOf" srcId="{F1FD6D44-F0BB-4AAD-9338-6CB0E59F6E5D}" destId="{8D335A46-E59A-410B-BE3D-13624F065B5A}" srcOrd="1" destOrd="0" presId="urn:microsoft.com/office/officeart/2005/8/layout/list1"/>
    <dgm:cxn modelId="{1DB7FE64-14AC-4B94-B624-83A6B44991E6}" type="presParOf" srcId="{BA10A7DD-72F1-4269-BCF1-87D45BB26E10}" destId="{29A7A517-804B-4FA8-AC08-2F6D50D6BB60}" srcOrd="21" destOrd="0" presId="urn:microsoft.com/office/officeart/2005/8/layout/list1"/>
    <dgm:cxn modelId="{9D9D07E2-3E1A-49AD-AEBA-76D105BCD185}" type="presParOf" srcId="{BA10A7DD-72F1-4269-BCF1-87D45BB26E10}" destId="{570BCE85-68DB-4415-A403-CD67A91B38C1}"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09DF51-A703-4512-B6C8-DDFCA2292E92}" type="doc">
      <dgm:prSet loTypeId="urn:microsoft.com/office/officeart/2005/8/layout/list1" loCatId="list" qsTypeId="urn:microsoft.com/office/officeart/2005/8/quickstyle/simple2" qsCatId="simple" csTypeId="urn:microsoft.com/office/officeart/2005/8/colors/accent0_3" csCatId="mainScheme"/>
      <dgm:spPr/>
      <dgm:t>
        <a:bodyPr/>
        <a:lstStyle/>
        <a:p>
          <a:endParaRPr lang="en-US"/>
        </a:p>
      </dgm:t>
    </dgm:pt>
    <dgm:pt modelId="{096A454B-9E75-40AD-8212-52547E4361BC}">
      <dgm:prSet/>
      <dgm:spPr/>
      <dgm:t>
        <a:bodyPr/>
        <a:lstStyle/>
        <a:p>
          <a:r>
            <a:rPr lang="nl-NL" b="0" i="0"/>
            <a:t>Vliegtuig</a:t>
          </a:r>
          <a:endParaRPr lang="en-US"/>
        </a:p>
      </dgm:t>
    </dgm:pt>
    <dgm:pt modelId="{4F9DD72A-A3CB-4F51-88C8-8F3A060CD1EC}" type="parTrans" cxnId="{B67EB59F-3D20-48DA-98D3-9D7375A73754}">
      <dgm:prSet/>
      <dgm:spPr/>
      <dgm:t>
        <a:bodyPr/>
        <a:lstStyle/>
        <a:p>
          <a:endParaRPr lang="en-US"/>
        </a:p>
      </dgm:t>
    </dgm:pt>
    <dgm:pt modelId="{0C29EB0E-2D32-431C-A575-003E16BF6BA1}" type="sibTrans" cxnId="{B67EB59F-3D20-48DA-98D3-9D7375A73754}">
      <dgm:prSet/>
      <dgm:spPr/>
      <dgm:t>
        <a:bodyPr/>
        <a:lstStyle/>
        <a:p>
          <a:endParaRPr lang="en-US"/>
        </a:p>
      </dgm:t>
    </dgm:pt>
    <dgm:pt modelId="{2C86BA33-4ECE-4234-999F-06967DB62886}">
      <dgm:prSet/>
      <dgm:spPr/>
      <dgm:t>
        <a:bodyPr/>
        <a:lstStyle/>
        <a:p>
          <a:r>
            <a:rPr lang="nl-NL" b="0" i="0"/>
            <a:t>Oma</a:t>
          </a:r>
          <a:endParaRPr lang="en-US"/>
        </a:p>
      </dgm:t>
    </dgm:pt>
    <dgm:pt modelId="{59746F77-B1A6-4B35-9751-FE9133B3C488}" type="parTrans" cxnId="{4580D7E3-C1E9-4AF7-8CC8-5A0E48D8219E}">
      <dgm:prSet/>
      <dgm:spPr/>
      <dgm:t>
        <a:bodyPr/>
        <a:lstStyle/>
        <a:p>
          <a:endParaRPr lang="en-US"/>
        </a:p>
      </dgm:t>
    </dgm:pt>
    <dgm:pt modelId="{26141CCA-EA63-408D-963F-8CA622ADF200}" type="sibTrans" cxnId="{4580D7E3-C1E9-4AF7-8CC8-5A0E48D8219E}">
      <dgm:prSet/>
      <dgm:spPr/>
      <dgm:t>
        <a:bodyPr/>
        <a:lstStyle/>
        <a:p>
          <a:endParaRPr lang="en-US"/>
        </a:p>
      </dgm:t>
    </dgm:pt>
    <dgm:pt modelId="{C4CD5226-214E-410B-9E78-F2EC39B16701}">
      <dgm:prSet/>
      <dgm:spPr/>
      <dgm:t>
        <a:bodyPr/>
        <a:lstStyle/>
        <a:p>
          <a:r>
            <a:rPr lang="nl-NL" b="0" i="0"/>
            <a:t>Koffiezetapparaat</a:t>
          </a:r>
          <a:endParaRPr lang="en-US"/>
        </a:p>
      </dgm:t>
    </dgm:pt>
    <dgm:pt modelId="{A4D62EBA-D6D0-4723-AB11-9F72F7573C29}" type="parTrans" cxnId="{FF553E4A-59B6-4962-A82F-7A91D34AFA54}">
      <dgm:prSet/>
      <dgm:spPr/>
      <dgm:t>
        <a:bodyPr/>
        <a:lstStyle/>
        <a:p>
          <a:endParaRPr lang="en-US"/>
        </a:p>
      </dgm:t>
    </dgm:pt>
    <dgm:pt modelId="{DFEBFFE8-10B6-413F-B320-1DD77BF7D809}" type="sibTrans" cxnId="{FF553E4A-59B6-4962-A82F-7A91D34AFA54}">
      <dgm:prSet/>
      <dgm:spPr/>
      <dgm:t>
        <a:bodyPr/>
        <a:lstStyle/>
        <a:p>
          <a:endParaRPr lang="en-US"/>
        </a:p>
      </dgm:t>
    </dgm:pt>
    <dgm:pt modelId="{4B713DB5-DA45-4AB2-BD9C-4026FC4730DB}">
      <dgm:prSet/>
      <dgm:spPr/>
      <dgm:t>
        <a:bodyPr/>
        <a:lstStyle/>
        <a:p>
          <a:r>
            <a:rPr lang="nl-NL" b="0" i="0"/>
            <a:t>België</a:t>
          </a:r>
          <a:endParaRPr lang="en-US"/>
        </a:p>
      </dgm:t>
    </dgm:pt>
    <dgm:pt modelId="{005660FC-B4F7-4AF2-9145-DE18D326A5D3}" type="parTrans" cxnId="{193911D4-C338-4C3A-BC9F-FB8DAD680180}">
      <dgm:prSet/>
      <dgm:spPr/>
      <dgm:t>
        <a:bodyPr/>
        <a:lstStyle/>
        <a:p>
          <a:endParaRPr lang="en-US"/>
        </a:p>
      </dgm:t>
    </dgm:pt>
    <dgm:pt modelId="{8C26DFB6-BACE-45CB-A6F9-81AE6EF80191}" type="sibTrans" cxnId="{193911D4-C338-4C3A-BC9F-FB8DAD680180}">
      <dgm:prSet/>
      <dgm:spPr/>
      <dgm:t>
        <a:bodyPr/>
        <a:lstStyle/>
        <a:p>
          <a:endParaRPr lang="en-US"/>
        </a:p>
      </dgm:t>
    </dgm:pt>
    <dgm:pt modelId="{527548BD-1CED-4656-9AA7-0F334D917FBA}">
      <dgm:prSet/>
      <dgm:spPr/>
      <dgm:t>
        <a:bodyPr/>
        <a:lstStyle/>
        <a:p>
          <a:r>
            <a:rPr lang="nl-NL" b="0" i="0"/>
            <a:t>Zomer</a:t>
          </a:r>
          <a:endParaRPr lang="en-US"/>
        </a:p>
      </dgm:t>
    </dgm:pt>
    <dgm:pt modelId="{5ED73874-335F-4AD9-9E87-587B9D5A2C75}" type="parTrans" cxnId="{1A371336-099E-4B32-A546-CDEB6D82081E}">
      <dgm:prSet/>
      <dgm:spPr/>
      <dgm:t>
        <a:bodyPr/>
        <a:lstStyle/>
        <a:p>
          <a:endParaRPr lang="en-US"/>
        </a:p>
      </dgm:t>
    </dgm:pt>
    <dgm:pt modelId="{EF035D9F-AA3E-4C89-A62E-64EB9ED23991}" type="sibTrans" cxnId="{1A371336-099E-4B32-A546-CDEB6D82081E}">
      <dgm:prSet/>
      <dgm:spPr/>
      <dgm:t>
        <a:bodyPr/>
        <a:lstStyle/>
        <a:p>
          <a:endParaRPr lang="en-US"/>
        </a:p>
      </dgm:t>
    </dgm:pt>
    <dgm:pt modelId="{F12DC9E4-A4C3-49F9-A392-114F3AA2ED72}">
      <dgm:prSet/>
      <dgm:spPr/>
      <dgm:t>
        <a:bodyPr/>
        <a:lstStyle/>
        <a:p>
          <a:r>
            <a:rPr lang="nl-NL" b="0" i="0"/>
            <a:t>Het is al laat</a:t>
          </a:r>
          <a:endParaRPr lang="en-US" dirty="0"/>
        </a:p>
      </dgm:t>
    </dgm:pt>
    <dgm:pt modelId="{B34EBA9D-5F96-40E7-AD82-2AB3E357C587}" type="parTrans" cxnId="{37E6251D-6D01-4B67-908A-4E7901DE2DF1}">
      <dgm:prSet/>
      <dgm:spPr/>
      <dgm:t>
        <a:bodyPr/>
        <a:lstStyle/>
        <a:p>
          <a:endParaRPr lang="en-US"/>
        </a:p>
      </dgm:t>
    </dgm:pt>
    <dgm:pt modelId="{079B2280-941C-4FCF-BC77-BB6153F135FA}" type="sibTrans" cxnId="{37E6251D-6D01-4B67-908A-4E7901DE2DF1}">
      <dgm:prSet/>
      <dgm:spPr/>
      <dgm:t>
        <a:bodyPr/>
        <a:lstStyle/>
        <a:p>
          <a:endParaRPr lang="en-US"/>
        </a:p>
      </dgm:t>
    </dgm:pt>
    <dgm:pt modelId="{BA10A7DD-72F1-4269-BCF1-87D45BB26E10}" type="pres">
      <dgm:prSet presAssocID="{EC09DF51-A703-4512-B6C8-DDFCA2292E92}" presName="linear" presStyleCnt="0">
        <dgm:presLayoutVars>
          <dgm:dir/>
          <dgm:animLvl val="lvl"/>
          <dgm:resizeHandles val="exact"/>
        </dgm:presLayoutVars>
      </dgm:prSet>
      <dgm:spPr/>
    </dgm:pt>
    <dgm:pt modelId="{EA8179B8-3869-4AB7-8FF4-79CA3FB6CD34}" type="pres">
      <dgm:prSet presAssocID="{096A454B-9E75-40AD-8212-52547E4361BC}" presName="parentLin" presStyleCnt="0"/>
      <dgm:spPr/>
    </dgm:pt>
    <dgm:pt modelId="{55D5667B-AAEC-4FE0-89F2-B80EE5BD2C42}" type="pres">
      <dgm:prSet presAssocID="{096A454B-9E75-40AD-8212-52547E4361BC}" presName="parentLeftMargin" presStyleLbl="node1" presStyleIdx="0" presStyleCnt="6"/>
      <dgm:spPr/>
    </dgm:pt>
    <dgm:pt modelId="{5EC02F06-E2A4-4B60-94AA-EE4C176DCE8A}" type="pres">
      <dgm:prSet presAssocID="{096A454B-9E75-40AD-8212-52547E4361BC}" presName="parentText" presStyleLbl="node1" presStyleIdx="0" presStyleCnt="6">
        <dgm:presLayoutVars>
          <dgm:chMax val="0"/>
          <dgm:bulletEnabled val="1"/>
        </dgm:presLayoutVars>
      </dgm:prSet>
      <dgm:spPr/>
    </dgm:pt>
    <dgm:pt modelId="{FB5AE732-5B0F-4747-9D03-A49CE2575586}" type="pres">
      <dgm:prSet presAssocID="{096A454B-9E75-40AD-8212-52547E4361BC}" presName="negativeSpace" presStyleCnt="0"/>
      <dgm:spPr/>
    </dgm:pt>
    <dgm:pt modelId="{206037C0-E0A9-49FA-B8FE-A0491230204A}" type="pres">
      <dgm:prSet presAssocID="{096A454B-9E75-40AD-8212-52547E4361BC}" presName="childText" presStyleLbl="conFgAcc1" presStyleIdx="0" presStyleCnt="6" custLinFactNeighborX="-1682" custLinFactNeighborY="-12">
        <dgm:presLayoutVars>
          <dgm:bulletEnabled val="1"/>
        </dgm:presLayoutVars>
      </dgm:prSet>
      <dgm:spPr/>
    </dgm:pt>
    <dgm:pt modelId="{D185AE85-048B-459E-AD5F-BD17C4EE3C9F}" type="pres">
      <dgm:prSet presAssocID="{0C29EB0E-2D32-431C-A575-003E16BF6BA1}" presName="spaceBetweenRectangles" presStyleCnt="0"/>
      <dgm:spPr/>
    </dgm:pt>
    <dgm:pt modelId="{12E812FA-A9F4-40A5-B61B-C2BDC8BA6C51}" type="pres">
      <dgm:prSet presAssocID="{2C86BA33-4ECE-4234-999F-06967DB62886}" presName="parentLin" presStyleCnt="0"/>
      <dgm:spPr/>
    </dgm:pt>
    <dgm:pt modelId="{C6541F02-FB2A-4B8E-9113-9098981BA437}" type="pres">
      <dgm:prSet presAssocID="{2C86BA33-4ECE-4234-999F-06967DB62886}" presName="parentLeftMargin" presStyleLbl="node1" presStyleIdx="0" presStyleCnt="6"/>
      <dgm:spPr/>
    </dgm:pt>
    <dgm:pt modelId="{119DDB08-E1DC-4E68-90E2-3BB24A9ADF9B}" type="pres">
      <dgm:prSet presAssocID="{2C86BA33-4ECE-4234-999F-06967DB62886}" presName="parentText" presStyleLbl="node1" presStyleIdx="1" presStyleCnt="6">
        <dgm:presLayoutVars>
          <dgm:chMax val="0"/>
          <dgm:bulletEnabled val="1"/>
        </dgm:presLayoutVars>
      </dgm:prSet>
      <dgm:spPr/>
    </dgm:pt>
    <dgm:pt modelId="{9DA82D8B-EE9F-4F2D-BD57-A37E0DE57BD5}" type="pres">
      <dgm:prSet presAssocID="{2C86BA33-4ECE-4234-999F-06967DB62886}" presName="negativeSpace" presStyleCnt="0"/>
      <dgm:spPr/>
    </dgm:pt>
    <dgm:pt modelId="{2CF2B596-E611-4A56-BDE9-040C30C46D59}" type="pres">
      <dgm:prSet presAssocID="{2C86BA33-4ECE-4234-999F-06967DB62886}" presName="childText" presStyleLbl="conFgAcc1" presStyleIdx="1" presStyleCnt="6">
        <dgm:presLayoutVars>
          <dgm:bulletEnabled val="1"/>
        </dgm:presLayoutVars>
      </dgm:prSet>
      <dgm:spPr/>
    </dgm:pt>
    <dgm:pt modelId="{FD9C642D-64DB-406D-B573-0CD2A03F4D21}" type="pres">
      <dgm:prSet presAssocID="{26141CCA-EA63-408D-963F-8CA622ADF200}" presName="spaceBetweenRectangles" presStyleCnt="0"/>
      <dgm:spPr/>
    </dgm:pt>
    <dgm:pt modelId="{ABC6A92C-4B96-4533-8C3B-9F414CD1240B}" type="pres">
      <dgm:prSet presAssocID="{C4CD5226-214E-410B-9E78-F2EC39B16701}" presName="parentLin" presStyleCnt="0"/>
      <dgm:spPr/>
    </dgm:pt>
    <dgm:pt modelId="{06000078-F01B-49A1-8441-50C84E62534D}" type="pres">
      <dgm:prSet presAssocID="{C4CD5226-214E-410B-9E78-F2EC39B16701}" presName="parentLeftMargin" presStyleLbl="node1" presStyleIdx="1" presStyleCnt="6"/>
      <dgm:spPr/>
    </dgm:pt>
    <dgm:pt modelId="{78B4981E-8159-4E7F-A0FA-1E48A30C13CF}" type="pres">
      <dgm:prSet presAssocID="{C4CD5226-214E-410B-9E78-F2EC39B16701}" presName="parentText" presStyleLbl="node1" presStyleIdx="2" presStyleCnt="6">
        <dgm:presLayoutVars>
          <dgm:chMax val="0"/>
          <dgm:bulletEnabled val="1"/>
        </dgm:presLayoutVars>
      </dgm:prSet>
      <dgm:spPr/>
    </dgm:pt>
    <dgm:pt modelId="{34580EF5-8DC6-4FED-A4F1-D7653EBBB722}" type="pres">
      <dgm:prSet presAssocID="{C4CD5226-214E-410B-9E78-F2EC39B16701}" presName="negativeSpace" presStyleCnt="0"/>
      <dgm:spPr/>
    </dgm:pt>
    <dgm:pt modelId="{4DCE0DC0-7190-4BAD-A6B6-358F0E714A48}" type="pres">
      <dgm:prSet presAssocID="{C4CD5226-214E-410B-9E78-F2EC39B16701}" presName="childText" presStyleLbl="conFgAcc1" presStyleIdx="2" presStyleCnt="6">
        <dgm:presLayoutVars>
          <dgm:bulletEnabled val="1"/>
        </dgm:presLayoutVars>
      </dgm:prSet>
      <dgm:spPr/>
    </dgm:pt>
    <dgm:pt modelId="{74DE1B67-9150-4D67-8799-BDB2CEB3BE67}" type="pres">
      <dgm:prSet presAssocID="{DFEBFFE8-10B6-413F-B320-1DD77BF7D809}" presName="spaceBetweenRectangles" presStyleCnt="0"/>
      <dgm:spPr/>
    </dgm:pt>
    <dgm:pt modelId="{49C25226-BD95-4F2D-B41D-2E62422AC3D2}" type="pres">
      <dgm:prSet presAssocID="{4B713DB5-DA45-4AB2-BD9C-4026FC4730DB}" presName="parentLin" presStyleCnt="0"/>
      <dgm:spPr/>
    </dgm:pt>
    <dgm:pt modelId="{2E598B6A-61F1-4036-8E67-67A107F6231A}" type="pres">
      <dgm:prSet presAssocID="{4B713DB5-DA45-4AB2-BD9C-4026FC4730DB}" presName="parentLeftMargin" presStyleLbl="node1" presStyleIdx="2" presStyleCnt="6"/>
      <dgm:spPr/>
    </dgm:pt>
    <dgm:pt modelId="{6C36FA12-9947-4CB8-953A-693515E8D252}" type="pres">
      <dgm:prSet presAssocID="{4B713DB5-DA45-4AB2-BD9C-4026FC4730DB}" presName="parentText" presStyleLbl="node1" presStyleIdx="3" presStyleCnt="6">
        <dgm:presLayoutVars>
          <dgm:chMax val="0"/>
          <dgm:bulletEnabled val="1"/>
        </dgm:presLayoutVars>
      </dgm:prSet>
      <dgm:spPr/>
    </dgm:pt>
    <dgm:pt modelId="{704BF5F4-D121-4407-B005-BA63D7AF08F2}" type="pres">
      <dgm:prSet presAssocID="{4B713DB5-DA45-4AB2-BD9C-4026FC4730DB}" presName="negativeSpace" presStyleCnt="0"/>
      <dgm:spPr/>
    </dgm:pt>
    <dgm:pt modelId="{79FC0D96-27C9-4750-80EF-6204E82C64CC}" type="pres">
      <dgm:prSet presAssocID="{4B713DB5-DA45-4AB2-BD9C-4026FC4730DB}" presName="childText" presStyleLbl="conFgAcc1" presStyleIdx="3" presStyleCnt="6">
        <dgm:presLayoutVars>
          <dgm:bulletEnabled val="1"/>
        </dgm:presLayoutVars>
      </dgm:prSet>
      <dgm:spPr/>
    </dgm:pt>
    <dgm:pt modelId="{9E986309-B54B-4801-A677-E9E4E8568FA6}" type="pres">
      <dgm:prSet presAssocID="{8C26DFB6-BACE-45CB-A6F9-81AE6EF80191}" presName="spaceBetweenRectangles" presStyleCnt="0"/>
      <dgm:spPr/>
    </dgm:pt>
    <dgm:pt modelId="{3235BD85-6DC0-4FF5-B228-1B1025CFBC05}" type="pres">
      <dgm:prSet presAssocID="{527548BD-1CED-4656-9AA7-0F334D917FBA}" presName="parentLin" presStyleCnt="0"/>
      <dgm:spPr/>
    </dgm:pt>
    <dgm:pt modelId="{673B10DC-B761-4D7B-8065-C876C7F31341}" type="pres">
      <dgm:prSet presAssocID="{527548BD-1CED-4656-9AA7-0F334D917FBA}" presName="parentLeftMargin" presStyleLbl="node1" presStyleIdx="3" presStyleCnt="6"/>
      <dgm:spPr/>
    </dgm:pt>
    <dgm:pt modelId="{02433D04-C75B-41EB-8BC3-ED5562EFCD2C}" type="pres">
      <dgm:prSet presAssocID="{527548BD-1CED-4656-9AA7-0F334D917FBA}" presName="parentText" presStyleLbl="node1" presStyleIdx="4" presStyleCnt="6">
        <dgm:presLayoutVars>
          <dgm:chMax val="0"/>
          <dgm:bulletEnabled val="1"/>
        </dgm:presLayoutVars>
      </dgm:prSet>
      <dgm:spPr/>
    </dgm:pt>
    <dgm:pt modelId="{2C05E805-A9D4-4F20-BE70-8B6134E852DC}" type="pres">
      <dgm:prSet presAssocID="{527548BD-1CED-4656-9AA7-0F334D917FBA}" presName="negativeSpace" presStyleCnt="0"/>
      <dgm:spPr/>
    </dgm:pt>
    <dgm:pt modelId="{DA1F1597-8B45-4F0A-A5B5-3C444CFAB130}" type="pres">
      <dgm:prSet presAssocID="{527548BD-1CED-4656-9AA7-0F334D917FBA}" presName="childText" presStyleLbl="conFgAcc1" presStyleIdx="4" presStyleCnt="6">
        <dgm:presLayoutVars>
          <dgm:bulletEnabled val="1"/>
        </dgm:presLayoutVars>
      </dgm:prSet>
      <dgm:spPr/>
    </dgm:pt>
    <dgm:pt modelId="{34F52A32-714C-41E1-8F61-BA309346DA50}" type="pres">
      <dgm:prSet presAssocID="{EF035D9F-AA3E-4C89-A62E-64EB9ED23991}" presName="spaceBetweenRectangles" presStyleCnt="0"/>
      <dgm:spPr/>
    </dgm:pt>
    <dgm:pt modelId="{F1FD6D44-F0BB-4AAD-9338-6CB0E59F6E5D}" type="pres">
      <dgm:prSet presAssocID="{F12DC9E4-A4C3-49F9-A392-114F3AA2ED72}" presName="parentLin" presStyleCnt="0"/>
      <dgm:spPr/>
    </dgm:pt>
    <dgm:pt modelId="{2E4523E0-657D-4C51-8069-BA9F6975B4B5}" type="pres">
      <dgm:prSet presAssocID="{F12DC9E4-A4C3-49F9-A392-114F3AA2ED72}" presName="parentLeftMargin" presStyleLbl="node1" presStyleIdx="4" presStyleCnt="6"/>
      <dgm:spPr/>
    </dgm:pt>
    <dgm:pt modelId="{8D335A46-E59A-410B-BE3D-13624F065B5A}" type="pres">
      <dgm:prSet presAssocID="{F12DC9E4-A4C3-49F9-A392-114F3AA2ED72}" presName="parentText" presStyleLbl="node1" presStyleIdx="5" presStyleCnt="6">
        <dgm:presLayoutVars>
          <dgm:chMax val="0"/>
          <dgm:bulletEnabled val="1"/>
        </dgm:presLayoutVars>
      </dgm:prSet>
      <dgm:spPr/>
    </dgm:pt>
    <dgm:pt modelId="{29A7A517-804B-4FA8-AC08-2F6D50D6BB60}" type="pres">
      <dgm:prSet presAssocID="{F12DC9E4-A4C3-49F9-A392-114F3AA2ED72}" presName="negativeSpace" presStyleCnt="0"/>
      <dgm:spPr/>
    </dgm:pt>
    <dgm:pt modelId="{570BCE85-68DB-4415-A403-CD67A91B38C1}" type="pres">
      <dgm:prSet presAssocID="{F12DC9E4-A4C3-49F9-A392-114F3AA2ED72}" presName="childText" presStyleLbl="conFgAcc1" presStyleIdx="5" presStyleCnt="6">
        <dgm:presLayoutVars>
          <dgm:bulletEnabled val="1"/>
        </dgm:presLayoutVars>
      </dgm:prSet>
      <dgm:spPr/>
    </dgm:pt>
  </dgm:ptLst>
  <dgm:cxnLst>
    <dgm:cxn modelId="{37E6251D-6D01-4B67-908A-4E7901DE2DF1}" srcId="{EC09DF51-A703-4512-B6C8-DDFCA2292E92}" destId="{F12DC9E4-A4C3-49F9-A392-114F3AA2ED72}" srcOrd="5" destOrd="0" parTransId="{B34EBA9D-5F96-40E7-AD82-2AB3E357C587}" sibTransId="{079B2280-941C-4FCF-BC77-BB6153F135FA}"/>
    <dgm:cxn modelId="{1CCF0431-BF12-4D50-AF37-A3AEBA744D72}" type="presOf" srcId="{C4CD5226-214E-410B-9E78-F2EC39B16701}" destId="{78B4981E-8159-4E7F-A0FA-1E48A30C13CF}" srcOrd="1" destOrd="0" presId="urn:microsoft.com/office/officeart/2005/8/layout/list1"/>
    <dgm:cxn modelId="{1A371336-099E-4B32-A546-CDEB6D82081E}" srcId="{EC09DF51-A703-4512-B6C8-DDFCA2292E92}" destId="{527548BD-1CED-4656-9AA7-0F334D917FBA}" srcOrd="4" destOrd="0" parTransId="{5ED73874-335F-4AD9-9E87-587B9D5A2C75}" sibTransId="{EF035D9F-AA3E-4C89-A62E-64EB9ED23991}"/>
    <dgm:cxn modelId="{A3094B5C-E9F5-4B76-8215-EFF0B00B560A}" type="presOf" srcId="{096A454B-9E75-40AD-8212-52547E4361BC}" destId="{5EC02F06-E2A4-4B60-94AA-EE4C176DCE8A}" srcOrd="1" destOrd="0" presId="urn:microsoft.com/office/officeart/2005/8/layout/list1"/>
    <dgm:cxn modelId="{97117860-A19F-4FE2-A1D2-AFCC9DAC6F93}" type="presOf" srcId="{EC09DF51-A703-4512-B6C8-DDFCA2292E92}" destId="{BA10A7DD-72F1-4269-BCF1-87D45BB26E10}" srcOrd="0" destOrd="0" presId="urn:microsoft.com/office/officeart/2005/8/layout/list1"/>
    <dgm:cxn modelId="{3A08BB41-3720-45EE-8D46-BD525170E7F4}" type="presOf" srcId="{527548BD-1CED-4656-9AA7-0F334D917FBA}" destId="{673B10DC-B761-4D7B-8065-C876C7F31341}" srcOrd="0" destOrd="0" presId="urn:microsoft.com/office/officeart/2005/8/layout/list1"/>
    <dgm:cxn modelId="{4EDA7468-5BE9-49C8-B719-CD26A32C8885}" type="presOf" srcId="{4B713DB5-DA45-4AB2-BD9C-4026FC4730DB}" destId="{6C36FA12-9947-4CB8-953A-693515E8D252}" srcOrd="1" destOrd="0" presId="urn:microsoft.com/office/officeart/2005/8/layout/list1"/>
    <dgm:cxn modelId="{B2F73A49-38E8-43D8-BD47-0759F4F2F9F1}" type="presOf" srcId="{F12DC9E4-A4C3-49F9-A392-114F3AA2ED72}" destId="{8D335A46-E59A-410B-BE3D-13624F065B5A}" srcOrd="1" destOrd="0" presId="urn:microsoft.com/office/officeart/2005/8/layout/list1"/>
    <dgm:cxn modelId="{FF553E4A-59B6-4962-A82F-7A91D34AFA54}" srcId="{EC09DF51-A703-4512-B6C8-DDFCA2292E92}" destId="{C4CD5226-214E-410B-9E78-F2EC39B16701}" srcOrd="2" destOrd="0" parTransId="{A4D62EBA-D6D0-4723-AB11-9F72F7573C29}" sibTransId="{DFEBFFE8-10B6-413F-B320-1DD77BF7D809}"/>
    <dgm:cxn modelId="{040CD14D-E90F-4C87-8D66-D677E7EE95E5}" type="presOf" srcId="{096A454B-9E75-40AD-8212-52547E4361BC}" destId="{55D5667B-AAEC-4FE0-89F2-B80EE5BD2C42}" srcOrd="0" destOrd="0" presId="urn:microsoft.com/office/officeart/2005/8/layout/list1"/>
    <dgm:cxn modelId="{C6B48F71-34F6-430B-A382-89534EA93ED8}" type="presOf" srcId="{2C86BA33-4ECE-4234-999F-06967DB62886}" destId="{C6541F02-FB2A-4B8E-9113-9098981BA437}" srcOrd="0" destOrd="0" presId="urn:microsoft.com/office/officeart/2005/8/layout/list1"/>
    <dgm:cxn modelId="{A1B6078F-DD70-40CD-B46E-AACD426769C3}" type="presOf" srcId="{2C86BA33-4ECE-4234-999F-06967DB62886}" destId="{119DDB08-E1DC-4E68-90E2-3BB24A9ADF9B}" srcOrd="1" destOrd="0" presId="urn:microsoft.com/office/officeart/2005/8/layout/list1"/>
    <dgm:cxn modelId="{B67EB59F-3D20-48DA-98D3-9D7375A73754}" srcId="{EC09DF51-A703-4512-B6C8-DDFCA2292E92}" destId="{096A454B-9E75-40AD-8212-52547E4361BC}" srcOrd="0" destOrd="0" parTransId="{4F9DD72A-A3CB-4F51-88C8-8F3A060CD1EC}" sibTransId="{0C29EB0E-2D32-431C-A575-003E16BF6BA1}"/>
    <dgm:cxn modelId="{BDD9E0AA-88F6-4047-BB95-10A82A567211}" type="presOf" srcId="{F12DC9E4-A4C3-49F9-A392-114F3AA2ED72}" destId="{2E4523E0-657D-4C51-8069-BA9F6975B4B5}" srcOrd="0" destOrd="0" presId="urn:microsoft.com/office/officeart/2005/8/layout/list1"/>
    <dgm:cxn modelId="{FA90AED1-595B-425A-8AC0-592CA277436F}" type="presOf" srcId="{4B713DB5-DA45-4AB2-BD9C-4026FC4730DB}" destId="{2E598B6A-61F1-4036-8E67-67A107F6231A}" srcOrd="0" destOrd="0" presId="urn:microsoft.com/office/officeart/2005/8/layout/list1"/>
    <dgm:cxn modelId="{193911D4-C338-4C3A-BC9F-FB8DAD680180}" srcId="{EC09DF51-A703-4512-B6C8-DDFCA2292E92}" destId="{4B713DB5-DA45-4AB2-BD9C-4026FC4730DB}" srcOrd="3" destOrd="0" parTransId="{005660FC-B4F7-4AF2-9145-DE18D326A5D3}" sibTransId="{8C26DFB6-BACE-45CB-A6F9-81AE6EF80191}"/>
    <dgm:cxn modelId="{4580D7E3-C1E9-4AF7-8CC8-5A0E48D8219E}" srcId="{EC09DF51-A703-4512-B6C8-DDFCA2292E92}" destId="{2C86BA33-4ECE-4234-999F-06967DB62886}" srcOrd="1" destOrd="0" parTransId="{59746F77-B1A6-4B35-9751-FE9133B3C488}" sibTransId="{26141CCA-EA63-408D-963F-8CA622ADF200}"/>
    <dgm:cxn modelId="{7CE268EF-1BAB-4365-B990-781896BB4291}" type="presOf" srcId="{C4CD5226-214E-410B-9E78-F2EC39B16701}" destId="{06000078-F01B-49A1-8441-50C84E62534D}" srcOrd="0" destOrd="0" presId="urn:microsoft.com/office/officeart/2005/8/layout/list1"/>
    <dgm:cxn modelId="{60B5FFF8-1D0A-480B-BB57-EE2081FF3926}" type="presOf" srcId="{527548BD-1CED-4656-9AA7-0F334D917FBA}" destId="{02433D04-C75B-41EB-8BC3-ED5562EFCD2C}" srcOrd="1" destOrd="0" presId="urn:microsoft.com/office/officeart/2005/8/layout/list1"/>
    <dgm:cxn modelId="{2A0D6F7E-1C77-47F0-9AF0-6CDE093A5380}" type="presParOf" srcId="{BA10A7DD-72F1-4269-BCF1-87D45BB26E10}" destId="{EA8179B8-3869-4AB7-8FF4-79CA3FB6CD34}" srcOrd="0" destOrd="0" presId="urn:microsoft.com/office/officeart/2005/8/layout/list1"/>
    <dgm:cxn modelId="{4A022C7E-5C9F-4681-8EF1-C22B08567E90}" type="presParOf" srcId="{EA8179B8-3869-4AB7-8FF4-79CA3FB6CD34}" destId="{55D5667B-AAEC-4FE0-89F2-B80EE5BD2C42}" srcOrd="0" destOrd="0" presId="urn:microsoft.com/office/officeart/2005/8/layout/list1"/>
    <dgm:cxn modelId="{7AB78B17-B99C-460B-A3CD-3BC4C634910B}" type="presParOf" srcId="{EA8179B8-3869-4AB7-8FF4-79CA3FB6CD34}" destId="{5EC02F06-E2A4-4B60-94AA-EE4C176DCE8A}" srcOrd="1" destOrd="0" presId="urn:microsoft.com/office/officeart/2005/8/layout/list1"/>
    <dgm:cxn modelId="{6204AB99-BDF2-4EFD-BF7D-E42C3CE83DD3}" type="presParOf" srcId="{BA10A7DD-72F1-4269-BCF1-87D45BB26E10}" destId="{FB5AE732-5B0F-4747-9D03-A49CE2575586}" srcOrd="1" destOrd="0" presId="urn:microsoft.com/office/officeart/2005/8/layout/list1"/>
    <dgm:cxn modelId="{687DD25D-B505-4A27-9214-8CCF53BE7407}" type="presParOf" srcId="{BA10A7DD-72F1-4269-BCF1-87D45BB26E10}" destId="{206037C0-E0A9-49FA-B8FE-A0491230204A}" srcOrd="2" destOrd="0" presId="urn:microsoft.com/office/officeart/2005/8/layout/list1"/>
    <dgm:cxn modelId="{14AA7885-1383-422F-A706-58E97B7AAA8E}" type="presParOf" srcId="{BA10A7DD-72F1-4269-BCF1-87D45BB26E10}" destId="{D185AE85-048B-459E-AD5F-BD17C4EE3C9F}" srcOrd="3" destOrd="0" presId="urn:microsoft.com/office/officeart/2005/8/layout/list1"/>
    <dgm:cxn modelId="{E3DF2FE2-36FD-46D2-97C4-10B2A32DEE98}" type="presParOf" srcId="{BA10A7DD-72F1-4269-BCF1-87D45BB26E10}" destId="{12E812FA-A9F4-40A5-B61B-C2BDC8BA6C51}" srcOrd="4" destOrd="0" presId="urn:microsoft.com/office/officeart/2005/8/layout/list1"/>
    <dgm:cxn modelId="{591AE2C6-3DF9-42C0-B220-0D1C65A69F30}" type="presParOf" srcId="{12E812FA-A9F4-40A5-B61B-C2BDC8BA6C51}" destId="{C6541F02-FB2A-4B8E-9113-9098981BA437}" srcOrd="0" destOrd="0" presId="urn:microsoft.com/office/officeart/2005/8/layout/list1"/>
    <dgm:cxn modelId="{303FFBEB-EE77-4923-BD55-4981F9E1D192}" type="presParOf" srcId="{12E812FA-A9F4-40A5-B61B-C2BDC8BA6C51}" destId="{119DDB08-E1DC-4E68-90E2-3BB24A9ADF9B}" srcOrd="1" destOrd="0" presId="urn:microsoft.com/office/officeart/2005/8/layout/list1"/>
    <dgm:cxn modelId="{5898CF8B-4978-4BD4-A643-B6DB0E12C251}" type="presParOf" srcId="{BA10A7DD-72F1-4269-BCF1-87D45BB26E10}" destId="{9DA82D8B-EE9F-4F2D-BD57-A37E0DE57BD5}" srcOrd="5" destOrd="0" presId="urn:microsoft.com/office/officeart/2005/8/layout/list1"/>
    <dgm:cxn modelId="{C72FAB94-0B74-461C-A120-4A7002B20F73}" type="presParOf" srcId="{BA10A7DD-72F1-4269-BCF1-87D45BB26E10}" destId="{2CF2B596-E611-4A56-BDE9-040C30C46D59}" srcOrd="6" destOrd="0" presId="urn:microsoft.com/office/officeart/2005/8/layout/list1"/>
    <dgm:cxn modelId="{D7E096EF-9889-40E8-B099-E496DDCBBF16}" type="presParOf" srcId="{BA10A7DD-72F1-4269-BCF1-87D45BB26E10}" destId="{FD9C642D-64DB-406D-B573-0CD2A03F4D21}" srcOrd="7" destOrd="0" presId="urn:microsoft.com/office/officeart/2005/8/layout/list1"/>
    <dgm:cxn modelId="{F35BFC06-E151-44A0-8E5A-B139B6D72A6D}" type="presParOf" srcId="{BA10A7DD-72F1-4269-BCF1-87D45BB26E10}" destId="{ABC6A92C-4B96-4533-8C3B-9F414CD1240B}" srcOrd="8" destOrd="0" presId="urn:microsoft.com/office/officeart/2005/8/layout/list1"/>
    <dgm:cxn modelId="{D7DC6404-37C9-4EDE-9072-47BE6FDBE905}" type="presParOf" srcId="{ABC6A92C-4B96-4533-8C3B-9F414CD1240B}" destId="{06000078-F01B-49A1-8441-50C84E62534D}" srcOrd="0" destOrd="0" presId="urn:microsoft.com/office/officeart/2005/8/layout/list1"/>
    <dgm:cxn modelId="{669D9781-A2D0-4998-AC2D-2CE64C89F6FB}" type="presParOf" srcId="{ABC6A92C-4B96-4533-8C3B-9F414CD1240B}" destId="{78B4981E-8159-4E7F-A0FA-1E48A30C13CF}" srcOrd="1" destOrd="0" presId="urn:microsoft.com/office/officeart/2005/8/layout/list1"/>
    <dgm:cxn modelId="{4EB52CAA-B6A7-4F62-9A1A-1247A46523A9}" type="presParOf" srcId="{BA10A7DD-72F1-4269-BCF1-87D45BB26E10}" destId="{34580EF5-8DC6-4FED-A4F1-D7653EBBB722}" srcOrd="9" destOrd="0" presId="urn:microsoft.com/office/officeart/2005/8/layout/list1"/>
    <dgm:cxn modelId="{7913AD51-99E3-4DD2-BF93-BAF6B11E40BF}" type="presParOf" srcId="{BA10A7DD-72F1-4269-BCF1-87D45BB26E10}" destId="{4DCE0DC0-7190-4BAD-A6B6-358F0E714A48}" srcOrd="10" destOrd="0" presId="urn:microsoft.com/office/officeart/2005/8/layout/list1"/>
    <dgm:cxn modelId="{7FB36284-611C-492F-A329-AE64C0736B58}" type="presParOf" srcId="{BA10A7DD-72F1-4269-BCF1-87D45BB26E10}" destId="{74DE1B67-9150-4D67-8799-BDB2CEB3BE67}" srcOrd="11" destOrd="0" presId="urn:microsoft.com/office/officeart/2005/8/layout/list1"/>
    <dgm:cxn modelId="{1D97A3AD-AA1B-454D-923C-7B4145A29326}" type="presParOf" srcId="{BA10A7DD-72F1-4269-BCF1-87D45BB26E10}" destId="{49C25226-BD95-4F2D-B41D-2E62422AC3D2}" srcOrd="12" destOrd="0" presId="urn:microsoft.com/office/officeart/2005/8/layout/list1"/>
    <dgm:cxn modelId="{4AE5BA1F-EF9B-4803-A8B2-BEB9657295F4}" type="presParOf" srcId="{49C25226-BD95-4F2D-B41D-2E62422AC3D2}" destId="{2E598B6A-61F1-4036-8E67-67A107F6231A}" srcOrd="0" destOrd="0" presId="urn:microsoft.com/office/officeart/2005/8/layout/list1"/>
    <dgm:cxn modelId="{D7335EE0-0B74-4456-BA00-41CADB757A2A}" type="presParOf" srcId="{49C25226-BD95-4F2D-B41D-2E62422AC3D2}" destId="{6C36FA12-9947-4CB8-953A-693515E8D252}" srcOrd="1" destOrd="0" presId="urn:microsoft.com/office/officeart/2005/8/layout/list1"/>
    <dgm:cxn modelId="{E3109895-1437-4D49-A415-A45131B516CF}" type="presParOf" srcId="{BA10A7DD-72F1-4269-BCF1-87D45BB26E10}" destId="{704BF5F4-D121-4407-B005-BA63D7AF08F2}" srcOrd="13" destOrd="0" presId="urn:microsoft.com/office/officeart/2005/8/layout/list1"/>
    <dgm:cxn modelId="{F0D37916-E8B6-4407-955C-F691B929660D}" type="presParOf" srcId="{BA10A7DD-72F1-4269-BCF1-87D45BB26E10}" destId="{79FC0D96-27C9-4750-80EF-6204E82C64CC}" srcOrd="14" destOrd="0" presId="urn:microsoft.com/office/officeart/2005/8/layout/list1"/>
    <dgm:cxn modelId="{90C268EB-1441-4D94-B0F7-63A2132BB969}" type="presParOf" srcId="{BA10A7DD-72F1-4269-BCF1-87D45BB26E10}" destId="{9E986309-B54B-4801-A677-E9E4E8568FA6}" srcOrd="15" destOrd="0" presId="urn:microsoft.com/office/officeart/2005/8/layout/list1"/>
    <dgm:cxn modelId="{D84E8BD1-C934-4CB7-A956-B53A88E56903}" type="presParOf" srcId="{BA10A7DD-72F1-4269-BCF1-87D45BB26E10}" destId="{3235BD85-6DC0-4FF5-B228-1B1025CFBC05}" srcOrd="16" destOrd="0" presId="urn:microsoft.com/office/officeart/2005/8/layout/list1"/>
    <dgm:cxn modelId="{443C7195-34E1-4FCA-B31D-11E6DEAA3A74}" type="presParOf" srcId="{3235BD85-6DC0-4FF5-B228-1B1025CFBC05}" destId="{673B10DC-B761-4D7B-8065-C876C7F31341}" srcOrd="0" destOrd="0" presId="urn:microsoft.com/office/officeart/2005/8/layout/list1"/>
    <dgm:cxn modelId="{B66002C0-A301-4E65-BF94-31D5E48388F2}" type="presParOf" srcId="{3235BD85-6DC0-4FF5-B228-1B1025CFBC05}" destId="{02433D04-C75B-41EB-8BC3-ED5562EFCD2C}" srcOrd="1" destOrd="0" presId="urn:microsoft.com/office/officeart/2005/8/layout/list1"/>
    <dgm:cxn modelId="{63767203-31BC-43CA-928A-5E6EC77405D2}" type="presParOf" srcId="{BA10A7DD-72F1-4269-BCF1-87D45BB26E10}" destId="{2C05E805-A9D4-4F20-BE70-8B6134E852DC}" srcOrd="17" destOrd="0" presId="urn:microsoft.com/office/officeart/2005/8/layout/list1"/>
    <dgm:cxn modelId="{FBD308B4-D781-4B54-AA26-5B469CBCB172}" type="presParOf" srcId="{BA10A7DD-72F1-4269-BCF1-87D45BB26E10}" destId="{DA1F1597-8B45-4F0A-A5B5-3C444CFAB130}" srcOrd="18" destOrd="0" presId="urn:microsoft.com/office/officeart/2005/8/layout/list1"/>
    <dgm:cxn modelId="{FAA8AB35-807C-4837-9EAF-5E9C10819AAE}" type="presParOf" srcId="{BA10A7DD-72F1-4269-BCF1-87D45BB26E10}" destId="{34F52A32-714C-41E1-8F61-BA309346DA50}" srcOrd="19" destOrd="0" presId="urn:microsoft.com/office/officeart/2005/8/layout/list1"/>
    <dgm:cxn modelId="{4E79AB1F-BFF6-4621-89D3-8D704F25FC33}" type="presParOf" srcId="{BA10A7DD-72F1-4269-BCF1-87D45BB26E10}" destId="{F1FD6D44-F0BB-4AAD-9338-6CB0E59F6E5D}" srcOrd="20" destOrd="0" presId="urn:microsoft.com/office/officeart/2005/8/layout/list1"/>
    <dgm:cxn modelId="{DF8E8E5B-851F-4B5C-86B1-418C558E3212}" type="presParOf" srcId="{F1FD6D44-F0BB-4AAD-9338-6CB0E59F6E5D}" destId="{2E4523E0-657D-4C51-8069-BA9F6975B4B5}" srcOrd="0" destOrd="0" presId="urn:microsoft.com/office/officeart/2005/8/layout/list1"/>
    <dgm:cxn modelId="{263C9DD5-980C-419F-A145-F00E6CFE5B04}" type="presParOf" srcId="{F1FD6D44-F0BB-4AAD-9338-6CB0E59F6E5D}" destId="{8D335A46-E59A-410B-BE3D-13624F065B5A}" srcOrd="1" destOrd="0" presId="urn:microsoft.com/office/officeart/2005/8/layout/list1"/>
    <dgm:cxn modelId="{1DB7FE64-14AC-4B94-B624-83A6B44991E6}" type="presParOf" srcId="{BA10A7DD-72F1-4269-BCF1-87D45BB26E10}" destId="{29A7A517-804B-4FA8-AC08-2F6D50D6BB60}" srcOrd="21" destOrd="0" presId="urn:microsoft.com/office/officeart/2005/8/layout/list1"/>
    <dgm:cxn modelId="{9D9D07E2-3E1A-49AD-AEBA-76D105BCD185}" type="presParOf" srcId="{BA10A7DD-72F1-4269-BCF1-87D45BB26E10}" destId="{570BCE85-68DB-4415-A403-CD67A91B38C1}" srcOrd="2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E610B-34E7-4A5C-A19A-42BAA2B596A0}">
      <dsp:nvSpPr>
        <dsp:cNvPr id="0" name=""/>
        <dsp:cNvSpPr/>
      </dsp:nvSpPr>
      <dsp:spPr>
        <a:xfrm>
          <a:off x="0" y="282059"/>
          <a:ext cx="81720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6F9764-098F-480F-8809-3F8537220C22}">
      <dsp:nvSpPr>
        <dsp:cNvPr id="0" name=""/>
        <dsp:cNvSpPr/>
      </dsp:nvSpPr>
      <dsp:spPr>
        <a:xfrm>
          <a:off x="408600" y="1619"/>
          <a:ext cx="5720400" cy="56088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844550">
            <a:lnSpc>
              <a:spcPct val="90000"/>
            </a:lnSpc>
            <a:spcBef>
              <a:spcPct val="0"/>
            </a:spcBef>
            <a:spcAft>
              <a:spcPct val="35000"/>
            </a:spcAft>
            <a:buNone/>
          </a:pPr>
          <a:r>
            <a:rPr lang="nl-NL" sz="1900" kern="1200"/>
            <a:t>Zijn nieuwsgierig</a:t>
          </a:r>
          <a:endParaRPr lang="en-US" sz="1900" kern="1200" dirty="0"/>
        </a:p>
      </dsp:txBody>
      <dsp:txXfrm>
        <a:off x="435980" y="28999"/>
        <a:ext cx="5665640" cy="506120"/>
      </dsp:txXfrm>
    </dsp:sp>
    <dsp:sp modelId="{2817FE46-92C1-49F5-A7A0-1724235C585B}">
      <dsp:nvSpPr>
        <dsp:cNvPr id="0" name=""/>
        <dsp:cNvSpPr/>
      </dsp:nvSpPr>
      <dsp:spPr>
        <a:xfrm>
          <a:off x="0" y="1143900"/>
          <a:ext cx="81720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7FDECA-475C-46A5-AD29-FDC3CB694CA3}">
      <dsp:nvSpPr>
        <dsp:cNvPr id="0" name=""/>
        <dsp:cNvSpPr/>
      </dsp:nvSpPr>
      <dsp:spPr>
        <a:xfrm>
          <a:off x="408600" y="863460"/>
          <a:ext cx="5720400" cy="56088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844550">
            <a:lnSpc>
              <a:spcPct val="90000"/>
            </a:lnSpc>
            <a:spcBef>
              <a:spcPct val="0"/>
            </a:spcBef>
            <a:spcAft>
              <a:spcPct val="35000"/>
            </a:spcAft>
            <a:buNone/>
          </a:pPr>
          <a:r>
            <a:rPr lang="nl-NL" sz="1900" kern="1200"/>
            <a:t>Bedenken slimme oplossingen</a:t>
          </a:r>
          <a:endParaRPr lang="en-US" sz="1900" kern="1200" dirty="0"/>
        </a:p>
      </dsp:txBody>
      <dsp:txXfrm>
        <a:off x="435980" y="890840"/>
        <a:ext cx="5665640" cy="506120"/>
      </dsp:txXfrm>
    </dsp:sp>
    <dsp:sp modelId="{527E4626-7E38-49EC-9A6C-66B118D36CB9}">
      <dsp:nvSpPr>
        <dsp:cNvPr id="0" name=""/>
        <dsp:cNvSpPr/>
      </dsp:nvSpPr>
      <dsp:spPr>
        <a:xfrm>
          <a:off x="0" y="2005740"/>
          <a:ext cx="81720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4EE1DE-7DAF-4423-B979-F5790B4E870E}">
      <dsp:nvSpPr>
        <dsp:cNvPr id="0" name=""/>
        <dsp:cNvSpPr/>
      </dsp:nvSpPr>
      <dsp:spPr>
        <a:xfrm>
          <a:off x="408600" y="1725300"/>
          <a:ext cx="5720400" cy="56088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844550">
            <a:lnSpc>
              <a:spcPct val="90000"/>
            </a:lnSpc>
            <a:spcBef>
              <a:spcPct val="0"/>
            </a:spcBef>
            <a:spcAft>
              <a:spcPct val="35000"/>
            </a:spcAft>
            <a:buNone/>
          </a:pPr>
          <a:r>
            <a:rPr lang="nl-NL" sz="1900" kern="1200"/>
            <a:t>Leren nieuwe dingen</a:t>
          </a:r>
          <a:endParaRPr lang="en-US" sz="1900" kern="1200"/>
        </a:p>
      </dsp:txBody>
      <dsp:txXfrm>
        <a:off x="435980" y="1752680"/>
        <a:ext cx="5665640" cy="506120"/>
      </dsp:txXfrm>
    </dsp:sp>
    <dsp:sp modelId="{D1DEAD36-C338-4D0C-8978-4E7F89E0B31F}">
      <dsp:nvSpPr>
        <dsp:cNvPr id="0" name=""/>
        <dsp:cNvSpPr/>
      </dsp:nvSpPr>
      <dsp:spPr>
        <a:xfrm>
          <a:off x="0" y="2867580"/>
          <a:ext cx="81720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B92316-24F5-4A9B-B19F-8CB13D829B32}">
      <dsp:nvSpPr>
        <dsp:cNvPr id="0" name=""/>
        <dsp:cNvSpPr/>
      </dsp:nvSpPr>
      <dsp:spPr>
        <a:xfrm>
          <a:off x="408600" y="2587140"/>
          <a:ext cx="5720400" cy="56088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844550">
            <a:lnSpc>
              <a:spcPct val="90000"/>
            </a:lnSpc>
            <a:spcBef>
              <a:spcPct val="0"/>
            </a:spcBef>
            <a:spcAft>
              <a:spcPct val="35000"/>
            </a:spcAft>
            <a:buNone/>
          </a:pPr>
          <a:r>
            <a:rPr lang="nl-NL" sz="1900" kern="1200"/>
            <a:t>Verrijken wereld met kennis</a:t>
          </a:r>
          <a:endParaRPr lang="en-US" sz="1900" kern="1200"/>
        </a:p>
      </dsp:txBody>
      <dsp:txXfrm>
        <a:off x="435980" y="2614520"/>
        <a:ext cx="566564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1773-5296-4ACE-9326-1E995B7F00C8}">
      <dsp:nvSpPr>
        <dsp:cNvPr id="0" name=""/>
        <dsp:cNvSpPr/>
      </dsp:nvSpPr>
      <dsp:spPr>
        <a:xfrm>
          <a:off x="0" y="282059"/>
          <a:ext cx="81720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65F28E-18C1-418E-99C8-2510B41AA1D2}">
      <dsp:nvSpPr>
        <dsp:cNvPr id="0" name=""/>
        <dsp:cNvSpPr/>
      </dsp:nvSpPr>
      <dsp:spPr>
        <a:xfrm>
          <a:off x="408600" y="1619"/>
          <a:ext cx="5720400" cy="56088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844550">
            <a:lnSpc>
              <a:spcPct val="90000"/>
            </a:lnSpc>
            <a:spcBef>
              <a:spcPct val="0"/>
            </a:spcBef>
            <a:spcAft>
              <a:spcPct val="35000"/>
            </a:spcAft>
            <a:buNone/>
          </a:pPr>
          <a:r>
            <a:rPr lang="nl-NL" sz="1900" b="0" i="0" kern="1200" baseline="0" dirty="0"/>
            <a:t>Wie wilden ze onderzoeken? </a:t>
          </a:r>
          <a:endParaRPr lang="en-US" sz="1900" kern="1200" dirty="0"/>
        </a:p>
      </dsp:txBody>
      <dsp:txXfrm>
        <a:off x="435980" y="28999"/>
        <a:ext cx="5665640" cy="506120"/>
      </dsp:txXfrm>
    </dsp:sp>
    <dsp:sp modelId="{3568EA59-A519-40CE-9FB4-3D852C08CBA1}">
      <dsp:nvSpPr>
        <dsp:cNvPr id="0" name=""/>
        <dsp:cNvSpPr/>
      </dsp:nvSpPr>
      <dsp:spPr>
        <a:xfrm>
          <a:off x="0" y="1143900"/>
          <a:ext cx="81720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51E915-A860-4BC6-8D7F-6EE4BCC40A6C}">
      <dsp:nvSpPr>
        <dsp:cNvPr id="0" name=""/>
        <dsp:cNvSpPr/>
      </dsp:nvSpPr>
      <dsp:spPr>
        <a:xfrm>
          <a:off x="408600" y="863460"/>
          <a:ext cx="5720400" cy="56088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844550">
            <a:lnSpc>
              <a:spcPct val="90000"/>
            </a:lnSpc>
            <a:spcBef>
              <a:spcPct val="0"/>
            </a:spcBef>
            <a:spcAft>
              <a:spcPct val="35000"/>
            </a:spcAft>
            <a:buNone/>
          </a:pPr>
          <a:r>
            <a:rPr lang="nl-NL" sz="1900" b="0" i="0" kern="1200" baseline="0"/>
            <a:t>Wat wilden ze onderzoeken?</a:t>
          </a:r>
          <a:endParaRPr lang="en-US" sz="1900" kern="1200"/>
        </a:p>
      </dsp:txBody>
      <dsp:txXfrm>
        <a:off x="435980" y="890840"/>
        <a:ext cx="5665640" cy="506120"/>
      </dsp:txXfrm>
    </dsp:sp>
    <dsp:sp modelId="{648A24CA-90EB-4DD9-A6CE-9A87DA209CB7}">
      <dsp:nvSpPr>
        <dsp:cNvPr id="0" name=""/>
        <dsp:cNvSpPr/>
      </dsp:nvSpPr>
      <dsp:spPr>
        <a:xfrm>
          <a:off x="0" y="2005740"/>
          <a:ext cx="81720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251B7-B5AE-4D3B-85B2-4C5378857318}">
      <dsp:nvSpPr>
        <dsp:cNvPr id="0" name=""/>
        <dsp:cNvSpPr/>
      </dsp:nvSpPr>
      <dsp:spPr>
        <a:xfrm>
          <a:off x="408600" y="1725300"/>
          <a:ext cx="5720400" cy="56088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844550">
            <a:lnSpc>
              <a:spcPct val="90000"/>
            </a:lnSpc>
            <a:spcBef>
              <a:spcPct val="0"/>
            </a:spcBef>
            <a:spcAft>
              <a:spcPct val="35000"/>
            </a:spcAft>
            <a:buNone/>
          </a:pPr>
          <a:r>
            <a:rPr lang="nl-NL" sz="1900" b="0" i="0" kern="1200" baseline="0"/>
            <a:t>Hoe wilden ze dat onderzoeken?</a:t>
          </a:r>
          <a:endParaRPr lang="en-US" sz="1900" kern="1200"/>
        </a:p>
      </dsp:txBody>
      <dsp:txXfrm>
        <a:off x="435980" y="1752680"/>
        <a:ext cx="5665640" cy="506120"/>
      </dsp:txXfrm>
    </dsp:sp>
    <dsp:sp modelId="{F685DDF4-5990-49D8-8C48-275FE6E4057A}">
      <dsp:nvSpPr>
        <dsp:cNvPr id="0" name=""/>
        <dsp:cNvSpPr/>
      </dsp:nvSpPr>
      <dsp:spPr>
        <a:xfrm>
          <a:off x="0" y="2867580"/>
          <a:ext cx="8172000" cy="478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0071D8-EC9B-47D2-8AE7-1FE109BC0757}">
      <dsp:nvSpPr>
        <dsp:cNvPr id="0" name=""/>
        <dsp:cNvSpPr/>
      </dsp:nvSpPr>
      <dsp:spPr>
        <a:xfrm>
          <a:off x="408600" y="2587140"/>
          <a:ext cx="5720400" cy="56088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844550">
            <a:lnSpc>
              <a:spcPct val="90000"/>
            </a:lnSpc>
            <a:spcBef>
              <a:spcPct val="0"/>
            </a:spcBef>
            <a:spcAft>
              <a:spcPct val="35000"/>
            </a:spcAft>
            <a:buNone/>
          </a:pPr>
          <a:r>
            <a:rPr lang="nl-NL" sz="1900" b="0" i="0" kern="1200" baseline="0"/>
            <a:t>Waarom wilden ze dat onderzoeken? </a:t>
          </a:r>
          <a:endParaRPr lang="en-US" sz="1900" kern="1200"/>
        </a:p>
      </dsp:txBody>
      <dsp:txXfrm>
        <a:off x="435980" y="2614520"/>
        <a:ext cx="566564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1773-5296-4ACE-9326-1E995B7F00C8}">
      <dsp:nvSpPr>
        <dsp:cNvPr id="0" name=""/>
        <dsp:cNvSpPr/>
      </dsp:nvSpPr>
      <dsp:spPr>
        <a:xfrm>
          <a:off x="0" y="721619"/>
          <a:ext cx="8172000" cy="327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65F28E-18C1-418E-99C8-2510B41AA1D2}">
      <dsp:nvSpPr>
        <dsp:cNvPr id="0" name=""/>
        <dsp:cNvSpPr/>
      </dsp:nvSpPr>
      <dsp:spPr>
        <a:xfrm>
          <a:off x="408600" y="529739"/>
          <a:ext cx="5720400" cy="38376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577850">
            <a:lnSpc>
              <a:spcPct val="90000"/>
            </a:lnSpc>
            <a:spcBef>
              <a:spcPct val="0"/>
            </a:spcBef>
            <a:spcAft>
              <a:spcPct val="35000"/>
            </a:spcAft>
            <a:buNone/>
          </a:pPr>
          <a:r>
            <a:rPr lang="nl-NL" sz="1300" kern="1200" dirty="0"/>
            <a:t>Maak groepjes van drie</a:t>
          </a:r>
          <a:endParaRPr lang="en-US" sz="1300" kern="1200" dirty="0"/>
        </a:p>
      </dsp:txBody>
      <dsp:txXfrm>
        <a:off x="427334" y="548473"/>
        <a:ext cx="5682932" cy="346292"/>
      </dsp:txXfrm>
    </dsp:sp>
    <dsp:sp modelId="{3568EA59-A519-40CE-9FB4-3D852C08CBA1}">
      <dsp:nvSpPr>
        <dsp:cNvPr id="0" name=""/>
        <dsp:cNvSpPr/>
      </dsp:nvSpPr>
      <dsp:spPr>
        <a:xfrm>
          <a:off x="0" y="1311299"/>
          <a:ext cx="8172000" cy="327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51E915-A860-4BC6-8D7F-6EE4BCC40A6C}">
      <dsp:nvSpPr>
        <dsp:cNvPr id="0" name=""/>
        <dsp:cNvSpPr/>
      </dsp:nvSpPr>
      <dsp:spPr>
        <a:xfrm>
          <a:off x="408600" y="1119419"/>
          <a:ext cx="5720400" cy="38376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577850">
            <a:lnSpc>
              <a:spcPct val="90000"/>
            </a:lnSpc>
            <a:spcBef>
              <a:spcPct val="0"/>
            </a:spcBef>
            <a:spcAft>
              <a:spcPct val="35000"/>
            </a:spcAft>
            <a:buNone/>
          </a:pPr>
          <a:r>
            <a:rPr lang="nl-NL" sz="1300" kern="1200" dirty="0"/>
            <a:t>Bedenk zo veel mogelijk vragen voor zo veel mogelijk antwoorden</a:t>
          </a:r>
          <a:endParaRPr lang="en-US" sz="1300" kern="1200" dirty="0"/>
        </a:p>
      </dsp:txBody>
      <dsp:txXfrm>
        <a:off x="427334" y="1138153"/>
        <a:ext cx="5682932" cy="346292"/>
      </dsp:txXfrm>
    </dsp:sp>
    <dsp:sp modelId="{648A24CA-90EB-4DD9-A6CE-9A87DA209CB7}">
      <dsp:nvSpPr>
        <dsp:cNvPr id="0" name=""/>
        <dsp:cNvSpPr/>
      </dsp:nvSpPr>
      <dsp:spPr>
        <a:xfrm>
          <a:off x="0" y="1900979"/>
          <a:ext cx="8172000" cy="327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251B7-B5AE-4D3B-85B2-4C5378857318}">
      <dsp:nvSpPr>
        <dsp:cNvPr id="0" name=""/>
        <dsp:cNvSpPr/>
      </dsp:nvSpPr>
      <dsp:spPr>
        <a:xfrm>
          <a:off x="408600" y="1709099"/>
          <a:ext cx="5720400" cy="38376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577850">
            <a:lnSpc>
              <a:spcPct val="90000"/>
            </a:lnSpc>
            <a:spcBef>
              <a:spcPct val="0"/>
            </a:spcBef>
            <a:spcAft>
              <a:spcPct val="35000"/>
            </a:spcAft>
            <a:buNone/>
          </a:pPr>
          <a:r>
            <a:rPr lang="nl-NL" sz="1300" kern="1200" dirty="0"/>
            <a:t>De vraag moet beginnen met het gegeven vraagwoord</a:t>
          </a:r>
          <a:endParaRPr lang="en-US" sz="1300" kern="1200" dirty="0"/>
        </a:p>
      </dsp:txBody>
      <dsp:txXfrm>
        <a:off x="427334" y="1727833"/>
        <a:ext cx="5682932" cy="346292"/>
      </dsp:txXfrm>
    </dsp:sp>
    <dsp:sp modelId="{7011F5C4-6BFC-4982-B92A-C52437F5469B}">
      <dsp:nvSpPr>
        <dsp:cNvPr id="0" name=""/>
        <dsp:cNvSpPr/>
      </dsp:nvSpPr>
      <dsp:spPr>
        <a:xfrm>
          <a:off x="0" y="2490660"/>
          <a:ext cx="8172000" cy="327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09ACE5-2509-4D0D-92CE-D1DA4D0B123E}">
      <dsp:nvSpPr>
        <dsp:cNvPr id="0" name=""/>
        <dsp:cNvSpPr/>
      </dsp:nvSpPr>
      <dsp:spPr>
        <a:xfrm>
          <a:off x="408600" y="2298780"/>
          <a:ext cx="5720400" cy="38376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577850">
            <a:lnSpc>
              <a:spcPct val="90000"/>
            </a:lnSpc>
            <a:spcBef>
              <a:spcPct val="0"/>
            </a:spcBef>
            <a:spcAft>
              <a:spcPct val="35000"/>
            </a:spcAft>
            <a:buNone/>
          </a:pPr>
          <a:r>
            <a:rPr lang="en-US" sz="1300" kern="1200" dirty="0" err="1"/>
            <a:t>Schrijf</a:t>
          </a:r>
          <a:r>
            <a:rPr lang="en-US" sz="1300" kern="1200" dirty="0"/>
            <a:t> de </a:t>
          </a:r>
          <a:r>
            <a:rPr lang="en-US" sz="1300" kern="1200" dirty="0" err="1"/>
            <a:t>vragen</a:t>
          </a:r>
          <a:r>
            <a:rPr lang="en-US" sz="1300" kern="1200" dirty="0"/>
            <a:t> op de </a:t>
          </a:r>
          <a:r>
            <a:rPr lang="en-US" sz="1300" kern="1200" dirty="0" err="1"/>
            <a:t>papiertjes</a:t>
          </a:r>
          <a:endParaRPr lang="en-US" sz="1300" kern="1200" dirty="0"/>
        </a:p>
      </dsp:txBody>
      <dsp:txXfrm>
        <a:off x="427334" y="2317514"/>
        <a:ext cx="5682932"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037C0-E0A9-49FA-B8FE-A0491230204A}">
      <dsp:nvSpPr>
        <dsp:cNvPr id="0" name=""/>
        <dsp:cNvSpPr/>
      </dsp:nvSpPr>
      <dsp:spPr>
        <a:xfrm>
          <a:off x="0" y="207179"/>
          <a:ext cx="4014000"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C02F06-E2A4-4B60-94AA-EE4C176DCE8A}">
      <dsp:nvSpPr>
        <dsp:cNvPr id="0" name=""/>
        <dsp:cNvSpPr/>
      </dsp:nvSpPr>
      <dsp:spPr>
        <a:xfrm>
          <a:off x="200700" y="44819"/>
          <a:ext cx="2809800"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204" tIns="0" rIns="106204" bIns="0" numCol="1" spcCol="1270" anchor="ctr" anchorCtr="0">
          <a:noAutofit/>
        </a:bodyPr>
        <a:lstStyle/>
        <a:p>
          <a:pPr marL="0" lvl="0" indent="0" algn="l" defTabSz="488950">
            <a:lnSpc>
              <a:spcPct val="90000"/>
            </a:lnSpc>
            <a:spcBef>
              <a:spcPct val="0"/>
            </a:spcBef>
            <a:spcAft>
              <a:spcPct val="35000"/>
            </a:spcAft>
            <a:buNone/>
          </a:pPr>
          <a:r>
            <a:rPr lang="en-US" sz="1100" kern="1200" dirty="0"/>
            <a:t>Wie</a:t>
          </a:r>
        </a:p>
      </dsp:txBody>
      <dsp:txXfrm>
        <a:off x="216552" y="60671"/>
        <a:ext cx="2778096" cy="293016"/>
      </dsp:txXfrm>
    </dsp:sp>
    <dsp:sp modelId="{2CF2B596-E611-4A56-BDE9-040C30C46D59}">
      <dsp:nvSpPr>
        <dsp:cNvPr id="0" name=""/>
        <dsp:cNvSpPr/>
      </dsp:nvSpPr>
      <dsp:spPr>
        <a:xfrm>
          <a:off x="0" y="706139"/>
          <a:ext cx="4014000"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9DDB08-E1DC-4E68-90E2-3BB24A9ADF9B}">
      <dsp:nvSpPr>
        <dsp:cNvPr id="0" name=""/>
        <dsp:cNvSpPr/>
      </dsp:nvSpPr>
      <dsp:spPr>
        <a:xfrm>
          <a:off x="200700" y="543779"/>
          <a:ext cx="2809800"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204" tIns="0" rIns="106204" bIns="0" numCol="1" spcCol="1270" anchor="ctr" anchorCtr="0">
          <a:noAutofit/>
        </a:bodyPr>
        <a:lstStyle/>
        <a:p>
          <a:pPr marL="0" lvl="0" indent="0" algn="l" defTabSz="488950">
            <a:lnSpc>
              <a:spcPct val="90000"/>
            </a:lnSpc>
            <a:spcBef>
              <a:spcPct val="0"/>
            </a:spcBef>
            <a:spcAft>
              <a:spcPct val="35000"/>
            </a:spcAft>
            <a:buNone/>
          </a:pPr>
          <a:r>
            <a:rPr lang="en-US" sz="1100" kern="1200" dirty="0"/>
            <a:t>Wat</a:t>
          </a:r>
        </a:p>
      </dsp:txBody>
      <dsp:txXfrm>
        <a:off x="216552" y="559631"/>
        <a:ext cx="2778096" cy="293016"/>
      </dsp:txXfrm>
    </dsp:sp>
    <dsp:sp modelId="{4DCE0DC0-7190-4BAD-A6B6-358F0E714A48}">
      <dsp:nvSpPr>
        <dsp:cNvPr id="0" name=""/>
        <dsp:cNvSpPr/>
      </dsp:nvSpPr>
      <dsp:spPr>
        <a:xfrm>
          <a:off x="0" y="1205100"/>
          <a:ext cx="4014000"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B4981E-8159-4E7F-A0FA-1E48A30C13CF}">
      <dsp:nvSpPr>
        <dsp:cNvPr id="0" name=""/>
        <dsp:cNvSpPr/>
      </dsp:nvSpPr>
      <dsp:spPr>
        <a:xfrm>
          <a:off x="200700" y="1042740"/>
          <a:ext cx="2809800"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204" tIns="0" rIns="106204" bIns="0" numCol="1" spcCol="1270" anchor="ctr" anchorCtr="0">
          <a:noAutofit/>
        </a:bodyPr>
        <a:lstStyle/>
        <a:p>
          <a:pPr marL="0" lvl="0" indent="0" algn="l" defTabSz="488950">
            <a:lnSpc>
              <a:spcPct val="90000"/>
            </a:lnSpc>
            <a:spcBef>
              <a:spcPct val="0"/>
            </a:spcBef>
            <a:spcAft>
              <a:spcPct val="35000"/>
            </a:spcAft>
            <a:buNone/>
          </a:pPr>
          <a:r>
            <a:rPr lang="en-US" sz="1100" kern="1200" dirty="0" err="1"/>
            <a:t>Waar</a:t>
          </a:r>
          <a:endParaRPr lang="en-US" sz="1100" kern="1200" dirty="0"/>
        </a:p>
      </dsp:txBody>
      <dsp:txXfrm>
        <a:off x="216552" y="1058592"/>
        <a:ext cx="2778096" cy="293016"/>
      </dsp:txXfrm>
    </dsp:sp>
    <dsp:sp modelId="{79FC0D96-27C9-4750-80EF-6204E82C64CC}">
      <dsp:nvSpPr>
        <dsp:cNvPr id="0" name=""/>
        <dsp:cNvSpPr/>
      </dsp:nvSpPr>
      <dsp:spPr>
        <a:xfrm>
          <a:off x="0" y="1704060"/>
          <a:ext cx="4014000"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36FA12-9947-4CB8-953A-693515E8D252}">
      <dsp:nvSpPr>
        <dsp:cNvPr id="0" name=""/>
        <dsp:cNvSpPr/>
      </dsp:nvSpPr>
      <dsp:spPr>
        <a:xfrm>
          <a:off x="200700" y="1541700"/>
          <a:ext cx="2809800"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204" tIns="0" rIns="106204" bIns="0" numCol="1" spcCol="1270" anchor="ctr" anchorCtr="0">
          <a:noAutofit/>
        </a:bodyPr>
        <a:lstStyle/>
        <a:p>
          <a:pPr marL="0" lvl="0" indent="0" algn="l" defTabSz="488950">
            <a:lnSpc>
              <a:spcPct val="90000"/>
            </a:lnSpc>
            <a:spcBef>
              <a:spcPct val="0"/>
            </a:spcBef>
            <a:spcAft>
              <a:spcPct val="35000"/>
            </a:spcAft>
            <a:buNone/>
          </a:pPr>
          <a:r>
            <a:rPr lang="en-US" sz="1100" kern="1200" dirty="0" err="1"/>
            <a:t>Waarom</a:t>
          </a:r>
          <a:endParaRPr lang="en-US" sz="1100" kern="1200" dirty="0"/>
        </a:p>
      </dsp:txBody>
      <dsp:txXfrm>
        <a:off x="216552" y="1557552"/>
        <a:ext cx="2778096" cy="293016"/>
      </dsp:txXfrm>
    </dsp:sp>
    <dsp:sp modelId="{DA1F1597-8B45-4F0A-A5B5-3C444CFAB130}">
      <dsp:nvSpPr>
        <dsp:cNvPr id="0" name=""/>
        <dsp:cNvSpPr/>
      </dsp:nvSpPr>
      <dsp:spPr>
        <a:xfrm>
          <a:off x="0" y="2203020"/>
          <a:ext cx="4014000"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433D04-C75B-41EB-8BC3-ED5562EFCD2C}">
      <dsp:nvSpPr>
        <dsp:cNvPr id="0" name=""/>
        <dsp:cNvSpPr/>
      </dsp:nvSpPr>
      <dsp:spPr>
        <a:xfrm>
          <a:off x="200700" y="2040660"/>
          <a:ext cx="2809800"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204" tIns="0" rIns="106204" bIns="0" numCol="1" spcCol="1270" anchor="ctr" anchorCtr="0">
          <a:noAutofit/>
        </a:bodyPr>
        <a:lstStyle/>
        <a:p>
          <a:pPr marL="0" lvl="0" indent="0" algn="l" defTabSz="488950">
            <a:lnSpc>
              <a:spcPct val="90000"/>
            </a:lnSpc>
            <a:spcBef>
              <a:spcPct val="0"/>
            </a:spcBef>
            <a:spcAft>
              <a:spcPct val="35000"/>
            </a:spcAft>
            <a:buNone/>
          </a:pPr>
          <a:r>
            <a:rPr lang="en-US" sz="1100" kern="1200" dirty="0" err="1"/>
            <a:t>Wanneer</a:t>
          </a:r>
          <a:endParaRPr lang="en-US" sz="1100" kern="1200" dirty="0"/>
        </a:p>
      </dsp:txBody>
      <dsp:txXfrm>
        <a:off x="216552" y="2056512"/>
        <a:ext cx="2778096" cy="293016"/>
      </dsp:txXfrm>
    </dsp:sp>
    <dsp:sp modelId="{570BCE85-68DB-4415-A403-CD67A91B38C1}">
      <dsp:nvSpPr>
        <dsp:cNvPr id="0" name=""/>
        <dsp:cNvSpPr/>
      </dsp:nvSpPr>
      <dsp:spPr>
        <a:xfrm>
          <a:off x="0" y="2701980"/>
          <a:ext cx="4014000"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335A46-E59A-410B-BE3D-13624F065B5A}">
      <dsp:nvSpPr>
        <dsp:cNvPr id="0" name=""/>
        <dsp:cNvSpPr/>
      </dsp:nvSpPr>
      <dsp:spPr>
        <a:xfrm>
          <a:off x="200700" y="2539620"/>
          <a:ext cx="2809800"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204" tIns="0" rIns="106204" bIns="0" numCol="1" spcCol="1270" anchor="ctr" anchorCtr="0">
          <a:noAutofit/>
        </a:bodyPr>
        <a:lstStyle/>
        <a:p>
          <a:pPr marL="0" lvl="0" indent="0" algn="l" defTabSz="488950">
            <a:lnSpc>
              <a:spcPct val="90000"/>
            </a:lnSpc>
            <a:spcBef>
              <a:spcPct val="0"/>
            </a:spcBef>
            <a:spcAft>
              <a:spcPct val="35000"/>
            </a:spcAft>
            <a:buNone/>
          </a:pPr>
          <a:r>
            <a:rPr lang="en-US" sz="1100" kern="1200" dirty="0"/>
            <a:t>Hoe</a:t>
          </a:r>
        </a:p>
      </dsp:txBody>
      <dsp:txXfrm>
        <a:off x="216552" y="2555472"/>
        <a:ext cx="2778096" cy="293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037C0-E0A9-49FA-B8FE-A0491230204A}">
      <dsp:nvSpPr>
        <dsp:cNvPr id="0" name=""/>
        <dsp:cNvSpPr/>
      </dsp:nvSpPr>
      <dsp:spPr>
        <a:xfrm>
          <a:off x="0" y="196655"/>
          <a:ext cx="3951798"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C02F06-E2A4-4B60-94AA-EE4C176DCE8A}">
      <dsp:nvSpPr>
        <dsp:cNvPr id="0" name=""/>
        <dsp:cNvSpPr/>
      </dsp:nvSpPr>
      <dsp:spPr>
        <a:xfrm>
          <a:off x="197589" y="34302"/>
          <a:ext cx="2766258"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558" tIns="0" rIns="104558" bIns="0" numCol="1" spcCol="1270" anchor="ctr" anchorCtr="0">
          <a:noAutofit/>
        </a:bodyPr>
        <a:lstStyle/>
        <a:p>
          <a:pPr marL="0" lvl="0" indent="0" algn="l" defTabSz="488950">
            <a:lnSpc>
              <a:spcPct val="90000"/>
            </a:lnSpc>
            <a:spcBef>
              <a:spcPct val="0"/>
            </a:spcBef>
            <a:spcAft>
              <a:spcPct val="35000"/>
            </a:spcAft>
            <a:buNone/>
          </a:pPr>
          <a:r>
            <a:rPr lang="nl-NL" sz="1100" b="0" i="0" kern="1200"/>
            <a:t>Vliegtuig</a:t>
          </a:r>
          <a:endParaRPr lang="en-US" sz="1100" kern="1200"/>
        </a:p>
      </dsp:txBody>
      <dsp:txXfrm>
        <a:off x="213441" y="50154"/>
        <a:ext cx="2734554" cy="293016"/>
      </dsp:txXfrm>
    </dsp:sp>
    <dsp:sp modelId="{2CF2B596-E611-4A56-BDE9-040C30C46D59}">
      <dsp:nvSpPr>
        <dsp:cNvPr id="0" name=""/>
        <dsp:cNvSpPr/>
      </dsp:nvSpPr>
      <dsp:spPr>
        <a:xfrm>
          <a:off x="0" y="695622"/>
          <a:ext cx="3951798"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9DDB08-E1DC-4E68-90E2-3BB24A9ADF9B}">
      <dsp:nvSpPr>
        <dsp:cNvPr id="0" name=""/>
        <dsp:cNvSpPr/>
      </dsp:nvSpPr>
      <dsp:spPr>
        <a:xfrm>
          <a:off x="197589" y="533262"/>
          <a:ext cx="2766258"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558" tIns="0" rIns="104558" bIns="0" numCol="1" spcCol="1270" anchor="ctr" anchorCtr="0">
          <a:noAutofit/>
        </a:bodyPr>
        <a:lstStyle/>
        <a:p>
          <a:pPr marL="0" lvl="0" indent="0" algn="l" defTabSz="488950">
            <a:lnSpc>
              <a:spcPct val="90000"/>
            </a:lnSpc>
            <a:spcBef>
              <a:spcPct val="0"/>
            </a:spcBef>
            <a:spcAft>
              <a:spcPct val="35000"/>
            </a:spcAft>
            <a:buNone/>
          </a:pPr>
          <a:r>
            <a:rPr lang="nl-NL" sz="1100" b="0" i="0" kern="1200"/>
            <a:t>Oma</a:t>
          </a:r>
          <a:endParaRPr lang="en-US" sz="1100" kern="1200"/>
        </a:p>
      </dsp:txBody>
      <dsp:txXfrm>
        <a:off x="213441" y="549114"/>
        <a:ext cx="2734554" cy="293016"/>
      </dsp:txXfrm>
    </dsp:sp>
    <dsp:sp modelId="{4DCE0DC0-7190-4BAD-A6B6-358F0E714A48}">
      <dsp:nvSpPr>
        <dsp:cNvPr id="0" name=""/>
        <dsp:cNvSpPr/>
      </dsp:nvSpPr>
      <dsp:spPr>
        <a:xfrm>
          <a:off x="0" y="1194582"/>
          <a:ext cx="3951798"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B4981E-8159-4E7F-A0FA-1E48A30C13CF}">
      <dsp:nvSpPr>
        <dsp:cNvPr id="0" name=""/>
        <dsp:cNvSpPr/>
      </dsp:nvSpPr>
      <dsp:spPr>
        <a:xfrm>
          <a:off x="197589" y="1032222"/>
          <a:ext cx="2766258"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558" tIns="0" rIns="104558" bIns="0" numCol="1" spcCol="1270" anchor="ctr" anchorCtr="0">
          <a:noAutofit/>
        </a:bodyPr>
        <a:lstStyle/>
        <a:p>
          <a:pPr marL="0" lvl="0" indent="0" algn="l" defTabSz="488950">
            <a:lnSpc>
              <a:spcPct val="90000"/>
            </a:lnSpc>
            <a:spcBef>
              <a:spcPct val="0"/>
            </a:spcBef>
            <a:spcAft>
              <a:spcPct val="35000"/>
            </a:spcAft>
            <a:buNone/>
          </a:pPr>
          <a:r>
            <a:rPr lang="nl-NL" sz="1100" b="0" i="0" kern="1200"/>
            <a:t>Koffiezetapparaat</a:t>
          </a:r>
          <a:endParaRPr lang="en-US" sz="1100" kern="1200"/>
        </a:p>
      </dsp:txBody>
      <dsp:txXfrm>
        <a:off x="213441" y="1048074"/>
        <a:ext cx="2734554" cy="293016"/>
      </dsp:txXfrm>
    </dsp:sp>
    <dsp:sp modelId="{79FC0D96-27C9-4750-80EF-6204E82C64CC}">
      <dsp:nvSpPr>
        <dsp:cNvPr id="0" name=""/>
        <dsp:cNvSpPr/>
      </dsp:nvSpPr>
      <dsp:spPr>
        <a:xfrm>
          <a:off x="0" y="1693542"/>
          <a:ext cx="3951798"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36FA12-9947-4CB8-953A-693515E8D252}">
      <dsp:nvSpPr>
        <dsp:cNvPr id="0" name=""/>
        <dsp:cNvSpPr/>
      </dsp:nvSpPr>
      <dsp:spPr>
        <a:xfrm>
          <a:off x="197589" y="1531182"/>
          <a:ext cx="2766258"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558" tIns="0" rIns="104558" bIns="0" numCol="1" spcCol="1270" anchor="ctr" anchorCtr="0">
          <a:noAutofit/>
        </a:bodyPr>
        <a:lstStyle/>
        <a:p>
          <a:pPr marL="0" lvl="0" indent="0" algn="l" defTabSz="488950">
            <a:lnSpc>
              <a:spcPct val="90000"/>
            </a:lnSpc>
            <a:spcBef>
              <a:spcPct val="0"/>
            </a:spcBef>
            <a:spcAft>
              <a:spcPct val="35000"/>
            </a:spcAft>
            <a:buNone/>
          </a:pPr>
          <a:r>
            <a:rPr lang="nl-NL" sz="1100" b="0" i="0" kern="1200"/>
            <a:t>België</a:t>
          </a:r>
          <a:endParaRPr lang="en-US" sz="1100" kern="1200"/>
        </a:p>
      </dsp:txBody>
      <dsp:txXfrm>
        <a:off x="213441" y="1547034"/>
        <a:ext cx="2734554" cy="293016"/>
      </dsp:txXfrm>
    </dsp:sp>
    <dsp:sp modelId="{DA1F1597-8B45-4F0A-A5B5-3C444CFAB130}">
      <dsp:nvSpPr>
        <dsp:cNvPr id="0" name=""/>
        <dsp:cNvSpPr/>
      </dsp:nvSpPr>
      <dsp:spPr>
        <a:xfrm>
          <a:off x="0" y="2192502"/>
          <a:ext cx="3951798"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433D04-C75B-41EB-8BC3-ED5562EFCD2C}">
      <dsp:nvSpPr>
        <dsp:cNvPr id="0" name=""/>
        <dsp:cNvSpPr/>
      </dsp:nvSpPr>
      <dsp:spPr>
        <a:xfrm>
          <a:off x="197589" y="2030142"/>
          <a:ext cx="2766258"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558" tIns="0" rIns="104558" bIns="0" numCol="1" spcCol="1270" anchor="ctr" anchorCtr="0">
          <a:noAutofit/>
        </a:bodyPr>
        <a:lstStyle/>
        <a:p>
          <a:pPr marL="0" lvl="0" indent="0" algn="l" defTabSz="488950">
            <a:lnSpc>
              <a:spcPct val="90000"/>
            </a:lnSpc>
            <a:spcBef>
              <a:spcPct val="0"/>
            </a:spcBef>
            <a:spcAft>
              <a:spcPct val="35000"/>
            </a:spcAft>
            <a:buNone/>
          </a:pPr>
          <a:r>
            <a:rPr lang="nl-NL" sz="1100" b="0" i="0" kern="1200"/>
            <a:t>Zomer</a:t>
          </a:r>
          <a:endParaRPr lang="en-US" sz="1100" kern="1200"/>
        </a:p>
      </dsp:txBody>
      <dsp:txXfrm>
        <a:off x="213441" y="2045994"/>
        <a:ext cx="2734554" cy="293016"/>
      </dsp:txXfrm>
    </dsp:sp>
    <dsp:sp modelId="{570BCE85-68DB-4415-A403-CD67A91B38C1}">
      <dsp:nvSpPr>
        <dsp:cNvPr id="0" name=""/>
        <dsp:cNvSpPr/>
      </dsp:nvSpPr>
      <dsp:spPr>
        <a:xfrm>
          <a:off x="0" y="2691462"/>
          <a:ext cx="3951798"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335A46-E59A-410B-BE3D-13624F065B5A}">
      <dsp:nvSpPr>
        <dsp:cNvPr id="0" name=""/>
        <dsp:cNvSpPr/>
      </dsp:nvSpPr>
      <dsp:spPr>
        <a:xfrm>
          <a:off x="197589" y="2529102"/>
          <a:ext cx="2766258" cy="32472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558" tIns="0" rIns="104558" bIns="0" numCol="1" spcCol="1270" anchor="ctr" anchorCtr="0">
          <a:noAutofit/>
        </a:bodyPr>
        <a:lstStyle/>
        <a:p>
          <a:pPr marL="0" lvl="0" indent="0" algn="l" defTabSz="488950">
            <a:lnSpc>
              <a:spcPct val="90000"/>
            </a:lnSpc>
            <a:spcBef>
              <a:spcPct val="0"/>
            </a:spcBef>
            <a:spcAft>
              <a:spcPct val="35000"/>
            </a:spcAft>
            <a:buNone/>
          </a:pPr>
          <a:r>
            <a:rPr lang="nl-NL" sz="1100" b="0" i="0" kern="1200"/>
            <a:t>Het is al laat</a:t>
          </a:r>
          <a:endParaRPr lang="en-US" sz="1100" kern="1200" dirty="0"/>
        </a:p>
      </dsp:txBody>
      <dsp:txXfrm>
        <a:off x="213441" y="2544954"/>
        <a:ext cx="2734554"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po.nl/start/serie/wie-denk-je-wel-dat-je-bent/seizoen-3/nerds-vs-echt-geen-nerds/afspel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Deze week gaan we meer leren over hoe je onderzoek kunt doen. We gaan daarbij eerst een filmpje van een uitgevoerd onderzoek bekijken en daar vragen over beantwoorden. Vervolgens mogen jullie zelf vragen gaan stellen.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a:t>
            </a:fld>
            <a:endParaRPr lang="en-GB"/>
          </a:p>
        </p:txBody>
      </p:sp>
    </p:spTree>
    <p:extLst>
      <p:ext uri="{BB962C8B-B14F-4D97-AF65-F5344CB8AC3E}">
        <p14:creationId xmlns:p14="http://schemas.microsoft.com/office/powerpoint/2010/main" val="181246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Bekijken van een filmpje van een uitgevoerd onderzoek dat het verschil tussen nerds en niet-nerds wilde onderzoeken. Leg eerst uit wat een nerd is zoals hieronder beschreven in de handleiding. Dan wordt het filmpje bekeken en daarna worden er vragen gesteld over de manier waarop onderzoek wordt uitgevoerd in het filmpje.</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Neem waar: kijken naar wat er in het filmpje gebeurt.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We gaan een uitgevoerd onderzoek bekijken, waarbij het verschil tussen nerds en niet-nerds wordt onderzocht. </a:t>
            </a:r>
          </a:p>
          <a:p>
            <a:pPr marL="54610" algn="l">
              <a:spcBef>
                <a:spcPts val="450"/>
              </a:spcBef>
            </a:pPr>
            <a:endParaRPr lang="nl-NL" sz="1800" dirty="0">
              <a:effectLst/>
              <a:latin typeface="Museo Sans 100" panose="02000000000000000000" pitchFamily="50" charset="0"/>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nerd is iemand die </a:t>
            </a:r>
            <a:r>
              <a:rPr lang="nl-NL" sz="1800" b="0" i="0" dirty="0">
                <a:effectLst/>
                <a:latin typeface="Museo Sans 100" panose="02000000000000000000" pitchFamily="50" charset="0"/>
                <a:ea typeface="Arial MT"/>
                <a:cs typeface="Arial MT"/>
              </a:rPr>
              <a:t>nieuwsgierig</a:t>
            </a:r>
            <a:r>
              <a:rPr lang="nl-NL" sz="1800" dirty="0">
                <a:effectLst/>
                <a:latin typeface="Museo Sans 100" panose="02000000000000000000" pitchFamily="50" charset="0"/>
                <a:ea typeface="Arial MT"/>
                <a:cs typeface="Arial MT"/>
              </a:rPr>
              <a:t> is en veel weet over een onderwerp, zoals wetenschap, games of technologie. Nerds bedenken </a:t>
            </a:r>
            <a:r>
              <a:rPr lang="nl-NL" sz="1800" b="0" i="0" dirty="0">
                <a:effectLst/>
                <a:latin typeface="Museo Sans 100" panose="02000000000000000000" pitchFamily="50" charset="0"/>
                <a:ea typeface="Arial MT"/>
                <a:cs typeface="Arial MT"/>
              </a:rPr>
              <a:t>slimme oplossingen, leren </a:t>
            </a:r>
            <a:r>
              <a:rPr lang="nl-NL" sz="1800" dirty="0">
                <a:effectLst/>
                <a:latin typeface="Museo Sans 100" panose="02000000000000000000" pitchFamily="50" charset="0"/>
                <a:ea typeface="Arial MT"/>
                <a:cs typeface="Arial MT"/>
              </a:rPr>
              <a:t>graag nieuwe dingen en kunnen de wereld beter maken met hun </a:t>
            </a:r>
            <a:r>
              <a:rPr lang="nl-NL" sz="1800" b="0" i="0" dirty="0">
                <a:effectLst/>
                <a:latin typeface="Museo Sans 100" panose="02000000000000000000" pitchFamily="50" charset="0"/>
                <a:ea typeface="Arial MT"/>
                <a:cs typeface="Arial MT"/>
              </a:rPr>
              <a:t>kennis</a:t>
            </a:r>
            <a:r>
              <a:rPr lang="nl-NL" sz="1800" dirty="0">
                <a:effectLst/>
                <a:latin typeface="Museo Sans 100" panose="02000000000000000000" pitchFamily="50" charset="0"/>
                <a:ea typeface="Arial MT"/>
                <a:cs typeface="Arial MT"/>
              </a:rPr>
              <a:t>. Nerds doen met hun passie en slimme ideeën echt iets bijzonders</a:t>
            </a:r>
            <a:r>
              <a:rPr lang="nl-NL" sz="1800" dirty="0">
                <a:effectLst/>
                <a:latin typeface="Arial MT"/>
                <a:ea typeface="Arial MT"/>
                <a:cs typeface="Arial MT"/>
              </a:rPr>
              <a:t>.</a:t>
            </a:r>
          </a:p>
          <a:p>
            <a:pPr marL="54610" algn="l">
              <a:spcBef>
                <a:spcPts val="450"/>
              </a:spcBef>
            </a:pPr>
            <a:endParaRPr lang="nl-NL" sz="1800" dirty="0">
              <a:effectLst/>
              <a:latin typeface="Museo Sans 100" panose="02000000000000000000" pitchFamily="50" charset="0"/>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niet-nerd zijn mensen die niet zo veel bezig zijn met computers, games of technologie, maar wel andere dingen leuk vinden. Ze kunnen vaak goed samenwerken, hebben veel fantasie, of weten veel over dieren, mode of hoe je een feestje organiseert. Net als nerds hebben niet-nerds hun eigen talenten en interesses. De wereld is juist leuk omdat iedereen anders is.</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3</a:t>
            </a:fld>
            <a:endParaRPr lang="en-GB"/>
          </a:p>
        </p:txBody>
      </p:sp>
    </p:spTree>
    <p:extLst>
      <p:ext uri="{BB962C8B-B14F-4D97-AF65-F5344CB8AC3E}">
        <p14:creationId xmlns:p14="http://schemas.microsoft.com/office/powerpoint/2010/main" val="328378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Speel de aflevering van ‘Wie denk je wel dat je bent’ via NPO start af alléén tussen 14.45 en 16.45. Dit kan gedaan worden door op de afbeelding in de PowerPoint te klikken. Als dit niet werkt, is dit de link naar de aflevering: </a:t>
            </a:r>
            <a:endParaRPr lang="nl-NL" sz="1800" dirty="0">
              <a:effectLst/>
              <a:latin typeface="Arial MT"/>
              <a:ea typeface="Arial MT"/>
              <a:cs typeface="Arial MT"/>
            </a:endParaRPr>
          </a:p>
          <a:p>
            <a:pPr marL="54610" algn="l">
              <a:spcBef>
                <a:spcPts val="450"/>
              </a:spcBef>
            </a:pPr>
            <a:r>
              <a:rPr lang="nl-NL" sz="1800" u="sng" dirty="0">
                <a:solidFill>
                  <a:srgbClr val="0000FF"/>
                </a:solidFill>
                <a:effectLst/>
                <a:latin typeface="Museo Sans 100" panose="02000000000000000000" pitchFamily="50" charset="0"/>
                <a:ea typeface="Arial MT"/>
                <a:cs typeface="Arial MT"/>
                <a:hlinkClick r:id="rId3"/>
              </a:rPr>
              <a:t>https://npo.nl/start/serie/wie-denk-je-wel-dat-je-bent/seizoen-3/nerds-vs-echt-geen-nerds/afspelen</a:t>
            </a: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endParaRPr lang="nl-NL" sz="1800"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b="1"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We gaan het filmpje nu bekijken. Let goed op </a:t>
            </a:r>
            <a:r>
              <a:rPr lang="nl-NL" sz="1800" b="1" i="1" dirty="0">
                <a:effectLst/>
                <a:latin typeface="Museo Sans 100" panose="02000000000000000000" pitchFamily="50" charset="0"/>
                <a:ea typeface="Arial MT"/>
                <a:cs typeface="Arial MT"/>
              </a:rPr>
              <a:t>hoe</a:t>
            </a:r>
            <a:r>
              <a:rPr lang="nl-NL" sz="1800" dirty="0">
                <a:effectLst/>
                <a:latin typeface="Museo Sans 100" panose="02000000000000000000" pitchFamily="50" charset="0"/>
                <a:ea typeface="Arial MT"/>
                <a:cs typeface="Arial MT"/>
              </a:rPr>
              <a:t> het onderzoek wordt uitgevoerd en </a:t>
            </a:r>
            <a:r>
              <a:rPr lang="nl-NL" sz="1800" b="1" i="1" dirty="0">
                <a:effectLst/>
                <a:latin typeface="Museo Sans 100" panose="02000000000000000000" pitchFamily="50" charset="0"/>
                <a:ea typeface="Arial MT"/>
                <a:cs typeface="Arial MT"/>
              </a:rPr>
              <a:t>wat</a:t>
            </a:r>
            <a:r>
              <a:rPr lang="nl-NL" sz="1800" dirty="0">
                <a:effectLst/>
                <a:latin typeface="Museo Sans 100" panose="02000000000000000000" pitchFamily="50" charset="0"/>
                <a:ea typeface="Arial MT"/>
                <a:cs typeface="Arial MT"/>
              </a:rPr>
              <a:t> er over </a:t>
            </a:r>
            <a:r>
              <a:rPr lang="nl-NL" sz="1800" b="1" i="1" dirty="0">
                <a:effectLst/>
                <a:latin typeface="Museo Sans 100" panose="02000000000000000000" pitchFamily="50" charset="0"/>
                <a:ea typeface="Arial MT"/>
                <a:cs typeface="Arial MT"/>
              </a:rPr>
              <a:t>wie</a:t>
            </a:r>
            <a:r>
              <a:rPr lang="nl-NL" sz="1800" dirty="0">
                <a:effectLst/>
                <a:latin typeface="Museo Sans 100" panose="02000000000000000000" pitchFamily="50" charset="0"/>
                <a:ea typeface="Arial MT"/>
                <a:cs typeface="Arial MT"/>
              </a:rPr>
              <a:t> onderzocht wordt. </a:t>
            </a:r>
            <a:endParaRPr lang="nl-NL" sz="1800" dirty="0">
              <a:effectLst/>
              <a:latin typeface="Arial MT"/>
              <a:ea typeface="Arial MT"/>
              <a:cs typeface="Arial MT"/>
            </a:endParaRPr>
          </a:p>
          <a:p>
            <a:pPr marL="54610" algn="l">
              <a:spcBef>
                <a:spcPts val="450"/>
              </a:spcBef>
            </a:pPr>
            <a:r>
              <a:rPr lang="nl-NL" sz="1800" i="1" dirty="0">
                <a:effectLst/>
                <a:latin typeface="Museo Sans 100" panose="02000000000000000000" pitchFamily="50" charset="0"/>
                <a:ea typeface="Arial MT"/>
                <a:cs typeface="Arial MT"/>
              </a:rPr>
              <a:t>Start de video van 14.45 tot 16.45</a:t>
            </a:r>
            <a:endParaRPr lang="nl-NL"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a:t>
            </a:fld>
            <a:endParaRPr lang="en-GB"/>
          </a:p>
        </p:txBody>
      </p:sp>
    </p:spTree>
    <p:extLst>
      <p:ext uri="{BB962C8B-B14F-4D97-AF65-F5344CB8AC3E}">
        <p14:creationId xmlns:p14="http://schemas.microsoft.com/office/powerpoint/2010/main" val="74509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i="1" dirty="0">
                <a:solidFill>
                  <a:srgbClr val="000000"/>
                </a:solidFill>
                <a:effectLst/>
                <a:latin typeface="Museo Sans 100" panose="02000000000000000000" pitchFamily="50" charset="0"/>
                <a:ea typeface="Arial MT"/>
                <a:cs typeface="Arial MT"/>
              </a:rPr>
              <a:t>Eindig de video op 16.45</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Vraag de leerlingen: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i="1" dirty="0">
                <a:solidFill>
                  <a:srgbClr val="000000"/>
                </a:solidFill>
                <a:effectLst/>
                <a:latin typeface="Museo Sans 100" panose="02000000000000000000" pitchFamily="50" charset="0"/>
                <a:ea typeface="Arial MT"/>
                <a:cs typeface="Arial MT"/>
              </a:rPr>
              <a:t>Wie</a:t>
            </a:r>
            <a:r>
              <a:rPr lang="nl-NL" sz="1800" dirty="0">
                <a:solidFill>
                  <a:srgbClr val="000000"/>
                </a:solidFill>
                <a:effectLst/>
                <a:latin typeface="Museo Sans 100" panose="02000000000000000000" pitchFamily="50" charset="0"/>
                <a:ea typeface="Arial MT"/>
                <a:cs typeface="Arial MT"/>
              </a:rPr>
              <a:t> wilden ze onderzoeken? </a:t>
            </a:r>
            <a:r>
              <a:rPr lang="nl-NL" sz="1800" i="1" dirty="0">
                <a:solidFill>
                  <a:srgbClr val="000000"/>
                </a:solidFill>
                <a:effectLst/>
                <a:latin typeface="Museo Sans 100" panose="02000000000000000000" pitchFamily="50" charset="0"/>
                <a:ea typeface="Arial MT"/>
                <a:cs typeface="Arial MT"/>
              </a:rPr>
              <a:t>Geef de leerlingen de kans om met een antwoord te komen</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Antwoord: Twee verschillende groepen werden vergeleken: nerds en niet-nerds</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endParaRPr lang="nl-NL" sz="1800" i="1" dirty="0">
              <a:solidFill>
                <a:srgbClr val="000000"/>
              </a:solidFill>
              <a:effectLst/>
              <a:latin typeface="Museo Sans 100" panose="02000000000000000000" pitchFamily="50" charset="0"/>
              <a:ea typeface="Arial MT"/>
              <a:cs typeface="Arial MT"/>
            </a:endParaRPr>
          </a:p>
          <a:p>
            <a:pPr marL="342900" lvl="0" indent="-342900">
              <a:spcBef>
                <a:spcPts val="450"/>
              </a:spcBef>
              <a:buFont typeface="Courier New" panose="02070309020205020404" pitchFamily="49" charset="0"/>
              <a:buChar char="o"/>
            </a:pPr>
            <a:r>
              <a:rPr lang="nl-NL" sz="1800" i="1" dirty="0">
                <a:solidFill>
                  <a:srgbClr val="000000"/>
                </a:solidFill>
                <a:effectLst/>
                <a:latin typeface="Museo Sans 100" panose="02000000000000000000" pitchFamily="50" charset="0"/>
                <a:ea typeface="Arial MT"/>
                <a:cs typeface="Arial MT"/>
              </a:rPr>
              <a:t>Wat</a:t>
            </a:r>
            <a:r>
              <a:rPr lang="nl-NL" sz="1800" dirty="0">
                <a:solidFill>
                  <a:srgbClr val="000000"/>
                </a:solidFill>
                <a:effectLst/>
                <a:latin typeface="Museo Sans 100" panose="02000000000000000000" pitchFamily="50" charset="0"/>
                <a:ea typeface="Arial MT"/>
                <a:cs typeface="Arial MT"/>
              </a:rPr>
              <a:t> wilden ze onderzoeken? </a:t>
            </a:r>
            <a:r>
              <a:rPr lang="nl-NL" sz="1800" i="1" dirty="0">
                <a:solidFill>
                  <a:srgbClr val="000000"/>
                </a:solidFill>
                <a:effectLst/>
                <a:latin typeface="Museo Sans 100" panose="02000000000000000000" pitchFamily="50" charset="0"/>
                <a:ea typeface="Arial MT"/>
                <a:cs typeface="Arial MT"/>
              </a:rPr>
              <a:t> Geef de leerlingen de kans om met een antwoord te komen</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Antwoord: Of nerds minder snel om hulp vragen dan niet-nerds</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endParaRPr lang="nl-NL" sz="1800" dirty="0">
              <a:solidFill>
                <a:srgbClr val="000000"/>
              </a:solidFill>
              <a:effectLst/>
              <a:latin typeface="Museo Sans 100" panose="02000000000000000000" pitchFamily="50" charset="0"/>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Hoe wilden ze dat onderzoeken? </a:t>
            </a:r>
            <a:r>
              <a:rPr lang="nl-NL" sz="1800" i="1" dirty="0">
                <a:solidFill>
                  <a:srgbClr val="000000"/>
                </a:solidFill>
                <a:effectLst/>
                <a:latin typeface="Museo Sans 100" panose="02000000000000000000" pitchFamily="50" charset="0"/>
                <a:ea typeface="Arial MT"/>
                <a:cs typeface="Arial MT"/>
              </a:rPr>
              <a:t>Geef de leerlingen de kans om met een antwoord te komen</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Antwoord: Door de afstand te meten die mensen liepen, hoe verder iemand loopt, hoe minder snel deze om hulp heeft gevraagd.</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endParaRPr lang="nl-NL" sz="1800" dirty="0">
              <a:solidFill>
                <a:srgbClr val="000000"/>
              </a:solidFill>
              <a:effectLst/>
              <a:latin typeface="Museo Sans 100" panose="02000000000000000000" pitchFamily="50" charset="0"/>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Waarom wilden ze dat onderzoeken?</a:t>
            </a:r>
            <a:r>
              <a:rPr lang="nl-NL" sz="1800" i="1" dirty="0">
                <a:solidFill>
                  <a:srgbClr val="000000"/>
                </a:solidFill>
                <a:effectLst/>
                <a:latin typeface="Museo Sans 100" panose="02000000000000000000" pitchFamily="50" charset="0"/>
                <a:ea typeface="Arial MT"/>
                <a:cs typeface="Arial MT"/>
              </a:rPr>
              <a:t> Geef de leerlingen de kans om met een antwoord te komen</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Antwoord: Om te kijken of nerds onafhankelijker of zelfstandiger zijn dan niet-nerds.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Let op! </a:t>
            </a:r>
            <a:r>
              <a:rPr lang="nl-NL" sz="1800" dirty="0">
                <a:solidFill>
                  <a:srgbClr val="000000"/>
                </a:solidFill>
                <a:effectLst/>
                <a:latin typeface="Museo Sans 100" panose="02000000000000000000" pitchFamily="50" charset="0"/>
                <a:ea typeface="Arial MT"/>
                <a:cs typeface="Arial MT"/>
              </a:rPr>
              <a:t>Het verschil tussen ‘wat’ en ‘waarom’ is dat je bij </a:t>
            </a:r>
            <a:r>
              <a:rPr lang="nl-NL" sz="1800" i="1" dirty="0">
                <a:solidFill>
                  <a:srgbClr val="000000"/>
                </a:solidFill>
                <a:effectLst/>
                <a:latin typeface="Museo Sans 100" panose="02000000000000000000" pitchFamily="50" charset="0"/>
                <a:ea typeface="Arial MT"/>
                <a:cs typeface="Arial MT"/>
              </a:rPr>
              <a:t>wat</a:t>
            </a:r>
            <a:r>
              <a:rPr lang="nl-NL" sz="1800" dirty="0">
                <a:solidFill>
                  <a:srgbClr val="000000"/>
                </a:solidFill>
                <a:effectLst/>
                <a:latin typeface="Museo Sans 100" panose="02000000000000000000" pitchFamily="50" charset="0"/>
                <a:ea typeface="Arial MT"/>
                <a:cs typeface="Arial MT"/>
              </a:rPr>
              <a:t> kijkt naar wat er in het onderzoek wordt onderzocht, </a:t>
            </a:r>
            <a:r>
              <a:rPr lang="nl-NL" sz="1800" i="1" dirty="0">
                <a:solidFill>
                  <a:srgbClr val="000000"/>
                </a:solidFill>
                <a:effectLst/>
                <a:latin typeface="Museo Sans 100" panose="02000000000000000000" pitchFamily="50" charset="0"/>
                <a:ea typeface="Arial MT"/>
                <a:cs typeface="Arial MT"/>
              </a:rPr>
              <a:t>waarom</a:t>
            </a:r>
            <a:r>
              <a:rPr lang="nl-NL" sz="1800" dirty="0">
                <a:solidFill>
                  <a:srgbClr val="000000"/>
                </a:solidFill>
                <a:effectLst/>
                <a:latin typeface="Museo Sans 100" panose="02000000000000000000" pitchFamily="50" charset="0"/>
                <a:ea typeface="Arial MT"/>
                <a:cs typeface="Arial MT"/>
              </a:rPr>
              <a:t> zegt iets over de implicaties van de resultaten van het onderzoek, dus wat de resultaten zeggen over de onderzochte groepen.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5</a:t>
            </a:fld>
            <a:endParaRPr lang="en-GB"/>
          </a:p>
        </p:txBody>
      </p:sp>
    </p:spTree>
    <p:extLst>
      <p:ext uri="{BB962C8B-B14F-4D97-AF65-F5344CB8AC3E}">
        <p14:creationId xmlns:p14="http://schemas.microsoft.com/office/powerpoint/2010/main" val="170202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003CF-4276-DB08-F183-89739F14A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04452-7A55-BE25-7894-7E6AAD8AC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65FFB-AF5B-F167-D33F-591CAD982EF1}"/>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Maak de vraag. De leerlingen moeten in groepjes van 2 of 4 vragen gaan bedenken op de gegeven antwoorden. De vragen moeten steeds met een vraagwoord beginnen die aan de linkerkant staan. De vragen moeten steeds één van de gegeven antwoorden aan de rechterkant als uitkomst hebben. Laat leerlingen zoveel mogelijk verschillende combinaties maken. De leerlingen schrijven de bedachte vragen op post-its of andersoortig papier.</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Onderzoeksvaardigheden</a:t>
            </a:r>
            <a:r>
              <a:rPr lang="nl-NL" sz="1800" b="1" dirty="0">
                <a:effectLst/>
                <a:latin typeface="Museo Sans 100" panose="02000000000000000000" pitchFamily="50" charset="0"/>
                <a:ea typeface="Arial MT"/>
                <a:cs typeface="Arial MT"/>
              </a:rPr>
              <a:t>:</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Trek in twijfel: evalueren van hun strategie om vragen te stellen en te beantwoorden.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Deel ideeën: samenwerken om zo tot meer en betere ideeën voor vragen te komen.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Wees nieuwsgierig: zo veel mogelijk verschillende mogelijkheden en combinaties leren ontdekken.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vaardigheden de leerlingen werken.</a:t>
            </a:r>
            <a:endParaRPr lang="nl-NL" sz="1800" dirty="0">
              <a:effectLst/>
              <a:latin typeface="Arial MT"/>
              <a:ea typeface="Arial MT"/>
              <a:cs typeface="Arial MT"/>
            </a:endParaRPr>
          </a:p>
          <a:p>
            <a:pPr marL="54610" algn="l">
              <a:spcBef>
                <a:spcPts val="450"/>
              </a:spcBef>
            </a:pPr>
            <a:endParaRPr lang="nl-NL" sz="1800"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a:t>
            </a:r>
            <a:endParaRPr lang="nl-NL" sz="1800" b="1"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We gaan vragen bedenken voor antwoorden die al gegeven zijn. Maak groepjes van twee of vier. Bedenk zo veel mogelijk vragen voor de antwoorden die staan op de volgende slide. De vragen moeten beginnen met een vraagwoord en één van de gegeven antwoorden als antwoord hebben. Maak zo veel mogelijk vragen voor zo veel mogelijk verschillende antwoorden. Werk samen en schrijf de vragen op de papiertjes. </a:t>
            </a:r>
            <a:endParaRPr lang="nl-NL" sz="1800" dirty="0">
              <a:effectLst/>
              <a:latin typeface="Arial MT"/>
              <a:ea typeface="Arial MT"/>
              <a:cs typeface="Arial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a:extLst>
              <a:ext uri="{FF2B5EF4-FFF2-40B4-BE49-F238E27FC236}">
                <a16:creationId xmlns:a16="http://schemas.microsoft.com/office/drawing/2014/main" id="{EB4449AA-F8CA-B82E-D688-F49389F208CF}"/>
              </a:ext>
            </a:extLst>
          </p:cNvPr>
          <p:cNvSpPr>
            <a:spLocks noGrp="1"/>
          </p:cNvSpPr>
          <p:nvPr>
            <p:ph type="sldNum" sz="quarter" idx="5"/>
          </p:nvPr>
        </p:nvSpPr>
        <p:spPr/>
        <p:txBody>
          <a:bodyPr/>
          <a:lstStyle/>
          <a:p>
            <a:fld id="{482BB00A-71ED-40C6-A1CF-164C43AE5CE4}" type="slidenum">
              <a:rPr lang="en-GB" smtClean="0"/>
              <a:pPr/>
              <a:t>6</a:t>
            </a:fld>
            <a:endParaRPr lang="en-GB"/>
          </a:p>
        </p:txBody>
      </p:sp>
    </p:spTree>
    <p:extLst>
      <p:ext uri="{BB962C8B-B14F-4D97-AF65-F5344CB8AC3E}">
        <p14:creationId xmlns:p14="http://schemas.microsoft.com/office/powerpoint/2010/main" val="345863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i="1" dirty="0">
                <a:effectLst/>
                <a:latin typeface="Museo Sans 100" panose="02000000000000000000" pitchFamily="50" charset="0"/>
                <a:ea typeface="Arial MT"/>
                <a:cs typeface="Arial MT"/>
              </a:rPr>
              <a:t>Mochten de leerlingen niet begrijpen wat de bedoeling is, hier enkele voorbeelden om ze op weg te helpen: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Waar stop je koffiebonen in? Antwoord: koffiezetapparaat</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Waar ligt Brussel? In België</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Wat brengt je van het ene naar het andere land? Antwoord: vliegtuig</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Wat is de naam van de moeder van je vader? Oma</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Wat is het warmste seizoen? Zomer</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Waarom ben je moe? Antwoord: het is al laat</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Hoe heet het land onder Nederland? België</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Hoe kan je de lucht in? Met een vliegtuig</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Wanneer moet je naar bed? Als het al laat is</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Wanneer trek je een korte broek aan? In de zomer</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tabLst>
                <a:tab pos="457200" algn="l"/>
              </a:tabLst>
            </a:pPr>
            <a:r>
              <a:rPr lang="nl-NL" sz="1800" dirty="0">
                <a:effectLst/>
                <a:latin typeface="Museo Sans 100" panose="02000000000000000000" pitchFamily="50" charset="0"/>
                <a:ea typeface="Arial MT"/>
                <a:cs typeface="Arial MT"/>
              </a:rPr>
              <a:t>Wie is de moeder van je moeder? Oma</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Laat de leerlingen zo veel mogelijk verschillende vragen opschrijven met verschillende vraagwoorden en antwoorden.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7</a:t>
            </a:fld>
            <a:endParaRPr lang="en-GB"/>
          </a:p>
        </p:txBody>
      </p:sp>
    </p:spTree>
    <p:extLst>
      <p:ext uri="{BB962C8B-B14F-4D97-AF65-F5344CB8AC3E}">
        <p14:creationId xmlns:p14="http://schemas.microsoft.com/office/powerpoint/2010/main" val="145381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Vraag de leerlingen: </a:t>
            </a:r>
            <a:endParaRPr lang="nl-NL" sz="1800" b="1"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i="1" dirty="0">
                <a:effectLst/>
                <a:latin typeface="Museo Sans 100" panose="02000000000000000000" pitchFamily="50" charset="0"/>
                <a:ea typeface="Arial MT"/>
                <a:cs typeface="Arial MT"/>
              </a:rPr>
              <a:t>Wat</a:t>
            </a:r>
            <a:r>
              <a:rPr lang="nl-NL" sz="1800" dirty="0">
                <a:effectLst/>
                <a:latin typeface="Museo Sans 100" panose="02000000000000000000" pitchFamily="50" charset="0"/>
                <a:ea typeface="Arial MT"/>
                <a:cs typeface="Arial MT"/>
              </a:rPr>
              <a:t> vonden jullie van het bedenken van de vragen? </a:t>
            </a:r>
            <a:endParaRPr lang="nl-NL" sz="1800" dirty="0">
              <a:effectLst/>
              <a:latin typeface="Arial MT"/>
              <a:ea typeface="Arial MT"/>
              <a:cs typeface="Arial MT"/>
            </a:endParaRPr>
          </a:p>
          <a:p>
            <a:pPr marL="54610" algn="l">
              <a:spcBef>
                <a:spcPts val="450"/>
              </a:spcBef>
            </a:pPr>
            <a:endParaRPr lang="nl-NL" sz="1800" dirty="0">
              <a:effectLst/>
              <a:latin typeface="Museo Sans 100" panose="02000000000000000000" pitchFamily="50" charset="0"/>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Het kan zo zijn dat de leerlingen het bedenken van de vragen moeilijk vonden. Samenwerken helpt om tot meer oplossingen te komen. Professoren stellen ook de hele tijd vragen.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8</a:t>
            </a:fld>
            <a:endParaRPr lang="en-GB"/>
          </a:p>
        </p:txBody>
      </p:sp>
    </p:spTree>
    <p:extLst>
      <p:ext uri="{BB962C8B-B14F-4D97-AF65-F5344CB8AC3E}">
        <p14:creationId xmlns:p14="http://schemas.microsoft.com/office/powerpoint/2010/main" val="2051869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opgelezen. </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hetzelfde lievelingsdier als de professor. Hang deze hint daarna op de poster.</a:t>
            </a: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wat diens favoriete dier is.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heeft hetzelfde lievelingsdier als dat van de professor?</a:t>
            </a:r>
            <a:r>
              <a:rPr lang="nl-NL" sz="1800" dirty="0">
                <a:effectLst/>
                <a:latin typeface="Arial MT"/>
                <a:ea typeface="Arial MT"/>
                <a:cs typeface="Arial MT"/>
              </a:rPr>
              <a:t> </a:t>
            </a: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heeft er een ander lievelingsdier</a:t>
            </a:r>
            <a:r>
              <a:rPr lang="nl-NL" sz="180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9</a:t>
            </a:fld>
            <a:endParaRPr lang="en-GB"/>
          </a:p>
        </p:txBody>
      </p:sp>
    </p:spTree>
    <p:extLst>
      <p:ext uri="{BB962C8B-B14F-4D97-AF65-F5344CB8AC3E}">
        <p14:creationId xmlns:p14="http://schemas.microsoft.com/office/powerpoint/2010/main" val="2207961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277036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52043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3995649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8256005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66400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29121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935077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97077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352244466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421993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208806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70838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0108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11497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3557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05839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6113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8044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43671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27346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73335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50384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406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273131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213915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28627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9251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71737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43248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91744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85776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26928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8039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34405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117081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89247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24312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5744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4857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49127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8692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61623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6616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8773801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8062784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npo.nl/start/serie/wie-denk-je-wel-dat-je-bent/seizoen-3/nerds-vs-echt-geen-nerds/afspelen"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6.PNG"/><Relationship Id="rId4" Type="http://schemas.openxmlformats.org/officeDocument/2006/relationships/diagramLayout" Target="../diagrams/layout3.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5" y="1134000"/>
            <a:ext cx="5941025" cy="1476000"/>
          </a:xfrm>
        </p:spPr>
        <p:txBody>
          <a:bodyPr/>
          <a:lstStyle/>
          <a:p>
            <a:r>
              <a:rPr lang="nl-NL" dirty="0" err="1"/>
              <a:t>Quest</a:t>
            </a:r>
            <a:r>
              <a:rPr lang="nl-NL" dirty="0"/>
              <a:t> 4</a:t>
            </a:r>
          </a:p>
        </p:txBody>
      </p:sp>
      <p:sp>
        <p:nvSpPr>
          <p:cNvPr id="3" name="Subtitel 2"/>
          <p:cNvSpPr>
            <a:spLocks noGrp="1"/>
          </p:cNvSpPr>
          <p:nvPr>
            <p:ph type="subTitle" idx="1"/>
          </p:nvPr>
        </p:nvSpPr>
        <p:spPr/>
        <p:txBody>
          <a:bodyPr/>
          <a:lstStyle/>
          <a:p>
            <a:r>
              <a:rPr lang="nl-NL" dirty="0"/>
              <a:t>Hoe doe je onderzoek?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033C83-3870-8D08-14AF-20DA730CCFAC}"/>
              </a:ext>
            </a:extLst>
          </p:cNvPr>
          <p:cNvPicPr>
            <a:picLocks noChangeAspect="1"/>
          </p:cNvPicPr>
          <p:nvPr/>
        </p:nvPicPr>
        <p:blipFill>
          <a:blip r:embed="rId3"/>
          <a:srcRect l="1" t="27469" r="32999" b="9554"/>
          <a:stretch/>
        </p:blipFill>
        <p:spPr>
          <a:xfrm>
            <a:off x="-1" y="0"/>
            <a:ext cx="9144001"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Hoe doe je onderzoek?</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3" name="TextBox 2">
            <a:extLst>
              <a:ext uri="{FF2B5EF4-FFF2-40B4-BE49-F238E27FC236}">
                <a16:creationId xmlns:a16="http://schemas.microsoft.com/office/drawing/2014/main" id="{FD9447BD-AA47-0B99-2C39-01717F540B4A}"/>
              </a:ext>
            </a:extLst>
          </p:cNvPr>
          <p:cNvSpPr txBox="1"/>
          <p:nvPr/>
        </p:nvSpPr>
        <p:spPr>
          <a:xfrm>
            <a:off x="7681433" y="62219"/>
            <a:ext cx="2421134" cy="184666"/>
          </a:xfrm>
          <a:prstGeom prst="rect">
            <a:avLst/>
          </a:prstGeom>
          <a:noFill/>
        </p:spPr>
        <p:txBody>
          <a:bodyPr wrap="square" rtlCol="0">
            <a:spAutoFit/>
          </a:bodyPr>
          <a:lstStyle/>
          <a:p>
            <a:r>
              <a:rPr lang="en-US" sz="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Alexander Santos Lima</a:t>
            </a:r>
            <a:endParaRPr lang="nl-N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525" y="396000"/>
            <a:ext cx="8172000" cy="576000"/>
          </a:xfrm>
        </p:spPr>
        <p:txBody>
          <a:bodyPr vert="horz" lIns="0" tIns="0" rIns="0" bIns="0" rtlCol="0" anchor="t" anchorCtr="0">
            <a:normAutofit/>
          </a:bodyPr>
          <a:lstStyle/>
          <a:p>
            <a:r>
              <a:rPr lang="nl-NL" b="0" i="0" kern="1200">
                <a:latin typeface="+mj-lt"/>
                <a:ea typeface="+mj-ea"/>
                <a:cs typeface="Museo Sans 700"/>
              </a:rPr>
              <a:t>Onderzoek naar nerds</a:t>
            </a:r>
          </a:p>
        </p:txBody>
      </p:sp>
      <p:graphicFrame>
        <p:nvGraphicFramePr>
          <p:cNvPr id="8" name="TextBox 1">
            <a:extLst>
              <a:ext uri="{FF2B5EF4-FFF2-40B4-BE49-F238E27FC236}">
                <a16:creationId xmlns:a16="http://schemas.microsoft.com/office/drawing/2014/main" id="{E664177F-990E-9497-7B44-107C07C61D0B}"/>
              </a:ext>
            </a:extLst>
          </p:cNvPr>
          <p:cNvGraphicFramePr/>
          <p:nvPr>
            <p:extLst>
              <p:ext uri="{D42A27DB-BD31-4B8C-83A1-F6EECF244321}">
                <p14:modId xmlns:p14="http://schemas.microsoft.com/office/powerpoint/2010/main" val="2891505116"/>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2F4BD1B-A243-8498-18A1-FEE48CBCBBE1}"/>
              </a:ext>
            </a:extLst>
          </p:cNvPr>
          <p:cNvPicPr>
            <a:picLocks noChangeAspect="1"/>
          </p:cNvPicPr>
          <p:nvPr/>
        </p:nvPicPr>
        <p:blipFill>
          <a:blip r:embed="rId8"/>
          <a:stretch>
            <a:fillRect/>
          </a:stretch>
        </p:blipFill>
        <p:spPr>
          <a:xfrm>
            <a:off x="8436803" y="0"/>
            <a:ext cx="707197" cy="725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06261E04-36FD-7471-1703-B11B4DB9801B}"/>
              </a:ext>
            </a:extLst>
          </p:cNvPr>
          <p:cNvPicPr>
            <a:picLocks noChangeAspect="1"/>
          </p:cNvPicPr>
          <p:nvPr/>
        </p:nvPicPr>
        <p:blipFill>
          <a:blip r:embed="rId4"/>
          <a:stretch>
            <a:fillRect/>
          </a:stretch>
        </p:blipFill>
        <p:spPr>
          <a:xfrm>
            <a:off x="0" y="0"/>
            <a:ext cx="9144000" cy="5143500"/>
          </a:xfrm>
          <a:prstGeom prst="rect">
            <a:avLst/>
          </a:prstGeom>
        </p:spPr>
      </p:pic>
      <p:sp>
        <p:nvSpPr>
          <p:cNvPr id="3" name="Footer Placeholder 2">
            <a:extLst>
              <a:ext uri="{FF2B5EF4-FFF2-40B4-BE49-F238E27FC236}">
                <a16:creationId xmlns:a16="http://schemas.microsoft.com/office/drawing/2014/main" id="{021E6D15-3DBA-8B71-554E-D4F3338DDFDB}"/>
              </a:ext>
            </a:extLst>
          </p:cNvPr>
          <p:cNvSpPr>
            <a:spLocks noGrp="1"/>
          </p:cNvSpPr>
          <p:nvPr>
            <p:ph type="ftr" sz="quarter" idx="11"/>
          </p:nvPr>
        </p:nvSpPr>
        <p:spPr>
          <a:xfrm>
            <a:off x="6157072" y="121378"/>
            <a:ext cx="7398379" cy="94774"/>
          </a:xfrm>
        </p:spPr>
        <p:txBody>
          <a:bodyPr/>
          <a:lstStyle/>
          <a:p>
            <a:r>
              <a:rPr lang="nl-NL" dirty="0"/>
              <a:t> url: https://blazhoffski.nl/content/uploads/wdjwdjb-e1686304056118-1024x576.jpg</a:t>
            </a:r>
          </a:p>
        </p:txBody>
      </p:sp>
    </p:spTree>
    <p:extLst>
      <p:ext uri="{BB962C8B-B14F-4D97-AF65-F5344CB8AC3E}">
        <p14:creationId xmlns:p14="http://schemas.microsoft.com/office/powerpoint/2010/main" val="389677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6DAE28E-9C72-E5DD-C9E1-34D4186CD9BA}"/>
              </a:ext>
            </a:extLst>
          </p:cNvPr>
          <p:cNvSpPr>
            <a:spLocks noGrp="1"/>
          </p:cNvSpPr>
          <p:nvPr>
            <p:ph type="title"/>
          </p:nvPr>
        </p:nvSpPr>
        <p:spPr>
          <a:xfrm>
            <a:off x="491525" y="396000"/>
            <a:ext cx="8172000" cy="576000"/>
          </a:xfrm>
        </p:spPr>
        <p:txBody>
          <a:bodyPr/>
          <a:lstStyle/>
          <a:p>
            <a:r>
              <a:rPr lang="en-US" dirty="0" err="1"/>
              <a:t>Vragen</a:t>
            </a:r>
            <a:endParaRPr lang="en-US" dirty="0"/>
          </a:p>
        </p:txBody>
      </p:sp>
      <p:graphicFrame>
        <p:nvGraphicFramePr>
          <p:cNvPr id="12" name="Content Placeholder 2">
            <a:extLst>
              <a:ext uri="{FF2B5EF4-FFF2-40B4-BE49-F238E27FC236}">
                <a16:creationId xmlns:a16="http://schemas.microsoft.com/office/drawing/2014/main" id="{584389B0-EC3E-EB0E-480F-C608AAB7E5BC}"/>
              </a:ext>
            </a:extLst>
          </p:cNvPr>
          <p:cNvGraphicFramePr>
            <a:graphicFrameLocks noGrp="1"/>
          </p:cNvGraphicFramePr>
          <p:nvPr>
            <p:ph idx="1"/>
            <p:extLst>
              <p:ext uri="{D42A27DB-BD31-4B8C-83A1-F6EECF244321}">
                <p14:modId xmlns:p14="http://schemas.microsoft.com/office/powerpoint/2010/main" val="3371275282"/>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674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A765E-BC88-68EE-0727-5599CAADDB8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7243879-274D-D4F5-9254-57F7BE3FE531}"/>
              </a:ext>
            </a:extLst>
          </p:cNvPr>
          <p:cNvSpPr>
            <a:spLocks noGrp="1"/>
          </p:cNvSpPr>
          <p:nvPr>
            <p:ph type="title"/>
          </p:nvPr>
        </p:nvSpPr>
        <p:spPr>
          <a:xfrm>
            <a:off x="491525" y="396000"/>
            <a:ext cx="8172000" cy="576000"/>
          </a:xfrm>
        </p:spPr>
        <p:txBody>
          <a:bodyPr/>
          <a:lstStyle/>
          <a:p>
            <a:r>
              <a:rPr lang="en-US" dirty="0" err="1"/>
              <a:t>Opdracht</a:t>
            </a:r>
            <a:r>
              <a:rPr lang="en-US" dirty="0"/>
              <a:t>: </a:t>
            </a:r>
            <a:r>
              <a:rPr lang="en-US" dirty="0" err="1"/>
              <a:t>maak</a:t>
            </a:r>
            <a:r>
              <a:rPr lang="en-US" dirty="0"/>
              <a:t> de </a:t>
            </a:r>
            <a:r>
              <a:rPr lang="en-US" dirty="0" err="1"/>
              <a:t>vraag</a:t>
            </a:r>
            <a:endParaRPr lang="en-US" dirty="0"/>
          </a:p>
        </p:txBody>
      </p:sp>
      <p:graphicFrame>
        <p:nvGraphicFramePr>
          <p:cNvPr id="12" name="Content Placeholder 2">
            <a:extLst>
              <a:ext uri="{FF2B5EF4-FFF2-40B4-BE49-F238E27FC236}">
                <a16:creationId xmlns:a16="http://schemas.microsoft.com/office/drawing/2014/main" id="{0AFD66A2-9553-2082-9D53-95F500419E63}"/>
              </a:ext>
            </a:extLst>
          </p:cNvPr>
          <p:cNvGraphicFramePr>
            <a:graphicFrameLocks noGrp="1"/>
          </p:cNvGraphicFramePr>
          <p:nvPr>
            <p:ph idx="1"/>
            <p:extLst>
              <p:ext uri="{D42A27DB-BD31-4B8C-83A1-F6EECF244321}">
                <p14:modId xmlns:p14="http://schemas.microsoft.com/office/powerpoint/2010/main" val="610897029"/>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ue hexagon with white question marks&#10;&#10;AI-generated content may be incorrect.">
            <a:extLst>
              <a:ext uri="{FF2B5EF4-FFF2-40B4-BE49-F238E27FC236}">
                <a16:creationId xmlns:a16="http://schemas.microsoft.com/office/drawing/2014/main" id="{9AC83308-C5DD-4DBE-07A5-9837FCB12C28}"/>
              </a:ext>
            </a:extLst>
          </p:cNvPr>
          <p:cNvPicPr>
            <a:picLocks noChangeAspect="1"/>
          </p:cNvPicPr>
          <p:nvPr/>
        </p:nvPicPr>
        <p:blipFill>
          <a:blip r:embed="rId8"/>
          <a:srcRect t="6533"/>
          <a:stretch/>
        </p:blipFill>
        <p:spPr>
          <a:xfrm>
            <a:off x="8321040" y="37333"/>
            <a:ext cx="822960" cy="786616"/>
          </a:xfrm>
          <a:prstGeom prst="rect">
            <a:avLst/>
          </a:prstGeom>
        </p:spPr>
      </p:pic>
      <p:pic>
        <p:nvPicPr>
          <p:cNvPr id="5" name="Picture 4" descr="A hexagon with white text&#10;&#10;AI-generated content may be incorrect.">
            <a:extLst>
              <a:ext uri="{FF2B5EF4-FFF2-40B4-BE49-F238E27FC236}">
                <a16:creationId xmlns:a16="http://schemas.microsoft.com/office/drawing/2014/main" id="{4B8C008A-8571-EAD3-1F21-270372204DA6}"/>
              </a:ext>
            </a:extLst>
          </p:cNvPr>
          <p:cNvPicPr>
            <a:picLocks noChangeAspect="1"/>
          </p:cNvPicPr>
          <p:nvPr/>
        </p:nvPicPr>
        <p:blipFill>
          <a:blip r:embed="rId9"/>
          <a:srcRect t="6268" b="3526"/>
          <a:stretch/>
        </p:blipFill>
        <p:spPr>
          <a:xfrm>
            <a:off x="7609996" y="37333"/>
            <a:ext cx="802484" cy="786616"/>
          </a:xfrm>
          <a:prstGeom prst="rect">
            <a:avLst/>
          </a:prstGeom>
        </p:spPr>
      </p:pic>
      <p:pic>
        <p:nvPicPr>
          <p:cNvPr id="7" name="Picture 6" descr="A purple hexagon with a face and text&#10;&#10;AI-generated content may be incorrect.">
            <a:extLst>
              <a:ext uri="{FF2B5EF4-FFF2-40B4-BE49-F238E27FC236}">
                <a16:creationId xmlns:a16="http://schemas.microsoft.com/office/drawing/2014/main" id="{758A95E9-4401-283E-6057-4AB662B47C10}"/>
              </a:ext>
            </a:extLst>
          </p:cNvPr>
          <p:cNvPicPr>
            <a:picLocks noChangeAspect="1"/>
          </p:cNvPicPr>
          <p:nvPr/>
        </p:nvPicPr>
        <p:blipFill>
          <a:blip r:embed="rId10"/>
          <a:srcRect t="7721"/>
          <a:stretch/>
        </p:blipFill>
        <p:spPr>
          <a:xfrm>
            <a:off x="6876476" y="37333"/>
            <a:ext cx="798349" cy="786616"/>
          </a:xfrm>
          <a:prstGeom prst="rect">
            <a:avLst/>
          </a:prstGeom>
        </p:spPr>
      </p:pic>
    </p:spTree>
    <p:extLst>
      <p:ext uri="{BB962C8B-B14F-4D97-AF65-F5344CB8AC3E}">
        <p14:creationId xmlns:p14="http://schemas.microsoft.com/office/powerpoint/2010/main" val="22579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2FAC4C-236E-38DA-881A-C558DB1B29C8}"/>
              </a:ext>
            </a:extLst>
          </p:cNvPr>
          <p:cNvSpPr>
            <a:spLocks noGrp="1"/>
          </p:cNvSpPr>
          <p:nvPr>
            <p:ph type="body" idx="1"/>
          </p:nvPr>
        </p:nvSpPr>
        <p:spPr>
          <a:xfrm>
            <a:off x="493200" y="972000"/>
            <a:ext cx="3997924" cy="324000"/>
          </a:xfrm>
        </p:spPr>
        <p:txBody>
          <a:bodyPr anchor="t">
            <a:normAutofit/>
          </a:bodyPr>
          <a:lstStyle/>
          <a:p>
            <a:pPr>
              <a:spcAft>
                <a:spcPts val="600"/>
              </a:spcAft>
            </a:pPr>
            <a:r>
              <a:rPr lang="nl-NL" dirty="0">
                <a:latin typeface="+mj-lt"/>
              </a:rPr>
              <a:t>Vraagwoorden</a:t>
            </a:r>
          </a:p>
        </p:txBody>
      </p:sp>
      <p:sp>
        <p:nvSpPr>
          <p:cNvPr id="5" name="Text Placeholder 4">
            <a:extLst>
              <a:ext uri="{FF2B5EF4-FFF2-40B4-BE49-F238E27FC236}">
                <a16:creationId xmlns:a16="http://schemas.microsoft.com/office/drawing/2014/main" id="{DAA61B82-C245-A8F8-772F-F76AFAD7DA3B}"/>
              </a:ext>
            </a:extLst>
          </p:cNvPr>
          <p:cNvSpPr>
            <a:spLocks noGrp="1"/>
          </p:cNvSpPr>
          <p:nvPr>
            <p:ph type="body" sz="quarter" idx="3"/>
          </p:nvPr>
        </p:nvSpPr>
        <p:spPr>
          <a:xfrm>
            <a:off x="4645026" y="972000"/>
            <a:ext cx="4014000" cy="324000"/>
          </a:xfrm>
        </p:spPr>
        <p:txBody>
          <a:bodyPr anchor="t">
            <a:normAutofit/>
          </a:bodyPr>
          <a:lstStyle/>
          <a:p>
            <a:pPr>
              <a:spcAft>
                <a:spcPts val="600"/>
              </a:spcAft>
            </a:pPr>
            <a:r>
              <a:rPr lang="nl-NL" dirty="0">
                <a:latin typeface="+mj-lt"/>
              </a:rPr>
              <a:t>Antwoorden</a:t>
            </a:r>
          </a:p>
        </p:txBody>
      </p:sp>
      <p:graphicFrame>
        <p:nvGraphicFramePr>
          <p:cNvPr id="14" name="Content Placeholder 5">
            <a:extLst>
              <a:ext uri="{FF2B5EF4-FFF2-40B4-BE49-F238E27FC236}">
                <a16:creationId xmlns:a16="http://schemas.microsoft.com/office/drawing/2014/main" id="{87D08A10-9FF7-DFEA-BB98-B52636D836FF}"/>
              </a:ext>
            </a:extLst>
          </p:cNvPr>
          <p:cNvGraphicFramePr>
            <a:graphicFrameLocks noGrp="1"/>
          </p:cNvGraphicFramePr>
          <p:nvPr>
            <p:ph sz="half" idx="2"/>
            <p:extLst>
              <p:ext uri="{D42A27DB-BD31-4B8C-83A1-F6EECF244321}">
                <p14:modId xmlns:p14="http://schemas.microsoft.com/office/powerpoint/2010/main" val="1288647326"/>
              </p:ext>
            </p:extLst>
          </p:nvPr>
        </p:nvGraphicFramePr>
        <p:xfrm>
          <a:off x="491524" y="1296000"/>
          <a:ext cx="4014000" cy="30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Content Placeholder 5">
            <a:extLst>
              <a:ext uri="{FF2B5EF4-FFF2-40B4-BE49-F238E27FC236}">
                <a16:creationId xmlns:a16="http://schemas.microsoft.com/office/drawing/2014/main" id="{6706F9AE-57DC-FBBA-F5B6-F1A774444258}"/>
              </a:ext>
            </a:extLst>
          </p:cNvPr>
          <p:cNvGraphicFramePr>
            <a:graphicFrameLocks/>
          </p:cNvGraphicFramePr>
          <p:nvPr>
            <p:extLst>
              <p:ext uri="{D42A27DB-BD31-4B8C-83A1-F6EECF244321}">
                <p14:modId xmlns:p14="http://schemas.microsoft.com/office/powerpoint/2010/main" val="1303448653"/>
              </p:ext>
            </p:extLst>
          </p:nvPr>
        </p:nvGraphicFramePr>
        <p:xfrm>
          <a:off x="4572000" y="1317035"/>
          <a:ext cx="3951798" cy="30029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a:extLst>
              <a:ext uri="{FF2B5EF4-FFF2-40B4-BE49-F238E27FC236}">
                <a16:creationId xmlns:a16="http://schemas.microsoft.com/office/drawing/2014/main" id="{3DC92884-D510-065A-B23F-D8F608C14357}"/>
              </a:ext>
            </a:extLst>
          </p:cNvPr>
          <p:cNvSpPr>
            <a:spLocks noGrp="1"/>
          </p:cNvSpPr>
          <p:nvPr>
            <p:ph type="title"/>
          </p:nvPr>
        </p:nvSpPr>
        <p:spPr>
          <a:xfrm>
            <a:off x="491525" y="396000"/>
            <a:ext cx="8172000" cy="576000"/>
          </a:xfrm>
        </p:spPr>
        <p:txBody>
          <a:bodyPr/>
          <a:lstStyle/>
          <a:p>
            <a:r>
              <a:rPr lang="en-US" dirty="0" err="1"/>
              <a:t>Opdracht</a:t>
            </a:r>
            <a:r>
              <a:rPr lang="en-US" dirty="0"/>
              <a:t>: </a:t>
            </a:r>
            <a:r>
              <a:rPr lang="en-US" dirty="0" err="1"/>
              <a:t>maak</a:t>
            </a:r>
            <a:r>
              <a:rPr lang="en-US" dirty="0"/>
              <a:t> de </a:t>
            </a:r>
            <a:r>
              <a:rPr lang="en-US" dirty="0" err="1"/>
              <a:t>vraag</a:t>
            </a:r>
            <a:endParaRPr lang="en-US" dirty="0"/>
          </a:p>
        </p:txBody>
      </p:sp>
    </p:spTree>
    <p:extLst>
      <p:ext uri="{BB962C8B-B14F-4D97-AF65-F5344CB8AC3E}">
        <p14:creationId xmlns:p14="http://schemas.microsoft.com/office/powerpoint/2010/main" val="390000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76B851-75F5-0F1B-D7D3-001192CF331A}"/>
              </a:ext>
            </a:extLst>
          </p:cNvPr>
          <p:cNvPicPr>
            <a:picLocks noChangeAspect="1"/>
          </p:cNvPicPr>
          <p:nvPr/>
        </p:nvPicPr>
        <p:blipFill>
          <a:blip r:embed="rId3"/>
          <a:srcRect t="7790" b="7653"/>
          <a:stretch/>
        </p:blipFill>
        <p:spPr>
          <a:xfrm>
            <a:off x="0" y="0"/>
            <a:ext cx="9131525" cy="5143500"/>
          </a:xfrm>
          <a:prstGeom prst="rect">
            <a:avLst/>
          </a:prstGeom>
        </p:spPr>
      </p:pic>
      <p:sp>
        <p:nvSpPr>
          <p:cNvPr id="2" name="Text Placeholder 1">
            <a:extLst>
              <a:ext uri="{FF2B5EF4-FFF2-40B4-BE49-F238E27FC236}">
                <a16:creationId xmlns:a16="http://schemas.microsoft.com/office/drawing/2014/main" id="{EA2D8460-7879-E953-6884-DBC19F4A4D47}"/>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2EF40525-965A-07DA-4AAB-6E1D848584A2}"/>
              </a:ext>
            </a:extLst>
          </p:cNvPr>
          <p:cNvSpPr>
            <a:spLocks noGrp="1"/>
          </p:cNvSpPr>
          <p:nvPr>
            <p:ph type="ctrTitle"/>
          </p:nvPr>
        </p:nvSpPr>
        <p:spPr>
          <a:xfrm>
            <a:off x="491526" y="1134000"/>
            <a:ext cx="4874225" cy="1476000"/>
          </a:xfrm>
        </p:spPr>
        <p:txBody>
          <a:bodyPr/>
          <a:lstStyle/>
          <a:p>
            <a:r>
              <a:rPr lang="nl-NL" dirty="0"/>
              <a:t>Conclusie</a:t>
            </a:r>
          </a:p>
        </p:txBody>
      </p:sp>
      <p:sp>
        <p:nvSpPr>
          <p:cNvPr id="7" name="TextBox 6">
            <a:extLst>
              <a:ext uri="{FF2B5EF4-FFF2-40B4-BE49-F238E27FC236}">
                <a16:creationId xmlns:a16="http://schemas.microsoft.com/office/drawing/2014/main" id="{9111BCD6-BDBD-44CF-DD57-9E067700B464}"/>
              </a:ext>
            </a:extLst>
          </p:cNvPr>
          <p:cNvSpPr txBox="1"/>
          <p:nvPr/>
        </p:nvSpPr>
        <p:spPr>
          <a:xfrm>
            <a:off x="7919565" y="26834"/>
            <a:ext cx="4643560" cy="184666"/>
          </a:xfrm>
          <a:prstGeom prst="rect">
            <a:avLst/>
          </a:prstGeom>
          <a:noFill/>
        </p:spPr>
        <p:txBody>
          <a:bodyPr wrap="square">
            <a:spAutoFit/>
          </a:bodyPr>
          <a:lstStyle/>
          <a:p>
            <a:r>
              <a:rPr lang="nl-NL" sz="600" dirty="0">
                <a:solidFill>
                  <a:schemeClr val="bg1"/>
                </a:solidFill>
              </a:rPr>
              <a:t>© Alexander Santos Lima</a:t>
            </a:r>
          </a:p>
        </p:txBody>
      </p:sp>
      <p:pic>
        <p:nvPicPr>
          <p:cNvPr id="10" name="Picture 9" descr="A grey hexagon with white text&#10;&#10;AI-generated content may be incorrect.">
            <a:extLst>
              <a:ext uri="{FF2B5EF4-FFF2-40B4-BE49-F238E27FC236}">
                <a16:creationId xmlns:a16="http://schemas.microsoft.com/office/drawing/2014/main" id="{F98CA103-66A0-B9A3-9A1C-56AEBEC2B2AB}"/>
              </a:ext>
            </a:extLst>
          </p:cNvPr>
          <p:cNvPicPr>
            <a:picLocks noChangeAspect="1"/>
          </p:cNvPicPr>
          <p:nvPr/>
        </p:nvPicPr>
        <p:blipFill>
          <a:blip r:embed="rId4"/>
          <a:stretch>
            <a:fillRect/>
          </a:stretch>
        </p:blipFill>
        <p:spPr>
          <a:xfrm>
            <a:off x="7805128" y="312468"/>
            <a:ext cx="847346" cy="978410"/>
          </a:xfrm>
          <a:prstGeom prst="rect">
            <a:avLst/>
          </a:prstGeom>
        </p:spPr>
      </p:pic>
    </p:spTree>
    <p:extLst>
      <p:ext uri="{BB962C8B-B14F-4D97-AF65-F5344CB8AC3E}">
        <p14:creationId xmlns:p14="http://schemas.microsoft.com/office/powerpoint/2010/main" val="3530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CFC40E-4EAC-402B-B37D-0FCA2DEF8C6F}"/>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6A358F9E-1F5D-FCBA-2C3D-B04DBA18A74F}"/>
              </a:ext>
            </a:extLst>
          </p:cNvPr>
          <p:cNvSpPr>
            <a:spLocks noGrp="1"/>
          </p:cNvSpPr>
          <p:nvPr>
            <p:ph type="body"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dirty="0">
              <a:ln>
                <a:noFill/>
              </a:ln>
              <a:solidFill>
                <a:schemeClr val="bg2"/>
              </a:solidFill>
              <a:effectLst/>
              <a:uLnTx/>
              <a:uFillTx/>
              <a:latin typeface="Museo Sans 500"/>
              <a:ea typeface="+mn-ea"/>
              <a:cs typeface="+mn-cs"/>
            </a:endParaRPr>
          </a:p>
        </p:txBody>
      </p:sp>
      <p:sp>
        <p:nvSpPr>
          <p:cNvPr id="3" name="Title 2">
            <a:extLst>
              <a:ext uri="{FF2B5EF4-FFF2-40B4-BE49-F238E27FC236}">
                <a16:creationId xmlns:a16="http://schemas.microsoft.com/office/drawing/2014/main" id="{E7DAED4A-14F9-184A-D421-4099231312D6}"/>
              </a:ext>
            </a:extLst>
          </p:cNvPr>
          <p:cNvSpPr>
            <a:spLocks noGrp="1"/>
          </p:cNvSpPr>
          <p:nvPr>
            <p:ph type="ctrTitle"/>
          </p:nvPr>
        </p:nvSpPr>
        <p:spPr>
          <a:xfrm>
            <a:off x="491525" y="1134000"/>
            <a:ext cx="4874225" cy="1476000"/>
          </a:xfrm>
        </p:spPr>
        <p:txBody>
          <a:bodyPr/>
          <a:lstStyle/>
          <a:p>
            <a:r>
              <a:rPr lang="nl-NL" dirty="0"/>
              <a:t>Hint 4</a:t>
            </a:r>
          </a:p>
        </p:txBody>
      </p:sp>
      <p:sp>
        <p:nvSpPr>
          <p:cNvPr id="4" name="Subtitle 3">
            <a:extLst>
              <a:ext uri="{FF2B5EF4-FFF2-40B4-BE49-F238E27FC236}">
                <a16:creationId xmlns:a16="http://schemas.microsoft.com/office/drawing/2014/main" id="{CD8844BA-F529-2EBB-5DBF-A9E323AEC20E}"/>
              </a:ext>
            </a:extLst>
          </p:cNvPr>
          <p:cNvSpPr>
            <a:spLocks noGrp="1"/>
          </p:cNvSpPr>
          <p:nvPr>
            <p:ph type="subTitle" idx="1"/>
          </p:nvPr>
        </p:nvSpPr>
        <p:spPr/>
        <p:txBody>
          <a:bodyPr/>
          <a:lstStyle/>
          <a:p>
            <a:r>
              <a:rPr lang="nl-NL" dirty="0">
                <a:solidFill>
                  <a:schemeClr val="bg1"/>
                </a:solidFill>
              </a:rPr>
              <a:t>Mijn lievelingsdier is…</a:t>
            </a:r>
          </a:p>
        </p:txBody>
      </p:sp>
      <p:sp>
        <p:nvSpPr>
          <p:cNvPr id="7" name="TextBox 6">
            <a:extLst>
              <a:ext uri="{FF2B5EF4-FFF2-40B4-BE49-F238E27FC236}">
                <a16:creationId xmlns:a16="http://schemas.microsoft.com/office/drawing/2014/main" id="{E7A6E418-E79D-94BB-ABBC-9C172AE02EB5}"/>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777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Create a new document." ma:contentTypeScope="" ma:versionID="73b47236a15cf5a619952b8a8beca565">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7af4e33b5493ec7fe70e5b27155e15cd"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FACC2E-9451-4B48-83FC-6CE9BEB55FF1}">
  <ds:schemaRefs>
    <ds:schemaRef ds:uri="http://schemas.microsoft.com/sharepoint/v3/contenttype/forms"/>
  </ds:schemaRefs>
</ds:datastoreItem>
</file>

<file path=customXml/itemProps2.xml><?xml version="1.0" encoding="utf-8"?>
<ds:datastoreItem xmlns:ds="http://schemas.openxmlformats.org/officeDocument/2006/customXml" ds:itemID="{C040C0E3-E6CA-4DE8-95F1-ACC27C04A4A2}">
  <ds:schemaRefs>
    <ds:schemaRef ds:uri="468bb3a0-c30a-4265-aa8c-4c388d7b3d60"/>
    <ds:schemaRef ds:uri="http://purl.org/dc/terms/"/>
    <ds:schemaRef ds:uri="http://schemas.microsoft.com/office/2006/metadata/propertie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5d9a87b2-7e48-4078-941b-fa9a353a6bc6"/>
    <ds:schemaRef ds:uri="http://www.w3.org/XML/1998/namespace"/>
  </ds:schemaRefs>
</ds:datastoreItem>
</file>

<file path=customXml/itemProps3.xml><?xml version="1.0" encoding="utf-8"?>
<ds:datastoreItem xmlns:ds="http://schemas.openxmlformats.org/officeDocument/2006/customXml" ds:itemID="{F998E8B8-22C8-4AE0-823E-4ECC69437D49}"/>
</file>

<file path=docProps/app.xml><?xml version="1.0" encoding="utf-8"?>
<Properties xmlns="http://schemas.openxmlformats.org/officeDocument/2006/extended-properties" xmlns:vt="http://schemas.openxmlformats.org/officeDocument/2006/docPropsVTypes">
  <Template>EUR powerpoint_template_16-9</Template>
  <TotalTime>255</TotalTime>
  <Words>1166</Words>
  <Application>Microsoft Office PowerPoint</Application>
  <PresentationFormat>On-screen Show (16:9)</PresentationFormat>
  <Paragraphs>125</Paragraphs>
  <Slides>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4</vt:lpstr>
      <vt:lpstr>Hoe doe je onderzoek?</vt:lpstr>
      <vt:lpstr>Onderzoek naar nerds</vt:lpstr>
      <vt:lpstr>PowerPoint Presentation</vt:lpstr>
      <vt:lpstr>Vragen</vt:lpstr>
      <vt:lpstr>Opdracht: maak de vraag</vt:lpstr>
      <vt:lpstr>Opdracht: maak de vraag</vt:lpstr>
      <vt:lpstr>Conclusie</vt:lpstr>
      <vt:lpstr>Hint 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1</cp:revision>
  <dcterms:created xsi:type="dcterms:W3CDTF">2025-03-13T10:18:02Z</dcterms:created>
  <dcterms:modified xsi:type="dcterms:W3CDTF">2025-04-15T09:20:51Z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2025-03-13T10:18:07Z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dc262f41-1c92-4ed4-884e-42cbf49023e6</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