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Layouts/slideLayout82.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08" r:id="rId2"/>
  </p:sldMasterIdLst>
  <p:notesMasterIdLst>
    <p:notesMasterId r:id="rId10"/>
  </p:notesMasterIdLst>
  <p:sldIdLst>
    <p:sldId id="5687" r:id="rId3"/>
    <p:sldId id="5675" r:id="rId4"/>
    <p:sldId id="5680" r:id="rId5"/>
    <p:sldId id="284" r:id="rId6"/>
    <p:sldId id="5677" r:id="rId7"/>
    <p:sldId id="5678" r:id="rId8"/>
    <p:sldId id="5660" r:id="rId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2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99A05E-EF9A-5149-BAA6-DD4ED0B2EF08}" type="datetimeFigureOut">
              <a:rPr lang="nl-NL" smtClean="0"/>
              <a:t>24-02-2026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F75DAE-5505-834C-A6AE-E87129F5BB8D}" type="slidenum">
              <a:rPr lang="nl-NL" smtClean="0"/>
              <a:t>‹nr.›</a:t>
            </a:fld>
            <a:endParaRPr lang="nl-NL"/>
          </a:p>
        </p:txBody>
      </p:sp>
    </p:spTree>
    <p:extLst>
      <p:ext uri="{BB962C8B-B14F-4D97-AF65-F5344CB8AC3E}">
        <p14:creationId xmlns:p14="http://schemas.microsoft.com/office/powerpoint/2010/main" val="1605266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Instructie</a:t>
            </a:r>
            <a:r>
              <a:rPr lang="nl-NL" sz="1200">
                <a:effectLst/>
                <a:latin typeface="Museo Sans 100"/>
                <a:ea typeface="Calibri" panose="020F0502020204030204" pitchFamily="34" charset="0"/>
                <a:cs typeface="Arial" panose="020B0604020202020204" pitchFamily="34" charset="0"/>
              </a:rPr>
              <a:t> </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a:effectLst/>
                <a:latin typeface="Museo Sans 100"/>
                <a:ea typeface="Calibri" panose="020F0502020204030204" pitchFamily="34" charset="0"/>
                <a:cs typeface="Arial" panose="020B0604020202020204" pitchFamily="34" charset="0"/>
              </a:rPr>
              <a:t>Als een onderzoek is afgerond, willen professoren het onderzoek natuurlijk graag delen met anderen. Het onderzoek wordt dan bijvoorbeeld gepubliceerd in een boek of tijdschrift, of op internet. Voordat het onderzoek daar terecht komt, wordt er beoordeeld of het onderzoek geschikt is om te publiceren. Zo hoort de professor bijvoorbeeld ook eens van een andere professor wat diegene ervan vindt, want op die manier kan hun onderzoek alleen maar sterker gemaakt worden. Tip van de professor: “Maak een mooie poster of iets anders wat er visueel tof uit ziet om je onderzoek duidelijk over te brengen.”</a:t>
            </a:r>
            <a:endParaRPr lang="nl-NL" sz="16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818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Opdracht instructie </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Iedere week zijn we meer te weten gekomen over de professor. </a:t>
            </a:r>
          </a:p>
          <a:p>
            <a:r>
              <a:rPr lang="nl-NL" sz="1200" kern="1200">
                <a:solidFill>
                  <a:schemeClr val="tx1"/>
                </a:solidFill>
                <a:effectLst/>
                <a:latin typeface="+mn-lt"/>
                <a:ea typeface="+mn-ea"/>
                <a:cs typeface="+mn-cs"/>
              </a:rPr>
              <a:t>Vul zelfstandig de vragen in op het invulblad.</a:t>
            </a:r>
          </a:p>
          <a:p>
            <a:r>
              <a:rPr lang="nl-NL" sz="1200" kern="1200">
                <a:solidFill>
                  <a:schemeClr val="tx1"/>
                </a:solidFill>
                <a:effectLst/>
                <a:latin typeface="+mn-lt"/>
                <a:ea typeface="+mn-ea"/>
                <a:cs typeface="+mn-cs"/>
              </a:rPr>
              <a:t>Bespreek in tweetallen hoe de professor eruitziet en teken de professor.</a:t>
            </a:r>
          </a:p>
          <a:p>
            <a:r>
              <a:rPr lang="nl-NL" sz="1200" i="1" kern="1200">
                <a:solidFill>
                  <a:schemeClr val="tx1"/>
                </a:solidFill>
                <a:effectLst/>
                <a:latin typeface="+mn-lt"/>
                <a:ea typeface="+mn-ea"/>
                <a:cs typeface="+mn-cs"/>
              </a:rPr>
              <a:t> </a:t>
            </a:r>
            <a:endParaRPr lang="nl-NL" sz="1200" kern="1200">
              <a:solidFill>
                <a:schemeClr val="tx1"/>
              </a:solidFill>
              <a:effectLst/>
              <a:latin typeface="+mn-lt"/>
              <a:ea typeface="+mn-ea"/>
              <a:cs typeface="+mn-cs"/>
            </a:endParaRPr>
          </a:p>
          <a:p>
            <a:r>
              <a:rPr lang="nl-NL" sz="1200" b="1" kern="1200">
                <a:solidFill>
                  <a:schemeClr val="tx1"/>
                </a:solidFill>
                <a:effectLst/>
                <a:latin typeface="+mn-lt"/>
                <a:ea typeface="+mn-ea"/>
                <a:cs typeface="+mn-cs"/>
              </a:rPr>
              <a:t>Toelichting</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Geef elke leerling een invulblad (zie bijlage 6), je hebt een exemplaar per post ontvangen, deze kan op school worden gekopieerd (of download hem bij lesmaterialen).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Tip: Dit kan ook vast een moment zijn om de gegeven hints te herhalen en te herhalen bij welke faculteit de professor hoort. Misschien vinden leerlingen het leuk deze informatie te verwerken in de tekening van de professor. </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8780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buNone/>
            </a:pPr>
            <a:r>
              <a:rPr lang="nl-NL" sz="1200" b="1">
                <a:effectLst/>
                <a:latin typeface="Museo Sans 500"/>
                <a:ea typeface="Calibri" panose="020F0502020204030204" pitchFamily="34" charset="0"/>
                <a:cs typeface="Arial" panose="020B0604020202020204" pitchFamily="34" charset="0"/>
              </a:rPr>
              <a:t>Opdracht instructie</a:t>
            </a:r>
            <a:endParaRPr lang="nl-NL" sz="160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nl-NL" sz="1200">
                <a:effectLst/>
                <a:latin typeface="Museo Sans 100"/>
                <a:ea typeface="Calibri" panose="020F0502020204030204" pitchFamily="34" charset="0"/>
                <a:cs typeface="Arial" panose="020B0604020202020204" pitchFamily="34" charset="0"/>
              </a:rPr>
              <a:t>Bespreek de tekeningen na</a:t>
            </a:r>
            <a:endParaRPr lang="nl-NL" sz="16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Arial" panose="020B0604020202020204" pitchFamily="34" charset="0"/>
              <a:buChar char="•"/>
              <a:tabLst>
                <a:tab pos="457200" algn="l"/>
              </a:tabLst>
            </a:pPr>
            <a:r>
              <a:rPr lang="nl-NL" sz="1200">
                <a:effectLst/>
                <a:latin typeface="Museo Sans 100"/>
                <a:ea typeface="Calibri" panose="020F0502020204030204" pitchFamily="34" charset="0"/>
                <a:cs typeface="Times New Roman" panose="02020603050405020304" pitchFamily="18" charset="0"/>
              </a:rPr>
              <a:t>Vergelijk de tekeningen van de professor die de leerlingen hebben gemaakt. </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nl-NL" sz="1200">
                <a:effectLst/>
                <a:latin typeface="Museo Sans 100"/>
                <a:ea typeface="Calibri" panose="020F0502020204030204" pitchFamily="34" charset="0"/>
                <a:cs typeface="Times New Roman" panose="02020603050405020304" pitchFamily="18" charset="0"/>
              </a:rPr>
              <a:t>Hoe kwamen deze ideeën tot stand? </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nl-NL" sz="1200">
                <a:effectLst/>
                <a:latin typeface="Museo Sans 100"/>
                <a:ea typeface="Calibri" panose="020F0502020204030204" pitchFamily="34" charset="0"/>
                <a:cs typeface="Times New Roman" panose="02020603050405020304" pitchFamily="18" charset="0"/>
              </a:rPr>
              <a:t>Zijn er veel overeenkomsten te zien tussen de tekeningen? </a:t>
            </a:r>
            <a:endParaRPr lang="nl-NL" sz="160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nl-NL" sz="1200">
                <a:effectLst/>
                <a:latin typeface="Museo Sans 100"/>
                <a:ea typeface="Calibri" panose="020F0502020204030204" pitchFamily="34" charset="0"/>
                <a:cs typeface="Arial" panose="020B0604020202020204" pitchFamily="34" charset="0"/>
              </a:rPr>
              <a:t>Welke conclusie zou er getrokken kunnen worden? Wat denken we bijvoorbeeld al zeker weten? </a:t>
            </a:r>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6227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kern="1200">
                <a:solidFill>
                  <a:schemeClr val="tx1"/>
                </a:solidFill>
                <a:effectLst/>
                <a:latin typeface="+mn-lt"/>
                <a:ea typeface="+mn-ea"/>
                <a:cs typeface="+mn-cs"/>
              </a:rPr>
              <a:t>Toelichting</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In totaal zijn er zes hints te verzamelen. Deze hints kunnen op de bijbehorende poster worden geplakt die ophangt in de klas. Wanneer alle zes de hints zijn verzameld, zal kort daarna de les van de professor plaatsvinden.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 </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Lees hint 6 en hang hem op de poster.</a:t>
            </a:r>
            <a:endParaRPr lang="nl-NL" sz="1200" kern="1200">
              <a:solidFill>
                <a:schemeClr val="tx1"/>
              </a:solidFill>
              <a:effectLst/>
              <a:latin typeface="+mn-lt"/>
              <a:ea typeface="+mn-ea"/>
              <a:cs typeface="+mn-cs"/>
            </a:endParaRPr>
          </a:p>
          <a:p>
            <a:r>
              <a:rPr lang="nl-NL" sz="1200" i="1" kern="1200">
                <a:solidFill>
                  <a:schemeClr val="tx1"/>
                </a:solidFill>
                <a:effectLst/>
                <a:latin typeface="+mn-lt"/>
                <a:ea typeface="+mn-ea"/>
                <a:cs typeface="+mn-cs"/>
              </a:rPr>
              <a:t>Het doel is om leerlingen te laten inzien dat zij sommige eigenschappen delen met de professor. </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 </a:t>
            </a:r>
          </a:p>
          <a:p>
            <a:r>
              <a:rPr lang="nl-NL" sz="1200" b="1" kern="1200">
                <a:solidFill>
                  <a:schemeClr val="tx1"/>
                </a:solidFill>
                <a:effectLst/>
                <a:latin typeface="+mn-lt"/>
                <a:ea typeface="+mn-ea"/>
                <a:cs typeface="+mn-cs"/>
              </a:rPr>
              <a:t>Opdracht instructie</a:t>
            </a:r>
            <a:endParaRPr lang="nl-NL" sz="1200" kern="1200">
              <a:solidFill>
                <a:schemeClr val="tx1"/>
              </a:solidFill>
              <a:effectLst/>
              <a:latin typeface="+mn-lt"/>
              <a:ea typeface="+mn-ea"/>
              <a:cs typeface="+mn-cs"/>
            </a:endParaRPr>
          </a:p>
          <a:p>
            <a:r>
              <a:rPr lang="nl-NL" sz="1200" kern="1200">
                <a:solidFill>
                  <a:schemeClr val="tx1"/>
                </a:solidFill>
                <a:effectLst/>
                <a:latin typeface="+mn-lt"/>
                <a:ea typeface="+mn-ea"/>
                <a:cs typeface="+mn-cs"/>
              </a:rPr>
              <a:t>Schrijf je naam op de poster bij de hint als jij dit kenmerk met de professor deelt. </a:t>
            </a:r>
          </a:p>
          <a:p>
            <a:r>
              <a:rPr lang="nl-NL" sz="1200" kern="1200">
                <a:solidFill>
                  <a:schemeClr val="tx1"/>
                </a:solidFill>
                <a:effectLst/>
                <a:latin typeface="+mn-lt"/>
                <a:ea typeface="+mn-ea"/>
                <a:cs typeface="+mn-cs"/>
              </a:rPr>
              <a:t> </a:t>
            </a:r>
            <a:endParaRPr lang="nl-NL" sz="1200" u="none" kern="1200">
              <a:solidFill>
                <a:schemeClr val="tx1"/>
              </a:solidFill>
              <a:effectLst/>
              <a:latin typeface="+mn-lt"/>
              <a:ea typeface="+mn-ea"/>
              <a:cs typeface="+mn-cs"/>
            </a:endParaRPr>
          </a:p>
          <a:p>
            <a:r>
              <a:rPr lang="nl-NL" sz="1200" u="none" kern="1200">
                <a:solidFill>
                  <a:schemeClr val="tx1"/>
                </a:solidFill>
                <a:effectLst/>
                <a:latin typeface="+mn-lt"/>
                <a:ea typeface="+mn-ea"/>
                <a:cs typeface="+mn-cs"/>
              </a:rPr>
              <a:t>Raad aan de hand van de “raadplaat” welke professor de klas bezoekt. </a:t>
            </a:r>
            <a:r>
              <a:rPr lang="nl-NL" sz="1200" kern="1200">
                <a:solidFill>
                  <a:schemeClr val="tx1"/>
                </a:solidFill>
                <a:effectLst/>
                <a:latin typeface="+mn-lt"/>
                <a:ea typeface="+mn-ea"/>
                <a:cs typeface="+mn-cs"/>
              </a:rPr>
              <a:t>Wiens tekening komt het meest overeen?</a:t>
            </a:r>
          </a:p>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2912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kern="1200">
                <a:solidFill>
                  <a:schemeClr val="tx1"/>
                </a:solidFill>
                <a:effectLst/>
                <a:latin typeface="+mn-lt"/>
                <a:ea typeface="+mn-ea"/>
                <a:cs typeface="+mn-cs"/>
              </a:rPr>
              <a:t>De professor heeft al een hele leuke les voorbereid en heeft er enorm veel zin in om jullie op 28 mei te ontmoeten!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8909D3-A6D1-4F34-8E0E-647541DC2ED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1856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386817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30A935EB-8DE5-48E7-B3C4-0E30D0C52438}"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352737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1D10CF52-C558-4416-8AF1-DAC24B0DADE4}"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2683666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33AFFEE-5F8C-4DAE-9A66-2D585103931A}"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312715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fld id="{AC9E5EC4-62CA-4FE2-89F4-F767160BDBB6}"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7342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F70B9E93-1BBC-4AD1-8569-8F603492F6A7}"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352221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DF169CD-1007-4507-ADC2-43B463C284C9}"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34994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1CC20F5-3345-40A9-835F-579B47BF4C2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4127998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24AE732-D85F-49F9-85E8-71A4F6811F05}"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38087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B003FABD-3768-41CE-A027-83002904881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464591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252000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28C1145B-C1BB-4CF5-B3D1-172B1993C9F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Tree>
    <p:extLst>
      <p:ext uri="{BB962C8B-B14F-4D97-AF65-F5344CB8AC3E}">
        <p14:creationId xmlns:p14="http://schemas.microsoft.com/office/powerpoint/2010/main" val="3489735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cap="all" baseline="0">
                <a:solidFill>
                  <a:schemeClr val="tx1"/>
                </a:solidFill>
              </a:defRPr>
            </a:lvl1pPr>
          </a:lstStyle>
          <a:p>
            <a:r>
              <a:rPr lang="nl-NL"/>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239278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fld id="{7750823A-7BF5-4BBC-96D8-6C913DDD682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Tijdelijke aanduiding voor afbeelding 17">
            <a:extLst>
              <a:ext uri="{FF2B5EF4-FFF2-40B4-BE49-F238E27FC236}">
                <a16:creationId xmlns:a16="http://schemas.microsoft.com/office/drawing/2014/main" id="{0A65D402-7B27-431B-BE3A-4C20139151AD}"/>
              </a:ext>
            </a:extLst>
          </p:cNvPr>
          <p:cNvSpPr>
            <a:spLocks noGrp="1"/>
          </p:cNvSpPr>
          <p:nvPr>
            <p:ph type="pic" sz="quarter" idx="14" hasCustomPrompt="1"/>
          </p:nvPr>
        </p:nvSpPr>
        <p:spPr>
          <a:xfrm>
            <a:off x="4691221" y="-1"/>
            <a:ext cx="7500779" cy="4352900"/>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 name="connsiteX0" fmla="*/ 4043 w 5820643"/>
              <a:gd name="connsiteY0" fmla="*/ 0 h 3698439"/>
              <a:gd name="connsiteX1" fmla="*/ 5820643 w 5820643"/>
              <a:gd name="connsiteY1" fmla="*/ 0 h 3698439"/>
              <a:gd name="connsiteX2" fmla="*/ 5820643 w 5820643"/>
              <a:gd name="connsiteY2" fmla="*/ 3698439 h 3698439"/>
              <a:gd name="connsiteX3" fmla="*/ 4043 w 5820643"/>
              <a:gd name="connsiteY3" fmla="*/ 0 h 3698439"/>
              <a:gd name="connsiteX0" fmla="*/ 4222 w 5820822"/>
              <a:gd name="connsiteY0" fmla="*/ 0 h 3698439"/>
              <a:gd name="connsiteX1" fmla="*/ 5820822 w 5820822"/>
              <a:gd name="connsiteY1" fmla="*/ 0 h 3698439"/>
              <a:gd name="connsiteX2" fmla="*/ 5820822 w 5820822"/>
              <a:gd name="connsiteY2" fmla="*/ 3698439 h 3698439"/>
              <a:gd name="connsiteX3" fmla="*/ 4222 w 5820822"/>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698439"/>
              <a:gd name="connsiteX1" fmla="*/ 5816600 w 5816600"/>
              <a:gd name="connsiteY1" fmla="*/ 0 h 3698439"/>
              <a:gd name="connsiteX2" fmla="*/ 5816600 w 5816600"/>
              <a:gd name="connsiteY2" fmla="*/ 3698439 h 3698439"/>
              <a:gd name="connsiteX3" fmla="*/ 0 w 5816600"/>
              <a:gd name="connsiteY3" fmla="*/ 0 h 3698439"/>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 name="connsiteX0" fmla="*/ 0 w 5816600"/>
              <a:gd name="connsiteY0" fmla="*/ 0 h 3301961"/>
              <a:gd name="connsiteX1" fmla="*/ 5816600 w 5816600"/>
              <a:gd name="connsiteY1" fmla="*/ 0 h 3301961"/>
              <a:gd name="connsiteX2" fmla="*/ 5816600 w 5816600"/>
              <a:gd name="connsiteY2" fmla="*/ 3301961 h 3301961"/>
              <a:gd name="connsiteX3" fmla="*/ 0 w 5816600"/>
              <a:gd name="connsiteY3" fmla="*/ 0 h 3301961"/>
            </a:gdLst>
            <a:ahLst/>
            <a:cxnLst>
              <a:cxn ang="0">
                <a:pos x="connsiteX0" y="connsiteY0"/>
              </a:cxn>
              <a:cxn ang="0">
                <a:pos x="connsiteX1" y="connsiteY1"/>
              </a:cxn>
              <a:cxn ang="0">
                <a:pos x="connsiteX2" y="connsiteY2"/>
              </a:cxn>
              <a:cxn ang="0">
                <a:pos x="connsiteX3" y="connsiteY3"/>
              </a:cxn>
            </a:cxnLst>
            <a:rect l="l" t="t" r="r" b="b"/>
            <a:pathLst>
              <a:path w="5816600" h="3301961">
                <a:moveTo>
                  <a:pt x="0" y="0"/>
                </a:moveTo>
                <a:lnTo>
                  <a:pt x="5816600" y="0"/>
                </a:lnTo>
                <a:lnTo>
                  <a:pt x="5816600" y="3301961"/>
                </a:lnTo>
                <a:cubicBezTo>
                  <a:pt x="4980062" y="2171635"/>
                  <a:pt x="1858806" y="2683651"/>
                  <a:pt x="0" y="0"/>
                </a:cubicBezTo>
                <a:close/>
              </a:path>
            </a:pathLst>
          </a:custGeom>
          <a:solidFill>
            <a:schemeClr val="bg1">
              <a:lumMod val="75000"/>
            </a:schemeClr>
          </a:solidFill>
        </p:spPr>
        <p:txBody>
          <a:bodyPr wrap="square" tIns="972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Tree>
    <p:extLst>
      <p:ext uri="{BB962C8B-B14F-4D97-AF65-F5344CB8AC3E}">
        <p14:creationId xmlns:p14="http://schemas.microsoft.com/office/powerpoint/2010/main" val="3743575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DE16A502-F537-4563-8110-E77277F53AB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3279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D415E15-7B5D-450B-9B20-1A5120475E5D}"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338787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A9E83FB-A634-446C-86D3-C97DEB84ED7E}"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3895758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8530CC18-75A1-4B5B-9B78-5DEBA0A38924}"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239255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D1227323-0856-4EEC-B191-2F8FA49B8F77}"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315800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9F0E309D-842B-4A1D-90B7-490C521E229F}"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09047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915276D0-409F-4B72-9B52-3A5E3261B54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8140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BC724EB9-697C-4B32-B028-11C0B350573B}"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461166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E38F5A50-5C2A-4C9F-B24A-EF048D4D74C0}"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181993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3767746"/>
            <a:ext cx="11114087" cy="723106"/>
          </a:xfrm>
        </p:spPr>
        <p:txBody>
          <a:bodyPr tIns="72000"/>
          <a:lstStyle>
            <a:lvl1pPr>
              <a:lnSpc>
                <a:spcPts val="5000"/>
              </a:lnSpc>
              <a:defRPr sz="6000" baseline="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81" name="Tijdelijke aanduiding voor tekst 143">
            <a:extLst>
              <a:ext uri="{FF2B5EF4-FFF2-40B4-BE49-F238E27FC236}">
                <a16:creationId xmlns:a16="http://schemas.microsoft.com/office/drawing/2014/main" id="{3D231CD5-47B7-408B-8537-2D0E66273B0A}"/>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36177837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413593D1-BDA9-4B05-8828-83D98BC9264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95379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fld id="{8297504A-5DF6-4825-A12F-63E66BDBEE7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58422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7CD4E3B4-D3C5-4AC2-80C6-884C12DC4040}"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Tree>
    <p:extLst>
      <p:ext uri="{BB962C8B-B14F-4D97-AF65-F5344CB8AC3E}">
        <p14:creationId xmlns:p14="http://schemas.microsoft.com/office/powerpoint/2010/main" val="287069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fld id="{4320C8A5-7226-4518-9EE9-0070973E125C}" type="datetime1">
              <a:rPr lang="nl-NL" smtClean="0"/>
              <a:t>24-02-2026</a:t>
            </a:fld>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189725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288258DF-8C32-4896-88FC-0EFF976B03BD}"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270132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159743BB-70E4-4A4C-843D-C037576219E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2385972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4F03386F-C101-4B30-8CD2-E99098A4E229}"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Tree>
    <p:extLst>
      <p:ext uri="{BB962C8B-B14F-4D97-AF65-F5344CB8AC3E}">
        <p14:creationId xmlns:p14="http://schemas.microsoft.com/office/powerpoint/2010/main" val="197829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0E78F674-529B-47F6-AB3C-AD256A1AEA2C}"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108406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F206B0A0-67D6-484A-A1DA-D8A3A87F0A5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565373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EDCC700A-BACD-414F-9754-439F2A7B700E}"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731811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3767746"/>
            <a:ext cx="11114087" cy="723106"/>
          </a:xfrm>
        </p:spPr>
        <p:txBody>
          <a:bodyPr tIns="72000"/>
          <a:lstStyle>
            <a:lvl1pPr>
              <a:lnSpc>
                <a:spcPts val="5000"/>
              </a:lnSpc>
              <a:defRPr sz="6000">
                <a:solidFill>
                  <a:schemeClr val="bg1"/>
                </a:solidFill>
              </a:defRPr>
            </a:lvl1pPr>
          </a:lstStyle>
          <a:p>
            <a:r>
              <a:rPr lang="nl-NL"/>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79" name="Tijdelijke aanduiding voor tekst 143">
            <a:extLst>
              <a:ext uri="{FF2B5EF4-FFF2-40B4-BE49-F238E27FC236}">
                <a16:creationId xmlns:a16="http://schemas.microsoft.com/office/drawing/2014/main" id="{AB165DCF-DDAC-4030-B78B-639D8FB793DD}"/>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67531438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650076AF-ED87-4992-BC00-F571F1F28545}"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p>
            <a:fld id="{361A1203-CA3D-4D48-AFA0-9D668419C1D5}" type="slidenum">
              <a:rPr lang="nl-NL" smtClean="0"/>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33179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solidFill>
                  <a:schemeClr val="tx2"/>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BE8FB94C-2B5A-4943-B080-14AA1A1E25A3}"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2347604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fld id="{58A9F11F-EAEF-4034-AEBB-6D2E7B8A24AF}" type="datetime1">
              <a:rPr lang="nl-NL" smtClean="0"/>
              <a:t>24-02-2026</a:t>
            </a:fld>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284791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7F3CF3C6-5260-442E-9FA8-512518FD221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3045551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p>
        </p:txBody>
      </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p>
        </p:txBody>
      </p:sp>
      <p:sp>
        <p:nvSpPr>
          <p:cNvPr id="9" name="Tijdelijke aanduiding voor tekst 8">
            <a:extLst>
              <a:ext uri="{FF2B5EF4-FFF2-40B4-BE49-F238E27FC236}">
                <a16:creationId xmlns:a16="http://schemas.microsoft.com/office/drawing/2014/main" id="{579901C2-B093-4A06-AD8D-368464CFC0BB}"/>
              </a:ext>
            </a:extLst>
          </p:cNvPr>
          <p:cNvSpPr>
            <a:spLocks noGrp="1"/>
          </p:cNvSpPr>
          <p:nvPr userDrawn="1">
            <p:ph type="body" sz="quarter" idx="13" hasCustomPrompt="1"/>
          </p:nvPr>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accent2"/>
          </a:solidFill>
          <a:ln>
            <a:noFill/>
          </a:ln>
        </p:spPr>
        <p:txBody>
          <a:bodyPr/>
          <a:lstStyle>
            <a:lvl1pPr marL="0" indent="0">
              <a:buNone/>
              <a:defRPr/>
            </a:lvl1pPr>
          </a:lstStyle>
          <a:p>
            <a:pPr lvl="0"/>
            <a:r>
              <a:rPr lang="nl-NL"/>
              <a:t> </a:t>
            </a:r>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4029636"/>
            <a:ext cx="11114087" cy="723106"/>
          </a:xfrm>
        </p:spPr>
        <p:txBody>
          <a:bodyPr tIns="72000"/>
          <a:lstStyle>
            <a:lvl1pPr>
              <a:lnSpc>
                <a:spcPts val="5000"/>
              </a:lnSpc>
              <a:defRPr sz="6000">
                <a:solidFill>
                  <a:schemeClr val="bg1"/>
                </a:solidFill>
              </a:defRPr>
            </a:lvl1pPr>
          </a:lstStyle>
          <a:p>
            <a:r>
              <a:rPr lang="nl-NL"/>
              <a:t>Making </a:t>
            </a:r>
            <a:r>
              <a:rPr lang="nl-NL" err="1"/>
              <a:t>Minds</a:t>
            </a:r>
            <a:r>
              <a:rPr lang="nl-NL"/>
              <a:t> Matter</a:t>
            </a:r>
          </a:p>
        </p:txBody>
      </p:sp>
      <p:sp>
        <p:nvSpPr>
          <p:cNvPr id="95" name="Tijdelijke aanduiding voor tekst 94">
            <a:extLst>
              <a:ext uri="{FF2B5EF4-FFF2-40B4-BE49-F238E27FC236}">
                <a16:creationId xmlns:a16="http://schemas.microsoft.com/office/drawing/2014/main" id="{59FEB838-BB0B-4EC2-982F-DBF95E0B1A09}"/>
              </a:ext>
            </a:extLst>
          </p:cNvPr>
          <p:cNvSpPr>
            <a:spLocks noGrp="1"/>
          </p:cNvSpPr>
          <p:nvPr userDrawn="1">
            <p:ph type="body" sz="quarter" idx="18" hasCustomPrompt="1"/>
          </p:nvPr>
        </p:nvSpPr>
        <p:spPr>
          <a:xfrm>
            <a:off x="589247" y="3613564"/>
            <a:ext cx="4960654" cy="297564"/>
          </a:xfrm>
          <a:custGeom>
            <a:avLst/>
            <a:gdLst>
              <a:gd name="connsiteX0" fmla="*/ 529299 w 6297188"/>
              <a:gd name="connsiteY0" fmla="*/ 202861 h 377736"/>
              <a:gd name="connsiteX1" fmla="*/ 480331 w 6297188"/>
              <a:gd name="connsiteY1" fmla="*/ 226178 h 377736"/>
              <a:gd name="connsiteX2" fmla="*/ 501318 w 6297188"/>
              <a:gd name="connsiteY2" fmla="*/ 244832 h 377736"/>
              <a:gd name="connsiteX3" fmla="*/ 536293 w 6297188"/>
              <a:gd name="connsiteY3" fmla="*/ 207525 h 377736"/>
              <a:gd name="connsiteX4" fmla="*/ 536293 w 6297188"/>
              <a:gd name="connsiteY4" fmla="*/ 202861 h 377736"/>
              <a:gd name="connsiteX5" fmla="*/ 5837839 w 6297188"/>
              <a:gd name="connsiteY5" fmla="*/ 202858 h 377736"/>
              <a:gd name="connsiteX6" fmla="*/ 5788874 w 6297188"/>
              <a:gd name="connsiteY6" fmla="*/ 226175 h 377736"/>
              <a:gd name="connsiteX7" fmla="*/ 5809861 w 6297188"/>
              <a:gd name="connsiteY7" fmla="*/ 244829 h 377736"/>
              <a:gd name="connsiteX8" fmla="*/ 5844835 w 6297188"/>
              <a:gd name="connsiteY8" fmla="*/ 207521 h 377736"/>
              <a:gd name="connsiteX9" fmla="*/ 5844835 w 6297188"/>
              <a:gd name="connsiteY9" fmla="*/ 202858 h 377736"/>
              <a:gd name="connsiteX10" fmla="*/ 5562695 w 6297188"/>
              <a:gd name="connsiteY10" fmla="*/ 137573 h 377736"/>
              <a:gd name="connsiteX11" fmla="*/ 5520724 w 6297188"/>
              <a:gd name="connsiteY11" fmla="*/ 188868 h 377736"/>
              <a:gd name="connsiteX12" fmla="*/ 5562695 w 6297188"/>
              <a:gd name="connsiteY12" fmla="*/ 240168 h 377736"/>
              <a:gd name="connsiteX13" fmla="*/ 5604666 w 6297188"/>
              <a:gd name="connsiteY13" fmla="*/ 188868 h 377736"/>
              <a:gd name="connsiteX14" fmla="*/ 5562695 w 6297188"/>
              <a:gd name="connsiteY14" fmla="*/ 137573 h 377736"/>
              <a:gd name="connsiteX15" fmla="*/ 4520418 w 6297188"/>
              <a:gd name="connsiteY15" fmla="*/ 137570 h 377736"/>
              <a:gd name="connsiteX16" fmla="*/ 4471453 w 6297188"/>
              <a:gd name="connsiteY16" fmla="*/ 188868 h 377736"/>
              <a:gd name="connsiteX17" fmla="*/ 4520418 w 6297188"/>
              <a:gd name="connsiteY17" fmla="*/ 240165 h 377736"/>
              <a:gd name="connsiteX18" fmla="*/ 4569385 w 6297188"/>
              <a:gd name="connsiteY18" fmla="*/ 188868 h 377736"/>
              <a:gd name="connsiteX19" fmla="*/ 4520418 w 6297188"/>
              <a:gd name="connsiteY19" fmla="*/ 137570 h 377736"/>
              <a:gd name="connsiteX20" fmla="*/ 5133662 w 6297188"/>
              <a:gd name="connsiteY20" fmla="*/ 130573 h 377736"/>
              <a:gd name="connsiteX21" fmla="*/ 5098685 w 6297188"/>
              <a:gd name="connsiteY21" fmla="*/ 160887 h 377736"/>
              <a:gd name="connsiteX22" fmla="*/ 5161643 w 6297188"/>
              <a:gd name="connsiteY22" fmla="*/ 160887 h 377736"/>
              <a:gd name="connsiteX23" fmla="*/ 5133662 w 6297188"/>
              <a:gd name="connsiteY23" fmla="*/ 130573 h 377736"/>
              <a:gd name="connsiteX24" fmla="*/ 2908429 w 6297188"/>
              <a:gd name="connsiteY24" fmla="*/ 130573 h 377736"/>
              <a:gd name="connsiteX25" fmla="*/ 2873454 w 6297188"/>
              <a:gd name="connsiteY25" fmla="*/ 160887 h 377736"/>
              <a:gd name="connsiteX26" fmla="*/ 2936410 w 6297188"/>
              <a:gd name="connsiteY26" fmla="*/ 160887 h 377736"/>
              <a:gd name="connsiteX27" fmla="*/ 2908429 w 6297188"/>
              <a:gd name="connsiteY27" fmla="*/ 130573 h 377736"/>
              <a:gd name="connsiteX28" fmla="*/ 3442393 w 6297188"/>
              <a:gd name="connsiteY28" fmla="*/ 81611 h 377736"/>
              <a:gd name="connsiteX29" fmla="*/ 3512346 w 6297188"/>
              <a:gd name="connsiteY29" fmla="*/ 81611 h 377736"/>
              <a:gd name="connsiteX30" fmla="*/ 3512346 w 6297188"/>
              <a:gd name="connsiteY30" fmla="*/ 293797 h 377736"/>
              <a:gd name="connsiteX31" fmla="*/ 3442393 w 6297188"/>
              <a:gd name="connsiteY31" fmla="*/ 293797 h 377736"/>
              <a:gd name="connsiteX32" fmla="*/ 2444416 w 6297188"/>
              <a:gd name="connsiteY32" fmla="*/ 81611 h 377736"/>
              <a:gd name="connsiteX33" fmla="*/ 2514367 w 6297188"/>
              <a:gd name="connsiteY33" fmla="*/ 81611 h 377736"/>
              <a:gd name="connsiteX34" fmla="*/ 2514367 w 6297188"/>
              <a:gd name="connsiteY34" fmla="*/ 293797 h 377736"/>
              <a:gd name="connsiteX35" fmla="*/ 2444416 w 6297188"/>
              <a:gd name="connsiteY35" fmla="*/ 293797 h 377736"/>
              <a:gd name="connsiteX36" fmla="*/ 1247467 w 6297188"/>
              <a:gd name="connsiteY36" fmla="*/ 81611 h 377736"/>
              <a:gd name="connsiteX37" fmla="*/ 1317419 w 6297188"/>
              <a:gd name="connsiteY37" fmla="*/ 81611 h 377736"/>
              <a:gd name="connsiteX38" fmla="*/ 1317419 w 6297188"/>
              <a:gd name="connsiteY38" fmla="*/ 205191 h 377736"/>
              <a:gd name="connsiteX39" fmla="*/ 1340736 w 6297188"/>
              <a:gd name="connsiteY39" fmla="*/ 233174 h 377736"/>
              <a:gd name="connsiteX40" fmla="*/ 1385040 w 6297188"/>
              <a:gd name="connsiteY40" fmla="*/ 174880 h 377736"/>
              <a:gd name="connsiteX41" fmla="*/ 1385040 w 6297188"/>
              <a:gd name="connsiteY41" fmla="*/ 81611 h 377736"/>
              <a:gd name="connsiteX42" fmla="*/ 1454992 w 6297188"/>
              <a:gd name="connsiteY42" fmla="*/ 81611 h 377736"/>
              <a:gd name="connsiteX43" fmla="*/ 1454992 w 6297188"/>
              <a:gd name="connsiteY43" fmla="*/ 293797 h 377736"/>
              <a:gd name="connsiteX44" fmla="*/ 1387371 w 6297188"/>
              <a:gd name="connsiteY44" fmla="*/ 293797 h 377736"/>
              <a:gd name="connsiteX45" fmla="*/ 1387371 w 6297188"/>
              <a:gd name="connsiteY45" fmla="*/ 275143 h 377736"/>
              <a:gd name="connsiteX46" fmla="*/ 1387371 w 6297188"/>
              <a:gd name="connsiteY46" fmla="*/ 261155 h 377736"/>
              <a:gd name="connsiteX47" fmla="*/ 1322082 w 6297188"/>
              <a:gd name="connsiteY47" fmla="*/ 298460 h 377736"/>
              <a:gd name="connsiteX48" fmla="*/ 1247467 w 6297188"/>
              <a:gd name="connsiteY48" fmla="*/ 219184 h 377736"/>
              <a:gd name="connsiteX49" fmla="*/ 3717532 w 6297188"/>
              <a:gd name="connsiteY49" fmla="*/ 81609 h 377736"/>
              <a:gd name="connsiteX50" fmla="*/ 3796811 w 6297188"/>
              <a:gd name="connsiteY50" fmla="*/ 81609 h 377736"/>
              <a:gd name="connsiteX51" fmla="*/ 3827124 w 6297188"/>
              <a:gd name="connsiteY51" fmla="*/ 179541 h 377736"/>
              <a:gd name="connsiteX52" fmla="*/ 3834118 w 6297188"/>
              <a:gd name="connsiteY52" fmla="*/ 212185 h 377736"/>
              <a:gd name="connsiteX53" fmla="*/ 3841114 w 6297188"/>
              <a:gd name="connsiteY53" fmla="*/ 179541 h 377736"/>
              <a:gd name="connsiteX54" fmla="*/ 3866762 w 6297188"/>
              <a:gd name="connsiteY54" fmla="*/ 81609 h 377736"/>
              <a:gd name="connsiteX55" fmla="*/ 3943710 w 6297188"/>
              <a:gd name="connsiteY55" fmla="*/ 81609 h 377736"/>
              <a:gd name="connsiteX56" fmla="*/ 3857435 w 6297188"/>
              <a:gd name="connsiteY56" fmla="*/ 314781 h 377736"/>
              <a:gd name="connsiteX57" fmla="*/ 3768830 w 6297188"/>
              <a:gd name="connsiteY57" fmla="*/ 377736 h 377736"/>
              <a:gd name="connsiteX58" fmla="*/ 3719865 w 6297188"/>
              <a:gd name="connsiteY58" fmla="*/ 363746 h 377736"/>
              <a:gd name="connsiteX59" fmla="*/ 3747846 w 6297188"/>
              <a:gd name="connsiteY59" fmla="*/ 312450 h 377736"/>
              <a:gd name="connsiteX60" fmla="*/ 3768830 w 6297188"/>
              <a:gd name="connsiteY60" fmla="*/ 319444 h 377736"/>
              <a:gd name="connsiteX61" fmla="*/ 3803807 w 6297188"/>
              <a:gd name="connsiteY61" fmla="*/ 298460 h 377736"/>
              <a:gd name="connsiteX62" fmla="*/ 3808470 w 6297188"/>
              <a:gd name="connsiteY62" fmla="*/ 289133 h 377736"/>
              <a:gd name="connsiteX63" fmla="*/ 2549344 w 6297188"/>
              <a:gd name="connsiteY63" fmla="*/ 81609 h 377736"/>
              <a:gd name="connsiteX64" fmla="*/ 2623959 w 6297188"/>
              <a:gd name="connsiteY64" fmla="*/ 81609 h 377736"/>
              <a:gd name="connsiteX65" fmla="*/ 2656603 w 6297188"/>
              <a:gd name="connsiteY65" fmla="*/ 193532 h 377736"/>
              <a:gd name="connsiteX66" fmla="*/ 2663600 w 6297188"/>
              <a:gd name="connsiteY66" fmla="*/ 230839 h 377736"/>
              <a:gd name="connsiteX67" fmla="*/ 2670594 w 6297188"/>
              <a:gd name="connsiteY67" fmla="*/ 193532 h 377736"/>
              <a:gd name="connsiteX68" fmla="*/ 2703238 w 6297188"/>
              <a:gd name="connsiteY68" fmla="*/ 81609 h 377736"/>
              <a:gd name="connsiteX69" fmla="*/ 2780186 w 6297188"/>
              <a:gd name="connsiteY69" fmla="*/ 81609 h 377736"/>
              <a:gd name="connsiteX70" fmla="*/ 2710234 w 6297188"/>
              <a:gd name="connsiteY70" fmla="*/ 293794 h 377736"/>
              <a:gd name="connsiteX71" fmla="*/ 2623959 w 6297188"/>
              <a:gd name="connsiteY71" fmla="*/ 293794 h 377736"/>
              <a:gd name="connsiteX72" fmla="*/ 1594895 w 6297188"/>
              <a:gd name="connsiteY72" fmla="*/ 76948 h 377736"/>
              <a:gd name="connsiteX73" fmla="*/ 1669507 w 6297188"/>
              <a:gd name="connsiteY73" fmla="*/ 100265 h 377736"/>
              <a:gd name="connsiteX74" fmla="*/ 1646190 w 6297188"/>
              <a:gd name="connsiteY74" fmla="*/ 151563 h 377736"/>
              <a:gd name="connsiteX75" fmla="*/ 1597224 w 6297188"/>
              <a:gd name="connsiteY75" fmla="*/ 135242 h 377736"/>
              <a:gd name="connsiteX76" fmla="*/ 1576238 w 6297188"/>
              <a:gd name="connsiteY76" fmla="*/ 144569 h 377736"/>
              <a:gd name="connsiteX77" fmla="*/ 1674173 w 6297188"/>
              <a:gd name="connsiteY77" fmla="*/ 230842 h 377736"/>
              <a:gd name="connsiteX78" fmla="*/ 1587898 w 6297188"/>
              <a:gd name="connsiteY78" fmla="*/ 298463 h 377736"/>
              <a:gd name="connsiteX79" fmla="*/ 1503956 w 6297188"/>
              <a:gd name="connsiteY79" fmla="*/ 268149 h 377736"/>
              <a:gd name="connsiteX80" fmla="*/ 1531937 w 6297188"/>
              <a:gd name="connsiteY80" fmla="*/ 219184 h 377736"/>
              <a:gd name="connsiteX81" fmla="*/ 1585568 w 6297188"/>
              <a:gd name="connsiteY81" fmla="*/ 240168 h 377736"/>
              <a:gd name="connsiteX82" fmla="*/ 1606552 w 6297188"/>
              <a:gd name="connsiteY82" fmla="*/ 230842 h 377736"/>
              <a:gd name="connsiteX83" fmla="*/ 1508620 w 6297188"/>
              <a:gd name="connsiteY83" fmla="*/ 142236 h 377736"/>
              <a:gd name="connsiteX84" fmla="*/ 1594895 w 6297188"/>
              <a:gd name="connsiteY84" fmla="*/ 76948 h 377736"/>
              <a:gd name="connsiteX85" fmla="*/ 995642 w 6297188"/>
              <a:gd name="connsiteY85" fmla="*/ 76948 h 377736"/>
              <a:gd name="connsiteX86" fmla="*/ 1053936 w 6297188"/>
              <a:gd name="connsiteY86" fmla="*/ 111925 h 377736"/>
              <a:gd name="connsiteX87" fmla="*/ 1121555 w 6297188"/>
              <a:gd name="connsiteY87" fmla="*/ 76948 h 377736"/>
              <a:gd name="connsiteX88" fmla="*/ 1189176 w 6297188"/>
              <a:gd name="connsiteY88" fmla="*/ 156227 h 377736"/>
              <a:gd name="connsiteX89" fmla="*/ 1189176 w 6297188"/>
              <a:gd name="connsiteY89" fmla="*/ 293797 h 377736"/>
              <a:gd name="connsiteX90" fmla="*/ 1119225 w 6297188"/>
              <a:gd name="connsiteY90" fmla="*/ 293797 h 377736"/>
              <a:gd name="connsiteX91" fmla="*/ 1119225 w 6297188"/>
              <a:gd name="connsiteY91" fmla="*/ 167887 h 377736"/>
              <a:gd name="connsiteX92" fmla="*/ 1102904 w 6297188"/>
              <a:gd name="connsiteY92" fmla="*/ 142236 h 377736"/>
              <a:gd name="connsiteX93" fmla="*/ 1063263 w 6297188"/>
              <a:gd name="connsiteY93" fmla="*/ 181877 h 377736"/>
              <a:gd name="connsiteX94" fmla="*/ 1060933 w 6297188"/>
              <a:gd name="connsiteY94" fmla="*/ 207525 h 377736"/>
              <a:gd name="connsiteX95" fmla="*/ 1060933 w 6297188"/>
              <a:gd name="connsiteY95" fmla="*/ 293797 h 377736"/>
              <a:gd name="connsiteX96" fmla="*/ 990981 w 6297188"/>
              <a:gd name="connsiteY96" fmla="*/ 293797 h 377736"/>
              <a:gd name="connsiteX97" fmla="*/ 990981 w 6297188"/>
              <a:gd name="connsiteY97" fmla="*/ 167887 h 377736"/>
              <a:gd name="connsiteX98" fmla="*/ 974658 w 6297188"/>
              <a:gd name="connsiteY98" fmla="*/ 142236 h 377736"/>
              <a:gd name="connsiteX99" fmla="*/ 935017 w 6297188"/>
              <a:gd name="connsiteY99" fmla="*/ 179544 h 377736"/>
              <a:gd name="connsiteX100" fmla="*/ 932687 w 6297188"/>
              <a:gd name="connsiteY100" fmla="*/ 205194 h 377736"/>
              <a:gd name="connsiteX101" fmla="*/ 932687 w 6297188"/>
              <a:gd name="connsiteY101" fmla="*/ 291467 h 377736"/>
              <a:gd name="connsiteX102" fmla="*/ 862735 w 6297188"/>
              <a:gd name="connsiteY102" fmla="*/ 291467 h 377736"/>
              <a:gd name="connsiteX103" fmla="*/ 862735 w 6297188"/>
              <a:gd name="connsiteY103" fmla="*/ 81612 h 377736"/>
              <a:gd name="connsiteX104" fmla="*/ 865066 w 6297188"/>
              <a:gd name="connsiteY104" fmla="*/ 81612 h 377736"/>
              <a:gd name="connsiteX105" fmla="*/ 932687 w 6297188"/>
              <a:gd name="connsiteY105" fmla="*/ 81612 h 377736"/>
              <a:gd name="connsiteX106" fmla="*/ 932687 w 6297188"/>
              <a:gd name="connsiteY106" fmla="*/ 100265 h 377736"/>
              <a:gd name="connsiteX107" fmla="*/ 932687 w 6297188"/>
              <a:gd name="connsiteY107" fmla="*/ 114256 h 377736"/>
              <a:gd name="connsiteX108" fmla="*/ 995642 w 6297188"/>
              <a:gd name="connsiteY108" fmla="*/ 76948 h 377736"/>
              <a:gd name="connsiteX109" fmla="*/ 741486 w 6297188"/>
              <a:gd name="connsiteY109" fmla="*/ 76948 h 377736"/>
              <a:gd name="connsiteX110" fmla="*/ 816098 w 6297188"/>
              <a:gd name="connsiteY110" fmla="*/ 100265 h 377736"/>
              <a:gd name="connsiteX111" fmla="*/ 792781 w 6297188"/>
              <a:gd name="connsiteY111" fmla="*/ 151563 h 377736"/>
              <a:gd name="connsiteX112" fmla="*/ 743816 w 6297188"/>
              <a:gd name="connsiteY112" fmla="*/ 135242 h 377736"/>
              <a:gd name="connsiteX113" fmla="*/ 722830 w 6297188"/>
              <a:gd name="connsiteY113" fmla="*/ 144569 h 377736"/>
              <a:gd name="connsiteX114" fmla="*/ 820761 w 6297188"/>
              <a:gd name="connsiteY114" fmla="*/ 230842 h 377736"/>
              <a:gd name="connsiteX115" fmla="*/ 734489 w 6297188"/>
              <a:gd name="connsiteY115" fmla="*/ 298463 h 377736"/>
              <a:gd name="connsiteX116" fmla="*/ 650548 w 6297188"/>
              <a:gd name="connsiteY116" fmla="*/ 268149 h 377736"/>
              <a:gd name="connsiteX117" fmla="*/ 678528 w 6297188"/>
              <a:gd name="connsiteY117" fmla="*/ 219184 h 377736"/>
              <a:gd name="connsiteX118" fmla="*/ 732159 w 6297188"/>
              <a:gd name="connsiteY118" fmla="*/ 240168 h 377736"/>
              <a:gd name="connsiteX119" fmla="*/ 753143 w 6297188"/>
              <a:gd name="connsiteY119" fmla="*/ 230842 h 377736"/>
              <a:gd name="connsiteX120" fmla="*/ 655211 w 6297188"/>
              <a:gd name="connsiteY120" fmla="*/ 142236 h 377736"/>
              <a:gd name="connsiteX121" fmla="*/ 741486 w 6297188"/>
              <a:gd name="connsiteY121" fmla="*/ 76948 h 377736"/>
              <a:gd name="connsiteX122" fmla="*/ 512975 w 6297188"/>
              <a:gd name="connsiteY122" fmla="*/ 76948 h 377736"/>
              <a:gd name="connsiteX123" fmla="*/ 608577 w 6297188"/>
              <a:gd name="connsiteY123" fmla="*/ 163223 h 377736"/>
              <a:gd name="connsiteX124" fmla="*/ 608577 w 6297188"/>
              <a:gd name="connsiteY124" fmla="*/ 293797 h 377736"/>
              <a:gd name="connsiteX125" fmla="*/ 543289 w 6297188"/>
              <a:gd name="connsiteY125" fmla="*/ 293797 h 377736"/>
              <a:gd name="connsiteX126" fmla="*/ 543289 w 6297188"/>
              <a:gd name="connsiteY126" fmla="*/ 279809 h 377736"/>
              <a:gd name="connsiteX127" fmla="*/ 543289 w 6297188"/>
              <a:gd name="connsiteY127" fmla="*/ 265819 h 377736"/>
              <a:gd name="connsiteX128" fmla="*/ 482664 w 6297188"/>
              <a:gd name="connsiteY128" fmla="*/ 296130 h 377736"/>
              <a:gd name="connsiteX129" fmla="*/ 410380 w 6297188"/>
              <a:gd name="connsiteY129" fmla="*/ 228511 h 377736"/>
              <a:gd name="connsiteX130" fmla="*/ 533962 w 6297188"/>
              <a:gd name="connsiteY130" fmla="*/ 160890 h 377736"/>
              <a:gd name="connsiteX131" fmla="*/ 536293 w 6297188"/>
              <a:gd name="connsiteY131" fmla="*/ 160890 h 377736"/>
              <a:gd name="connsiteX132" fmla="*/ 536293 w 6297188"/>
              <a:gd name="connsiteY132" fmla="*/ 156227 h 377736"/>
              <a:gd name="connsiteX133" fmla="*/ 505981 w 6297188"/>
              <a:gd name="connsiteY133" fmla="*/ 132909 h 377736"/>
              <a:gd name="connsiteX134" fmla="*/ 450020 w 6297188"/>
              <a:gd name="connsiteY134" fmla="*/ 153894 h 377736"/>
              <a:gd name="connsiteX135" fmla="*/ 424370 w 6297188"/>
              <a:gd name="connsiteY135" fmla="*/ 104929 h 377736"/>
              <a:gd name="connsiteX136" fmla="*/ 512975 w 6297188"/>
              <a:gd name="connsiteY136" fmla="*/ 76948 h 377736"/>
              <a:gd name="connsiteX137" fmla="*/ 377738 w 6297188"/>
              <a:gd name="connsiteY137" fmla="*/ 76948 h 377736"/>
              <a:gd name="connsiteX138" fmla="*/ 387065 w 6297188"/>
              <a:gd name="connsiteY138" fmla="*/ 76948 h 377736"/>
              <a:gd name="connsiteX139" fmla="*/ 387065 w 6297188"/>
              <a:gd name="connsiteY139" fmla="*/ 146900 h 377736"/>
              <a:gd name="connsiteX140" fmla="*/ 373075 w 6297188"/>
              <a:gd name="connsiteY140" fmla="*/ 144569 h 377736"/>
              <a:gd name="connsiteX141" fmla="*/ 319444 w 6297188"/>
              <a:gd name="connsiteY141" fmla="*/ 181877 h 377736"/>
              <a:gd name="connsiteX142" fmla="*/ 314781 w 6297188"/>
              <a:gd name="connsiteY142" fmla="*/ 209857 h 377736"/>
              <a:gd name="connsiteX143" fmla="*/ 314781 w 6297188"/>
              <a:gd name="connsiteY143" fmla="*/ 289136 h 377736"/>
              <a:gd name="connsiteX144" fmla="*/ 244829 w 6297188"/>
              <a:gd name="connsiteY144" fmla="*/ 289136 h 377736"/>
              <a:gd name="connsiteX145" fmla="*/ 244829 w 6297188"/>
              <a:gd name="connsiteY145" fmla="*/ 81612 h 377736"/>
              <a:gd name="connsiteX146" fmla="*/ 310117 w 6297188"/>
              <a:gd name="connsiteY146" fmla="*/ 81612 h 377736"/>
              <a:gd name="connsiteX147" fmla="*/ 310117 w 6297188"/>
              <a:gd name="connsiteY147" fmla="*/ 116589 h 377736"/>
              <a:gd name="connsiteX148" fmla="*/ 310117 w 6297188"/>
              <a:gd name="connsiteY148" fmla="*/ 130576 h 377736"/>
              <a:gd name="connsiteX149" fmla="*/ 377738 w 6297188"/>
              <a:gd name="connsiteY149" fmla="*/ 76948 h 377736"/>
              <a:gd name="connsiteX150" fmla="*/ 6103657 w 6297188"/>
              <a:gd name="connsiteY150" fmla="*/ 76945 h 377736"/>
              <a:gd name="connsiteX151" fmla="*/ 6161948 w 6297188"/>
              <a:gd name="connsiteY151" fmla="*/ 111922 h 377736"/>
              <a:gd name="connsiteX152" fmla="*/ 6229570 w 6297188"/>
              <a:gd name="connsiteY152" fmla="*/ 76945 h 377736"/>
              <a:gd name="connsiteX153" fmla="*/ 6297188 w 6297188"/>
              <a:gd name="connsiteY153" fmla="*/ 156224 h 377736"/>
              <a:gd name="connsiteX154" fmla="*/ 6297188 w 6297188"/>
              <a:gd name="connsiteY154" fmla="*/ 293794 h 377736"/>
              <a:gd name="connsiteX155" fmla="*/ 6227237 w 6297188"/>
              <a:gd name="connsiteY155" fmla="*/ 293794 h 377736"/>
              <a:gd name="connsiteX156" fmla="*/ 6227237 w 6297188"/>
              <a:gd name="connsiteY156" fmla="*/ 167881 h 377736"/>
              <a:gd name="connsiteX157" fmla="*/ 6210916 w 6297188"/>
              <a:gd name="connsiteY157" fmla="*/ 142233 h 377736"/>
              <a:gd name="connsiteX158" fmla="*/ 6171275 w 6297188"/>
              <a:gd name="connsiteY158" fmla="*/ 181874 h 377736"/>
              <a:gd name="connsiteX159" fmla="*/ 6168945 w 6297188"/>
              <a:gd name="connsiteY159" fmla="*/ 207522 h 377736"/>
              <a:gd name="connsiteX160" fmla="*/ 6168945 w 6297188"/>
              <a:gd name="connsiteY160" fmla="*/ 293794 h 377736"/>
              <a:gd name="connsiteX161" fmla="*/ 6098993 w 6297188"/>
              <a:gd name="connsiteY161" fmla="*/ 293794 h 377736"/>
              <a:gd name="connsiteX162" fmla="*/ 6098993 w 6297188"/>
              <a:gd name="connsiteY162" fmla="*/ 167881 h 377736"/>
              <a:gd name="connsiteX163" fmla="*/ 6082670 w 6297188"/>
              <a:gd name="connsiteY163" fmla="*/ 142233 h 377736"/>
              <a:gd name="connsiteX164" fmla="*/ 6043032 w 6297188"/>
              <a:gd name="connsiteY164" fmla="*/ 179541 h 377736"/>
              <a:gd name="connsiteX165" fmla="*/ 6040699 w 6297188"/>
              <a:gd name="connsiteY165" fmla="*/ 205191 h 377736"/>
              <a:gd name="connsiteX166" fmla="*/ 6040699 w 6297188"/>
              <a:gd name="connsiteY166" fmla="*/ 291464 h 377736"/>
              <a:gd name="connsiteX167" fmla="*/ 5970747 w 6297188"/>
              <a:gd name="connsiteY167" fmla="*/ 291464 h 377736"/>
              <a:gd name="connsiteX168" fmla="*/ 5970747 w 6297188"/>
              <a:gd name="connsiteY168" fmla="*/ 81609 h 377736"/>
              <a:gd name="connsiteX169" fmla="*/ 5973080 w 6297188"/>
              <a:gd name="connsiteY169" fmla="*/ 81609 h 377736"/>
              <a:gd name="connsiteX170" fmla="*/ 6040699 w 6297188"/>
              <a:gd name="connsiteY170" fmla="*/ 81609 h 377736"/>
              <a:gd name="connsiteX171" fmla="*/ 6040699 w 6297188"/>
              <a:gd name="connsiteY171" fmla="*/ 100262 h 377736"/>
              <a:gd name="connsiteX172" fmla="*/ 6040699 w 6297188"/>
              <a:gd name="connsiteY172" fmla="*/ 114253 h 377736"/>
              <a:gd name="connsiteX173" fmla="*/ 6103657 w 6297188"/>
              <a:gd name="connsiteY173" fmla="*/ 76945 h 377736"/>
              <a:gd name="connsiteX174" fmla="*/ 5821518 w 6297188"/>
              <a:gd name="connsiteY174" fmla="*/ 76945 h 377736"/>
              <a:gd name="connsiteX175" fmla="*/ 5917120 w 6297188"/>
              <a:gd name="connsiteY175" fmla="*/ 163217 h 377736"/>
              <a:gd name="connsiteX176" fmla="*/ 5917120 w 6297188"/>
              <a:gd name="connsiteY176" fmla="*/ 293794 h 377736"/>
              <a:gd name="connsiteX177" fmla="*/ 5851829 w 6297188"/>
              <a:gd name="connsiteY177" fmla="*/ 293794 h 377736"/>
              <a:gd name="connsiteX178" fmla="*/ 5851829 w 6297188"/>
              <a:gd name="connsiteY178" fmla="*/ 279803 h 377736"/>
              <a:gd name="connsiteX179" fmla="*/ 5851829 w 6297188"/>
              <a:gd name="connsiteY179" fmla="*/ 265813 h 377736"/>
              <a:gd name="connsiteX180" fmla="*/ 5791204 w 6297188"/>
              <a:gd name="connsiteY180" fmla="*/ 296127 h 377736"/>
              <a:gd name="connsiteX181" fmla="*/ 5718922 w 6297188"/>
              <a:gd name="connsiteY181" fmla="*/ 228508 h 377736"/>
              <a:gd name="connsiteX182" fmla="*/ 5842502 w 6297188"/>
              <a:gd name="connsiteY182" fmla="*/ 160887 h 377736"/>
              <a:gd name="connsiteX183" fmla="*/ 5844835 w 6297188"/>
              <a:gd name="connsiteY183" fmla="*/ 160887 h 377736"/>
              <a:gd name="connsiteX184" fmla="*/ 5844835 w 6297188"/>
              <a:gd name="connsiteY184" fmla="*/ 156224 h 377736"/>
              <a:gd name="connsiteX185" fmla="*/ 5814522 w 6297188"/>
              <a:gd name="connsiteY185" fmla="*/ 132906 h 377736"/>
              <a:gd name="connsiteX186" fmla="*/ 5758560 w 6297188"/>
              <a:gd name="connsiteY186" fmla="*/ 153891 h 377736"/>
              <a:gd name="connsiteX187" fmla="*/ 5732913 w 6297188"/>
              <a:gd name="connsiteY187" fmla="*/ 104926 h 377736"/>
              <a:gd name="connsiteX188" fmla="*/ 5821518 w 6297188"/>
              <a:gd name="connsiteY188" fmla="*/ 76945 h 377736"/>
              <a:gd name="connsiteX189" fmla="*/ 5415799 w 6297188"/>
              <a:gd name="connsiteY189" fmla="*/ 76945 h 377736"/>
              <a:gd name="connsiteX190" fmla="*/ 5425126 w 6297188"/>
              <a:gd name="connsiteY190" fmla="*/ 76945 h 377736"/>
              <a:gd name="connsiteX191" fmla="*/ 5425126 w 6297188"/>
              <a:gd name="connsiteY191" fmla="*/ 146897 h 377736"/>
              <a:gd name="connsiteX192" fmla="*/ 5411136 w 6297188"/>
              <a:gd name="connsiteY192" fmla="*/ 144564 h 377736"/>
              <a:gd name="connsiteX193" fmla="*/ 5357507 w 6297188"/>
              <a:gd name="connsiteY193" fmla="*/ 181874 h 377736"/>
              <a:gd name="connsiteX194" fmla="*/ 5352842 w 6297188"/>
              <a:gd name="connsiteY194" fmla="*/ 209852 h 377736"/>
              <a:gd name="connsiteX195" fmla="*/ 5352842 w 6297188"/>
              <a:gd name="connsiteY195" fmla="*/ 289130 h 377736"/>
              <a:gd name="connsiteX196" fmla="*/ 5282890 w 6297188"/>
              <a:gd name="connsiteY196" fmla="*/ 289130 h 377736"/>
              <a:gd name="connsiteX197" fmla="*/ 5282890 w 6297188"/>
              <a:gd name="connsiteY197" fmla="*/ 81609 h 377736"/>
              <a:gd name="connsiteX198" fmla="*/ 5348181 w 6297188"/>
              <a:gd name="connsiteY198" fmla="*/ 81609 h 377736"/>
              <a:gd name="connsiteX199" fmla="*/ 5348181 w 6297188"/>
              <a:gd name="connsiteY199" fmla="*/ 116583 h 377736"/>
              <a:gd name="connsiteX200" fmla="*/ 5348181 w 6297188"/>
              <a:gd name="connsiteY200" fmla="*/ 130573 h 377736"/>
              <a:gd name="connsiteX201" fmla="*/ 5415799 w 6297188"/>
              <a:gd name="connsiteY201" fmla="*/ 76945 h 377736"/>
              <a:gd name="connsiteX202" fmla="*/ 5135993 w 6297188"/>
              <a:gd name="connsiteY202" fmla="*/ 76945 h 377736"/>
              <a:gd name="connsiteX203" fmla="*/ 5233925 w 6297188"/>
              <a:gd name="connsiteY203" fmla="*/ 179541 h 377736"/>
              <a:gd name="connsiteX204" fmla="*/ 5231595 w 6297188"/>
              <a:gd name="connsiteY204" fmla="*/ 200525 h 377736"/>
              <a:gd name="connsiteX205" fmla="*/ 5098685 w 6297188"/>
              <a:gd name="connsiteY205" fmla="*/ 200525 h 377736"/>
              <a:gd name="connsiteX206" fmla="*/ 5147653 w 6297188"/>
              <a:gd name="connsiteY206" fmla="*/ 237832 h 377736"/>
              <a:gd name="connsiteX207" fmla="*/ 5205945 w 6297188"/>
              <a:gd name="connsiteY207" fmla="*/ 216848 h 377736"/>
              <a:gd name="connsiteX208" fmla="*/ 5231595 w 6297188"/>
              <a:gd name="connsiteY208" fmla="*/ 265813 h 377736"/>
              <a:gd name="connsiteX209" fmla="*/ 5140656 w 6297188"/>
              <a:gd name="connsiteY209" fmla="*/ 296127 h 377736"/>
              <a:gd name="connsiteX210" fmla="*/ 5024070 w 6297188"/>
              <a:gd name="connsiteY210" fmla="*/ 184204 h 377736"/>
              <a:gd name="connsiteX211" fmla="*/ 5135993 w 6297188"/>
              <a:gd name="connsiteY211" fmla="*/ 76945 h 377736"/>
              <a:gd name="connsiteX212" fmla="*/ 4518087 w 6297188"/>
              <a:gd name="connsiteY212" fmla="*/ 76945 h 377736"/>
              <a:gd name="connsiteX213" fmla="*/ 4639337 w 6297188"/>
              <a:gd name="connsiteY213" fmla="*/ 188868 h 377736"/>
              <a:gd name="connsiteX214" fmla="*/ 4520418 w 6297188"/>
              <a:gd name="connsiteY214" fmla="*/ 298460 h 377736"/>
              <a:gd name="connsiteX215" fmla="*/ 4401502 w 6297188"/>
              <a:gd name="connsiteY215" fmla="*/ 188868 h 377736"/>
              <a:gd name="connsiteX216" fmla="*/ 4518087 w 6297188"/>
              <a:gd name="connsiteY216" fmla="*/ 76945 h 377736"/>
              <a:gd name="connsiteX217" fmla="*/ 3316480 w 6297188"/>
              <a:gd name="connsiteY217" fmla="*/ 76945 h 377736"/>
              <a:gd name="connsiteX218" fmla="*/ 3391093 w 6297188"/>
              <a:gd name="connsiteY218" fmla="*/ 100262 h 377736"/>
              <a:gd name="connsiteX219" fmla="*/ 3367776 w 6297188"/>
              <a:gd name="connsiteY219" fmla="*/ 151560 h 377736"/>
              <a:gd name="connsiteX220" fmla="*/ 3318811 w 6297188"/>
              <a:gd name="connsiteY220" fmla="*/ 135239 h 377736"/>
              <a:gd name="connsiteX221" fmla="*/ 3297825 w 6297188"/>
              <a:gd name="connsiteY221" fmla="*/ 144566 h 377736"/>
              <a:gd name="connsiteX222" fmla="*/ 3395759 w 6297188"/>
              <a:gd name="connsiteY222" fmla="*/ 230839 h 377736"/>
              <a:gd name="connsiteX223" fmla="*/ 3309484 w 6297188"/>
              <a:gd name="connsiteY223" fmla="*/ 298460 h 377736"/>
              <a:gd name="connsiteX224" fmla="*/ 3225542 w 6297188"/>
              <a:gd name="connsiteY224" fmla="*/ 268146 h 377736"/>
              <a:gd name="connsiteX225" fmla="*/ 3253523 w 6297188"/>
              <a:gd name="connsiteY225" fmla="*/ 219181 h 377736"/>
              <a:gd name="connsiteX226" fmla="*/ 3307154 w 6297188"/>
              <a:gd name="connsiteY226" fmla="*/ 240165 h 377736"/>
              <a:gd name="connsiteX227" fmla="*/ 3328138 w 6297188"/>
              <a:gd name="connsiteY227" fmla="*/ 230839 h 377736"/>
              <a:gd name="connsiteX228" fmla="*/ 3230206 w 6297188"/>
              <a:gd name="connsiteY228" fmla="*/ 142233 h 377736"/>
              <a:gd name="connsiteX229" fmla="*/ 3316480 w 6297188"/>
              <a:gd name="connsiteY229" fmla="*/ 76945 h 377736"/>
              <a:gd name="connsiteX230" fmla="*/ 3190568 w 6297188"/>
              <a:gd name="connsiteY230" fmla="*/ 76945 h 377736"/>
              <a:gd name="connsiteX231" fmla="*/ 3199895 w 6297188"/>
              <a:gd name="connsiteY231" fmla="*/ 76945 h 377736"/>
              <a:gd name="connsiteX232" fmla="*/ 3199895 w 6297188"/>
              <a:gd name="connsiteY232" fmla="*/ 146897 h 377736"/>
              <a:gd name="connsiteX233" fmla="*/ 3185905 w 6297188"/>
              <a:gd name="connsiteY233" fmla="*/ 144566 h 377736"/>
              <a:gd name="connsiteX234" fmla="*/ 3132274 w 6297188"/>
              <a:gd name="connsiteY234" fmla="*/ 181874 h 377736"/>
              <a:gd name="connsiteX235" fmla="*/ 3127611 w 6297188"/>
              <a:gd name="connsiteY235" fmla="*/ 209854 h 377736"/>
              <a:gd name="connsiteX236" fmla="*/ 3127611 w 6297188"/>
              <a:gd name="connsiteY236" fmla="*/ 289133 h 377736"/>
              <a:gd name="connsiteX237" fmla="*/ 3057659 w 6297188"/>
              <a:gd name="connsiteY237" fmla="*/ 289133 h 377736"/>
              <a:gd name="connsiteX238" fmla="*/ 3057659 w 6297188"/>
              <a:gd name="connsiteY238" fmla="*/ 81609 h 377736"/>
              <a:gd name="connsiteX239" fmla="*/ 3122947 w 6297188"/>
              <a:gd name="connsiteY239" fmla="*/ 81609 h 377736"/>
              <a:gd name="connsiteX240" fmla="*/ 3122947 w 6297188"/>
              <a:gd name="connsiteY240" fmla="*/ 116586 h 377736"/>
              <a:gd name="connsiteX241" fmla="*/ 3122947 w 6297188"/>
              <a:gd name="connsiteY241" fmla="*/ 130573 h 377736"/>
              <a:gd name="connsiteX242" fmla="*/ 3190568 w 6297188"/>
              <a:gd name="connsiteY242" fmla="*/ 76945 h 377736"/>
              <a:gd name="connsiteX243" fmla="*/ 2910762 w 6297188"/>
              <a:gd name="connsiteY243" fmla="*/ 76945 h 377736"/>
              <a:gd name="connsiteX244" fmla="*/ 3008694 w 6297188"/>
              <a:gd name="connsiteY244" fmla="*/ 179541 h 377736"/>
              <a:gd name="connsiteX245" fmla="*/ 3006361 w 6297188"/>
              <a:gd name="connsiteY245" fmla="*/ 200525 h 377736"/>
              <a:gd name="connsiteX246" fmla="*/ 2873454 w 6297188"/>
              <a:gd name="connsiteY246" fmla="*/ 200525 h 377736"/>
              <a:gd name="connsiteX247" fmla="*/ 2922419 w 6297188"/>
              <a:gd name="connsiteY247" fmla="*/ 237835 h 377736"/>
              <a:gd name="connsiteX248" fmla="*/ 2980714 w 6297188"/>
              <a:gd name="connsiteY248" fmla="*/ 216848 h 377736"/>
              <a:gd name="connsiteX249" fmla="*/ 3006361 w 6297188"/>
              <a:gd name="connsiteY249" fmla="*/ 265815 h 377736"/>
              <a:gd name="connsiteX250" fmla="*/ 2915426 w 6297188"/>
              <a:gd name="connsiteY250" fmla="*/ 296127 h 377736"/>
              <a:gd name="connsiteX251" fmla="*/ 2798839 w 6297188"/>
              <a:gd name="connsiteY251" fmla="*/ 184204 h 377736"/>
              <a:gd name="connsiteX252" fmla="*/ 2910762 w 6297188"/>
              <a:gd name="connsiteY252" fmla="*/ 76945 h 377736"/>
              <a:gd name="connsiteX253" fmla="*/ 2311509 w 6297188"/>
              <a:gd name="connsiteY253" fmla="*/ 76945 h 377736"/>
              <a:gd name="connsiteX254" fmla="*/ 2388457 w 6297188"/>
              <a:gd name="connsiteY254" fmla="*/ 156224 h 377736"/>
              <a:gd name="connsiteX255" fmla="*/ 2388457 w 6297188"/>
              <a:gd name="connsiteY255" fmla="*/ 293794 h 377736"/>
              <a:gd name="connsiteX256" fmla="*/ 2318505 w 6297188"/>
              <a:gd name="connsiteY256" fmla="*/ 293794 h 377736"/>
              <a:gd name="connsiteX257" fmla="*/ 2318505 w 6297188"/>
              <a:gd name="connsiteY257" fmla="*/ 170214 h 377736"/>
              <a:gd name="connsiteX258" fmla="*/ 2295188 w 6297188"/>
              <a:gd name="connsiteY258" fmla="*/ 142233 h 377736"/>
              <a:gd name="connsiteX259" fmla="*/ 2253217 w 6297188"/>
              <a:gd name="connsiteY259" fmla="*/ 172547 h 377736"/>
              <a:gd name="connsiteX260" fmla="*/ 2248554 w 6297188"/>
              <a:gd name="connsiteY260" fmla="*/ 200525 h 377736"/>
              <a:gd name="connsiteX261" fmla="*/ 2248554 w 6297188"/>
              <a:gd name="connsiteY261" fmla="*/ 293794 h 377736"/>
              <a:gd name="connsiteX262" fmla="*/ 2178602 w 6297188"/>
              <a:gd name="connsiteY262" fmla="*/ 293794 h 377736"/>
              <a:gd name="connsiteX263" fmla="*/ 2178602 w 6297188"/>
              <a:gd name="connsiteY263" fmla="*/ 81609 h 377736"/>
              <a:gd name="connsiteX264" fmla="*/ 2243891 w 6297188"/>
              <a:gd name="connsiteY264" fmla="*/ 81609 h 377736"/>
              <a:gd name="connsiteX265" fmla="*/ 2243891 w 6297188"/>
              <a:gd name="connsiteY265" fmla="*/ 100262 h 377736"/>
              <a:gd name="connsiteX266" fmla="*/ 2243891 w 6297188"/>
              <a:gd name="connsiteY266" fmla="*/ 114253 h 377736"/>
              <a:gd name="connsiteX267" fmla="*/ 2311509 w 6297188"/>
              <a:gd name="connsiteY267" fmla="*/ 76945 h 377736"/>
              <a:gd name="connsiteX268" fmla="*/ 4207968 w 6297188"/>
              <a:gd name="connsiteY268" fmla="*/ 62955 h 377736"/>
              <a:gd name="connsiteX269" fmla="*/ 4207968 w 6297188"/>
              <a:gd name="connsiteY269" fmla="*/ 135240 h 377736"/>
              <a:gd name="connsiteX270" fmla="*/ 4238282 w 6297188"/>
              <a:gd name="connsiteY270" fmla="*/ 135240 h 377736"/>
              <a:gd name="connsiteX271" fmla="*/ 4238282 w 6297188"/>
              <a:gd name="connsiteY271" fmla="*/ 132907 h 377736"/>
              <a:gd name="connsiteX272" fmla="*/ 4275589 w 6297188"/>
              <a:gd name="connsiteY272" fmla="*/ 97932 h 377736"/>
              <a:gd name="connsiteX273" fmla="*/ 4231285 w 6297188"/>
              <a:gd name="connsiteY273" fmla="*/ 62955 h 377736"/>
              <a:gd name="connsiteX274" fmla="*/ 4872509 w 6297188"/>
              <a:gd name="connsiteY274" fmla="*/ 25648 h 377736"/>
              <a:gd name="connsiteX275" fmla="*/ 4942460 w 6297188"/>
              <a:gd name="connsiteY275" fmla="*/ 25648 h 377736"/>
              <a:gd name="connsiteX276" fmla="*/ 4942460 w 6297188"/>
              <a:gd name="connsiteY276" fmla="*/ 86273 h 377736"/>
              <a:gd name="connsiteX277" fmla="*/ 4986762 w 6297188"/>
              <a:gd name="connsiteY277" fmla="*/ 86273 h 377736"/>
              <a:gd name="connsiteX278" fmla="*/ 4986762 w 6297188"/>
              <a:gd name="connsiteY278" fmla="*/ 142234 h 377736"/>
              <a:gd name="connsiteX279" fmla="*/ 4942460 w 6297188"/>
              <a:gd name="connsiteY279" fmla="*/ 142234 h 377736"/>
              <a:gd name="connsiteX280" fmla="*/ 4942460 w 6297188"/>
              <a:gd name="connsiteY280" fmla="*/ 207522 h 377736"/>
              <a:gd name="connsiteX281" fmla="*/ 4979768 w 6297188"/>
              <a:gd name="connsiteY281" fmla="*/ 235503 h 377736"/>
              <a:gd name="connsiteX282" fmla="*/ 4989095 w 6297188"/>
              <a:gd name="connsiteY282" fmla="*/ 235503 h 377736"/>
              <a:gd name="connsiteX283" fmla="*/ 4989095 w 6297188"/>
              <a:gd name="connsiteY283" fmla="*/ 296128 h 377736"/>
              <a:gd name="connsiteX284" fmla="*/ 4970441 w 6297188"/>
              <a:gd name="connsiteY284" fmla="*/ 298461 h 377736"/>
              <a:gd name="connsiteX285" fmla="*/ 4872509 w 6297188"/>
              <a:gd name="connsiteY285" fmla="*/ 219182 h 377736"/>
              <a:gd name="connsiteX286" fmla="*/ 4872509 w 6297188"/>
              <a:gd name="connsiteY286" fmla="*/ 142234 h 377736"/>
              <a:gd name="connsiteX287" fmla="*/ 4844528 w 6297188"/>
              <a:gd name="connsiteY287" fmla="*/ 142234 h 377736"/>
              <a:gd name="connsiteX288" fmla="*/ 4844528 w 6297188"/>
              <a:gd name="connsiteY288" fmla="*/ 86273 h 377736"/>
              <a:gd name="connsiteX289" fmla="*/ 4872509 w 6297188"/>
              <a:gd name="connsiteY289" fmla="*/ 86273 h 377736"/>
              <a:gd name="connsiteX290" fmla="*/ 4695296 w 6297188"/>
              <a:gd name="connsiteY290" fmla="*/ 25648 h 377736"/>
              <a:gd name="connsiteX291" fmla="*/ 4765248 w 6297188"/>
              <a:gd name="connsiteY291" fmla="*/ 25648 h 377736"/>
              <a:gd name="connsiteX292" fmla="*/ 4765248 w 6297188"/>
              <a:gd name="connsiteY292" fmla="*/ 86273 h 377736"/>
              <a:gd name="connsiteX293" fmla="*/ 4809552 w 6297188"/>
              <a:gd name="connsiteY293" fmla="*/ 86273 h 377736"/>
              <a:gd name="connsiteX294" fmla="*/ 4809552 w 6297188"/>
              <a:gd name="connsiteY294" fmla="*/ 142234 h 377736"/>
              <a:gd name="connsiteX295" fmla="*/ 4765248 w 6297188"/>
              <a:gd name="connsiteY295" fmla="*/ 142234 h 377736"/>
              <a:gd name="connsiteX296" fmla="*/ 4765248 w 6297188"/>
              <a:gd name="connsiteY296" fmla="*/ 207522 h 377736"/>
              <a:gd name="connsiteX297" fmla="*/ 4802555 w 6297188"/>
              <a:gd name="connsiteY297" fmla="*/ 235503 h 377736"/>
              <a:gd name="connsiteX298" fmla="*/ 4811882 w 6297188"/>
              <a:gd name="connsiteY298" fmla="*/ 235503 h 377736"/>
              <a:gd name="connsiteX299" fmla="*/ 4811882 w 6297188"/>
              <a:gd name="connsiteY299" fmla="*/ 296128 h 377736"/>
              <a:gd name="connsiteX300" fmla="*/ 4793228 w 6297188"/>
              <a:gd name="connsiteY300" fmla="*/ 298461 h 377736"/>
              <a:gd name="connsiteX301" fmla="*/ 4695296 w 6297188"/>
              <a:gd name="connsiteY301" fmla="*/ 219182 h 377736"/>
              <a:gd name="connsiteX302" fmla="*/ 4695296 w 6297188"/>
              <a:gd name="connsiteY302" fmla="*/ 142234 h 377736"/>
              <a:gd name="connsiteX303" fmla="*/ 4667315 w 6297188"/>
              <a:gd name="connsiteY303" fmla="*/ 142234 h 377736"/>
              <a:gd name="connsiteX304" fmla="*/ 4667315 w 6297188"/>
              <a:gd name="connsiteY304" fmla="*/ 86273 h 377736"/>
              <a:gd name="connsiteX305" fmla="*/ 4695296 w 6297188"/>
              <a:gd name="connsiteY305" fmla="*/ 86273 h 377736"/>
              <a:gd name="connsiteX306" fmla="*/ 3584627 w 6297188"/>
              <a:gd name="connsiteY306" fmla="*/ 25648 h 377736"/>
              <a:gd name="connsiteX307" fmla="*/ 3654578 w 6297188"/>
              <a:gd name="connsiteY307" fmla="*/ 25648 h 377736"/>
              <a:gd name="connsiteX308" fmla="*/ 3654578 w 6297188"/>
              <a:gd name="connsiteY308" fmla="*/ 86273 h 377736"/>
              <a:gd name="connsiteX309" fmla="*/ 3698878 w 6297188"/>
              <a:gd name="connsiteY309" fmla="*/ 86273 h 377736"/>
              <a:gd name="connsiteX310" fmla="*/ 3698878 w 6297188"/>
              <a:gd name="connsiteY310" fmla="*/ 142234 h 377736"/>
              <a:gd name="connsiteX311" fmla="*/ 3654578 w 6297188"/>
              <a:gd name="connsiteY311" fmla="*/ 142234 h 377736"/>
              <a:gd name="connsiteX312" fmla="*/ 3654578 w 6297188"/>
              <a:gd name="connsiteY312" fmla="*/ 207522 h 377736"/>
              <a:gd name="connsiteX313" fmla="*/ 3691884 w 6297188"/>
              <a:gd name="connsiteY313" fmla="*/ 235503 h 377736"/>
              <a:gd name="connsiteX314" fmla="*/ 3701211 w 6297188"/>
              <a:gd name="connsiteY314" fmla="*/ 235503 h 377736"/>
              <a:gd name="connsiteX315" fmla="*/ 3701211 w 6297188"/>
              <a:gd name="connsiteY315" fmla="*/ 296128 h 377736"/>
              <a:gd name="connsiteX316" fmla="*/ 3682557 w 6297188"/>
              <a:gd name="connsiteY316" fmla="*/ 298461 h 377736"/>
              <a:gd name="connsiteX317" fmla="*/ 3584627 w 6297188"/>
              <a:gd name="connsiteY317" fmla="*/ 219182 h 377736"/>
              <a:gd name="connsiteX318" fmla="*/ 3584627 w 6297188"/>
              <a:gd name="connsiteY318" fmla="*/ 142234 h 377736"/>
              <a:gd name="connsiteX319" fmla="*/ 3556646 w 6297188"/>
              <a:gd name="connsiteY319" fmla="*/ 142234 h 377736"/>
              <a:gd name="connsiteX320" fmla="*/ 3556646 w 6297188"/>
              <a:gd name="connsiteY320" fmla="*/ 86273 h 377736"/>
              <a:gd name="connsiteX321" fmla="*/ 3584627 w 6297188"/>
              <a:gd name="connsiteY321" fmla="*/ 86273 h 377736"/>
              <a:gd name="connsiteX322" fmla="*/ 5602336 w 6297188"/>
              <a:gd name="connsiteY322" fmla="*/ 0 h 377736"/>
              <a:gd name="connsiteX323" fmla="*/ 5672288 w 6297188"/>
              <a:gd name="connsiteY323" fmla="*/ 0 h 377736"/>
              <a:gd name="connsiteX324" fmla="*/ 5672288 w 6297188"/>
              <a:gd name="connsiteY324" fmla="*/ 293797 h 377736"/>
              <a:gd name="connsiteX325" fmla="*/ 5604666 w 6297188"/>
              <a:gd name="connsiteY325" fmla="*/ 293797 h 377736"/>
              <a:gd name="connsiteX326" fmla="*/ 5604666 w 6297188"/>
              <a:gd name="connsiteY326" fmla="*/ 279806 h 377736"/>
              <a:gd name="connsiteX327" fmla="*/ 5604666 w 6297188"/>
              <a:gd name="connsiteY327" fmla="*/ 268149 h 377736"/>
              <a:gd name="connsiteX328" fmla="*/ 5544042 w 6297188"/>
              <a:gd name="connsiteY328" fmla="*/ 298460 h 377736"/>
              <a:gd name="connsiteX329" fmla="*/ 5448442 w 6297188"/>
              <a:gd name="connsiteY329" fmla="*/ 186538 h 377736"/>
              <a:gd name="connsiteX330" fmla="*/ 5546375 w 6297188"/>
              <a:gd name="connsiteY330" fmla="*/ 76948 h 377736"/>
              <a:gd name="connsiteX331" fmla="*/ 5602336 w 6297188"/>
              <a:gd name="connsiteY331" fmla="*/ 93269 h 377736"/>
              <a:gd name="connsiteX332" fmla="*/ 5602336 w 6297188"/>
              <a:gd name="connsiteY332" fmla="*/ 83942 h 377736"/>
              <a:gd name="connsiteX333" fmla="*/ 4135686 w 6297188"/>
              <a:gd name="connsiteY333" fmla="*/ 0 h 377736"/>
              <a:gd name="connsiteX334" fmla="*/ 4238282 w 6297188"/>
              <a:gd name="connsiteY334" fmla="*/ 0 h 377736"/>
              <a:gd name="connsiteX335" fmla="*/ 4294243 w 6297188"/>
              <a:gd name="connsiteY335" fmla="*/ 6997 h 377736"/>
              <a:gd name="connsiteX336" fmla="*/ 4347871 w 6297188"/>
              <a:gd name="connsiteY336" fmla="*/ 93269 h 377736"/>
              <a:gd name="connsiteX337" fmla="*/ 4303570 w 6297188"/>
              <a:gd name="connsiteY337" fmla="*/ 172547 h 377736"/>
              <a:gd name="connsiteX338" fmla="*/ 4315230 w 6297188"/>
              <a:gd name="connsiteY338" fmla="*/ 191201 h 377736"/>
              <a:gd name="connsiteX339" fmla="*/ 4371188 w 6297188"/>
              <a:gd name="connsiteY339" fmla="*/ 293797 h 377736"/>
              <a:gd name="connsiteX340" fmla="*/ 4291912 w 6297188"/>
              <a:gd name="connsiteY340" fmla="*/ 293797 h 377736"/>
              <a:gd name="connsiteX341" fmla="*/ 4240615 w 6297188"/>
              <a:gd name="connsiteY341" fmla="*/ 195864 h 377736"/>
              <a:gd name="connsiteX342" fmla="*/ 4207968 w 6297188"/>
              <a:gd name="connsiteY342" fmla="*/ 195864 h 377736"/>
              <a:gd name="connsiteX343" fmla="*/ 4207968 w 6297188"/>
              <a:gd name="connsiteY343" fmla="*/ 293797 h 377736"/>
              <a:gd name="connsiteX344" fmla="*/ 4135686 w 6297188"/>
              <a:gd name="connsiteY344" fmla="*/ 293797 h 377736"/>
              <a:gd name="connsiteX345" fmla="*/ 3442393 w 6297188"/>
              <a:gd name="connsiteY345" fmla="*/ 0 h 377736"/>
              <a:gd name="connsiteX346" fmla="*/ 3512346 w 6297188"/>
              <a:gd name="connsiteY346" fmla="*/ 0 h 377736"/>
              <a:gd name="connsiteX347" fmla="*/ 3512346 w 6297188"/>
              <a:gd name="connsiteY347" fmla="*/ 55961 h 377736"/>
              <a:gd name="connsiteX348" fmla="*/ 3442393 w 6297188"/>
              <a:gd name="connsiteY348" fmla="*/ 55961 h 377736"/>
              <a:gd name="connsiteX349" fmla="*/ 2446749 w 6297188"/>
              <a:gd name="connsiteY349" fmla="*/ 0 h 377736"/>
              <a:gd name="connsiteX350" fmla="*/ 2516700 w 6297188"/>
              <a:gd name="connsiteY350" fmla="*/ 0 h 377736"/>
              <a:gd name="connsiteX351" fmla="*/ 2516700 w 6297188"/>
              <a:gd name="connsiteY351" fmla="*/ 55961 h 377736"/>
              <a:gd name="connsiteX352" fmla="*/ 2446749 w 6297188"/>
              <a:gd name="connsiteY352" fmla="*/ 55961 h 377736"/>
              <a:gd name="connsiteX353" fmla="*/ 1868482 w 6297188"/>
              <a:gd name="connsiteY353" fmla="*/ 0 h 377736"/>
              <a:gd name="connsiteX354" fmla="*/ 1938434 w 6297188"/>
              <a:gd name="connsiteY354" fmla="*/ 0 h 377736"/>
              <a:gd name="connsiteX355" fmla="*/ 1938434 w 6297188"/>
              <a:gd name="connsiteY355" fmla="*/ 186538 h 377736"/>
              <a:gd name="connsiteX356" fmla="*/ 1989729 w 6297188"/>
              <a:gd name="connsiteY356" fmla="*/ 233172 h 377736"/>
              <a:gd name="connsiteX357" fmla="*/ 2041030 w 6297188"/>
              <a:gd name="connsiteY357" fmla="*/ 186538 h 377736"/>
              <a:gd name="connsiteX358" fmla="*/ 2041030 w 6297188"/>
              <a:gd name="connsiteY358" fmla="*/ 0 h 377736"/>
              <a:gd name="connsiteX359" fmla="*/ 2113312 w 6297188"/>
              <a:gd name="connsiteY359" fmla="*/ 0 h 377736"/>
              <a:gd name="connsiteX360" fmla="*/ 2113312 w 6297188"/>
              <a:gd name="connsiteY360" fmla="*/ 186538 h 377736"/>
              <a:gd name="connsiteX361" fmla="*/ 1992063 w 6297188"/>
              <a:gd name="connsiteY361" fmla="*/ 298460 h 377736"/>
              <a:gd name="connsiteX362" fmla="*/ 1868482 w 6297188"/>
              <a:gd name="connsiteY362" fmla="*/ 186538 h 377736"/>
              <a:gd name="connsiteX363" fmla="*/ 0 w 6297188"/>
              <a:gd name="connsiteY363" fmla="*/ 0 h 377736"/>
              <a:gd name="connsiteX364" fmla="*/ 184207 w 6297188"/>
              <a:gd name="connsiteY364" fmla="*/ 0 h 377736"/>
              <a:gd name="connsiteX365" fmla="*/ 184207 w 6297188"/>
              <a:gd name="connsiteY365" fmla="*/ 60625 h 377736"/>
              <a:gd name="connsiteX366" fmla="*/ 72282 w 6297188"/>
              <a:gd name="connsiteY366" fmla="*/ 60625 h 377736"/>
              <a:gd name="connsiteX367" fmla="*/ 72282 w 6297188"/>
              <a:gd name="connsiteY367" fmla="*/ 114256 h 377736"/>
              <a:gd name="connsiteX368" fmla="*/ 160890 w 6297188"/>
              <a:gd name="connsiteY368" fmla="*/ 114256 h 377736"/>
              <a:gd name="connsiteX369" fmla="*/ 160890 w 6297188"/>
              <a:gd name="connsiteY369" fmla="*/ 174880 h 377736"/>
              <a:gd name="connsiteX370" fmla="*/ 72282 w 6297188"/>
              <a:gd name="connsiteY370" fmla="*/ 174880 h 377736"/>
              <a:gd name="connsiteX371" fmla="*/ 72282 w 6297188"/>
              <a:gd name="connsiteY371" fmla="*/ 233172 h 377736"/>
              <a:gd name="connsiteX372" fmla="*/ 188868 w 6297188"/>
              <a:gd name="connsiteY372" fmla="*/ 233172 h 377736"/>
              <a:gd name="connsiteX373" fmla="*/ 188868 w 6297188"/>
              <a:gd name="connsiteY373" fmla="*/ 293797 h 377736"/>
              <a:gd name="connsiteX374" fmla="*/ 0 w 6297188"/>
              <a:gd name="connsiteY374" fmla="*/ 293797 h 377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6297188" h="377736">
                <a:moveTo>
                  <a:pt x="529299" y="202861"/>
                </a:moveTo>
                <a:cubicBezTo>
                  <a:pt x="505981" y="202861"/>
                  <a:pt x="480331" y="209858"/>
                  <a:pt x="480331" y="226178"/>
                </a:cubicBezTo>
                <a:cubicBezTo>
                  <a:pt x="482664" y="235505"/>
                  <a:pt x="487328" y="244832"/>
                  <a:pt x="501318" y="244832"/>
                </a:cubicBezTo>
                <a:cubicBezTo>
                  <a:pt x="519972" y="244832"/>
                  <a:pt x="536293" y="223845"/>
                  <a:pt x="536293" y="207525"/>
                </a:cubicBezTo>
                <a:lnTo>
                  <a:pt x="536293" y="202861"/>
                </a:lnTo>
                <a:close/>
                <a:moveTo>
                  <a:pt x="5837839" y="202858"/>
                </a:moveTo>
                <a:cubicBezTo>
                  <a:pt x="5814522" y="202858"/>
                  <a:pt x="5788874" y="209852"/>
                  <a:pt x="5788874" y="226175"/>
                </a:cubicBezTo>
                <a:cubicBezTo>
                  <a:pt x="5791204" y="235502"/>
                  <a:pt x="5795868" y="244829"/>
                  <a:pt x="5809861" y="244829"/>
                </a:cubicBezTo>
                <a:cubicBezTo>
                  <a:pt x="5828512" y="244829"/>
                  <a:pt x="5844835" y="223842"/>
                  <a:pt x="5844835" y="207521"/>
                </a:cubicBezTo>
                <a:lnTo>
                  <a:pt x="5844835" y="202858"/>
                </a:lnTo>
                <a:close/>
                <a:moveTo>
                  <a:pt x="5562695" y="137573"/>
                </a:moveTo>
                <a:cubicBezTo>
                  <a:pt x="5539378" y="137573"/>
                  <a:pt x="5520724" y="156224"/>
                  <a:pt x="5520724" y="188868"/>
                </a:cubicBezTo>
                <a:cubicBezTo>
                  <a:pt x="5523057" y="219182"/>
                  <a:pt x="5539378" y="240168"/>
                  <a:pt x="5562695" y="240168"/>
                </a:cubicBezTo>
                <a:cubicBezTo>
                  <a:pt x="5583682" y="240168"/>
                  <a:pt x="5604666" y="223845"/>
                  <a:pt x="5604666" y="188868"/>
                </a:cubicBezTo>
                <a:cubicBezTo>
                  <a:pt x="5604666" y="163220"/>
                  <a:pt x="5590676" y="137573"/>
                  <a:pt x="5562695" y="137573"/>
                </a:cubicBezTo>
                <a:close/>
                <a:moveTo>
                  <a:pt x="4520418" y="137570"/>
                </a:moveTo>
                <a:cubicBezTo>
                  <a:pt x="4494770" y="137570"/>
                  <a:pt x="4471453" y="158556"/>
                  <a:pt x="4471453" y="188868"/>
                </a:cubicBezTo>
                <a:cubicBezTo>
                  <a:pt x="4471453" y="219179"/>
                  <a:pt x="4492437" y="240165"/>
                  <a:pt x="4520418" y="240165"/>
                </a:cubicBezTo>
                <a:cubicBezTo>
                  <a:pt x="4546068" y="240165"/>
                  <a:pt x="4569385" y="221512"/>
                  <a:pt x="4569385" y="188868"/>
                </a:cubicBezTo>
                <a:cubicBezTo>
                  <a:pt x="4569385" y="156224"/>
                  <a:pt x="4546068" y="137570"/>
                  <a:pt x="4520418" y="137570"/>
                </a:cubicBezTo>
                <a:close/>
                <a:moveTo>
                  <a:pt x="5133662" y="130573"/>
                </a:moveTo>
                <a:cubicBezTo>
                  <a:pt x="5112676" y="130573"/>
                  <a:pt x="5103349" y="144564"/>
                  <a:pt x="5098685" y="160887"/>
                </a:cubicBezTo>
                <a:lnTo>
                  <a:pt x="5161643" y="160887"/>
                </a:lnTo>
                <a:cubicBezTo>
                  <a:pt x="5161643" y="144564"/>
                  <a:pt x="5149983" y="130573"/>
                  <a:pt x="5133662" y="130573"/>
                </a:cubicBezTo>
                <a:close/>
                <a:moveTo>
                  <a:pt x="2908429" y="130573"/>
                </a:moveTo>
                <a:cubicBezTo>
                  <a:pt x="2887445" y="130573"/>
                  <a:pt x="2878118" y="144566"/>
                  <a:pt x="2873454" y="160887"/>
                </a:cubicBezTo>
                <a:lnTo>
                  <a:pt x="2936410" y="160887"/>
                </a:lnTo>
                <a:cubicBezTo>
                  <a:pt x="2936410" y="144566"/>
                  <a:pt x="2924752" y="130573"/>
                  <a:pt x="2908429" y="130573"/>
                </a:cubicBezTo>
                <a:close/>
                <a:moveTo>
                  <a:pt x="3442393" y="81611"/>
                </a:moveTo>
                <a:lnTo>
                  <a:pt x="3512346" y="81611"/>
                </a:lnTo>
                <a:lnTo>
                  <a:pt x="3512346" y="293797"/>
                </a:lnTo>
                <a:lnTo>
                  <a:pt x="3442393" y="293797"/>
                </a:lnTo>
                <a:close/>
                <a:moveTo>
                  <a:pt x="2444416" y="81611"/>
                </a:moveTo>
                <a:lnTo>
                  <a:pt x="2514367" y="81611"/>
                </a:lnTo>
                <a:lnTo>
                  <a:pt x="2514367" y="293797"/>
                </a:lnTo>
                <a:lnTo>
                  <a:pt x="2444416" y="293797"/>
                </a:lnTo>
                <a:close/>
                <a:moveTo>
                  <a:pt x="1247467" y="81611"/>
                </a:moveTo>
                <a:lnTo>
                  <a:pt x="1317419" y="81611"/>
                </a:lnTo>
                <a:lnTo>
                  <a:pt x="1317419" y="205191"/>
                </a:lnTo>
                <a:cubicBezTo>
                  <a:pt x="1317419" y="223845"/>
                  <a:pt x="1324415" y="233174"/>
                  <a:pt x="1340736" y="233174"/>
                </a:cubicBezTo>
                <a:cubicBezTo>
                  <a:pt x="1371050" y="233174"/>
                  <a:pt x="1385040" y="207524"/>
                  <a:pt x="1385040" y="174880"/>
                </a:cubicBezTo>
                <a:lnTo>
                  <a:pt x="1385040" y="81611"/>
                </a:lnTo>
                <a:lnTo>
                  <a:pt x="1454992" y="81611"/>
                </a:lnTo>
                <a:lnTo>
                  <a:pt x="1454992" y="293797"/>
                </a:lnTo>
                <a:lnTo>
                  <a:pt x="1387371" y="293797"/>
                </a:lnTo>
                <a:lnTo>
                  <a:pt x="1387371" y="275143"/>
                </a:lnTo>
                <a:cubicBezTo>
                  <a:pt x="1387371" y="268149"/>
                  <a:pt x="1387371" y="261155"/>
                  <a:pt x="1387371" y="261155"/>
                </a:cubicBezTo>
                <a:cubicBezTo>
                  <a:pt x="1375713" y="284472"/>
                  <a:pt x="1350063" y="298460"/>
                  <a:pt x="1322082" y="298460"/>
                </a:cubicBezTo>
                <a:cubicBezTo>
                  <a:pt x="1280111" y="298460"/>
                  <a:pt x="1247467" y="279809"/>
                  <a:pt x="1247467" y="219184"/>
                </a:cubicBezTo>
                <a:close/>
                <a:moveTo>
                  <a:pt x="3717532" y="81609"/>
                </a:moveTo>
                <a:lnTo>
                  <a:pt x="3796811" y="81609"/>
                </a:lnTo>
                <a:lnTo>
                  <a:pt x="3827124" y="179541"/>
                </a:lnTo>
                <a:cubicBezTo>
                  <a:pt x="3831787" y="191201"/>
                  <a:pt x="3834118" y="212185"/>
                  <a:pt x="3834118" y="212185"/>
                </a:cubicBezTo>
                <a:cubicBezTo>
                  <a:pt x="3834118" y="212185"/>
                  <a:pt x="3838781" y="191201"/>
                  <a:pt x="3841114" y="179541"/>
                </a:cubicBezTo>
                <a:lnTo>
                  <a:pt x="3866762" y="81609"/>
                </a:lnTo>
                <a:lnTo>
                  <a:pt x="3943710" y="81609"/>
                </a:lnTo>
                <a:lnTo>
                  <a:pt x="3857435" y="314781"/>
                </a:lnTo>
                <a:cubicBezTo>
                  <a:pt x="3838781" y="361415"/>
                  <a:pt x="3803807" y="377736"/>
                  <a:pt x="3768830" y="377736"/>
                </a:cubicBezTo>
                <a:cubicBezTo>
                  <a:pt x="3740849" y="377736"/>
                  <a:pt x="3719865" y="363746"/>
                  <a:pt x="3719865" y="363746"/>
                </a:cubicBezTo>
                <a:lnTo>
                  <a:pt x="3747846" y="312450"/>
                </a:lnTo>
                <a:cubicBezTo>
                  <a:pt x="3747846" y="312450"/>
                  <a:pt x="3759503" y="319444"/>
                  <a:pt x="3768830" y="319444"/>
                </a:cubicBezTo>
                <a:cubicBezTo>
                  <a:pt x="3780490" y="319444"/>
                  <a:pt x="3794480" y="317111"/>
                  <a:pt x="3803807" y="298460"/>
                </a:cubicBezTo>
                <a:lnTo>
                  <a:pt x="3808470" y="289133"/>
                </a:lnTo>
                <a:close/>
                <a:moveTo>
                  <a:pt x="2549344" y="81609"/>
                </a:moveTo>
                <a:lnTo>
                  <a:pt x="2623959" y="81609"/>
                </a:lnTo>
                <a:lnTo>
                  <a:pt x="2656603" y="193532"/>
                </a:lnTo>
                <a:cubicBezTo>
                  <a:pt x="2661267" y="207522"/>
                  <a:pt x="2663600" y="230839"/>
                  <a:pt x="2663600" y="230839"/>
                </a:cubicBezTo>
                <a:cubicBezTo>
                  <a:pt x="2663600" y="230839"/>
                  <a:pt x="2668261" y="207522"/>
                  <a:pt x="2670594" y="193532"/>
                </a:cubicBezTo>
                <a:lnTo>
                  <a:pt x="2703238" y="81609"/>
                </a:lnTo>
                <a:lnTo>
                  <a:pt x="2780186" y="81609"/>
                </a:lnTo>
                <a:lnTo>
                  <a:pt x="2710234" y="293794"/>
                </a:lnTo>
                <a:lnTo>
                  <a:pt x="2623959" y="293794"/>
                </a:lnTo>
                <a:close/>
                <a:moveTo>
                  <a:pt x="1594895" y="76948"/>
                </a:moveTo>
                <a:cubicBezTo>
                  <a:pt x="1643859" y="76948"/>
                  <a:pt x="1669507" y="100265"/>
                  <a:pt x="1669507" y="100265"/>
                </a:cubicBezTo>
                <a:lnTo>
                  <a:pt x="1646190" y="151563"/>
                </a:lnTo>
                <a:cubicBezTo>
                  <a:pt x="1646190" y="151563"/>
                  <a:pt x="1625205" y="135242"/>
                  <a:pt x="1597224" y="135242"/>
                </a:cubicBezTo>
                <a:cubicBezTo>
                  <a:pt x="1585568" y="135242"/>
                  <a:pt x="1576238" y="137573"/>
                  <a:pt x="1576238" y="144569"/>
                </a:cubicBezTo>
                <a:cubicBezTo>
                  <a:pt x="1576238" y="160890"/>
                  <a:pt x="1674173" y="163223"/>
                  <a:pt x="1674173" y="230842"/>
                </a:cubicBezTo>
                <a:cubicBezTo>
                  <a:pt x="1674173" y="265819"/>
                  <a:pt x="1641528" y="298463"/>
                  <a:pt x="1587898" y="298463"/>
                </a:cubicBezTo>
                <a:cubicBezTo>
                  <a:pt x="1534270" y="298463"/>
                  <a:pt x="1503956" y="268149"/>
                  <a:pt x="1503956" y="268149"/>
                </a:cubicBezTo>
                <a:lnTo>
                  <a:pt x="1531937" y="219184"/>
                </a:lnTo>
                <a:cubicBezTo>
                  <a:pt x="1531937" y="219184"/>
                  <a:pt x="1555254" y="240168"/>
                  <a:pt x="1585568" y="240168"/>
                </a:cubicBezTo>
                <a:cubicBezTo>
                  <a:pt x="1597224" y="240168"/>
                  <a:pt x="1606552" y="237838"/>
                  <a:pt x="1606552" y="230842"/>
                </a:cubicBezTo>
                <a:cubicBezTo>
                  <a:pt x="1606552" y="212188"/>
                  <a:pt x="1508620" y="209857"/>
                  <a:pt x="1508620" y="142236"/>
                </a:cubicBezTo>
                <a:cubicBezTo>
                  <a:pt x="1508620" y="102598"/>
                  <a:pt x="1545927" y="76948"/>
                  <a:pt x="1594895" y="76948"/>
                </a:cubicBezTo>
                <a:close/>
                <a:moveTo>
                  <a:pt x="995642" y="76948"/>
                </a:moveTo>
                <a:cubicBezTo>
                  <a:pt x="1021292" y="76948"/>
                  <a:pt x="1044609" y="88608"/>
                  <a:pt x="1053936" y="111925"/>
                </a:cubicBezTo>
                <a:cubicBezTo>
                  <a:pt x="1065594" y="93271"/>
                  <a:pt x="1088911" y="76948"/>
                  <a:pt x="1121555" y="76948"/>
                </a:cubicBezTo>
                <a:cubicBezTo>
                  <a:pt x="1161196" y="76948"/>
                  <a:pt x="1189176" y="97935"/>
                  <a:pt x="1189176" y="156227"/>
                </a:cubicBezTo>
                <a:lnTo>
                  <a:pt x="1189176" y="293797"/>
                </a:lnTo>
                <a:lnTo>
                  <a:pt x="1119225" y="293797"/>
                </a:lnTo>
                <a:lnTo>
                  <a:pt x="1119225" y="167887"/>
                </a:lnTo>
                <a:cubicBezTo>
                  <a:pt x="1119225" y="151563"/>
                  <a:pt x="1116894" y="142236"/>
                  <a:pt x="1102904" y="142236"/>
                </a:cubicBezTo>
                <a:cubicBezTo>
                  <a:pt x="1079586" y="142236"/>
                  <a:pt x="1067927" y="158560"/>
                  <a:pt x="1063263" y="181877"/>
                </a:cubicBezTo>
                <a:cubicBezTo>
                  <a:pt x="1060933" y="188871"/>
                  <a:pt x="1060933" y="198198"/>
                  <a:pt x="1060933" y="207525"/>
                </a:cubicBezTo>
                <a:lnTo>
                  <a:pt x="1060933" y="293797"/>
                </a:lnTo>
                <a:lnTo>
                  <a:pt x="990981" y="293797"/>
                </a:lnTo>
                <a:lnTo>
                  <a:pt x="990981" y="167887"/>
                </a:lnTo>
                <a:cubicBezTo>
                  <a:pt x="990981" y="151563"/>
                  <a:pt x="988648" y="142236"/>
                  <a:pt x="974658" y="142236"/>
                </a:cubicBezTo>
                <a:cubicBezTo>
                  <a:pt x="951341" y="142236"/>
                  <a:pt x="942014" y="158560"/>
                  <a:pt x="935017" y="179544"/>
                </a:cubicBezTo>
                <a:cubicBezTo>
                  <a:pt x="932687" y="186540"/>
                  <a:pt x="932687" y="195867"/>
                  <a:pt x="932687" y="205194"/>
                </a:cubicBezTo>
                <a:lnTo>
                  <a:pt x="932687" y="291467"/>
                </a:lnTo>
                <a:lnTo>
                  <a:pt x="862735" y="291467"/>
                </a:lnTo>
                <a:lnTo>
                  <a:pt x="862735" y="81612"/>
                </a:lnTo>
                <a:lnTo>
                  <a:pt x="865066" y="81612"/>
                </a:lnTo>
                <a:lnTo>
                  <a:pt x="932687" y="81612"/>
                </a:lnTo>
                <a:lnTo>
                  <a:pt x="932687" y="100265"/>
                </a:lnTo>
                <a:cubicBezTo>
                  <a:pt x="932687" y="107259"/>
                  <a:pt x="932687" y="114256"/>
                  <a:pt x="932687" y="114256"/>
                </a:cubicBezTo>
                <a:cubicBezTo>
                  <a:pt x="942014" y="100265"/>
                  <a:pt x="963000" y="76948"/>
                  <a:pt x="995642" y="76948"/>
                </a:cubicBezTo>
                <a:close/>
                <a:moveTo>
                  <a:pt x="741486" y="76948"/>
                </a:moveTo>
                <a:cubicBezTo>
                  <a:pt x="790450" y="76948"/>
                  <a:pt x="816098" y="100265"/>
                  <a:pt x="816098" y="100265"/>
                </a:cubicBezTo>
                <a:lnTo>
                  <a:pt x="792781" y="151563"/>
                </a:lnTo>
                <a:cubicBezTo>
                  <a:pt x="792781" y="151563"/>
                  <a:pt x="771797" y="135242"/>
                  <a:pt x="743816" y="135242"/>
                </a:cubicBezTo>
                <a:cubicBezTo>
                  <a:pt x="732159" y="135242"/>
                  <a:pt x="722830" y="137573"/>
                  <a:pt x="722830" y="144569"/>
                </a:cubicBezTo>
                <a:cubicBezTo>
                  <a:pt x="722830" y="160890"/>
                  <a:pt x="820761" y="163223"/>
                  <a:pt x="820761" y="230842"/>
                </a:cubicBezTo>
                <a:cubicBezTo>
                  <a:pt x="820761" y="265819"/>
                  <a:pt x="788120" y="298463"/>
                  <a:pt x="734489" y="298463"/>
                </a:cubicBezTo>
                <a:cubicBezTo>
                  <a:pt x="680859" y="298463"/>
                  <a:pt x="650548" y="268149"/>
                  <a:pt x="650548" y="268149"/>
                </a:cubicBezTo>
                <a:lnTo>
                  <a:pt x="678528" y="219184"/>
                </a:lnTo>
                <a:cubicBezTo>
                  <a:pt x="678528" y="219184"/>
                  <a:pt x="701845" y="240168"/>
                  <a:pt x="732159" y="240168"/>
                </a:cubicBezTo>
                <a:cubicBezTo>
                  <a:pt x="743816" y="240168"/>
                  <a:pt x="753143" y="237838"/>
                  <a:pt x="753143" y="230842"/>
                </a:cubicBezTo>
                <a:cubicBezTo>
                  <a:pt x="753143" y="212188"/>
                  <a:pt x="655211" y="209857"/>
                  <a:pt x="655211" y="142236"/>
                </a:cubicBezTo>
                <a:cubicBezTo>
                  <a:pt x="655211" y="102598"/>
                  <a:pt x="692518" y="76948"/>
                  <a:pt x="741486" y="76948"/>
                </a:cubicBezTo>
                <a:close/>
                <a:moveTo>
                  <a:pt x="512975" y="76948"/>
                </a:moveTo>
                <a:cubicBezTo>
                  <a:pt x="573600" y="76948"/>
                  <a:pt x="608577" y="109592"/>
                  <a:pt x="608577" y="163223"/>
                </a:cubicBezTo>
                <a:lnTo>
                  <a:pt x="608577" y="293797"/>
                </a:lnTo>
                <a:lnTo>
                  <a:pt x="543289" y="293797"/>
                </a:lnTo>
                <a:lnTo>
                  <a:pt x="543289" y="279809"/>
                </a:lnTo>
                <a:cubicBezTo>
                  <a:pt x="543289" y="272813"/>
                  <a:pt x="543289" y="265819"/>
                  <a:pt x="543289" y="265819"/>
                </a:cubicBezTo>
                <a:cubicBezTo>
                  <a:pt x="543289" y="265819"/>
                  <a:pt x="526966" y="296130"/>
                  <a:pt x="482664" y="296130"/>
                </a:cubicBezTo>
                <a:cubicBezTo>
                  <a:pt x="443024" y="296130"/>
                  <a:pt x="410380" y="270480"/>
                  <a:pt x="410380" y="228511"/>
                </a:cubicBezTo>
                <a:cubicBezTo>
                  <a:pt x="410380" y="167887"/>
                  <a:pt x="501318" y="160890"/>
                  <a:pt x="533962" y="160890"/>
                </a:cubicBezTo>
                <a:lnTo>
                  <a:pt x="536293" y="160890"/>
                </a:lnTo>
                <a:lnTo>
                  <a:pt x="536293" y="156227"/>
                </a:lnTo>
                <a:cubicBezTo>
                  <a:pt x="536293" y="137573"/>
                  <a:pt x="522302" y="132909"/>
                  <a:pt x="505981" y="132909"/>
                </a:cubicBezTo>
                <a:cubicBezTo>
                  <a:pt x="480331" y="132909"/>
                  <a:pt x="450020" y="153894"/>
                  <a:pt x="450020" y="153894"/>
                </a:cubicBezTo>
                <a:lnTo>
                  <a:pt x="424370" y="104929"/>
                </a:lnTo>
                <a:cubicBezTo>
                  <a:pt x="424370" y="104929"/>
                  <a:pt x="461678" y="76948"/>
                  <a:pt x="512975" y="76948"/>
                </a:cubicBezTo>
                <a:close/>
                <a:moveTo>
                  <a:pt x="377738" y="76948"/>
                </a:moveTo>
                <a:cubicBezTo>
                  <a:pt x="382402" y="76948"/>
                  <a:pt x="387065" y="76948"/>
                  <a:pt x="387065" y="76948"/>
                </a:cubicBezTo>
                <a:lnTo>
                  <a:pt x="387065" y="146900"/>
                </a:lnTo>
                <a:cubicBezTo>
                  <a:pt x="387065" y="146900"/>
                  <a:pt x="382402" y="144569"/>
                  <a:pt x="373075" y="144569"/>
                </a:cubicBezTo>
                <a:cubicBezTo>
                  <a:pt x="356752" y="144569"/>
                  <a:pt x="328771" y="149233"/>
                  <a:pt x="319444" y="181877"/>
                </a:cubicBezTo>
                <a:cubicBezTo>
                  <a:pt x="317114" y="188871"/>
                  <a:pt x="314781" y="198197"/>
                  <a:pt x="314781" y="209857"/>
                </a:cubicBezTo>
                <a:lnTo>
                  <a:pt x="314781" y="289136"/>
                </a:lnTo>
                <a:lnTo>
                  <a:pt x="244829" y="289136"/>
                </a:lnTo>
                <a:lnTo>
                  <a:pt x="244829" y="81612"/>
                </a:lnTo>
                <a:lnTo>
                  <a:pt x="310117" y="81612"/>
                </a:lnTo>
                <a:lnTo>
                  <a:pt x="310117" y="116589"/>
                </a:lnTo>
                <a:cubicBezTo>
                  <a:pt x="310117" y="123582"/>
                  <a:pt x="310117" y="130576"/>
                  <a:pt x="310117" y="130576"/>
                </a:cubicBezTo>
                <a:cubicBezTo>
                  <a:pt x="319444" y="102598"/>
                  <a:pt x="345094" y="76948"/>
                  <a:pt x="377738" y="76948"/>
                </a:cubicBezTo>
                <a:close/>
                <a:moveTo>
                  <a:pt x="6103657" y="76945"/>
                </a:moveTo>
                <a:cubicBezTo>
                  <a:pt x="6129304" y="76945"/>
                  <a:pt x="6152622" y="88605"/>
                  <a:pt x="6161948" y="111922"/>
                </a:cubicBezTo>
                <a:cubicBezTo>
                  <a:pt x="6173608" y="93266"/>
                  <a:pt x="6196925" y="76945"/>
                  <a:pt x="6229570" y="76945"/>
                </a:cubicBezTo>
                <a:cubicBezTo>
                  <a:pt x="6269208" y="76945"/>
                  <a:pt x="6297188" y="97929"/>
                  <a:pt x="6297188" y="156224"/>
                </a:cubicBezTo>
                <a:lnTo>
                  <a:pt x="6297188" y="293794"/>
                </a:lnTo>
                <a:lnTo>
                  <a:pt x="6227237" y="293794"/>
                </a:lnTo>
                <a:lnTo>
                  <a:pt x="6227237" y="167881"/>
                </a:lnTo>
                <a:cubicBezTo>
                  <a:pt x="6227237" y="151560"/>
                  <a:pt x="6224906" y="142233"/>
                  <a:pt x="6210916" y="142233"/>
                </a:cubicBezTo>
                <a:cubicBezTo>
                  <a:pt x="6187599" y="142233"/>
                  <a:pt x="6175939" y="158557"/>
                  <a:pt x="6171275" y="181874"/>
                </a:cubicBezTo>
                <a:cubicBezTo>
                  <a:pt x="6168945" y="188868"/>
                  <a:pt x="6168945" y="198195"/>
                  <a:pt x="6168945" y="207522"/>
                </a:cubicBezTo>
                <a:lnTo>
                  <a:pt x="6168945" y="293794"/>
                </a:lnTo>
                <a:lnTo>
                  <a:pt x="6098993" y="293794"/>
                </a:lnTo>
                <a:lnTo>
                  <a:pt x="6098993" y="167881"/>
                </a:lnTo>
                <a:cubicBezTo>
                  <a:pt x="6098993" y="151560"/>
                  <a:pt x="6096660" y="142233"/>
                  <a:pt x="6082670" y="142233"/>
                </a:cubicBezTo>
                <a:cubicBezTo>
                  <a:pt x="6059353" y="142233"/>
                  <a:pt x="6050026" y="158557"/>
                  <a:pt x="6043032" y="179541"/>
                </a:cubicBezTo>
                <a:cubicBezTo>
                  <a:pt x="6040699" y="186535"/>
                  <a:pt x="6040699" y="195862"/>
                  <a:pt x="6040699" y="205191"/>
                </a:cubicBezTo>
                <a:lnTo>
                  <a:pt x="6040699" y="291464"/>
                </a:lnTo>
                <a:lnTo>
                  <a:pt x="5970747" y="291464"/>
                </a:lnTo>
                <a:lnTo>
                  <a:pt x="5970747" y="81609"/>
                </a:lnTo>
                <a:lnTo>
                  <a:pt x="5973080" y="81609"/>
                </a:lnTo>
                <a:lnTo>
                  <a:pt x="6040699" y="81609"/>
                </a:lnTo>
                <a:lnTo>
                  <a:pt x="6040699" y="100262"/>
                </a:lnTo>
                <a:cubicBezTo>
                  <a:pt x="6040699" y="107256"/>
                  <a:pt x="6040699" y="114253"/>
                  <a:pt x="6040699" y="114253"/>
                </a:cubicBezTo>
                <a:cubicBezTo>
                  <a:pt x="6050026" y="100262"/>
                  <a:pt x="6071012" y="76945"/>
                  <a:pt x="6103657" y="76945"/>
                </a:cubicBezTo>
                <a:close/>
                <a:moveTo>
                  <a:pt x="5821518" y="76945"/>
                </a:moveTo>
                <a:cubicBezTo>
                  <a:pt x="5882143" y="76945"/>
                  <a:pt x="5917120" y="109589"/>
                  <a:pt x="5917120" y="163217"/>
                </a:cubicBezTo>
                <a:lnTo>
                  <a:pt x="5917120" y="293794"/>
                </a:lnTo>
                <a:lnTo>
                  <a:pt x="5851829" y="293794"/>
                </a:lnTo>
                <a:lnTo>
                  <a:pt x="5851829" y="279803"/>
                </a:lnTo>
                <a:cubicBezTo>
                  <a:pt x="5851829" y="272809"/>
                  <a:pt x="5851829" y="265813"/>
                  <a:pt x="5851829" y="265813"/>
                </a:cubicBezTo>
                <a:cubicBezTo>
                  <a:pt x="5851829" y="265813"/>
                  <a:pt x="5835508" y="296127"/>
                  <a:pt x="5791204" y="296127"/>
                </a:cubicBezTo>
                <a:cubicBezTo>
                  <a:pt x="5751566" y="296127"/>
                  <a:pt x="5718922" y="270476"/>
                  <a:pt x="5718922" y="228508"/>
                </a:cubicBezTo>
                <a:cubicBezTo>
                  <a:pt x="5718922" y="167881"/>
                  <a:pt x="5809861" y="160887"/>
                  <a:pt x="5842502" y="160887"/>
                </a:cubicBezTo>
                <a:lnTo>
                  <a:pt x="5844835" y="160887"/>
                </a:lnTo>
                <a:lnTo>
                  <a:pt x="5844835" y="156224"/>
                </a:lnTo>
                <a:cubicBezTo>
                  <a:pt x="5844835" y="137570"/>
                  <a:pt x="5830845" y="132906"/>
                  <a:pt x="5814522" y="132906"/>
                </a:cubicBezTo>
                <a:cubicBezTo>
                  <a:pt x="5788874" y="132906"/>
                  <a:pt x="5758560" y="153891"/>
                  <a:pt x="5758560" y="153891"/>
                </a:cubicBezTo>
                <a:lnTo>
                  <a:pt x="5732913" y="104926"/>
                </a:lnTo>
                <a:cubicBezTo>
                  <a:pt x="5732913" y="104926"/>
                  <a:pt x="5770220" y="76945"/>
                  <a:pt x="5821518" y="76945"/>
                </a:cubicBezTo>
                <a:close/>
                <a:moveTo>
                  <a:pt x="5415799" y="76945"/>
                </a:moveTo>
                <a:cubicBezTo>
                  <a:pt x="5420463" y="76945"/>
                  <a:pt x="5425126" y="76945"/>
                  <a:pt x="5425126" y="76945"/>
                </a:cubicBezTo>
                <a:lnTo>
                  <a:pt x="5425126" y="146897"/>
                </a:lnTo>
                <a:cubicBezTo>
                  <a:pt x="5425126" y="146897"/>
                  <a:pt x="5420463" y="144564"/>
                  <a:pt x="5411136" y="144564"/>
                </a:cubicBezTo>
                <a:cubicBezTo>
                  <a:pt x="5394815" y="144564"/>
                  <a:pt x="5366834" y="149227"/>
                  <a:pt x="5357507" y="181874"/>
                </a:cubicBezTo>
                <a:cubicBezTo>
                  <a:pt x="5355174" y="188868"/>
                  <a:pt x="5352842" y="198194"/>
                  <a:pt x="5352842" y="209852"/>
                </a:cubicBezTo>
                <a:lnTo>
                  <a:pt x="5352842" y="289130"/>
                </a:lnTo>
                <a:lnTo>
                  <a:pt x="5282890" y="289130"/>
                </a:lnTo>
                <a:lnTo>
                  <a:pt x="5282890" y="81609"/>
                </a:lnTo>
                <a:lnTo>
                  <a:pt x="5348181" y="81609"/>
                </a:lnTo>
                <a:lnTo>
                  <a:pt x="5348181" y="116583"/>
                </a:lnTo>
                <a:cubicBezTo>
                  <a:pt x="5348181" y="123579"/>
                  <a:pt x="5348181" y="130573"/>
                  <a:pt x="5348181" y="130573"/>
                </a:cubicBezTo>
                <a:cubicBezTo>
                  <a:pt x="5357507" y="102593"/>
                  <a:pt x="5383155" y="76945"/>
                  <a:pt x="5415799" y="76945"/>
                </a:cubicBezTo>
                <a:close/>
                <a:moveTo>
                  <a:pt x="5135993" y="76945"/>
                </a:moveTo>
                <a:cubicBezTo>
                  <a:pt x="5198951" y="76945"/>
                  <a:pt x="5233925" y="121247"/>
                  <a:pt x="5233925" y="179541"/>
                </a:cubicBezTo>
                <a:cubicBezTo>
                  <a:pt x="5233925" y="186535"/>
                  <a:pt x="5231595" y="200525"/>
                  <a:pt x="5231595" y="200525"/>
                </a:cubicBezTo>
                <a:lnTo>
                  <a:pt x="5098685" y="200525"/>
                </a:lnTo>
                <a:cubicBezTo>
                  <a:pt x="5103349" y="226175"/>
                  <a:pt x="5124336" y="237832"/>
                  <a:pt x="5147653" y="237832"/>
                </a:cubicBezTo>
                <a:cubicBezTo>
                  <a:pt x="5177964" y="237832"/>
                  <a:pt x="5205945" y="216848"/>
                  <a:pt x="5205945" y="216848"/>
                </a:cubicBezTo>
                <a:lnTo>
                  <a:pt x="5231595" y="265813"/>
                </a:lnTo>
                <a:cubicBezTo>
                  <a:pt x="5231595" y="265813"/>
                  <a:pt x="5196618" y="296127"/>
                  <a:pt x="5140656" y="296127"/>
                </a:cubicBezTo>
                <a:cubicBezTo>
                  <a:pt x="5066041" y="296127"/>
                  <a:pt x="5024070" y="242496"/>
                  <a:pt x="5024070" y="184204"/>
                </a:cubicBezTo>
                <a:cubicBezTo>
                  <a:pt x="5026401" y="125910"/>
                  <a:pt x="5068374" y="76945"/>
                  <a:pt x="5135993" y="76945"/>
                </a:cubicBezTo>
                <a:close/>
                <a:moveTo>
                  <a:pt x="4518087" y="76945"/>
                </a:moveTo>
                <a:cubicBezTo>
                  <a:pt x="4585706" y="76945"/>
                  <a:pt x="4639337" y="121247"/>
                  <a:pt x="4639337" y="188868"/>
                </a:cubicBezTo>
                <a:cubicBezTo>
                  <a:pt x="4639337" y="254156"/>
                  <a:pt x="4585706" y="298460"/>
                  <a:pt x="4520418" y="298460"/>
                </a:cubicBezTo>
                <a:cubicBezTo>
                  <a:pt x="4452799" y="298460"/>
                  <a:pt x="4401502" y="254156"/>
                  <a:pt x="4401502" y="188868"/>
                </a:cubicBezTo>
                <a:cubicBezTo>
                  <a:pt x="4399169" y="121247"/>
                  <a:pt x="4452799" y="76945"/>
                  <a:pt x="4518087" y="76945"/>
                </a:cubicBezTo>
                <a:close/>
                <a:moveTo>
                  <a:pt x="3316480" y="76945"/>
                </a:moveTo>
                <a:cubicBezTo>
                  <a:pt x="3365446" y="76945"/>
                  <a:pt x="3391093" y="100262"/>
                  <a:pt x="3391093" y="100262"/>
                </a:cubicBezTo>
                <a:lnTo>
                  <a:pt x="3367776" y="151560"/>
                </a:lnTo>
                <a:cubicBezTo>
                  <a:pt x="3367776" y="151560"/>
                  <a:pt x="3346792" y="135239"/>
                  <a:pt x="3318811" y="135239"/>
                </a:cubicBezTo>
                <a:cubicBezTo>
                  <a:pt x="3307154" y="135239"/>
                  <a:pt x="3297825" y="137570"/>
                  <a:pt x="3297825" y="144566"/>
                </a:cubicBezTo>
                <a:cubicBezTo>
                  <a:pt x="3297825" y="160887"/>
                  <a:pt x="3395759" y="163220"/>
                  <a:pt x="3395759" y="230839"/>
                </a:cubicBezTo>
                <a:cubicBezTo>
                  <a:pt x="3395759" y="265816"/>
                  <a:pt x="3363115" y="298460"/>
                  <a:pt x="3309484" y="298460"/>
                </a:cubicBezTo>
                <a:cubicBezTo>
                  <a:pt x="3255856" y="298460"/>
                  <a:pt x="3225542" y="268146"/>
                  <a:pt x="3225542" y="268146"/>
                </a:cubicBezTo>
                <a:lnTo>
                  <a:pt x="3253523" y="219181"/>
                </a:lnTo>
                <a:cubicBezTo>
                  <a:pt x="3253523" y="219181"/>
                  <a:pt x="3276840" y="240165"/>
                  <a:pt x="3307154" y="240165"/>
                </a:cubicBezTo>
                <a:cubicBezTo>
                  <a:pt x="3318811" y="240165"/>
                  <a:pt x="3328138" y="237835"/>
                  <a:pt x="3328138" y="230839"/>
                </a:cubicBezTo>
                <a:cubicBezTo>
                  <a:pt x="3328138" y="212185"/>
                  <a:pt x="3230206" y="209854"/>
                  <a:pt x="3230206" y="142233"/>
                </a:cubicBezTo>
                <a:cubicBezTo>
                  <a:pt x="3230206" y="102595"/>
                  <a:pt x="3267513" y="76945"/>
                  <a:pt x="3316480" y="76945"/>
                </a:cubicBezTo>
                <a:close/>
                <a:moveTo>
                  <a:pt x="3190568" y="76945"/>
                </a:moveTo>
                <a:cubicBezTo>
                  <a:pt x="3195232" y="76945"/>
                  <a:pt x="3199895" y="76945"/>
                  <a:pt x="3199895" y="76945"/>
                </a:cubicBezTo>
                <a:lnTo>
                  <a:pt x="3199895" y="146897"/>
                </a:lnTo>
                <a:cubicBezTo>
                  <a:pt x="3199895" y="146897"/>
                  <a:pt x="3195232" y="144566"/>
                  <a:pt x="3185905" y="144566"/>
                </a:cubicBezTo>
                <a:cubicBezTo>
                  <a:pt x="3169581" y="144566"/>
                  <a:pt x="3141601" y="149230"/>
                  <a:pt x="3132274" y="181874"/>
                </a:cubicBezTo>
                <a:cubicBezTo>
                  <a:pt x="3129944" y="188868"/>
                  <a:pt x="3127611" y="198194"/>
                  <a:pt x="3127611" y="209854"/>
                </a:cubicBezTo>
                <a:lnTo>
                  <a:pt x="3127611" y="289133"/>
                </a:lnTo>
                <a:lnTo>
                  <a:pt x="3057659" y="289133"/>
                </a:lnTo>
                <a:lnTo>
                  <a:pt x="3057659" y="81609"/>
                </a:lnTo>
                <a:lnTo>
                  <a:pt x="3122947" y="81609"/>
                </a:lnTo>
                <a:lnTo>
                  <a:pt x="3122947" y="116586"/>
                </a:lnTo>
                <a:cubicBezTo>
                  <a:pt x="3122947" y="123579"/>
                  <a:pt x="3122947" y="130573"/>
                  <a:pt x="3122947" y="130573"/>
                </a:cubicBezTo>
                <a:cubicBezTo>
                  <a:pt x="3132274" y="102595"/>
                  <a:pt x="3157924" y="76945"/>
                  <a:pt x="3190568" y="76945"/>
                </a:cubicBezTo>
                <a:close/>
                <a:moveTo>
                  <a:pt x="2910762" y="76945"/>
                </a:moveTo>
                <a:cubicBezTo>
                  <a:pt x="2973720" y="76945"/>
                  <a:pt x="3008694" y="121249"/>
                  <a:pt x="3008694" y="179541"/>
                </a:cubicBezTo>
                <a:cubicBezTo>
                  <a:pt x="3008694" y="186537"/>
                  <a:pt x="3006361" y="200525"/>
                  <a:pt x="3006361" y="200525"/>
                </a:cubicBezTo>
                <a:lnTo>
                  <a:pt x="2873454" y="200525"/>
                </a:lnTo>
                <a:cubicBezTo>
                  <a:pt x="2878118" y="226175"/>
                  <a:pt x="2899102" y="237835"/>
                  <a:pt x="2922419" y="237835"/>
                </a:cubicBezTo>
                <a:cubicBezTo>
                  <a:pt x="2952733" y="237835"/>
                  <a:pt x="2980714" y="216848"/>
                  <a:pt x="2980714" y="216848"/>
                </a:cubicBezTo>
                <a:lnTo>
                  <a:pt x="3006361" y="265815"/>
                </a:lnTo>
                <a:cubicBezTo>
                  <a:pt x="3006361" y="265815"/>
                  <a:pt x="2971387" y="296127"/>
                  <a:pt x="2915426" y="296127"/>
                </a:cubicBezTo>
                <a:cubicBezTo>
                  <a:pt x="2840810" y="296127"/>
                  <a:pt x="2798839" y="242498"/>
                  <a:pt x="2798839" y="184204"/>
                </a:cubicBezTo>
                <a:cubicBezTo>
                  <a:pt x="2801170" y="125912"/>
                  <a:pt x="2843141" y="76945"/>
                  <a:pt x="2910762" y="76945"/>
                </a:cubicBezTo>
                <a:close/>
                <a:moveTo>
                  <a:pt x="2311509" y="76945"/>
                </a:moveTo>
                <a:cubicBezTo>
                  <a:pt x="2353480" y="76945"/>
                  <a:pt x="2388457" y="95599"/>
                  <a:pt x="2388457" y="156224"/>
                </a:cubicBezTo>
                <a:lnTo>
                  <a:pt x="2388457" y="293794"/>
                </a:lnTo>
                <a:lnTo>
                  <a:pt x="2318505" y="293794"/>
                </a:lnTo>
                <a:lnTo>
                  <a:pt x="2318505" y="170214"/>
                </a:lnTo>
                <a:cubicBezTo>
                  <a:pt x="2318505" y="151560"/>
                  <a:pt x="2311509" y="142233"/>
                  <a:pt x="2295188" y="142233"/>
                </a:cubicBezTo>
                <a:cubicBezTo>
                  <a:pt x="2274202" y="142233"/>
                  <a:pt x="2260211" y="153891"/>
                  <a:pt x="2253217" y="172547"/>
                </a:cubicBezTo>
                <a:cubicBezTo>
                  <a:pt x="2250884" y="181874"/>
                  <a:pt x="2248554" y="191201"/>
                  <a:pt x="2248554" y="200525"/>
                </a:cubicBezTo>
                <a:lnTo>
                  <a:pt x="2248554" y="293794"/>
                </a:lnTo>
                <a:lnTo>
                  <a:pt x="2178602" y="293794"/>
                </a:lnTo>
                <a:lnTo>
                  <a:pt x="2178602" y="81609"/>
                </a:lnTo>
                <a:lnTo>
                  <a:pt x="2243891" y="81609"/>
                </a:lnTo>
                <a:lnTo>
                  <a:pt x="2243891" y="100262"/>
                </a:lnTo>
                <a:cubicBezTo>
                  <a:pt x="2243891" y="107256"/>
                  <a:pt x="2243891" y="114253"/>
                  <a:pt x="2243891" y="114253"/>
                </a:cubicBezTo>
                <a:cubicBezTo>
                  <a:pt x="2253217" y="97932"/>
                  <a:pt x="2274202" y="76945"/>
                  <a:pt x="2311509" y="76945"/>
                </a:cubicBezTo>
                <a:close/>
                <a:moveTo>
                  <a:pt x="4207968" y="62955"/>
                </a:moveTo>
                <a:lnTo>
                  <a:pt x="4207968" y="135240"/>
                </a:lnTo>
                <a:lnTo>
                  <a:pt x="4238282" y="135240"/>
                </a:lnTo>
                <a:lnTo>
                  <a:pt x="4238282" y="132907"/>
                </a:lnTo>
                <a:cubicBezTo>
                  <a:pt x="4261599" y="132907"/>
                  <a:pt x="4275589" y="121249"/>
                  <a:pt x="4275589" y="97932"/>
                </a:cubicBezTo>
                <a:cubicBezTo>
                  <a:pt x="4275589" y="76948"/>
                  <a:pt x="4266262" y="62955"/>
                  <a:pt x="4231285" y="62955"/>
                </a:cubicBezTo>
                <a:close/>
                <a:moveTo>
                  <a:pt x="4872509" y="25648"/>
                </a:moveTo>
                <a:lnTo>
                  <a:pt x="4942460" y="25648"/>
                </a:lnTo>
                <a:lnTo>
                  <a:pt x="4942460" y="86273"/>
                </a:lnTo>
                <a:lnTo>
                  <a:pt x="4986762" y="86273"/>
                </a:lnTo>
                <a:lnTo>
                  <a:pt x="4986762" y="142234"/>
                </a:lnTo>
                <a:lnTo>
                  <a:pt x="4942460" y="142234"/>
                </a:lnTo>
                <a:lnTo>
                  <a:pt x="4942460" y="207522"/>
                </a:lnTo>
                <a:cubicBezTo>
                  <a:pt x="4942460" y="230839"/>
                  <a:pt x="4965778" y="235503"/>
                  <a:pt x="4979768" y="235503"/>
                </a:cubicBezTo>
                <a:cubicBezTo>
                  <a:pt x="4984431" y="235503"/>
                  <a:pt x="4989095" y="235503"/>
                  <a:pt x="4989095" y="235503"/>
                </a:cubicBezTo>
                <a:lnTo>
                  <a:pt x="4989095" y="296128"/>
                </a:lnTo>
                <a:cubicBezTo>
                  <a:pt x="4989095" y="296128"/>
                  <a:pt x="4982101" y="298461"/>
                  <a:pt x="4970441" y="298461"/>
                </a:cubicBezTo>
                <a:cubicBezTo>
                  <a:pt x="4937797" y="298461"/>
                  <a:pt x="4872509" y="289134"/>
                  <a:pt x="4872509" y="219182"/>
                </a:cubicBezTo>
                <a:lnTo>
                  <a:pt x="4872509" y="142234"/>
                </a:lnTo>
                <a:lnTo>
                  <a:pt x="4844528" y="142234"/>
                </a:lnTo>
                <a:lnTo>
                  <a:pt x="4844528" y="86273"/>
                </a:lnTo>
                <a:lnTo>
                  <a:pt x="4872509" y="86273"/>
                </a:lnTo>
                <a:close/>
                <a:moveTo>
                  <a:pt x="4695296" y="25648"/>
                </a:moveTo>
                <a:lnTo>
                  <a:pt x="4765248" y="25648"/>
                </a:lnTo>
                <a:lnTo>
                  <a:pt x="4765248" y="86273"/>
                </a:lnTo>
                <a:lnTo>
                  <a:pt x="4809552" y="86273"/>
                </a:lnTo>
                <a:lnTo>
                  <a:pt x="4809552" y="142234"/>
                </a:lnTo>
                <a:lnTo>
                  <a:pt x="4765248" y="142234"/>
                </a:lnTo>
                <a:lnTo>
                  <a:pt x="4765248" y="207522"/>
                </a:lnTo>
                <a:cubicBezTo>
                  <a:pt x="4765248" y="230839"/>
                  <a:pt x="4788565" y="235503"/>
                  <a:pt x="4802555" y="235503"/>
                </a:cubicBezTo>
                <a:cubicBezTo>
                  <a:pt x="4807219" y="235503"/>
                  <a:pt x="4811882" y="235503"/>
                  <a:pt x="4811882" y="235503"/>
                </a:cubicBezTo>
                <a:lnTo>
                  <a:pt x="4811882" y="296128"/>
                </a:lnTo>
                <a:cubicBezTo>
                  <a:pt x="4811882" y="296128"/>
                  <a:pt x="4804888" y="298461"/>
                  <a:pt x="4793228" y="298461"/>
                </a:cubicBezTo>
                <a:cubicBezTo>
                  <a:pt x="4760584" y="298461"/>
                  <a:pt x="4695296" y="289134"/>
                  <a:pt x="4695296" y="219182"/>
                </a:cubicBezTo>
                <a:lnTo>
                  <a:pt x="4695296" y="142234"/>
                </a:lnTo>
                <a:lnTo>
                  <a:pt x="4667315" y="142234"/>
                </a:lnTo>
                <a:lnTo>
                  <a:pt x="4667315" y="86273"/>
                </a:lnTo>
                <a:lnTo>
                  <a:pt x="4695296" y="86273"/>
                </a:lnTo>
                <a:close/>
                <a:moveTo>
                  <a:pt x="3584627" y="25648"/>
                </a:moveTo>
                <a:lnTo>
                  <a:pt x="3654578" y="25648"/>
                </a:lnTo>
                <a:lnTo>
                  <a:pt x="3654578" y="86273"/>
                </a:lnTo>
                <a:lnTo>
                  <a:pt x="3698878" y="86273"/>
                </a:lnTo>
                <a:lnTo>
                  <a:pt x="3698878" y="142234"/>
                </a:lnTo>
                <a:lnTo>
                  <a:pt x="3654578" y="142234"/>
                </a:lnTo>
                <a:lnTo>
                  <a:pt x="3654578" y="207522"/>
                </a:lnTo>
                <a:cubicBezTo>
                  <a:pt x="3654578" y="230839"/>
                  <a:pt x="3677894" y="235503"/>
                  <a:pt x="3691884" y="235503"/>
                </a:cubicBezTo>
                <a:cubicBezTo>
                  <a:pt x="3696547" y="235503"/>
                  <a:pt x="3701211" y="235503"/>
                  <a:pt x="3701211" y="235503"/>
                </a:cubicBezTo>
                <a:lnTo>
                  <a:pt x="3701211" y="296128"/>
                </a:lnTo>
                <a:cubicBezTo>
                  <a:pt x="3701211" y="296128"/>
                  <a:pt x="3694214" y="298461"/>
                  <a:pt x="3682557" y="298461"/>
                </a:cubicBezTo>
                <a:cubicBezTo>
                  <a:pt x="3649915" y="298461"/>
                  <a:pt x="3584627" y="289134"/>
                  <a:pt x="3584627" y="219182"/>
                </a:cubicBezTo>
                <a:lnTo>
                  <a:pt x="3584627" y="142234"/>
                </a:lnTo>
                <a:lnTo>
                  <a:pt x="3556646" y="142234"/>
                </a:lnTo>
                <a:lnTo>
                  <a:pt x="3556646" y="86273"/>
                </a:lnTo>
                <a:lnTo>
                  <a:pt x="3584627" y="86273"/>
                </a:lnTo>
                <a:close/>
                <a:moveTo>
                  <a:pt x="5602336" y="0"/>
                </a:moveTo>
                <a:lnTo>
                  <a:pt x="5672288" y="0"/>
                </a:lnTo>
                <a:lnTo>
                  <a:pt x="5672288" y="293797"/>
                </a:lnTo>
                <a:lnTo>
                  <a:pt x="5604666" y="293797"/>
                </a:lnTo>
                <a:lnTo>
                  <a:pt x="5604666" y="279806"/>
                </a:lnTo>
                <a:cubicBezTo>
                  <a:pt x="5604666" y="272810"/>
                  <a:pt x="5604666" y="268149"/>
                  <a:pt x="5604666" y="268149"/>
                </a:cubicBezTo>
                <a:cubicBezTo>
                  <a:pt x="5604666" y="268149"/>
                  <a:pt x="5586013" y="298460"/>
                  <a:pt x="5544042" y="298460"/>
                </a:cubicBezTo>
                <a:cubicBezTo>
                  <a:pt x="5485750" y="298460"/>
                  <a:pt x="5448442" y="254159"/>
                  <a:pt x="5448442" y="186538"/>
                </a:cubicBezTo>
                <a:cubicBezTo>
                  <a:pt x="5450773" y="121250"/>
                  <a:pt x="5490413" y="76948"/>
                  <a:pt x="5546375" y="76948"/>
                </a:cubicBezTo>
                <a:cubicBezTo>
                  <a:pt x="5588346" y="76948"/>
                  <a:pt x="5602336" y="93269"/>
                  <a:pt x="5602336" y="93269"/>
                </a:cubicBezTo>
                <a:cubicBezTo>
                  <a:pt x="5602336" y="93269"/>
                  <a:pt x="5602336" y="88605"/>
                  <a:pt x="5602336" y="83942"/>
                </a:cubicBezTo>
                <a:close/>
                <a:moveTo>
                  <a:pt x="4135686" y="0"/>
                </a:moveTo>
                <a:lnTo>
                  <a:pt x="4238282" y="0"/>
                </a:lnTo>
                <a:cubicBezTo>
                  <a:pt x="4268595" y="0"/>
                  <a:pt x="4282583" y="2331"/>
                  <a:pt x="4294243" y="6997"/>
                </a:cubicBezTo>
                <a:cubicBezTo>
                  <a:pt x="4326887" y="18654"/>
                  <a:pt x="4347871" y="48965"/>
                  <a:pt x="4347871" y="93269"/>
                </a:cubicBezTo>
                <a:cubicBezTo>
                  <a:pt x="4347871" y="123582"/>
                  <a:pt x="4333883" y="158557"/>
                  <a:pt x="4303570" y="172547"/>
                </a:cubicBezTo>
                <a:cubicBezTo>
                  <a:pt x="4303570" y="172547"/>
                  <a:pt x="4308233" y="177211"/>
                  <a:pt x="4315230" y="191201"/>
                </a:cubicBezTo>
                <a:lnTo>
                  <a:pt x="4371188" y="293797"/>
                </a:lnTo>
                <a:lnTo>
                  <a:pt x="4291912" y="293797"/>
                </a:lnTo>
                <a:lnTo>
                  <a:pt x="4240615" y="195864"/>
                </a:lnTo>
                <a:lnTo>
                  <a:pt x="4207968" y="195864"/>
                </a:lnTo>
                <a:lnTo>
                  <a:pt x="4207968" y="293797"/>
                </a:lnTo>
                <a:lnTo>
                  <a:pt x="4135686" y="293797"/>
                </a:lnTo>
                <a:close/>
                <a:moveTo>
                  <a:pt x="3442393" y="0"/>
                </a:moveTo>
                <a:lnTo>
                  <a:pt x="3512346" y="0"/>
                </a:lnTo>
                <a:lnTo>
                  <a:pt x="3512346" y="55961"/>
                </a:lnTo>
                <a:lnTo>
                  <a:pt x="3442393" y="55961"/>
                </a:lnTo>
                <a:close/>
                <a:moveTo>
                  <a:pt x="2446749" y="0"/>
                </a:moveTo>
                <a:lnTo>
                  <a:pt x="2516700" y="0"/>
                </a:lnTo>
                <a:lnTo>
                  <a:pt x="2516700" y="55961"/>
                </a:lnTo>
                <a:lnTo>
                  <a:pt x="2446749" y="55961"/>
                </a:lnTo>
                <a:close/>
                <a:moveTo>
                  <a:pt x="1868482" y="0"/>
                </a:moveTo>
                <a:lnTo>
                  <a:pt x="1938434" y="0"/>
                </a:lnTo>
                <a:lnTo>
                  <a:pt x="1938434" y="186538"/>
                </a:lnTo>
                <a:cubicBezTo>
                  <a:pt x="1938434" y="216849"/>
                  <a:pt x="1959419" y="233172"/>
                  <a:pt x="1989729" y="233172"/>
                </a:cubicBezTo>
                <a:cubicBezTo>
                  <a:pt x="2020043" y="233172"/>
                  <a:pt x="2041030" y="216849"/>
                  <a:pt x="2041030" y="186538"/>
                </a:cubicBezTo>
                <a:lnTo>
                  <a:pt x="2041030" y="0"/>
                </a:lnTo>
                <a:lnTo>
                  <a:pt x="2113312" y="0"/>
                </a:lnTo>
                <a:lnTo>
                  <a:pt x="2113312" y="186538"/>
                </a:lnTo>
                <a:cubicBezTo>
                  <a:pt x="2113312" y="251826"/>
                  <a:pt x="2064347" y="298460"/>
                  <a:pt x="1992063" y="298460"/>
                </a:cubicBezTo>
                <a:cubicBezTo>
                  <a:pt x="1917447" y="298460"/>
                  <a:pt x="1868482" y="251826"/>
                  <a:pt x="1868482" y="186538"/>
                </a:cubicBezTo>
                <a:close/>
                <a:moveTo>
                  <a:pt x="0" y="0"/>
                </a:moveTo>
                <a:lnTo>
                  <a:pt x="184207" y="0"/>
                </a:lnTo>
                <a:lnTo>
                  <a:pt x="184207" y="60625"/>
                </a:lnTo>
                <a:lnTo>
                  <a:pt x="72282" y="60625"/>
                </a:lnTo>
                <a:lnTo>
                  <a:pt x="72282" y="114256"/>
                </a:lnTo>
                <a:lnTo>
                  <a:pt x="160890" y="114256"/>
                </a:lnTo>
                <a:lnTo>
                  <a:pt x="160890" y="174880"/>
                </a:lnTo>
                <a:lnTo>
                  <a:pt x="72282" y="174880"/>
                </a:lnTo>
                <a:lnTo>
                  <a:pt x="72282" y="233172"/>
                </a:lnTo>
                <a:lnTo>
                  <a:pt x="188868" y="233172"/>
                </a:lnTo>
                <a:lnTo>
                  <a:pt x="188868" y="293797"/>
                </a:lnTo>
                <a:lnTo>
                  <a:pt x="0" y="293797"/>
                </a:lnTo>
                <a:close/>
              </a:path>
            </a:pathLst>
          </a:custGeom>
          <a:solidFill>
            <a:schemeClr val="bg1"/>
          </a:solidFill>
        </p:spPr>
        <p:txBody>
          <a:bodyPr wrap="square">
            <a:noAutofit/>
          </a:bodyPr>
          <a:lstStyle>
            <a:lvl1pPr marL="0" indent="0">
              <a:buNone/>
              <a:defRPr/>
            </a:lvl1pPr>
          </a:lstStyle>
          <a:p>
            <a:pPr lvl="0"/>
            <a:r>
              <a:rPr lang="nl-NL"/>
              <a:t> </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83305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a:p>
            <a:pPr lvl="4"/>
            <a:endParaRPr lang="nl-NL"/>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Tree>
    <p:extLst>
      <p:ext uri="{BB962C8B-B14F-4D97-AF65-F5344CB8AC3E}">
        <p14:creationId xmlns:p14="http://schemas.microsoft.com/office/powerpoint/2010/main" val="18825657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ppt_x"/>
                                          </p:val>
                                        </p:tav>
                                        <p:tav tm="100000">
                                          <p:val>
                                            <p:strVal val="#ppt_x"/>
                                          </p:val>
                                        </p:tav>
                                      </p:tavLst>
                                    </p:anim>
                                    <p:anim calcmode="lin" valueType="num">
                                      <p:cBhvr additive="base">
                                        <p:cTn id="12" dur="10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95"/>
                                        </p:tgtEl>
                                        <p:attrNameLst>
                                          <p:attrName>style.visibility</p:attrName>
                                        </p:attrNameLst>
                                      </p:cBhvr>
                                      <p:to>
                                        <p:strVal val="visible"/>
                                      </p:to>
                                    </p:set>
                                    <p:anim calcmode="lin" valueType="num">
                                      <p:cBhvr additive="base">
                                        <p:cTn id="15" dur="750" fill="hold"/>
                                        <p:tgtEl>
                                          <p:spTgt spid="95"/>
                                        </p:tgtEl>
                                        <p:attrNameLst>
                                          <p:attrName>ppt_x</p:attrName>
                                        </p:attrNameLst>
                                      </p:cBhvr>
                                      <p:tavLst>
                                        <p:tav tm="0">
                                          <p:val>
                                            <p:strVal val="#ppt_x"/>
                                          </p:val>
                                        </p:tav>
                                        <p:tav tm="100000">
                                          <p:val>
                                            <p:strVal val="#ppt_x"/>
                                          </p:val>
                                        </p:tav>
                                      </p:tavLst>
                                    </p:anim>
                                    <p:anim calcmode="lin" valueType="num">
                                      <p:cBhvr additive="base">
                                        <p:cTn id="16" dur="750" fill="hold"/>
                                        <p:tgtEl>
                                          <p:spTgt spid="9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5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750" fill="hold"/>
                                        <p:tgtEl>
                                          <p:spTgt spid="2"/>
                                        </p:tgtEl>
                                        <p:attrNameLst>
                                          <p:attrName>ppt_x</p:attrName>
                                        </p:attrNameLst>
                                      </p:cBhvr>
                                      <p:tavLst>
                                        <p:tav tm="0">
                                          <p:val>
                                            <p:strVal val="#ppt_x"/>
                                          </p:val>
                                        </p:tav>
                                        <p:tav tm="100000">
                                          <p:val>
                                            <p:strVal val="#ppt_x"/>
                                          </p:val>
                                        </p:tav>
                                      </p:tavLst>
                                    </p:anim>
                                    <p:anim calcmode="lin" valueType="num">
                                      <p:cBhvr additive="base">
                                        <p:cTn id="20" dur="75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50"/>
                                  </p:stCondLst>
                                  <p:childTnLst>
                                    <p:set>
                                      <p:cBhvr>
                                        <p:cTn id="22" dur="1" fill="hold">
                                          <p:stCondLst>
                                            <p:cond delay="0"/>
                                          </p:stCondLst>
                                        </p:cTn>
                                        <p:tgtEl>
                                          <p:spTgt spid="96"/>
                                        </p:tgtEl>
                                        <p:attrNameLst>
                                          <p:attrName>style.visibility</p:attrName>
                                        </p:attrNameLst>
                                      </p:cBhvr>
                                      <p:to>
                                        <p:strVal val="visible"/>
                                      </p:to>
                                    </p:set>
                                    <p:anim calcmode="lin" valueType="num">
                                      <p:cBhvr additive="base">
                                        <p:cTn id="23" dur="750" fill="hold"/>
                                        <p:tgtEl>
                                          <p:spTgt spid="96"/>
                                        </p:tgtEl>
                                        <p:attrNameLst>
                                          <p:attrName>ppt_x</p:attrName>
                                        </p:attrNameLst>
                                      </p:cBhvr>
                                      <p:tavLst>
                                        <p:tav tm="0">
                                          <p:val>
                                            <p:strVal val="#ppt_x"/>
                                          </p:val>
                                        </p:tav>
                                        <p:tav tm="100000">
                                          <p:val>
                                            <p:strVal val="#ppt_x"/>
                                          </p:val>
                                        </p:tav>
                                      </p:tavLst>
                                    </p:anim>
                                    <p:anim calcmode="lin" valueType="num">
                                      <p:cBhvr additive="base">
                                        <p:cTn id="24" dur="750" fill="hold"/>
                                        <p:tgtEl>
                                          <p:spTgt spid="96"/>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50"/>
                                  </p:stCondLst>
                                  <p:childTnLst>
                                    <p:set>
                                      <p:cBhvr>
                                        <p:cTn id="26" dur="1" fill="hold">
                                          <p:stCondLst>
                                            <p:cond delay="0"/>
                                          </p:stCondLst>
                                        </p:cTn>
                                        <p:tgtEl>
                                          <p:spTgt spid="123"/>
                                        </p:tgtEl>
                                        <p:attrNameLst>
                                          <p:attrName>style.visibility</p:attrName>
                                        </p:attrNameLst>
                                      </p:cBhvr>
                                      <p:to>
                                        <p:strVal val="visible"/>
                                      </p:to>
                                    </p:set>
                                    <p:anim calcmode="lin" valueType="num">
                                      <p:cBhvr additive="base">
                                        <p:cTn id="27" dur="750" fill="hold"/>
                                        <p:tgtEl>
                                          <p:spTgt spid="123"/>
                                        </p:tgtEl>
                                        <p:attrNameLst>
                                          <p:attrName>ppt_x</p:attrName>
                                        </p:attrNameLst>
                                      </p:cBhvr>
                                      <p:tavLst>
                                        <p:tav tm="0">
                                          <p:val>
                                            <p:strVal val="#ppt_x"/>
                                          </p:val>
                                        </p:tav>
                                        <p:tav tm="100000">
                                          <p:val>
                                            <p:strVal val="#ppt_x"/>
                                          </p:val>
                                        </p:tav>
                                      </p:tavLst>
                                    </p:anim>
                                    <p:anim calcmode="lin" valueType="num">
                                      <p:cBhvr additive="base">
                                        <p:cTn id="28"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8" decel="10000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0-#ppt_w/2"/>
                          </p:val>
                        </p:tav>
                        <p:tav tm="100000">
                          <p:val>
                            <p:strVal val="#ppt_x"/>
                          </p:val>
                        </p:tav>
                      </p:tavLst>
                    </p:anim>
                    <p:anim calcmode="lin" valueType="num">
                      <p:cBhvr additive="base">
                        <p:cTn dur="100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5" grpId="0" animBg="1">
        <p:tmplLst>
          <p:tmpl>
            <p:tnLst>
              <p:par>
                <p:cTn presetID="2" presetClass="entr" presetSubtype="4" decel="100000" fill="hold" nodeType="withEffect">
                  <p:stCondLst>
                    <p:cond delay="25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750" fill="hold"/>
                        <p:tgtEl>
                          <p:spTgt spid="95"/>
                        </p:tgtEl>
                        <p:attrNameLst>
                          <p:attrName>ppt_x</p:attrName>
                        </p:attrNameLst>
                      </p:cBhvr>
                      <p:tavLst>
                        <p:tav tm="0">
                          <p:val>
                            <p:strVal val="#ppt_x"/>
                          </p:val>
                        </p:tav>
                        <p:tav tm="100000">
                          <p:val>
                            <p:strVal val="#ppt_x"/>
                          </p:val>
                        </p:tav>
                      </p:tavLst>
                    </p:anim>
                    <p:anim calcmode="lin" valueType="num">
                      <p:cBhvr additive="base">
                        <p:cTn dur="750" fill="hold"/>
                        <p:tgtEl>
                          <p:spTgt spid="95"/>
                        </p:tgtEl>
                        <p:attrNameLst>
                          <p:attrName>ppt_y</p:attrName>
                        </p:attrNameLst>
                      </p:cBhvr>
                      <p:tavLst>
                        <p:tav tm="0">
                          <p:val>
                            <p:strVal val="1+#ppt_h/2"/>
                          </p:val>
                        </p:tav>
                        <p:tav tm="100000">
                          <p:val>
                            <p:strVal val="#ppt_y"/>
                          </p:val>
                        </p:tav>
                      </p:tavLst>
                    </p:anim>
                  </p:childTnLst>
                </p:cTn>
              </p:par>
            </p:tnLst>
          </p:tmpl>
        </p:tmplLst>
      </p:bldP>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Voorstellen ">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6" name="Tijdelijke aanduiding voor tekst 15">
            <a:extLst>
              <a:ext uri="{FF2B5EF4-FFF2-40B4-BE49-F238E27FC236}">
                <a16:creationId xmlns:a16="http://schemas.microsoft.com/office/drawing/2014/main" id="{E95C879E-7C60-47F4-A8CF-9571BA215FB1}"/>
              </a:ext>
            </a:extLst>
          </p:cNvPr>
          <p:cNvSpPr>
            <a:spLocks noGrp="1"/>
          </p:cNvSpPr>
          <p:nvPr userDrawn="1">
            <p:ph type="body" sz="quarter" idx="21" hasCustomPrompt="1"/>
          </p:nvPr>
        </p:nvSpPr>
        <p:spPr>
          <a:xfrm flipH="1">
            <a:off x="-5965031" y="0"/>
            <a:ext cx="12192000" cy="6858000"/>
          </a:xfrm>
          <a:custGeom>
            <a:avLst/>
            <a:gdLst>
              <a:gd name="connsiteX0" fmla="*/ 12192000 w 12192000"/>
              <a:gd name="connsiteY0" fmla="*/ 0 h 6858000"/>
              <a:gd name="connsiteX1" fmla="*/ 6483376 w 12192000"/>
              <a:gd name="connsiteY1" fmla="*/ 0 h 6858000"/>
              <a:gd name="connsiteX2" fmla="*/ 6282267 w 12192000"/>
              <a:gd name="connsiteY2" fmla="*/ 0 h 6858000"/>
              <a:gd name="connsiteX3" fmla="*/ 6264111 w 12192000"/>
              <a:gd name="connsiteY3" fmla="*/ 0 h 6858000"/>
              <a:gd name="connsiteX4" fmla="*/ 5927890 w 12192000"/>
              <a:gd name="connsiteY4" fmla="*/ 0 h 6858000"/>
              <a:gd name="connsiteX5" fmla="*/ 5909733 w 12192000"/>
              <a:gd name="connsiteY5" fmla="*/ 0 h 6858000"/>
              <a:gd name="connsiteX6" fmla="*/ 5708624 w 12192000"/>
              <a:gd name="connsiteY6" fmla="*/ 0 h 6858000"/>
              <a:gd name="connsiteX7" fmla="*/ 0 w 12192000"/>
              <a:gd name="connsiteY7" fmla="*/ 0 h 6858000"/>
              <a:gd name="connsiteX8" fmla="*/ 2812148 w 12192000"/>
              <a:gd name="connsiteY8" fmla="*/ 6857052 h 6858000"/>
              <a:gd name="connsiteX9" fmla="*/ 5708624 w 12192000"/>
              <a:gd name="connsiteY9" fmla="*/ 6855212 h 6858000"/>
              <a:gd name="connsiteX10" fmla="*/ 5708624 w 12192000"/>
              <a:gd name="connsiteY10" fmla="*/ 6858000 h 6858000"/>
              <a:gd name="connsiteX11" fmla="*/ 5909733 w 12192000"/>
              <a:gd name="connsiteY11" fmla="*/ 6858000 h 6858000"/>
              <a:gd name="connsiteX12" fmla="*/ 6282267 w 12192000"/>
              <a:gd name="connsiteY12" fmla="*/ 6858000 h 6858000"/>
              <a:gd name="connsiteX13" fmla="*/ 6483376 w 12192000"/>
              <a:gd name="connsiteY13" fmla="*/ 6858000 h 6858000"/>
              <a:gd name="connsiteX14" fmla="*/ 6483376 w 12192000"/>
              <a:gd name="connsiteY14" fmla="*/ 6855212 h 6858000"/>
              <a:gd name="connsiteX15" fmla="*/ 9379852 w 12192000"/>
              <a:gd name="connsiteY15" fmla="*/ 6857052 h 6858000"/>
              <a:gd name="connsiteX16" fmla="*/ 12192000 w 12192000"/>
              <a:gd name="connsiteY1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0" h="6858000">
                <a:moveTo>
                  <a:pt x="12192000" y="0"/>
                </a:moveTo>
                <a:lnTo>
                  <a:pt x="6483376" y="0"/>
                </a:lnTo>
                <a:lnTo>
                  <a:pt x="6282267" y="0"/>
                </a:lnTo>
                <a:lnTo>
                  <a:pt x="6264111" y="0"/>
                </a:ln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82267" y="6858000"/>
                </a:lnTo>
                <a:lnTo>
                  <a:pt x="6483376" y="6858000"/>
                </a:lnTo>
                <a:lnTo>
                  <a:pt x="6483376" y="6855212"/>
                </a:lnTo>
                <a:lnTo>
                  <a:pt x="9379852" y="6857052"/>
                </a:lnTo>
                <a:cubicBezTo>
                  <a:pt x="11268164" y="4853449"/>
                  <a:pt x="6872047" y="2715557"/>
                  <a:pt x="12192000"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Voorstellen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fld id="{4444DC17-639A-41DE-9C1A-38BE863D0F3C}" type="datetime1">
              <a:rPr lang="nl-NL" smtClean="0"/>
              <a:pPr/>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2064519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eldia Afbeelding">
    <p:bg>
      <p:bgRef idx="1001">
        <a:schemeClr val="bg1"/>
      </p:bgRef>
    </p:bg>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C9FC708F-D49C-484C-B7DE-166D5B6CC9E0}"/>
              </a:ext>
            </a:extLst>
          </p:cNvPr>
          <p:cNvSpPr>
            <a:spLocks noGrp="1"/>
          </p:cNvSpPr>
          <p:nvPr>
            <p:ph type="body" idx="10" hasCustomPrompt="1"/>
          </p:nvPr>
        </p:nvSpPr>
        <p:spPr>
          <a:xfrm>
            <a:off x="0" y="0"/>
            <a:ext cx="11520000" cy="6576000"/>
          </a:xfrm>
          <a:blipFill>
            <a:blip r:embed="rId2" cstate="print">
              <a:extLst>
                <a:ext uri="{28A0092B-C50C-407E-A947-70E740481C1C}">
                  <a14:useLocalDpi xmlns:a14="http://schemas.microsoft.com/office/drawing/2010/main"/>
                </a:ext>
              </a:extLst>
            </a:blip>
            <a:stretch>
              <a:fillRect/>
            </a:stretch>
          </a:blipFill>
        </p:spPr>
        <p:txBody>
          <a:bodyPr anchor="t" anchorCtr="0"/>
          <a:lstStyle>
            <a:lvl1pPr marL="0" indent="0">
              <a:buNone/>
              <a:defRPr sz="2400" b="0" i="0">
                <a:latin typeface="Museo Sans 900"/>
                <a:cs typeface="Museo Sans 900"/>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GB" noProof="0"/>
              <a:t> </a:t>
            </a:r>
          </a:p>
        </p:txBody>
      </p:sp>
      <p:sp>
        <p:nvSpPr>
          <p:cNvPr id="2" name="Titel 1"/>
          <p:cNvSpPr>
            <a:spLocks noGrp="1"/>
          </p:cNvSpPr>
          <p:nvPr>
            <p:ph type="ctrTitle" hasCustomPrompt="1"/>
          </p:nvPr>
        </p:nvSpPr>
        <p:spPr>
          <a:xfrm>
            <a:off x="655369" y="528000"/>
            <a:ext cx="6498967" cy="1968000"/>
          </a:xfrm>
        </p:spPr>
        <p:txBody>
          <a:bodyPr/>
          <a:lstStyle>
            <a:lvl1pPr>
              <a:lnSpc>
                <a:spcPts val="7466"/>
              </a:lnSpc>
              <a:defRPr sz="8533" baseline="0">
                <a:solidFill>
                  <a:schemeClr val="bg1"/>
                </a:solidFill>
              </a:defRPr>
            </a:lvl1pPr>
          </a:lstStyle>
          <a:p>
            <a:r>
              <a:rPr lang="nl-NL"/>
              <a:t>Titel  bewerken</a:t>
            </a:r>
          </a:p>
        </p:txBody>
      </p:sp>
      <p:sp>
        <p:nvSpPr>
          <p:cNvPr id="3" name="Subtitel 2"/>
          <p:cNvSpPr>
            <a:spLocks noGrp="1"/>
          </p:cNvSpPr>
          <p:nvPr>
            <p:ph type="subTitle" idx="1" hasCustomPrompt="1"/>
          </p:nvPr>
        </p:nvSpPr>
        <p:spPr>
          <a:xfrm>
            <a:off x="655369" y="2496000"/>
            <a:ext cx="6498967" cy="1440000"/>
          </a:xfrm>
        </p:spPr>
        <p:txBody>
          <a:bodyPr/>
          <a:lstStyle>
            <a:lvl1pPr marL="0" indent="0" algn="l">
              <a:buNone/>
              <a:defRPr b="0" i="0">
                <a:solidFill>
                  <a:srgbClr val="FFFFFF"/>
                </a:solidFill>
                <a:latin typeface="Museo Sans 100"/>
                <a:cs typeface="Museo Sans 10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nl-NL"/>
              <a:t>Plaats een foto en zet die op de achtergrond met rechtermuisknop</a:t>
            </a:r>
            <a:br>
              <a:rPr lang="nl-NL"/>
            </a:br>
            <a:r>
              <a:rPr lang="nl-NL"/>
              <a:t> &gt; </a:t>
            </a:r>
            <a:r>
              <a:rPr lang="nl-NL" err="1"/>
              <a:t>send</a:t>
            </a:r>
            <a:r>
              <a:rPr lang="nl-NL"/>
              <a:t> to back</a:t>
            </a:r>
          </a:p>
        </p:txBody>
      </p:sp>
    </p:spTree>
    <p:extLst>
      <p:ext uri="{BB962C8B-B14F-4D97-AF65-F5344CB8AC3E}">
        <p14:creationId xmlns:p14="http://schemas.microsoft.com/office/powerpoint/2010/main" val="3966535392"/>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20625324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a:solidFill>
                  <a:schemeClr val="accent2"/>
                </a:solidFill>
              </a:rPr>
              <a:t>Erasmus</a:t>
            </a:r>
            <a:r>
              <a:rPr lang="nl-NL" sz="2800" baseline="0">
                <a:solidFill>
                  <a:schemeClr val="accent2"/>
                </a:solidFill>
              </a:rPr>
              <a:t> University Rotterdam</a:t>
            </a:r>
            <a:endParaRPr lang="nl-NL" sz="280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 INFO">
            <a:extLst>
              <a:ext uri="{FF2B5EF4-FFF2-40B4-BE49-F238E27FC236}">
                <a16:creationId xmlns:a16="http://schemas.microsoft.com/office/drawing/2014/main" id="{C85C330A-5512-4764-9D33-EE6C07C430C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a:t>
            </a:r>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a:t>INTRO</a:t>
            </a:r>
          </a:p>
        </p:txBody>
      </p:sp>
    </p:spTree>
    <p:extLst>
      <p:ext uri="{BB962C8B-B14F-4D97-AF65-F5344CB8AC3E}">
        <p14:creationId xmlns:p14="http://schemas.microsoft.com/office/powerpoint/2010/main" val="2459247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a:t>
            </a:r>
            <a:r>
              <a:rPr lang="nl-NL" sz="1400" b="1" cap="all" spc="0" baseline="0" err="1">
                <a:solidFill>
                  <a:sysClr val="windowText" lastClr="000000"/>
                </a:solidFill>
                <a:latin typeface="+mn-lt"/>
                <a:cs typeface="Calibri" panose="020F0502020204030204" pitchFamily="34" charset="0"/>
              </a:rPr>
              <a:t>outro</a:t>
            </a:r>
            <a:r>
              <a:rPr lang="nl-NL" sz="1400" b="1" cap="all" spc="0" baseline="0">
                <a:solidFill>
                  <a:sysClr val="windowText" lastClr="000000"/>
                </a:solidFill>
                <a:latin typeface="+mn-lt"/>
                <a:cs typeface="Calibri" panose="020F0502020204030204" pitchFamily="34" charset="0"/>
              </a:rPr>
              <a:t>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a:solidFill>
                  <a:schemeClr val="tx1"/>
                </a:solidFill>
              </a:defRPr>
            </a:lvl1pPr>
          </a:lstStyle>
          <a:p>
            <a:r>
              <a:rPr lang="nl-NL"/>
              <a:t>INTRO + OUTRO [LOGO ANIMATIE]</a:t>
            </a:r>
          </a:p>
        </p:txBody>
      </p:sp>
    </p:spTree>
    <p:extLst>
      <p:ext uri="{BB962C8B-B14F-4D97-AF65-F5344CB8AC3E}">
        <p14:creationId xmlns:p14="http://schemas.microsoft.com/office/powerpoint/2010/main" val="218093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43387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299516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4234366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1818861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26990181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892029071"/>
      </p:ext>
    </p:extLst>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a:t>“Plaats hier een quote van Erasmus die bij je past”</a:t>
            </a:r>
          </a:p>
        </p:txBody>
      </p:sp>
    </p:spTree>
    <p:extLst>
      <p:ext uri="{BB962C8B-B14F-4D97-AF65-F5344CB8AC3E}">
        <p14:creationId xmlns:p14="http://schemas.microsoft.com/office/powerpoint/2010/main" val="342909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a:t>
            </a:r>
            <a:br>
              <a:rPr lang="nl-NL"/>
            </a:br>
            <a:r>
              <a:rPr lang="nl-NL"/>
              <a:t>de gewenste afbeelding </a:t>
            </a:r>
            <a:br>
              <a:rPr lang="nl-NL"/>
            </a:br>
            <a:r>
              <a:rPr lang="nl-NL"/>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56408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a:t>Selecteer dit kader, ga naar </a:t>
            </a:r>
            <a:br>
              <a:rPr lang="nl-NL"/>
            </a:br>
            <a:r>
              <a:rPr lang="nl-NL"/>
              <a:t>de tab ‘</a:t>
            </a:r>
            <a:r>
              <a:rPr lang="nl-NL" err="1"/>
              <a:t>Slidebuilder’,klik</a:t>
            </a:r>
            <a:r>
              <a:rPr lang="nl-NL"/>
              <a:t> op ‘Afbeeldingen’, selecteer de gewenste afbeelding </a:t>
            </a:r>
            <a:br>
              <a:rPr lang="nl-NL"/>
            </a:br>
            <a:r>
              <a:rPr lang="nl-NL"/>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a:t>Functie omschrijving</a:t>
            </a:r>
          </a:p>
        </p:txBody>
      </p:sp>
    </p:spTree>
    <p:extLst>
      <p:ext uri="{BB962C8B-B14F-4D97-AF65-F5344CB8AC3E}">
        <p14:creationId xmlns:p14="http://schemas.microsoft.com/office/powerpoint/2010/main" val="266877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46476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58260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a:t>Titel </a:t>
            </a:r>
            <a:br>
              <a:rPr lang="nl-NL"/>
            </a:br>
            <a:r>
              <a:rPr lang="nl-NL"/>
              <a:t>hoofdstuk</a:t>
            </a:r>
          </a:p>
        </p:txBody>
      </p:sp>
    </p:spTree>
    <p:extLst>
      <p:ext uri="{BB962C8B-B14F-4D97-AF65-F5344CB8AC3E}">
        <p14:creationId xmlns:p14="http://schemas.microsoft.com/office/powerpoint/2010/main" val="1977904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09196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12098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54658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67468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a:solidFill>
                <a:schemeClr val="tx2"/>
              </a:solidFill>
            </a:endParaRP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p:txBody>
      </p:sp>
    </p:spTree>
    <p:extLst>
      <p:ext uri="{BB962C8B-B14F-4D97-AF65-F5344CB8AC3E}">
        <p14:creationId xmlns:p14="http://schemas.microsoft.com/office/powerpoint/2010/main" val="479680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sp>
        <p:nvSpPr>
          <p:cNvPr id="18" name="Tijdelijke aanduiding voor afbeelding 17">
            <a:extLst>
              <a:ext uri="{FF2B5EF4-FFF2-40B4-BE49-F238E27FC236}">
                <a16:creationId xmlns:a16="http://schemas.microsoft.com/office/drawing/2014/main" id="{5DACD8D6-5EAE-4075-BB58-BD5B79D75F28}"/>
              </a:ext>
            </a:extLst>
          </p:cNvPr>
          <p:cNvSpPr>
            <a:spLocks noGrp="1"/>
          </p:cNvSpPr>
          <p:nvPr>
            <p:ph type="pic" sz="quarter" idx="14" hasCustomPrompt="1"/>
          </p:nvPr>
        </p:nvSpPr>
        <p:spPr>
          <a:xfrm>
            <a:off x="4686009" y="0"/>
            <a:ext cx="7505992" cy="5703376"/>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bg1">
              <a:lumMod val="75000"/>
            </a:schemeClr>
          </a:solidFill>
        </p:spPr>
        <p:txBody>
          <a:bodyPr wrap="square"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3452935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85552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a:t>
            </a:r>
            <a:br>
              <a:rPr lang="nl-NL"/>
            </a:br>
            <a:r>
              <a:rPr lang="nl-NL"/>
              <a:t>‘Slidebuilder’, klik op ‘Afbeeldingen’, </a:t>
            </a:r>
            <a:br>
              <a:rPr lang="nl-NL"/>
            </a:br>
            <a:r>
              <a:rPr lang="nl-NL"/>
              <a:t>selecteer de gewenste afbeelding </a:t>
            </a:r>
            <a:br>
              <a:rPr lang="nl-NL"/>
            </a:br>
            <a:r>
              <a:rPr lang="nl-NL"/>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a:t>Bullet</a:t>
            </a:r>
          </a:p>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62666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a:t>Tekst S [boven] + Beeld</a:t>
            </a:r>
          </a:p>
        </p:txBody>
      </p:sp>
    </p:spTree>
    <p:extLst>
      <p:ext uri="{BB962C8B-B14F-4D97-AF65-F5344CB8AC3E}">
        <p14:creationId xmlns:p14="http://schemas.microsoft.com/office/powerpoint/2010/main" val="222987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a:t>Tekst S [onder] + Beeld</a:t>
            </a:r>
          </a:p>
        </p:txBody>
      </p:sp>
    </p:spTree>
    <p:extLst>
      <p:ext uri="{BB962C8B-B14F-4D97-AF65-F5344CB8AC3E}">
        <p14:creationId xmlns:p14="http://schemas.microsoft.com/office/powerpoint/2010/main" val="2651396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D480D51-A744-40FF-8809-C62F27DD320B}"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Titel </a:t>
            </a:r>
            <a:br>
              <a:rPr lang="nl-NL"/>
            </a:br>
            <a:r>
              <a:rPr lang="nl-NL"/>
              <a:t>hoofdstuk</a:t>
            </a:r>
          </a:p>
        </p:txBody>
      </p:sp>
    </p:spTree>
    <p:extLst>
      <p:ext uri="{BB962C8B-B14F-4D97-AF65-F5344CB8AC3E}">
        <p14:creationId xmlns:p14="http://schemas.microsoft.com/office/powerpoint/2010/main" val="3164412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a:t>Tekst M + Beeld</a:t>
            </a:r>
          </a:p>
        </p:txBody>
      </p:sp>
    </p:spTree>
    <p:extLst>
      <p:ext uri="{BB962C8B-B14F-4D97-AF65-F5344CB8AC3E}">
        <p14:creationId xmlns:p14="http://schemas.microsoft.com/office/powerpoint/2010/main" val="422766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klik op ‘Afbeeldingen’, </a:t>
            </a:r>
            <a:br>
              <a:rPr lang="nl-NL"/>
            </a:br>
            <a:r>
              <a:rPr lang="nl-NL"/>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027839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2556178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4017619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grafiek in te voegen</a:t>
            </a:r>
          </a:p>
        </p:txBody>
      </p:sp>
    </p:spTree>
    <p:extLst>
      <p:ext uri="{BB962C8B-B14F-4D97-AF65-F5344CB8AC3E}">
        <p14:creationId xmlns:p14="http://schemas.microsoft.com/office/powerpoint/2010/main" val="46058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a:p>
            <a:pPr lvl="4"/>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26642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a:t>Klik op onderstaand icon</a:t>
            </a:r>
            <a:br>
              <a:rPr lang="nl-NL"/>
            </a:br>
            <a:r>
              <a:rPr lang="nl-NL"/>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959039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a:p>
        </p:txBody>
      </p:sp>
    </p:spTree>
    <p:extLst>
      <p:ext uri="{BB962C8B-B14F-4D97-AF65-F5344CB8AC3E}">
        <p14:creationId xmlns:p14="http://schemas.microsoft.com/office/powerpoint/2010/main" val="87564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170804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a:t> </a:t>
            </a:r>
          </a:p>
        </p:txBody>
      </p:sp>
    </p:spTree>
    <p:extLst>
      <p:ext uri="{BB962C8B-B14F-4D97-AF65-F5344CB8AC3E}">
        <p14:creationId xmlns:p14="http://schemas.microsoft.com/office/powerpoint/2010/main" val="2684624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grpSp>
        <p:nvGrpSpPr>
          <p:cNvPr id="21" name="- INSTRUCTIE">
            <a:extLst>
              <a:ext uri="{FF2B5EF4-FFF2-40B4-BE49-F238E27FC236}">
                <a16:creationId xmlns:a16="http://schemas.microsoft.com/office/drawing/2014/main" id="{E4B63C0F-8AF1-43E5-B11C-F5BF5577B006}"/>
              </a:ext>
            </a:extLst>
          </p:cNvPr>
          <p:cNvGrpSpPr/>
          <p:nvPr userDrawn="1"/>
        </p:nvGrpSpPr>
        <p:grpSpPr>
          <a:xfrm>
            <a:off x="-3786164" y="0"/>
            <a:ext cx="3693113" cy="6209710"/>
            <a:chOff x="-3786164" y="0"/>
            <a:chExt cx="3693113" cy="6209710"/>
          </a:xfrm>
        </p:grpSpPr>
        <p:sp>
          <p:nvSpPr>
            <p:cNvPr id="22" name="Rechthoek 21">
              <a:extLst>
                <a:ext uri="{FF2B5EF4-FFF2-40B4-BE49-F238E27FC236}">
                  <a16:creationId xmlns:a16="http://schemas.microsoft.com/office/drawing/2014/main" id="{84238EC5-E57A-46F2-99B9-5F4EB0F2ABFF}"/>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ICOON invoegen/opmaken</a:t>
              </a:r>
            </a:p>
          </p:txBody>
        </p:sp>
        <p:sp>
          <p:nvSpPr>
            <p:cNvPr id="23" name="Rechthoek 22">
              <a:extLst>
                <a:ext uri="{FF2B5EF4-FFF2-40B4-BE49-F238E27FC236}">
                  <a16:creationId xmlns:a16="http://schemas.microsoft.com/office/drawing/2014/main" id="{3360436A-8002-4D9A-8379-FF8807906834}"/>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b="1" cap="all" baseline="0" noProof="0">
                  <a:solidFill>
                    <a:srgbClr val="211F26"/>
                  </a:solidFill>
                  <a:latin typeface="Calibri" panose="020F0502020204030204" pitchFamily="34" charset="0"/>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a:solidFill>
                    <a:srgbClr val="211F26"/>
                  </a:solidFill>
                  <a:latin typeface="Calibri" panose="020F0502020204030204" pitchFamily="34" charset="0"/>
                  <a:cs typeface="Calibri" panose="020F0502020204030204" pitchFamily="34" charset="0"/>
                </a:rPr>
                <a:t> 'SLIDEBUILDER’ </a:t>
              </a:r>
              <a:r>
                <a:rPr lang="nl-NL" sz="1200" kern="1200" cap="none" baseline="0" noProof="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a:solidFill>
                    <a:srgbClr val="211F26"/>
                  </a:solidFill>
                  <a:latin typeface="Calibri" panose="020F0502020204030204" pitchFamily="34" charset="0"/>
                  <a:ea typeface="+mn-ea"/>
                  <a:cs typeface="Calibri" panose="020F0502020204030204" pitchFamily="34" charset="0"/>
                </a:rPr>
              </a:br>
              <a:r>
                <a:rPr lang="nl-NL" sz="1200" kern="1200" cap="none" baseline="0" noProof="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a:solidFill>
                    <a:srgbClr val="211F26"/>
                  </a:solidFill>
                  <a:latin typeface="Calibri" panose="020F0502020204030204" pitchFamily="34" charset="0"/>
                  <a:cs typeface="Calibri" panose="020F0502020204030204" pitchFamily="34" charset="0"/>
                </a:rPr>
                <a:t>'Support &amp; Inspiratie'</a:t>
              </a:r>
            </a:p>
          </p:txBody>
        </p:sp>
        <p:sp>
          <p:nvSpPr>
            <p:cNvPr id="24" name="Ovaal 23">
              <a:extLst>
                <a:ext uri="{FF2B5EF4-FFF2-40B4-BE49-F238E27FC236}">
                  <a16:creationId xmlns:a16="http://schemas.microsoft.com/office/drawing/2014/main" id="{318C70AA-F47E-4D9E-B331-5CE0F51D73B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AE13DC31-C347-4C43-B950-BBE947649096}"/>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DEF8FF20-3167-48E7-BCC1-E8C36FC3A53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CE700C54-D5F2-4B1D-9152-D702D07D516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Rechthoek 27">
              <a:extLst>
                <a:ext uri="{FF2B5EF4-FFF2-40B4-BE49-F238E27FC236}">
                  <a16:creationId xmlns:a16="http://schemas.microsoft.com/office/drawing/2014/main" id="{E5C8C37E-2E95-4F6B-92EF-9908E4C13CD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a:solidFill>
                    <a:srgbClr val="211F26"/>
                  </a:solidFill>
                  <a:latin typeface="Calibri" panose="020F0502020204030204" pitchFamily="34" charset="0"/>
                  <a:cs typeface="Calibri" panose="020F0502020204030204" pitchFamily="34" charset="0"/>
                </a:rPr>
                <a:t>Invoegen</a:t>
              </a:r>
            </a:p>
          </p:txBody>
        </p:sp>
        <p:sp>
          <p:nvSpPr>
            <p:cNvPr id="29" name="Ovaal 28">
              <a:extLst>
                <a:ext uri="{FF2B5EF4-FFF2-40B4-BE49-F238E27FC236}">
                  <a16:creationId xmlns:a16="http://schemas.microsoft.com/office/drawing/2014/main" id="{91ECEEE3-948A-43A4-A42D-EF5FCA5D152D}"/>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0" name="Rechthoek 29">
              <a:extLst>
                <a:ext uri="{FF2B5EF4-FFF2-40B4-BE49-F238E27FC236}">
                  <a16:creationId xmlns:a16="http://schemas.microsoft.com/office/drawing/2014/main" id="{F641000F-6E93-474B-8353-F25521C9A75C}"/>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ICOON_info">
              <a:extLst>
                <a:ext uri="{FF2B5EF4-FFF2-40B4-BE49-F238E27FC236}">
                  <a16:creationId xmlns:a16="http://schemas.microsoft.com/office/drawing/2014/main" id="{3BD489FC-205C-402B-A64E-E8BF4DE88EFA}"/>
                </a:ext>
              </a:extLst>
            </p:cNvPr>
            <p:cNvGrpSpPr/>
            <p:nvPr userDrawn="1"/>
          </p:nvGrpSpPr>
          <p:grpSpPr>
            <a:xfrm>
              <a:off x="-376736" y="5210661"/>
              <a:ext cx="283685" cy="283685"/>
              <a:chOff x="-510741" y="5913713"/>
              <a:chExt cx="267555" cy="267555"/>
            </a:xfrm>
          </p:grpSpPr>
          <p:sp>
            <p:nvSpPr>
              <p:cNvPr id="90" name="Ovaal 89">
                <a:extLst>
                  <a:ext uri="{FF2B5EF4-FFF2-40B4-BE49-F238E27FC236}">
                    <a16:creationId xmlns:a16="http://schemas.microsoft.com/office/drawing/2014/main" id="{7F2CA3D9-BF85-4465-96E1-32D3453465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81ACC369-6EC0-4A9D-8D65-902213671C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680EA0E9-A9D6-4379-8B62-560AFD48DA47}"/>
                </a:ext>
              </a:extLst>
            </p:cNvPr>
            <p:cNvGrpSpPr/>
            <p:nvPr userDrawn="1"/>
          </p:nvGrpSpPr>
          <p:grpSpPr>
            <a:xfrm>
              <a:off x="-938434" y="5519087"/>
              <a:ext cx="627798" cy="576693"/>
              <a:chOff x="-938434" y="4570310"/>
              <a:chExt cx="627798" cy="576693"/>
            </a:xfrm>
          </p:grpSpPr>
          <p:grpSp>
            <p:nvGrpSpPr>
              <p:cNvPr id="85" name="Inspireren">
                <a:extLst>
                  <a:ext uri="{FF2B5EF4-FFF2-40B4-BE49-F238E27FC236}">
                    <a16:creationId xmlns:a16="http://schemas.microsoft.com/office/drawing/2014/main" id="{72C84754-E304-4DAE-B950-D1EA1D88D34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7" name="Freeform 12">
                  <a:extLst>
                    <a:ext uri="{FF2B5EF4-FFF2-40B4-BE49-F238E27FC236}">
                      <a16:creationId xmlns:a16="http://schemas.microsoft.com/office/drawing/2014/main" id="{71A6D8A3-4434-485A-AAE9-981B35BE443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8" name="Freeform 13">
                  <a:extLst>
                    <a:ext uri="{FF2B5EF4-FFF2-40B4-BE49-F238E27FC236}">
                      <a16:creationId xmlns:a16="http://schemas.microsoft.com/office/drawing/2014/main" id="{5E98369E-3F6C-4AAB-8F33-835B640DAB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sp>
              <p:nvSpPr>
                <p:cNvPr id="89" name="Freeform 14">
                  <a:extLst>
                    <a:ext uri="{FF2B5EF4-FFF2-40B4-BE49-F238E27FC236}">
                      <a16:creationId xmlns:a16="http://schemas.microsoft.com/office/drawing/2014/main" id="{4E202723-F789-4B11-B441-FA81AA661C8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a:ln>
                      <a:noFill/>
                    </a:ln>
                    <a:solidFill>
                      <a:srgbClr val="211F26"/>
                    </a:solidFill>
                    <a:effectLst/>
                    <a:uLnTx/>
                    <a:uFillTx/>
                    <a:latin typeface="Segoe UI Light"/>
                  </a:endParaRPr>
                </a:p>
              </p:txBody>
            </p:sp>
          </p:grpSp>
          <p:sp>
            <p:nvSpPr>
              <p:cNvPr id="86" name="Tekstvak 85">
                <a:extLst>
                  <a:ext uri="{FF2B5EF4-FFF2-40B4-BE49-F238E27FC236}">
                    <a16:creationId xmlns:a16="http://schemas.microsoft.com/office/drawing/2014/main" id="{1EF2E0BC-D508-45BD-8D71-1588DCAA55A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33" name="Groep 32">
              <a:extLst>
                <a:ext uri="{FF2B5EF4-FFF2-40B4-BE49-F238E27FC236}">
                  <a16:creationId xmlns:a16="http://schemas.microsoft.com/office/drawing/2014/main" id="{BA27547B-E37E-492C-8F12-B494D8CF6B45}"/>
                </a:ext>
              </a:extLst>
            </p:cNvPr>
            <p:cNvGrpSpPr/>
            <p:nvPr userDrawn="1"/>
          </p:nvGrpSpPr>
          <p:grpSpPr>
            <a:xfrm>
              <a:off x="-3398401" y="1222628"/>
              <a:ext cx="491631" cy="410839"/>
              <a:chOff x="-3241990" y="1222628"/>
              <a:chExt cx="491631" cy="410839"/>
            </a:xfrm>
          </p:grpSpPr>
          <p:sp>
            <p:nvSpPr>
              <p:cNvPr id="72" name="Tekstvak 71">
                <a:extLst>
                  <a:ext uri="{FF2B5EF4-FFF2-40B4-BE49-F238E27FC236}">
                    <a16:creationId xmlns:a16="http://schemas.microsoft.com/office/drawing/2014/main" id="{9B1DF76F-B2FD-4697-AF82-D7FB6F657906}"/>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73" name="Groep 72">
                <a:extLst>
                  <a:ext uri="{FF2B5EF4-FFF2-40B4-BE49-F238E27FC236}">
                    <a16:creationId xmlns:a16="http://schemas.microsoft.com/office/drawing/2014/main" id="{E3F1B5DA-DBDA-420A-BC10-88B28BD720CD}"/>
                  </a:ext>
                </a:extLst>
              </p:cNvPr>
              <p:cNvGrpSpPr/>
              <p:nvPr userDrawn="1"/>
            </p:nvGrpSpPr>
            <p:grpSpPr>
              <a:xfrm>
                <a:off x="-3119153" y="1222628"/>
                <a:ext cx="245956" cy="246691"/>
                <a:chOff x="1314120" y="4794393"/>
                <a:chExt cx="1787447" cy="1792785"/>
              </a:xfrm>
            </p:grpSpPr>
            <p:grpSp>
              <p:nvGrpSpPr>
                <p:cNvPr id="74" name="Groep 73">
                  <a:extLst>
                    <a:ext uri="{FF2B5EF4-FFF2-40B4-BE49-F238E27FC236}">
                      <a16:creationId xmlns:a16="http://schemas.microsoft.com/office/drawing/2014/main" id="{F58FF47E-1273-4D82-815C-90092C71EF25}"/>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76" name="Groep 75">
                    <a:extLst>
                      <a:ext uri="{FF2B5EF4-FFF2-40B4-BE49-F238E27FC236}">
                        <a16:creationId xmlns:a16="http://schemas.microsoft.com/office/drawing/2014/main" id="{ADED62F9-D428-4CA8-9FBD-04AA8C72E20A}"/>
                      </a:ext>
                    </a:extLst>
                  </p:cNvPr>
                  <p:cNvGrpSpPr/>
                  <p:nvPr/>
                </p:nvGrpSpPr>
                <p:grpSpPr>
                  <a:xfrm>
                    <a:off x="1314120" y="4794393"/>
                    <a:ext cx="1787447" cy="1792785"/>
                    <a:chOff x="1314120" y="4794393"/>
                    <a:chExt cx="1787447" cy="1792785"/>
                  </a:xfrm>
                  <a:grpFill/>
                </p:grpSpPr>
                <p:sp>
                  <p:nvSpPr>
                    <p:cNvPr id="81" name="Vrije vorm: vorm 80">
                      <a:extLst>
                        <a:ext uri="{FF2B5EF4-FFF2-40B4-BE49-F238E27FC236}">
                          <a16:creationId xmlns:a16="http://schemas.microsoft.com/office/drawing/2014/main" id="{E608BF21-EFE5-4555-988C-539D647F7527}"/>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2" name="Vrije vorm: vorm 81">
                      <a:extLst>
                        <a:ext uri="{FF2B5EF4-FFF2-40B4-BE49-F238E27FC236}">
                          <a16:creationId xmlns:a16="http://schemas.microsoft.com/office/drawing/2014/main" id="{6407C40C-B6C8-49D4-897E-8237731727D9}"/>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3" name="Vrije vorm: vorm 82">
                      <a:extLst>
                        <a:ext uri="{FF2B5EF4-FFF2-40B4-BE49-F238E27FC236}">
                          <a16:creationId xmlns:a16="http://schemas.microsoft.com/office/drawing/2014/main" id="{B1D71C51-FA1F-471E-A709-D6051C5B677E}"/>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4" name="Vrije vorm: vorm 83">
                      <a:extLst>
                        <a:ext uri="{FF2B5EF4-FFF2-40B4-BE49-F238E27FC236}">
                          <a16:creationId xmlns:a16="http://schemas.microsoft.com/office/drawing/2014/main" id="{2768F1B9-AB08-43A4-8F55-40B1C7BA68D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nvGrpSpPr>
                  <p:cNvPr id="77" name="Groep 76">
                    <a:extLst>
                      <a:ext uri="{FF2B5EF4-FFF2-40B4-BE49-F238E27FC236}">
                        <a16:creationId xmlns:a16="http://schemas.microsoft.com/office/drawing/2014/main" id="{FF6564BB-6F36-4C61-A881-B5DDC0EFB5D4}"/>
                      </a:ext>
                    </a:extLst>
                  </p:cNvPr>
                  <p:cNvGrpSpPr/>
                  <p:nvPr/>
                </p:nvGrpSpPr>
                <p:grpSpPr>
                  <a:xfrm>
                    <a:off x="1544558" y="5023941"/>
                    <a:ext cx="1270519" cy="1329241"/>
                    <a:chOff x="1544558" y="5023941"/>
                    <a:chExt cx="1270519" cy="1329241"/>
                  </a:xfrm>
                  <a:grpFill/>
                </p:grpSpPr>
                <p:sp>
                  <p:nvSpPr>
                    <p:cNvPr id="78" name="Vrije vorm: vorm 77">
                      <a:extLst>
                        <a:ext uri="{FF2B5EF4-FFF2-40B4-BE49-F238E27FC236}">
                          <a16:creationId xmlns:a16="http://schemas.microsoft.com/office/drawing/2014/main" id="{9469CA43-26AE-43A3-855E-DF271BC215EA}"/>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79" name="Vrije vorm: vorm 78">
                      <a:extLst>
                        <a:ext uri="{FF2B5EF4-FFF2-40B4-BE49-F238E27FC236}">
                          <a16:creationId xmlns:a16="http://schemas.microsoft.com/office/drawing/2014/main" id="{45C87146-0D50-408A-B4C9-4CFF224EA40E}"/>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sp>
                  <p:nvSpPr>
                    <p:cNvPr id="80" name="Vrije vorm: vorm 79">
                      <a:extLst>
                        <a:ext uri="{FF2B5EF4-FFF2-40B4-BE49-F238E27FC236}">
                          <a16:creationId xmlns:a16="http://schemas.microsoft.com/office/drawing/2014/main" id="{9776A68B-0919-46F5-9AEC-E80E35873008}"/>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a:solidFill>
                          <a:srgbClr val="211F26"/>
                        </a:solidFill>
                        <a:latin typeface="Segoe UI Light"/>
                      </a:endParaRPr>
                    </a:p>
                  </p:txBody>
                </p:sp>
              </p:grpSp>
            </p:grpSp>
            <p:sp>
              <p:nvSpPr>
                <p:cNvPr id="75" name="Vrije vorm: vorm 74">
                  <a:extLst>
                    <a:ext uri="{FF2B5EF4-FFF2-40B4-BE49-F238E27FC236}">
                      <a16:creationId xmlns:a16="http://schemas.microsoft.com/office/drawing/2014/main" id="{C1A2602A-4856-4632-8D60-45AC78B067DC}"/>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a:solidFill>
                      <a:srgbClr val="211F26"/>
                    </a:solidFill>
                    <a:latin typeface="Segoe UI Light"/>
                  </a:endParaRPr>
                </a:p>
              </p:txBody>
            </p:sp>
          </p:grpSp>
        </p:grpSp>
        <p:grpSp>
          <p:nvGrpSpPr>
            <p:cNvPr id="34" name="Groep 33">
              <a:extLst>
                <a:ext uri="{FF2B5EF4-FFF2-40B4-BE49-F238E27FC236}">
                  <a16:creationId xmlns:a16="http://schemas.microsoft.com/office/drawing/2014/main" id="{8225B08A-DCEE-48F7-9DEE-A2908B4940B9}"/>
                </a:ext>
              </a:extLst>
            </p:cNvPr>
            <p:cNvGrpSpPr/>
            <p:nvPr userDrawn="1"/>
          </p:nvGrpSpPr>
          <p:grpSpPr>
            <a:xfrm>
              <a:off x="-3314820" y="3391746"/>
              <a:ext cx="1381246" cy="331361"/>
              <a:chOff x="-3314820" y="3391746"/>
              <a:chExt cx="1381246" cy="331361"/>
            </a:xfrm>
          </p:grpSpPr>
          <p:sp>
            <p:nvSpPr>
              <p:cNvPr id="63" name="Rechthoek 62">
                <a:extLst>
                  <a:ext uri="{FF2B5EF4-FFF2-40B4-BE49-F238E27FC236}">
                    <a16:creationId xmlns:a16="http://schemas.microsoft.com/office/drawing/2014/main" id="{88BD6900-DC02-4D32-B53C-F24BD19DFFE5}"/>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87FA791E-F8AF-4DF9-9D63-A95B6E5E2779}"/>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Tekstvak 64">
                <a:extLst>
                  <a:ext uri="{FF2B5EF4-FFF2-40B4-BE49-F238E27FC236}">
                    <a16:creationId xmlns:a16="http://schemas.microsoft.com/office/drawing/2014/main" id="{4A301A15-2C4F-4B63-BE54-9D7E1067EC00}"/>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66" name="Vrije vorm: vorm 65">
                <a:extLst>
                  <a:ext uri="{FF2B5EF4-FFF2-40B4-BE49-F238E27FC236}">
                    <a16:creationId xmlns:a16="http://schemas.microsoft.com/office/drawing/2014/main" id="{61831D3A-5B4F-4522-90B8-28D3C480117A}"/>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F1C61E42-A53A-44B8-A6BA-0103BAA8589B}"/>
                  </a:ext>
                </a:extLst>
              </p:cNvPr>
              <p:cNvGrpSpPr/>
              <p:nvPr userDrawn="1"/>
            </p:nvGrpSpPr>
            <p:grpSpPr>
              <a:xfrm>
                <a:off x="-3243855" y="3446665"/>
                <a:ext cx="157453" cy="147831"/>
                <a:chOff x="-899320" y="3037554"/>
                <a:chExt cx="175977" cy="165227"/>
              </a:xfrm>
            </p:grpSpPr>
            <p:sp>
              <p:nvSpPr>
                <p:cNvPr id="69" name="Vrije vorm: vorm 68">
                  <a:extLst>
                    <a:ext uri="{FF2B5EF4-FFF2-40B4-BE49-F238E27FC236}">
                      <a16:creationId xmlns:a16="http://schemas.microsoft.com/office/drawing/2014/main" id="{BC4DEF5A-34E9-4D7C-BE73-E714BA0B2096}"/>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70" name="Rechthoek: afgeronde hoeken 69">
                  <a:extLst>
                    <a:ext uri="{FF2B5EF4-FFF2-40B4-BE49-F238E27FC236}">
                      <a16:creationId xmlns:a16="http://schemas.microsoft.com/office/drawing/2014/main" id="{A12095A3-512C-4469-A553-5FAC9FA7B85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Vrije vorm: vorm 70">
                  <a:extLst>
                    <a:ext uri="{FF2B5EF4-FFF2-40B4-BE49-F238E27FC236}">
                      <a16:creationId xmlns:a16="http://schemas.microsoft.com/office/drawing/2014/main" id="{752BED45-8C6B-4379-A81E-3568540C2953}"/>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8" name="Gelijkbenige driehoek 67">
                <a:extLst>
                  <a:ext uri="{FF2B5EF4-FFF2-40B4-BE49-F238E27FC236}">
                    <a16:creationId xmlns:a16="http://schemas.microsoft.com/office/drawing/2014/main" id="{309172D1-D8FC-4573-89C7-3B4E41042DF8}"/>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sp>
          <p:nvSpPr>
            <p:cNvPr id="35" name="Ovaal 34">
              <a:extLst>
                <a:ext uri="{FF2B5EF4-FFF2-40B4-BE49-F238E27FC236}">
                  <a16:creationId xmlns:a16="http://schemas.microsoft.com/office/drawing/2014/main" id="{7C8A3721-EB00-489A-B601-4184DB1C9558}"/>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6" name="Rechthoek 35">
              <a:extLst>
                <a:ext uri="{FF2B5EF4-FFF2-40B4-BE49-F238E27FC236}">
                  <a16:creationId xmlns:a16="http://schemas.microsoft.com/office/drawing/2014/main" id="{12635582-A156-41DC-AB33-BC332C73FA0D}"/>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37" name="Groep 36">
              <a:extLst>
                <a:ext uri="{FF2B5EF4-FFF2-40B4-BE49-F238E27FC236}">
                  <a16:creationId xmlns:a16="http://schemas.microsoft.com/office/drawing/2014/main" id="{9E8EF9E6-5CB4-496B-8C7B-A312BB77368C}"/>
                </a:ext>
              </a:extLst>
            </p:cNvPr>
            <p:cNvGrpSpPr/>
            <p:nvPr userDrawn="1"/>
          </p:nvGrpSpPr>
          <p:grpSpPr>
            <a:xfrm>
              <a:off x="-3333646" y="4635104"/>
              <a:ext cx="2012897" cy="490702"/>
              <a:chOff x="12731803" y="3562552"/>
              <a:chExt cx="2012897" cy="490702"/>
            </a:xfrm>
          </p:grpSpPr>
          <p:sp>
            <p:nvSpPr>
              <p:cNvPr id="48" name="Rechthoek 47">
                <a:extLst>
                  <a:ext uri="{FF2B5EF4-FFF2-40B4-BE49-F238E27FC236}">
                    <a16:creationId xmlns:a16="http://schemas.microsoft.com/office/drawing/2014/main" id="{60453EB1-7BA4-40AB-8286-A106C5977280}"/>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echthoek 48">
                <a:extLst>
                  <a:ext uri="{FF2B5EF4-FFF2-40B4-BE49-F238E27FC236}">
                    <a16:creationId xmlns:a16="http://schemas.microsoft.com/office/drawing/2014/main" id="{24399686-48FA-4DCA-9946-8554551E1B18}"/>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0" name="Tekstvak 49">
                <a:extLst>
                  <a:ext uri="{FF2B5EF4-FFF2-40B4-BE49-F238E27FC236}">
                    <a16:creationId xmlns:a16="http://schemas.microsoft.com/office/drawing/2014/main" id="{C7E20C6D-0139-44FA-BAAB-5812D3E922EC}"/>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a:solidFill>
                      <a:srgbClr val="211F26"/>
                    </a:solidFill>
                    <a:latin typeface="Calibri" panose="020F0502020204030204" pitchFamily="34" charset="0"/>
                    <a:ea typeface="+mn-ea"/>
                    <a:cs typeface="Calibri" panose="020F0502020204030204" pitchFamily="34" charset="0"/>
                  </a:rPr>
                  <a:t>Themakleuren</a:t>
                </a:r>
              </a:p>
            </p:txBody>
          </p:sp>
          <p:sp>
            <p:nvSpPr>
              <p:cNvPr id="51" name="Rechthoek 50">
                <a:extLst>
                  <a:ext uri="{FF2B5EF4-FFF2-40B4-BE49-F238E27FC236}">
                    <a16:creationId xmlns:a16="http://schemas.microsoft.com/office/drawing/2014/main" id="{071F6CDC-F513-444A-AF2D-788DBFC5F1A3}"/>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2" name="Rechthoek 51">
                <a:extLst>
                  <a:ext uri="{FF2B5EF4-FFF2-40B4-BE49-F238E27FC236}">
                    <a16:creationId xmlns:a16="http://schemas.microsoft.com/office/drawing/2014/main" id="{9F80BC51-53BA-40AA-814A-2766D22879B6}"/>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3" name="Rechthoek 52">
                <a:extLst>
                  <a:ext uri="{FF2B5EF4-FFF2-40B4-BE49-F238E27FC236}">
                    <a16:creationId xmlns:a16="http://schemas.microsoft.com/office/drawing/2014/main" id="{928E3765-AB4A-4362-BBBB-F3ED1822300D}"/>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4" name="Rechthoek 53">
                <a:extLst>
                  <a:ext uri="{FF2B5EF4-FFF2-40B4-BE49-F238E27FC236}">
                    <a16:creationId xmlns:a16="http://schemas.microsoft.com/office/drawing/2014/main" id="{2D4CE330-31E8-4B10-B25C-699C049B7F28}"/>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5" name="Rechthoek 54">
                <a:extLst>
                  <a:ext uri="{FF2B5EF4-FFF2-40B4-BE49-F238E27FC236}">
                    <a16:creationId xmlns:a16="http://schemas.microsoft.com/office/drawing/2014/main" id="{9C6FA41F-4BF5-4BE0-A0E7-D56525C723B9}"/>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6" name="Rechthoek 55">
                <a:extLst>
                  <a:ext uri="{FF2B5EF4-FFF2-40B4-BE49-F238E27FC236}">
                    <a16:creationId xmlns:a16="http://schemas.microsoft.com/office/drawing/2014/main" id="{CB37DD5B-DE35-431A-A81E-96F56D5EB4C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7" name="Rechthoek 56">
                <a:extLst>
                  <a:ext uri="{FF2B5EF4-FFF2-40B4-BE49-F238E27FC236}">
                    <a16:creationId xmlns:a16="http://schemas.microsoft.com/office/drawing/2014/main" id="{8E7546F0-C83E-42E9-92C3-C3FDDF713667}"/>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8" name="Rechthoek 57">
                <a:extLst>
                  <a:ext uri="{FF2B5EF4-FFF2-40B4-BE49-F238E27FC236}">
                    <a16:creationId xmlns:a16="http://schemas.microsoft.com/office/drawing/2014/main" id="{06D52478-66D1-439B-B115-3A42C75D261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59" name="Rechthoek 58">
                <a:extLst>
                  <a:ext uri="{FF2B5EF4-FFF2-40B4-BE49-F238E27FC236}">
                    <a16:creationId xmlns:a16="http://schemas.microsoft.com/office/drawing/2014/main" id="{68F0870E-ADE8-49FD-AD55-C805B0C9F957}"/>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nvGrpSpPr>
              <p:cNvPr id="60" name="Groep 59">
                <a:extLst>
                  <a:ext uri="{FF2B5EF4-FFF2-40B4-BE49-F238E27FC236}">
                    <a16:creationId xmlns:a16="http://schemas.microsoft.com/office/drawing/2014/main" id="{86FB97F9-3AA6-467A-ACBD-D88A170C760B}"/>
                  </a:ext>
                </a:extLst>
              </p:cNvPr>
              <p:cNvGrpSpPr/>
              <p:nvPr userDrawn="1"/>
            </p:nvGrpSpPr>
            <p:grpSpPr>
              <a:xfrm>
                <a:off x="13580316" y="3865836"/>
                <a:ext cx="151508" cy="147961"/>
                <a:chOff x="13580316" y="3865836"/>
                <a:chExt cx="151508" cy="147961"/>
              </a:xfrm>
            </p:grpSpPr>
            <p:sp>
              <p:nvSpPr>
                <p:cNvPr id="61" name="Rechthoek 60">
                  <a:extLst>
                    <a:ext uri="{FF2B5EF4-FFF2-40B4-BE49-F238E27FC236}">
                      <a16:creationId xmlns:a16="http://schemas.microsoft.com/office/drawing/2014/main" id="{04FED92D-8867-4BE3-AA84-8455BD47650D}"/>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sp>
              <p:nvSpPr>
                <p:cNvPr id="62" name="Rechthoek 61">
                  <a:extLst>
                    <a:ext uri="{FF2B5EF4-FFF2-40B4-BE49-F238E27FC236}">
                      <a16:creationId xmlns:a16="http://schemas.microsoft.com/office/drawing/2014/main" id="{8AD60293-18B1-453D-8F1C-F4B755353B9F}"/>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grpSp>
          <p:nvGrpSpPr>
            <p:cNvPr id="38" name="Groep 37">
              <a:extLst>
                <a:ext uri="{FF2B5EF4-FFF2-40B4-BE49-F238E27FC236}">
                  <a16:creationId xmlns:a16="http://schemas.microsoft.com/office/drawing/2014/main" id="{5714E822-23F8-41AD-829B-39FDCEBFE8B9}"/>
                </a:ext>
              </a:extLst>
            </p:cNvPr>
            <p:cNvGrpSpPr/>
            <p:nvPr userDrawn="1"/>
          </p:nvGrpSpPr>
          <p:grpSpPr>
            <a:xfrm>
              <a:off x="-3314820" y="4363463"/>
              <a:ext cx="1381246" cy="835929"/>
              <a:chOff x="-3314820" y="3391746"/>
              <a:chExt cx="1381246" cy="835929"/>
            </a:xfrm>
          </p:grpSpPr>
          <p:sp>
            <p:nvSpPr>
              <p:cNvPr id="39" name="Rechthoek 38">
                <a:extLst>
                  <a:ext uri="{FF2B5EF4-FFF2-40B4-BE49-F238E27FC236}">
                    <a16:creationId xmlns:a16="http://schemas.microsoft.com/office/drawing/2014/main" id="{93CDAB63-B20A-4B3E-802E-D15D3E7B3B43}"/>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1D5EA9F7-4803-4512-92AC-CDB4623CDFB0}"/>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1" name="Tekstvak 40">
                <a:extLst>
                  <a:ext uri="{FF2B5EF4-FFF2-40B4-BE49-F238E27FC236}">
                    <a16:creationId xmlns:a16="http://schemas.microsoft.com/office/drawing/2014/main" id="{C3B24AC8-CEB7-4A9C-BD4D-89A044B78B06}"/>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Vormopvulling</a:t>
                </a:r>
              </a:p>
            </p:txBody>
          </p:sp>
          <p:sp>
            <p:nvSpPr>
              <p:cNvPr id="42" name="Vrije vorm: vorm 41">
                <a:extLst>
                  <a:ext uri="{FF2B5EF4-FFF2-40B4-BE49-F238E27FC236}">
                    <a16:creationId xmlns:a16="http://schemas.microsoft.com/office/drawing/2014/main" id="{06634AF5-AD4F-4549-B538-C4D5C06C5A31}"/>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6A86DE0B-905F-490A-A663-3BCB46D769D3}"/>
                  </a:ext>
                </a:extLst>
              </p:cNvPr>
              <p:cNvGrpSpPr/>
              <p:nvPr userDrawn="1"/>
            </p:nvGrpSpPr>
            <p:grpSpPr>
              <a:xfrm>
                <a:off x="-3243855" y="3446665"/>
                <a:ext cx="157453" cy="147831"/>
                <a:chOff x="-899320" y="3037554"/>
                <a:chExt cx="175977" cy="165227"/>
              </a:xfrm>
            </p:grpSpPr>
            <p:sp>
              <p:nvSpPr>
                <p:cNvPr id="45" name="Vrije vorm: vorm 44">
                  <a:extLst>
                    <a:ext uri="{FF2B5EF4-FFF2-40B4-BE49-F238E27FC236}">
                      <a16:creationId xmlns:a16="http://schemas.microsoft.com/office/drawing/2014/main" id="{11CC7C7D-0DEB-4813-A1C6-B0E7C2163BF3}"/>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a:ln>
                      <a:noFill/>
                    </a:ln>
                    <a:solidFill>
                      <a:prstClr val="black"/>
                    </a:solidFill>
                    <a:effectLst/>
                    <a:uLnTx/>
                    <a:uFillTx/>
                    <a:latin typeface="Segoe UI Light"/>
                    <a:ea typeface="+mn-ea"/>
                    <a:cs typeface="+mn-cs"/>
                  </a:endParaRPr>
                </a:p>
              </p:txBody>
            </p:sp>
            <p:sp>
              <p:nvSpPr>
                <p:cNvPr id="46" name="Rechthoek: afgeronde hoeken 45">
                  <a:extLst>
                    <a:ext uri="{FF2B5EF4-FFF2-40B4-BE49-F238E27FC236}">
                      <a16:creationId xmlns:a16="http://schemas.microsoft.com/office/drawing/2014/main" id="{DB4BF630-ED14-4D39-A79E-47CC241E7FCC}"/>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Vrije vorm: vorm 46">
                  <a:extLst>
                    <a:ext uri="{FF2B5EF4-FFF2-40B4-BE49-F238E27FC236}">
                      <a16:creationId xmlns:a16="http://schemas.microsoft.com/office/drawing/2014/main" id="{78CD76A7-1590-4C56-9DDF-DA16737169DA}"/>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4" name="Gelijkbenige driehoek 43">
                <a:extLst>
                  <a:ext uri="{FF2B5EF4-FFF2-40B4-BE49-F238E27FC236}">
                    <a16:creationId xmlns:a16="http://schemas.microsoft.com/office/drawing/2014/main" id="{CB39E84D-ADE3-40FE-B4FB-ACA7B69D65B2}"/>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2BA2E694-120A-45EE-ACCA-EBAB0047D801}"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a:t>Klik Selecteer dit kader, </a:t>
            </a:r>
            <a:br>
              <a:rPr lang="nl-NL"/>
            </a:br>
            <a:r>
              <a:rPr lang="nl-NL"/>
              <a:t>ga naar de tab ‘Slidebuilder’, </a:t>
            </a:r>
            <a:br>
              <a:rPr lang="nl-NL"/>
            </a:br>
            <a:r>
              <a:rPr lang="nl-NL"/>
              <a:t>klik op ‘Afbeeldingen’, selecteer de gewenste afbeelding </a:t>
            </a:r>
            <a:br>
              <a:rPr lang="nl-NL"/>
            </a:br>
            <a:r>
              <a:rPr lang="nl-NL"/>
              <a:t>en klik op ‘Invoegen’.</a:t>
            </a:r>
          </a:p>
          <a:p>
            <a:endParaRPr lang="nl-NL"/>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a:t>Selecteer dit kader, </a:t>
            </a:r>
            <a:br>
              <a:rPr lang="nl-NL"/>
            </a:br>
            <a:r>
              <a:rPr lang="nl-NL"/>
              <a:t>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15689297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p>
        </p:txBody>
      </p:sp>
    </p:spTree>
    <p:extLst>
      <p:ext uri="{BB962C8B-B14F-4D97-AF65-F5344CB8AC3E}">
        <p14:creationId xmlns:p14="http://schemas.microsoft.com/office/powerpoint/2010/main" val="980086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a:t>Selecteer dit kader, ga naar </a:t>
            </a:r>
            <a:br>
              <a:rPr lang="nl-NL"/>
            </a:br>
            <a:r>
              <a:rPr lang="nl-NL"/>
              <a:t>de tab ‘Slidebuilder’, klik op ‘Afbeeldingen’, selecteer de gewenste afbeelding </a:t>
            </a:r>
            <a:br>
              <a:rPr lang="nl-NL"/>
            </a:br>
            <a:r>
              <a:rPr lang="nl-NL"/>
              <a:t>en klik op ‘Invoegen’.</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4178674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4168005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a:t>Selecteer dit kader, ga naar </a:t>
            </a:r>
            <a:br>
              <a:rPr lang="nl-NL"/>
            </a:br>
            <a:r>
              <a:rPr lang="nl-NL"/>
              <a:t>de tab ‘Slidebuilder’, </a:t>
            </a:r>
            <a:br>
              <a:rPr lang="nl-NL"/>
            </a:br>
            <a:r>
              <a:rPr lang="nl-NL"/>
              <a:t>klik op ‘Afbeeldingen’, </a:t>
            </a:r>
            <a:br>
              <a:rPr lang="nl-NL"/>
            </a:br>
            <a:r>
              <a:rPr lang="nl-NL"/>
              <a:t>selecteer de gewenste </a:t>
            </a:r>
            <a:br>
              <a:rPr lang="nl-NL"/>
            </a:br>
            <a:r>
              <a:rPr lang="nl-NL"/>
              <a:t>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294515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2"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a:t>Selecteer dit kader, ga naar de tab ‘Slidebuilder’, klik op ‘Afbeeldingen’, selecteer de gewenste afbeelding </a:t>
            </a:r>
            <a:br>
              <a:rPr lang="nl-NL"/>
            </a:br>
            <a:r>
              <a:rPr lang="nl-NL"/>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a:t>Titel</a:t>
            </a:r>
            <a:br>
              <a:rPr lang="nl-NL"/>
            </a:br>
            <a:r>
              <a:rPr lang="nl-NL"/>
              <a:t>max. 2 regels</a:t>
            </a:r>
          </a:p>
        </p:txBody>
      </p:sp>
    </p:spTree>
    <p:extLst>
      <p:ext uri="{BB962C8B-B14F-4D97-AF65-F5344CB8AC3E}">
        <p14:creationId xmlns:p14="http://schemas.microsoft.com/office/powerpoint/2010/main" val="303801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a:t>Selecteer dit kader, ga naar de tab ‘Slidebuilder’, </a:t>
            </a:r>
            <a:br>
              <a:rPr lang="nl-NL"/>
            </a:br>
            <a:r>
              <a:rPr lang="nl-NL"/>
              <a:t>klik op ‘Afbeeldingen’, selecteer de gewenste afbeelding 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Devices</a:t>
            </a:r>
            <a:endParaRPr lang="nl-NL" sz="1400" b="1" cap="all" spc="0" baseline="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3"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4" cstate="print">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a:t>Selecteer dit kader, ga naar de tab ‘Slidebuilder’, </a:t>
            </a:r>
            <a:br>
              <a:rPr lang="nl-NL"/>
            </a:br>
            <a:r>
              <a:rPr lang="nl-NL"/>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a:t>Titel</a:t>
            </a:r>
            <a:br>
              <a:rPr lang="nl-NL"/>
            </a:br>
            <a:r>
              <a:rPr lang="nl-NL"/>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5" cstate="print">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a:t> </a:t>
            </a:r>
          </a:p>
        </p:txBody>
      </p:sp>
    </p:spTree>
    <p:extLst>
      <p:ext uri="{BB962C8B-B14F-4D97-AF65-F5344CB8AC3E}">
        <p14:creationId xmlns:p14="http://schemas.microsoft.com/office/powerpoint/2010/main" val="1502782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a:t>Selecteer dit kader, ga naar de tab ‘Slidebuilder’, </a:t>
            </a:r>
            <a:br>
              <a:rPr lang="nl-NL"/>
            </a:br>
            <a:r>
              <a:rPr lang="nl-NL"/>
              <a:t>klik op ‘Afbeeldingen’, selecteer de gewenste afbeelding </a:t>
            </a:r>
            <a:br>
              <a:rPr lang="nl-NL"/>
            </a:br>
            <a:r>
              <a:rPr lang="nl-NL"/>
              <a:t>en klik op ‘Invoegen’.</a:t>
            </a:r>
          </a:p>
        </p:txBody>
      </p:sp>
    </p:spTree>
    <p:extLst>
      <p:ext uri="{BB962C8B-B14F-4D97-AF65-F5344CB8AC3E}">
        <p14:creationId xmlns:p14="http://schemas.microsoft.com/office/powerpoint/2010/main" val="205442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2" cstate="print">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p>
        </p:txBody>
      </p:sp>
    </p:spTree>
    <p:extLst>
      <p:ext uri="{BB962C8B-B14F-4D97-AF65-F5344CB8AC3E}">
        <p14:creationId xmlns:p14="http://schemas.microsoft.com/office/powerpoint/2010/main" val="759586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a:t>   </a:t>
            </a:r>
          </a:p>
        </p:txBody>
      </p:sp>
    </p:spTree>
    <p:extLst>
      <p:ext uri="{BB962C8B-B14F-4D97-AF65-F5344CB8AC3E}">
        <p14:creationId xmlns:p14="http://schemas.microsoft.com/office/powerpoint/2010/main" val="48812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accent2"/>
        </a:solidFill>
        <a:effectLst/>
      </p:bgPr>
    </p:bg>
    <p:spTree>
      <p:nvGrpSpPr>
        <p:cNvPr id="1" name=""/>
        <p:cNvGrpSpPr/>
        <p:nvPr/>
      </p:nvGrpSpPr>
      <p:grpSpPr>
        <a:xfrm>
          <a:off x="0" y="0"/>
          <a:ext cx="0" cy="0"/>
          <a:chOff x="0" y="0"/>
          <a:chExt cx="0" cy="0"/>
        </a:xfrm>
      </p:grpSpPr>
      <p:sp>
        <p:nvSpPr>
          <p:cNvPr id="80" name="Tijdelijke aanduiding voor tekst 8">
            <a:extLst>
              <a:ext uri="{FF2B5EF4-FFF2-40B4-BE49-F238E27FC236}">
                <a16:creationId xmlns:a16="http://schemas.microsoft.com/office/drawing/2014/main" id="{E27F1B5A-C4C6-43B9-99F9-6E27C84A3C81}"/>
              </a:ext>
            </a:extLst>
          </p:cNvPr>
          <p:cNvSpPr txBox="1">
            <a:spLocks/>
          </p:cNvSpPr>
          <p:nvPr userDrawn="1"/>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tx2"/>
          </a:solidFill>
          <a:ln>
            <a:noFill/>
          </a:ln>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154" name="Tijdelijke aanduiding voor tekst 9">
            <a:extLst>
              <a:ext uri="{FF2B5EF4-FFF2-40B4-BE49-F238E27FC236}">
                <a16:creationId xmlns:a16="http://schemas.microsoft.com/office/drawing/2014/main" id="{3877A256-3B9A-4486-A496-C393B72FB79F}"/>
              </a:ext>
            </a:extLst>
          </p:cNvPr>
          <p:cNvSpPr txBox="1">
            <a:spLocks/>
          </p:cNvSpPr>
          <p:nvPr userDrawn="1"/>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tx2"/>
          </a:solidFill>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err="1">
                <a:solidFill>
                  <a:sysClr val="windowText" lastClr="000000"/>
                </a:solidFill>
                <a:latin typeface="+mn-lt"/>
                <a:cs typeface="Calibri" panose="020F0502020204030204" pitchFamily="34" charset="0"/>
              </a:rPr>
              <a:t>cONTACT</a:t>
            </a:r>
            <a:endParaRPr lang="nl-NL" sz="1400" b="1" cap="all" spc="0" baseline="0">
              <a:solidFill>
                <a:sysClr val="windowText" lastClr="000000"/>
              </a:solidFill>
              <a:latin typeface="+mn-lt"/>
              <a:cs typeface="Calibri" panose="020F0502020204030204" pitchFamily="34" charset="0"/>
            </a:endParaRP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759301"/>
            <a:ext cx="11114087" cy="723106"/>
          </a:xfrm>
        </p:spPr>
        <p:txBody>
          <a:bodyPr tIns="72000"/>
          <a:lstStyle>
            <a:lvl1pPr>
              <a:lnSpc>
                <a:spcPts val="5000"/>
              </a:lnSpc>
              <a:defRPr sz="6000">
                <a:solidFill>
                  <a:schemeClr val="bg1"/>
                </a:solidFill>
              </a:defRPr>
            </a:lvl1pPr>
          </a:lstStyle>
          <a:p>
            <a:r>
              <a:rPr lang="nl-NL"/>
              <a:t>Contact</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1295907" y="20466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Naam spreker</a:t>
            </a:r>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a:t> </a:t>
            </a:r>
          </a:p>
        </p:txBody>
      </p:sp>
      <p:sp>
        <p:nvSpPr>
          <p:cNvPr id="159" name="tekst">
            <a:extLst>
              <a:ext uri="{FF2B5EF4-FFF2-40B4-BE49-F238E27FC236}">
                <a16:creationId xmlns:a16="http://schemas.microsoft.com/office/drawing/2014/main" id="{3F6560E8-8B82-465F-80DA-1BC7179DCEC9}"/>
              </a:ext>
            </a:extLst>
          </p:cNvPr>
          <p:cNvSpPr>
            <a:spLocks noGrp="1"/>
          </p:cNvSpPr>
          <p:nvPr>
            <p:ph type="body" sz="quarter" idx="22" hasCustomPrompt="1"/>
          </p:nvPr>
        </p:nvSpPr>
        <p:spPr>
          <a:xfrm>
            <a:off x="1295907" y="2728027"/>
            <a:ext cx="10353168" cy="389437"/>
          </a:xfrm>
        </p:spPr>
        <p:txBody>
          <a:bodyPr anchor="ctr" anchorCtr="0"/>
          <a:lstStyle>
            <a:lvl1pPr marL="0" indent="0">
              <a:buNone/>
              <a:defRPr sz="1600" b="0" baseline="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+31 000 00 00 00</a:t>
            </a:r>
          </a:p>
        </p:txBody>
      </p:sp>
      <p:sp>
        <p:nvSpPr>
          <p:cNvPr id="161" name="tekst">
            <a:extLst>
              <a:ext uri="{FF2B5EF4-FFF2-40B4-BE49-F238E27FC236}">
                <a16:creationId xmlns:a16="http://schemas.microsoft.com/office/drawing/2014/main" id="{F2FB1817-2DAA-49EE-AA5A-935117B1EA5A}"/>
              </a:ext>
            </a:extLst>
          </p:cNvPr>
          <p:cNvSpPr>
            <a:spLocks noGrp="1"/>
          </p:cNvSpPr>
          <p:nvPr>
            <p:ph type="body" sz="quarter" idx="23" hasCustomPrompt="1"/>
          </p:nvPr>
        </p:nvSpPr>
        <p:spPr>
          <a:xfrm>
            <a:off x="1295907" y="34094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E-mail adres</a:t>
            </a:r>
          </a:p>
        </p:txBody>
      </p:sp>
      <p:sp>
        <p:nvSpPr>
          <p:cNvPr id="163" name="tekst">
            <a:extLst>
              <a:ext uri="{FF2B5EF4-FFF2-40B4-BE49-F238E27FC236}">
                <a16:creationId xmlns:a16="http://schemas.microsoft.com/office/drawing/2014/main" id="{0D64F443-A2C9-4F29-BD45-DFB997E46E4E}"/>
              </a:ext>
            </a:extLst>
          </p:cNvPr>
          <p:cNvSpPr>
            <a:spLocks noGrp="1"/>
          </p:cNvSpPr>
          <p:nvPr>
            <p:ph type="body" sz="quarter" idx="24" hasCustomPrompt="1"/>
          </p:nvPr>
        </p:nvSpPr>
        <p:spPr>
          <a:xfrm>
            <a:off x="1295907" y="40908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Adres</a:t>
            </a:r>
          </a:p>
        </p:txBody>
      </p:sp>
      <p:sp>
        <p:nvSpPr>
          <p:cNvPr id="165" name="tekst">
            <a:extLst>
              <a:ext uri="{FF2B5EF4-FFF2-40B4-BE49-F238E27FC236}">
                <a16:creationId xmlns:a16="http://schemas.microsoft.com/office/drawing/2014/main" id="{A8E2372B-4B62-4D2E-B6F8-A40078A4FFCC}"/>
              </a:ext>
            </a:extLst>
          </p:cNvPr>
          <p:cNvSpPr>
            <a:spLocks noGrp="1"/>
          </p:cNvSpPr>
          <p:nvPr>
            <p:ph type="body" sz="quarter" idx="25" hasCustomPrompt="1"/>
          </p:nvPr>
        </p:nvSpPr>
        <p:spPr>
          <a:xfrm>
            <a:off x="1295907" y="47722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a:t>www.eur.nl</a:t>
            </a:r>
          </a:p>
        </p:txBody>
      </p:sp>
      <p:sp>
        <p:nvSpPr>
          <p:cNvPr id="155" name="Tijdelijke aanduiding voor tekst 154">
            <a:extLst>
              <a:ext uri="{FF2B5EF4-FFF2-40B4-BE49-F238E27FC236}">
                <a16:creationId xmlns:a16="http://schemas.microsoft.com/office/drawing/2014/main" id="{56DD6E7E-970D-4CF4-AB02-291E67DD1BCF}"/>
              </a:ext>
            </a:extLst>
          </p:cNvPr>
          <p:cNvSpPr>
            <a:spLocks noGrp="1"/>
          </p:cNvSpPr>
          <p:nvPr>
            <p:ph type="body" sz="quarter" idx="26"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a:t> </a:t>
            </a:r>
          </a:p>
        </p:txBody>
      </p:sp>
    </p:spTree>
    <p:extLst>
      <p:ext uri="{BB962C8B-B14F-4D97-AF65-F5344CB8AC3E}">
        <p14:creationId xmlns:p14="http://schemas.microsoft.com/office/powerpoint/2010/main" val="40997809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1000" fill="hold"/>
                                        <p:tgtEl>
                                          <p:spTgt spid="80"/>
                                        </p:tgtEl>
                                        <p:attrNameLst>
                                          <p:attrName>ppt_x</p:attrName>
                                        </p:attrNameLst>
                                      </p:cBhvr>
                                      <p:tavLst>
                                        <p:tav tm="0">
                                          <p:val>
                                            <p:strVal val="0-#ppt_w/2"/>
                                          </p:val>
                                        </p:tav>
                                        <p:tav tm="100000">
                                          <p:val>
                                            <p:strVal val="#ppt_x"/>
                                          </p:val>
                                        </p:tav>
                                      </p:tavLst>
                                    </p:anim>
                                    <p:anim calcmode="lin" valueType="num">
                                      <p:cBhvr additive="base">
                                        <p:cTn id="8" dur="1000" fill="hold"/>
                                        <p:tgtEl>
                                          <p:spTgt spid="80"/>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1000" fill="hold"/>
                                        <p:tgtEl>
                                          <p:spTgt spid="154"/>
                                        </p:tgtEl>
                                        <p:attrNameLst>
                                          <p:attrName>ppt_x</p:attrName>
                                        </p:attrNameLst>
                                      </p:cBhvr>
                                      <p:tavLst>
                                        <p:tav tm="0">
                                          <p:val>
                                            <p:strVal val="#ppt_x"/>
                                          </p:val>
                                        </p:tav>
                                        <p:tav tm="100000">
                                          <p:val>
                                            <p:strVal val="#ppt_x"/>
                                          </p:val>
                                        </p:tav>
                                      </p:tavLst>
                                    </p:anim>
                                    <p:anim calcmode="lin" valueType="num">
                                      <p:cBhvr additive="base">
                                        <p:cTn id="12" dur="1000" fill="hold"/>
                                        <p:tgtEl>
                                          <p:spTgt spid="1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tmplLst>
          <p:tmpl>
            <p:tnLst>
              <p:par>
                <p:cTn presetID="2" presetClass="entr" presetSubtype="8" decel="100000"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1000" fill="hold"/>
                        <p:tgtEl>
                          <p:spTgt spid="80"/>
                        </p:tgtEl>
                        <p:attrNameLst>
                          <p:attrName>ppt_x</p:attrName>
                        </p:attrNameLst>
                      </p:cBhvr>
                      <p:tavLst>
                        <p:tav tm="0">
                          <p:val>
                            <p:strVal val="0-#ppt_w/2"/>
                          </p:val>
                        </p:tav>
                        <p:tav tm="100000">
                          <p:val>
                            <p:strVal val="#ppt_x"/>
                          </p:val>
                        </p:tav>
                      </p:tavLst>
                    </p:anim>
                    <p:anim calcmode="lin" valueType="num">
                      <p:cBhvr additive="base">
                        <p:cTn dur="1000" fill="hold"/>
                        <p:tgtEl>
                          <p:spTgt spid="80"/>
                        </p:tgtEl>
                        <p:attrNameLst>
                          <p:attrName>ppt_y</p:attrName>
                        </p:attrNameLst>
                      </p:cBhvr>
                      <p:tavLst>
                        <p:tav tm="0">
                          <p:val>
                            <p:strVal val="#ppt_y"/>
                          </p:val>
                        </p:tav>
                        <p:tav tm="100000">
                          <p:val>
                            <p:strVal val="#ppt_y"/>
                          </p:val>
                        </p:tav>
                      </p:tavLst>
                    </p:anim>
                  </p:childTnLst>
                </p:cTn>
              </p:par>
            </p:tnLst>
          </p:tmpl>
        </p:tmplLst>
      </p:bldP>
      <p:bldP spid="154" grpId="0" animBg="1">
        <p:tmplLst>
          <p:tmpl>
            <p:tnLst>
              <p:par>
                <p:cTn presetID="2" presetClass="entr" presetSubtype="1" decel="100000" fill="hold" nodeType="withEffect">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1000" fill="hold"/>
                        <p:tgtEl>
                          <p:spTgt spid="154"/>
                        </p:tgtEl>
                        <p:attrNameLst>
                          <p:attrName>ppt_x</p:attrName>
                        </p:attrNameLst>
                      </p:cBhvr>
                      <p:tavLst>
                        <p:tav tm="0">
                          <p:val>
                            <p:strVal val="#ppt_x"/>
                          </p:val>
                        </p:tav>
                        <p:tav tm="100000">
                          <p:val>
                            <p:strVal val="#ppt_x"/>
                          </p:val>
                        </p:tav>
                      </p:tavLst>
                    </p:anim>
                    <p:anim calcmode="lin" valueType="num">
                      <p:cBhvr additive="base">
                        <p:cTn dur="1000" fill="hold"/>
                        <p:tgtEl>
                          <p:spTgt spid="15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fld id="{6B3070AB-0F38-43BF-AE3D-CCD35BC7D6AC}" type="datetime1">
              <a:rPr lang="nl-NL" smtClean="0"/>
              <a:t>24-02-2026</a:t>
            </a:fld>
            <a:endParaRPr lang="nl-NL"/>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5492847"/>
      </p:ext>
    </p:extLst>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Intro + Outro [logo animatie]">
    <p:bg>
      <p:bgPr>
        <a:solidFill>
          <a:schemeClr val="accent1"/>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Intro + outro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a:p>
        </p:txBody>
      </p:sp>
    </p:spTree>
    <p:extLst>
      <p:ext uri="{BB962C8B-B14F-4D97-AF65-F5344CB8AC3E}">
        <p14:creationId xmlns:p14="http://schemas.microsoft.com/office/powerpoint/2010/main" val="231003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2/24/26</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2906719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45" Type="http://schemas.openxmlformats.org/officeDocument/2006/relationships/theme" Target="../theme/theme2.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4" Type="http://schemas.openxmlformats.org/officeDocument/2006/relationships/slideLayout" Target="../slideLayouts/slideLayout91.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8" Type="http://schemas.openxmlformats.org/officeDocument/2006/relationships/slideLayout" Target="../slideLayouts/slideLayout55.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 Id="rId20" Type="http://schemas.openxmlformats.org/officeDocument/2006/relationships/slideLayout" Target="../slideLayouts/slideLayout67.xml"/><Relationship Id="rId41"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chemeClr val="tx1"/>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fld id="{3F97E1FF-D8D8-460E-AC38-C0D9DBB61AFB}" type="datetime1">
              <a:rPr lang="nl-NL" smtClean="0"/>
              <a:pPr/>
              <a:t>24-02-2026</a:t>
            </a:fld>
            <a:endParaRPr lang="nl-NL"/>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874718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ysClr val="windowText" lastClr="000000"/>
                </a:solidFill>
                <a:latin typeface="+mj-lt"/>
                <a:cs typeface="Calibri" panose="020F0502020204030204" pitchFamily="34" charset="0"/>
              </a:rPr>
              <a:t>INDELING</a:t>
            </a: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a:t>Titel</a:t>
            </a:r>
            <a:br>
              <a:rPr lang="nl-NL"/>
            </a:br>
            <a:r>
              <a:rPr lang="nl-NL"/>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a:t>Bullet</a:t>
            </a:r>
          </a:p>
          <a:p>
            <a:pPr lvl="1"/>
            <a:r>
              <a:rPr lang="nl-NL"/>
              <a:t>Sub-</a:t>
            </a:r>
            <a:r>
              <a:rPr lang="nl-NL" err="1"/>
              <a:t>bullet</a:t>
            </a:r>
            <a:endParaRPr lang="nl-NL"/>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a:t>
            </a:r>
            <a:r>
              <a:rPr lang="nl-NL" err="1"/>
              <a:t>bullet</a:t>
            </a:r>
            <a:endParaRPr lang="nl-NL"/>
          </a:p>
          <a:p>
            <a:pPr lvl="7"/>
            <a:r>
              <a:rPr lang="nl-NL"/>
              <a:t>Alfabetische </a:t>
            </a:r>
            <a:r>
              <a:rPr lang="nl-NL" err="1"/>
              <a:t>bullet</a:t>
            </a:r>
            <a:endParaRPr lang="nl-NL"/>
          </a:p>
          <a:p>
            <a:pPr lvl="7"/>
            <a:endParaRPr lang="nl-NL"/>
          </a:p>
          <a:p>
            <a:pPr lvl="8"/>
            <a:r>
              <a:rPr lang="nl-NL"/>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endParaRPr lang="nl-NL">
              <a:solidFill>
                <a:schemeClr val="tx2"/>
              </a:solidFill>
            </a:endParaRPr>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a:p>
        </p:txBody>
      </p:sp>
    </p:spTree>
    <p:extLst>
      <p:ext uri="{BB962C8B-B14F-4D97-AF65-F5344CB8AC3E}">
        <p14:creationId xmlns:p14="http://schemas.microsoft.com/office/powerpoint/2010/main" val="71565238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 id="2147483752" r:id="rId4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F5CD-363C-3BB1-CC30-2E01F0E611FC}"/>
              </a:ext>
            </a:extLst>
          </p:cNvPr>
          <p:cNvSpPr>
            <a:spLocks noGrp="1"/>
          </p:cNvSpPr>
          <p:nvPr>
            <p:ph type="title"/>
          </p:nvPr>
        </p:nvSpPr>
        <p:spPr/>
        <p:txBody>
          <a:bodyPr/>
          <a:lstStyle/>
          <a:p>
            <a:r>
              <a:rPr lang="en-US"/>
              <a:t>Quest 6</a:t>
            </a:r>
            <a:endParaRPr lang="nl-NL"/>
          </a:p>
        </p:txBody>
      </p:sp>
      <p:sp>
        <p:nvSpPr>
          <p:cNvPr id="5" name="Footer Placeholder 4">
            <a:extLst>
              <a:ext uri="{FF2B5EF4-FFF2-40B4-BE49-F238E27FC236}">
                <a16:creationId xmlns:a16="http://schemas.microsoft.com/office/drawing/2014/main" id="{A1408DEE-1B3C-C2B2-0889-39F93CE6FD8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415578741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E93763-F22D-322E-B7B4-817503A45795}"/>
              </a:ext>
            </a:extLst>
          </p:cNvPr>
          <p:cNvPicPr>
            <a:picLocks noChangeAspect="1"/>
          </p:cNvPicPr>
          <p:nvPr/>
        </p:nvPicPr>
        <p:blipFill>
          <a:blip r:embed="rId3"/>
          <a:stretch>
            <a:fillRect/>
          </a:stretch>
        </p:blipFill>
        <p:spPr>
          <a:xfrm>
            <a:off x="6624488" y="1379619"/>
            <a:ext cx="4895512" cy="4950381"/>
          </a:xfrm>
          <a:prstGeom prst="rect">
            <a:avLst/>
          </a:prstGeom>
        </p:spPr>
      </p:pic>
      <p:sp>
        <p:nvSpPr>
          <p:cNvPr id="7" name="Tijdelijke aanduiding voor tekst 6">
            <a:extLst>
              <a:ext uri="{FF2B5EF4-FFF2-40B4-BE49-F238E27FC236}">
                <a16:creationId xmlns:a16="http://schemas.microsoft.com/office/drawing/2014/main" id="{EFD47CC3-D2EE-FB4B-9EEF-351042288145}"/>
              </a:ext>
            </a:extLst>
          </p:cNvPr>
          <p:cNvSpPr>
            <a:spLocks noGrp="1"/>
          </p:cNvSpPr>
          <p:nvPr>
            <p:ph type="body" idx="10"/>
          </p:nvPr>
        </p:nvSpPr>
        <p:spPr/>
        <p:txBody>
          <a:bodyPr/>
          <a:lstStyle/>
          <a:p>
            <a:endParaRPr lang="nl-NL"/>
          </a:p>
        </p:txBody>
      </p:sp>
      <p:sp>
        <p:nvSpPr>
          <p:cNvPr id="4" name="Titel 3">
            <a:extLst>
              <a:ext uri="{FF2B5EF4-FFF2-40B4-BE49-F238E27FC236}">
                <a16:creationId xmlns:a16="http://schemas.microsoft.com/office/drawing/2014/main" id="{8350C933-05E0-2A44-846D-86C0B4800747}"/>
              </a:ext>
            </a:extLst>
          </p:cNvPr>
          <p:cNvSpPr>
            <a:spLocks noGrp="1"/>
          </p:cNvSpPr>
          <p:nvPr>
            <p:ph type="ctrTitle"/>
          </p:nvPr>
        </p:nvSpPr>
        <p:spPr>
          <a:xfrm>
            <a:off x="344455" y="282000"/>
            <a:ext cx="5935578" cy="1292842"/>
          </a:xfrm>
        </p:spPr>
        <p:txBody>
          <a:bodyPr/>
          <a:lstStyle/>
          <a:p>
            <a:r>
              <a:rPr lang="en-US" sz="6000" err="1"/>
              <a:t>Cyclus</a:t>
            </a:r>
            <a:r>
              <a:rPr lang="en-US" sz="6000"/>
              <a:t> </a:t>
            </a:r>
            <a:r>
              <a:rPr lang="en-US" sz="6000" err="1"/>
              <a:t>onderzoekend</a:t>
            </a:r>
            <a:r>
              <a:rPr lang="en-US" sz="6000"/>
              <a:t> </a:t>
            </a:r>
            <a:r>
              <a:rPr lang="en-US" sz="6000" err="1"/>
              <a:t>leren</a:t>
            </a:r>
            <a:endParaRPr lang="nl-NL" sz="6000"/>
          </a:p>
        </p:txBody>
      </p:sp>
      <p:sp>
        <p:nvSpPr>
          <p:cNvPr id="3" name="voettekst">
            <a:extLst>
              <a:ext uri="{FF2B5EF4-FFF2-40B4-BE49-F238E27FC236}">
                <a16:creationId xmlns:a16="http://schemas.microsoft.com/office/drawing/2014/main" id="{1BCD73DE-4AB5-F562-B4F7-061AA311C334}"/>
              </a:ext>
            </a:extLst>
          </p:cNvPr>
          <p:cNvSpPr txBox="1">
            <a:spLocks/>
          </p:cNvSpPr>
          <p:nvPr/>
        </p:nvSpPr>
        <p:spPr>
          <a:xfrm>
            <a:off x="547484" y="6515100"/>
            <a:ext cx="9864505" cy="12636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002328"/>
                </a:solidFill>
                <a:effectLst/>
                <a:uLnTx/>
                <a:uFillTx/>
                <a:latin typeface="Arial"/>
                <a:ea typeface="+mn-ea"/>
                <a:cs typeface="+mn-cs"/>
              </a:rPr>
              <a:t>Erasmus University Rotterdam </a:t>
            </a:r>
          </a:p>
        </p:txBody>
      </p:sp>
      <p:sp>
        <p:nvSpPr>
          <p:cNvPr id="6" name="Rechthoek 11">
            <a:extLst>
              <a:ext uri="{FF2B5EF4-FFF2-40B4-BE49-F238E27FC236}">
                <a16:creationId xmlns:a16="http://schemas.microsoft.com/office/drawing/2014/main" id="{5384C883-A0CF-6BF0-39EF-9CB295D84D8C}"/>
              </a:ext>
            </a:extLst>
          </p:cNvPr>
          <p:cNvSpPr/>
          <p:nvPr/>
        </p:nvSpPr>
        <p:spPr>
          <a:xfrm>
            <a:off x="329987" y="3436597"/>
            <a:ext cx="4185154" cy="8645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
        <p:nvSpPr>
          <p:cNvPr id="9" name="Tekstvak 13">
            <a:extLst>
              <a:ext uri="{FF2B5EF4-FFF2-40B4-BE49-F238E27FC236}">
                <a16:creationId xmlns:a16="http://schemas.microsoft.com/office/drawing/2014/main" id="{3AB61477-18BB-DC8E-9F0F-316FA7B7D31F}"/>
              </a:ext>
            </a:extLst>
          </p:cNvPr>
          <p:cNvSpPr txBox="1"/>
          <p:nvPr/>
        </p:nvSpPr>
        <p:spPr>
          <a:xfrm>
            <a:off x="398186" y="3470104"/>
            <a:ext cx="4048755"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1" u="none" strike="noStrike" kern="1200" cap="none" spc="0" normalizeH="0" baseline="0" noProof="0">
                <a:ln>
                  <a:noFill/>
                </a:ln>
                <a:solidFill>
                  <a:prstClr val="white"/>
                </a:solidFill>
                <a:effectLst/>
                <a:uLnTx/>
                <a:uFillTx/>
                <a:latin typeface="Arial"/>
                <a:ea typeface="Calibri" panose="020F0502020204030204" pitchFamily="34" charset="0"/>
                <a:cs typeface="Times New Roman" panose="02020603050405020304" pitchFamily="18" charset="0"/>
              </a:rPr>
              <a:t>Tip: “Maak een mooie poster of iets anders wat er visueel tof uit ziet om je onderzoek duidelijk over te brengen” </a:t>
            </a:r>
            <a:endParaRPr kumimoji="0" lang="nl-NL" sz="1600" b="0" i="1" u="none" strike="noStrike" kern="1200" cap="none" spc="0" normalizeH="0" baseline="0" noProof="0">
              <a:ln>
                <a:noFill/>
              </a:ln>
              <a:solidFill>
                <a:prstClr val="white"/>
              </a:solidFill>
              <a:effectLst/>
              <a:uLnTx/>
              <a:uFillTx/>
              <a:latin typeface="Arial"/>
              <a:ea typeface="+mn-ea"/>
              <a:cs typeface="+mn-cs"/>
            </a:endParaRPr>
          </a:p>
        </p:txBody>
      </p:sp>
      <p:sp>
        <p:nvSpPr>
          <p:cNvPr id="11" name="Oval 10">
            <a:extLst>
              <a:ext uri="{FF2B5EF4-FFF2-40B4-BE49-F238E27FC236}">
                <a16:creationId xmlns:a16="http://schemas.microsoft.com/office/drawing/2014/main" id="{18FD5886-1D69-8344-9C30-38997DCAC79B}"/>
              </a:ext>
            </a:extLst>
          </p:cNvPr>
          <p:cNvSpPr/>
          <p:nvPr/>
        </p:nvSpPr>
        <p:spPr>
          <a:xfrm rot="8907256">
            <a:off x="6816373" y="1598210"/>
            <a:ext cx="2235200" cy="1625600"/>
          </a:xfrm>
          <a:prstGeom prst="ellipse">
            <a:avLst/>
          </a:prstGeom>
          <a:noFill/>
          <a:ln w="38100">
            <a:solidFill>
              <a:srgbClr val="0C8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33646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91953F2-E18A-312D-28D6-890693E2E11C}"/>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CC18-75A1-4B5B-9B78-5DEBA0A38924}" type="datetime1">
              <a:rPr kumimoji="0" lang="nl-NL" sz="8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24-02-2026</a:t>
            </a:fld>
            <a:endParaRPr kumimoji="0" lang="nl-NL" sz="800" b="0" i="0" u="none" strike="noStrike" kern="1200" cap="none" spc="0" normalizeH="0" baseline="0" noProof="0">
              <a:ln>
                <a:noFill/>
              </a:ln>
              <a:solidFill>
                <a:prstClr val="white"/>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7B1208A7-728A-0351-3EBE-1A032CE396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1A1203-CA3D-4D48-AFA0-9D668419C1D5}" type="slidenum">
              <a:rPr kumimoji="0" lang="nl-NL" sz="10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l-NL" sz="1000" b="1" i="0" u="none" strike="noStrike" kern="1200" cap="none" spc="0" normalizeH="0" baseline="0" noProof="0">
              <a:ln>
                <a:noFill/>
              </a:ln>
              <a:solidFill>
                <a:prstClr val="white"/>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87DF5AA1-BDE7-32A4-DC5C-5155D9C21C3B}"/>
              </a:ext>
            </a:extLst>
          </p:cNvPr>
          <p:cNvSpPr>
            <a:spLocks noGrp="1"/>
          </p:cNvSpPr>
          <p:nvPr>
            <p:ph type="body" sz="quarter" idx="15"/>
          </p:nvPr>
        </p:nvSpPr>
        <p:spPr>
          <a:xfrm flipV="1">
            <a:off x="0" y="838985"/>
            <a:ext cx="6174557" cy="6019013"/>
          </a:xfrm>
        </p:spPr>
        <p:txBody>
          <a:bodyPr/>
          <a:lstStyle/>
          <a:p>
            <a:endParaRPr lang="nl-NL"/>
          </a:p>
        </p:txBody>
      </p:sp>
      <p:sp>
        <p:nvSpPr>
          <p:cNvPr id="6" name="Text Placeholder 5">
            <a:extLst>
              <a:ext uri="{FF2B5EF4-FFF2-40B4-BE49-F238E27FC236}">
                <a16:creationId xmlns:a16="http://schemas.microsoft.com/office/drawing/2014/main" id="{115618EA-AC62-F291-FB93-721331793666}"/>
              </a:ext>
            </a:extLst>
          </p:cNvPr>
          <p:cNvSpPr>
            <a:spLocks noGrp="1"/>
          </p:cNvSpPr>
          <p:nvPr>
            <p:ph type="body" sz="quarter" idx="13"/>
          </p:nvPr>
        </p:nvSpPr>
        <p:spPr>
          <a:xfrm>
            <a:off x="547484" y="4275561"/>
            <a:ext cx="3458908" cy="1649447"/>
          </a:xfrm>
        </p:spPr>
        <p:txBody>
          <a:bodyPr/>
          <a:lstStyle/>
          <a:p>
            <a:pPr marL="0" indent="0">
              <a:buNone/>
            </a:pPr>
            <a:r>
              <a:rPr lang="en-US" sz="4800">
                <a:latin typeface="+mj-lt"/>
              </a:rPr>
              <a:t>Wie is de professor?</a:t>
            </a:r>
            <a:endParaRPr lang="nl-NL" sz="4800">
              <a:latin typeface="+mj-lt"/>
            </a:endParaRPr>
          </a:p>
        </p:txBody>
      </p:sp>
      <p:sp>
        <p:nvSpPr>
          <p:cNvPr id="7" name="Footer Placeholder 6">
            <a:extLst>
              <a:ext uri="{FF2B5EF4-FFF2-40B4-BE49-F238E27FC236}">
                <a16:creationId xmlns:a16="http://schemas.microsoft.com/office/drawing/2014/main" id="{AE9AA6C9-8AF5-A89C-C486-093225C23BB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
        <p:nvSpPr>
          <p:cNvPr id="8" name="Title 7">
            <a:extLst>
              <a:ext uri="{FF2B5EF4-FFF2-40B4-BE49-F238E27FC236}">
                <a16:creationId xmlns:a16="http://schemas.microsoft.com/office/drawing/2014/main" id="{770FBF4C-10CD-ADC1-6BDA-062DD0D57D17}"/>
              </a:ext>
            </a:extLst>
          </p:cNvPr>
          <p:cNvSpPr>
            <a:spLocks noGrp="1"/>
          </p:cNvSpPr>
          <p:nvPr>
            <p:ph type="title"/>
          </p:nvPr>
        </p:nvSpPr>
        <p:spPr/>
        <p:txBody>
          <a:bodyPr/>
          <a:lstStyle/>
          <a:p>
            <a:endParaRPr lang="nl-NL"/>
          </a:p>
        </p:txBody>
      </p:sp>
      <p:pic>
        <p:nvPicPr>
          <p:cNvPr id="12" name="Picture 11">
            <a:extLst>
              <a:ext uri="{FF2B5EF4-FFF2-40B4-BE49-F238E27FC236}">
                <a16:creationId xmlns:a16="http://schemas.microsoft.com/office/drawing/2014/main" id="{B2784229-358C-501E-8BC0-A8697E6AEB69}"/>
              </a:ext>
            </a:extLst>
          </p:cNvPr>
          <p:cNvPicPr>
            <a:picLocks noChangeAspect="1"/>
          </p:cNvPicPr>
          <p:nvPr/>
        </p:nvPicPr>
        <p:blipFill>
          <a:blip r:embed="rId3"/>
          <a:stretch>
            <a:fillRect/>
          </a:stretch>
        </p:blipFill>
        <p:spPr>
          <a:xfrm>
            <a:off x="6542050" y="-1"/>
            <a:ext cx="4838699" cy="6867230"/>
          </a:xfrm>
          <a:prstGeom prst="rect">
            <a:avLst/>
          </a:prstGeom>
        </p:spPr>
      </p:pic>
    </p:spTree>
    <p:extLst>
      <p:ext uri="{BB962C8B-B14F-4D97-AF65-F5344CB8AC3E}">
        <p14:creationId xmlns:p14="http://schemas.microsoft.com/office/powerpoint/2010/main" val="719394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Video 143">
            <a:extLst>
              <a:ext uri="{FF2B5EF4-FFF2-40B4-BE49-F238E27FC236}">
                <a16:creationId xmlns:a16="http://schemas.microsoft.com/office/drawing/2014/main" id="{1F5A2D29-7A71-A452-8B30-6B136E90124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alphaModFix/>
          </a:blip>
          <a:srcRect t="259" r="-1" b="-1"/>
          <a:stretch/>
        </p:blipFill>
        <p:spPr>
          <a:xfrm>
            <a:off x="1530" y="10"/>
            <a:ext cx="12188941" cy="6857990"/>
          </a:xfrm>
          <a:prstGeom prst="rect">
            <a:avLst/>
          </a:prstGeom>
        </p:spPr>
      </p:pic>
      <p:sp>
        <p:nvSpPr>
          <p:cNvPr id="2" name="Title 1">
            <a:extLst>
              <a:ext uri="{FF2B5EF4-FFF2-40B4-BE49-F238E27FC236}">
                <a16:creationId xmlns:a16="http://schemas.microsoft.com/office/drawing/2014/main" id="{444E80ED-8B10-2F9B-5878-91DCFFE2FA1B}"/>
              </a:ext>
            </a:extLst>
          </p:cNvPr>
          <p:cNvSpPr>
            <a:spLocks noGrp="1"/>
          </p:cNvSpPr>
          <p:nvPr>
            <p:ph type="title"/>
          </p:nvPr>
        </p:nvSpPr>
        <p:spPr>
          <a:xfrm>
            <a:off x="457199" y="1122363"/>
            <a:ext cx="9280690" cy="2387600"/>
          </a:xfrm>
        </p:spPr>
        <p:txBody>
          <a:bodyPr vert="horz" lIns="91440" tIns="45720" rIns="91440" bIns="45720" rtlCol="0" anchor="b">
            <a:normAutofit/>
          </a:bodyPr>
          <a:lstStyle/>
          <a:p>
            <a:r>
              <a:rPr lang="en-US" sz="6000" err="1">
                <a:solidFill>
                  <a:srgbClr val="FFFFFF"/>
                </a:solidFill>
              </a:rPr>
              <a:t>Teken</a:t>
            </a:r>
            <a:r>
              <a:rPr lang="en-US" sz="6000">
                <a:solidFill>
                  <a:srgbClr val="FFFFFF"/>
                </a:solidFill>
              </a:rPr>
              <a:t> de professor</a:t>
            </a:r>
          </a:p>
        </p:txBody>
      </p:sp>
      <p:sp>
        <p:nvSpPr>
          <p:cNvPr id="4" name="voettekst">
            <a:extLst>
              <a:ext uri="{FF2B5EF4-FFF2-40B4-BE49-F238E27FC236}">
                <a16:creationId xmlns:a16="http://schemas.microsoft.com/office/drawing/2014/main" id="{F70AACE4-0F07-41DB-E169-E8437BDAE15C}"/>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103622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10" fill="hold"/>
                                        <p:tgtEl>
                                          <p:spTgt spid="14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4"/>
                                        </p:tgtEl>
                                      </p:cBhvr>
                                    </p:cmd>
                                  </p:childTnLst>
                                </p:cTn>
                              </p:par>
                            </p:childTnLst>
                          </p:cTn>
                        </p:par>
                      </p:childTnLst>
                    </p:cTn>
                  </p:par>
                </p:childTnLst>
              </p:cTn>
              <p:nextCondLst>
                <p:cond evt="onClick" delay="0">
                  <p:tgtEl>
                    <p:spTgt spid="144"/>
                  </p:tgtEl>
                </p:cond>
              </p:nextCondLst>
            </p:seq>
            <p:video>
              <p:cMediaNode mute="1">
                <p:cTn id="12" repeatCount="indefinite" fill="hold" display="0">
                  <p:stCondLst>
                    <p:cond delay="indefinite"/>
                  </p:stCondLst>
                </p:cTn>
                <p:tgtEl>
                  <p:spTgt spid="14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descr="Kleurrijke enveloppen">
            <a:extLst>
              <a:ext uri="{FF2B5EF4-FFF2-40B4-BE49-F238E27FC236}">
                <a16:creationId xmlns:a16="http://schemas.microsoft.com/office/drawing/2014/main" id="{D03F8973-A6BA-80F5-2808-92CE39045622}"/>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r="-1"/>
          <a:stretch/>
        </p:blipFill>
        <p:spPr>
          <a:xfrm>
            <a:off x="3059" y="10"/>
            <a:ext cx="12188941" cy="6857990"/>
          </a:xfrm>
          <a:prstGeom prst="rect">
            <a:avLst/>
          </a:prstGeom>
        </p:spPr>
      </p:pic>
      <p:sp>
        <p:nvSpPr>
          <p:cNvPr id="2" name="Title 1">
            <a:extLst>
              <a:ext uri="{FF2B5EF4-FFF2-40B4-BE49-F238E27FC236}">
                <a16:creationId xmlns:a16="http://schemas.microsoft.com/office/drawing/2014/main" id="{A099F216-FDC9-0B44-B907-A6C128ACD49F}"/>
              </a:ext>
            </a:extLst>
          </p:cNvPr>
          <p:cNvSpPr>
            <a:spLocks noGrp="1"/>
          </p:cNvSpPr>
          <p:nvPr>
            <p:ph type="title"/>
          </p:nvPr>
        </p:nvSpPr>
        <p:spPr>
          <a:xfrm>
            <a:off x="343246" y="1821589"/>
            <a:ext cx="6744188" cy="2047881"/>
          </a:xfrm>
        </p:spPr>
        <p:txBody>
          <a:bodyPr vert="horz" lIns="91440" tIns="45720" rIns="91440" bIns="45720" rtlCol="0" anchor="t">
            <a:normAutofit/>
          </a:bodyPr>
          <a:lstStyle/>
          <a:p>
            <a:r>
              <a:rPr lang="en-US" sz="6000">
                <a:solidFill>
                  <a:srgbClr val="FFFFFF"/>
                </a:solidFill>
              </a:rPr>
              <a:t>Hint 6</a:t>
            </a:r>
          </a:p>
        </p:txBody>
      </p:sp>
      <p:sp>
        <p:nvSpPr>
          <p:cNvPr id="5" name="voettekst">
            <a:extLst>
              <a:ext uri="{FF2B5EF4-FFF2-40B4-BE49-F238E27FC236}">
                <a16:creationId xmlns:a16="http://schemas.microsoft.com/office/drawing/2014/main" id="{7490274D-58FE-932E-A501-11693D6975E7}"/>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881744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 2" title="Students Graduating">
            <a:hlinkClick r:id="" action="ppaction://media"/>
            <a:extLst>
              <a:ext uri="{FF2B5EF4-FFF2-40B4-BE49-F238E27FC236}">
                <a16:creationId xmlns:a16="http://schemas.microsoft.com/office/drawing/2014/main" id="{BD21877D-A9C5-5ABD-9ED8-DF754FD48A2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8" name="titel">
            <a:extLst>
              <a:ext uri="{FF2B5EF4-FFF2-40B4-BE49-F238E27FC236}">
                <a16:creationId xmlns:a16="http://schemas.microsoft.com/office/drawing/2014/main" id="{4FCE8B7B-8D3B-466F-8956-5C1F4F50265C}"/>
              </a:ext>
            </a:extLst>
          </p:cNvPr>
          <p:cNvSpPr>
            <a:spLocks noGrp="1"/>
          </p:cNvSpPr>
          <p:nvPr>
            <p:ph type="title"/>
          </p:nvPr>
        </p:nvSpPr>
        <p:spPr/>
        <p:txBody>
          <a:bodyPr/>
          <a:lstStyle/>
          <a:p>
            <a:r>
              <a:rPr lang="nl-NL" sz="6000"/>
              <a:t>Tot ziens op 28 mei!</a:t>
            </a:r>
            <a:br>
              <a:rPr lang="nl-NL" sz="6000"/>
            </a:br>
            <a:br>
              <a:rPr lang="nl-NL"/>
            </a:br>
            <a:endParaRPr lang="nl-NL" sz="160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prstClr val="white"/>
                </a:solidFill>
                <a:effectLst/>
                <a:uLnTx/>
                <a:uFillTx/>
                <a:latin typeface="Arial"/>
                <a:ea typeface="+mn-ea"/>
                <a:cs typeface="+mn-cs"/>
              </a:rPr>
              <a:t>Erasmus University Rotterdam </a:t>
            </a:r>
          </a:p>
        </p:txBody>
      </p:sp>
    </p:spTree>
    <p:extLst>
      <p:ext uri="{BB962C8B-B14F-4D97-AF65-F5344CB8AC3E}">
        <p14:creationId xmlns:p14="http://schemas.microsoft.com/office/powerpoint/2010/main" val="339392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6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65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5C15B547FA2C43AAC558D8F7756C16" ma:contentTypeVersion="15" ma:contentTypeDescription="Een nieuw document maken." ma:contentTypeScope="" ma:versionID="8fb9fc2d3d152ff3d57a5e4b883d3be1">
  <xsd:schema xmlns:xsd="http://www.w3.org/2001/XMLSchema" xmlns:xs="http://www.w3.org/2001/XMLSchema" xmlns:p="http://schemas.microsoft.com/office/2006/metadata/properties" xmlns:ns2="468bb3a0-c30a-4265-aa8c-4c388d7b3d60" xmlns:ns3="5d9a87b2-7e48-4078-941b-fa9a353a6bc6" targetNamespace="http://schemas.microsoft.com/office/2006/metadata/properties" ma:root="true" ma:fieldsID="ea9aa4a481af291239ae77e2636cd09d" ns2:_="" ns3:_="">
    <xsd:import namespace="468bb3a0-c30a-4265-aa8c-4c388d7b3d60"/>
    <xsd:import namespace="5d9a87b2-7e48-4078-941b-fa9a353a6bc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68bb3a0-c30a-4265-aa8c-4c388d7b3d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d5e0f8d3-5d55-42d7-8108-7e842a0d744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d9a87b2-7e48-4078-941b-fa9a353a6bc6"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6f02473-65c0-47ce-a3ed-a73ec83cd215}" ma:internalName="TaxCatchAll" ma:showField="CatchAllData" ma:web="5d9a87b2-7e48-4078-941b-fa9a353a6bc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68bb3a0-c30a-4265-aa8c-4c388d7b3d60">
      <Terms xmlns="http://schemas.microsoft.com/office/infopath/2007/PartnerControls"/>
    </lcf76f155ced4ddcb4097134ff3c332f>
    <TaxCatchAll xmlns="5d9a87b2-7e48-4078-941b-fa9a353a6bc6" xsi:nil="true"/>
  </documentManagement>
</p:properties>
</file>

<file path=customXml/itemProps1.xml><?xml version="1.0" encoding="utf-8"?>
<ds:datastoreItem xmlns:ds="http://schemas.openxmlformats.org/officeDocument/2006/customXml" ds:itemID="{79BCB722-CE1F-4635-8387-6E7223468567}"/>
</file>

<file path=customXml/itemProps2.xml><?xml version="1.0" encoding="utf-8"?>
<ds:datastoreItem xmlns:ds="http://schemas.openxmlformats.org/officeDocument/2006/customXml" ds:itemID="{BC3214C5-FA35-413E-8BF6-0CB447BC8B69}"/>
</file>

<file path=customXml/itemProps3.xml><?xml version="1.0" encoding="utf-8"?>
<ds:datastoreItem xmlns:ds="http://schemas.openxmlformats.org/officeDocument/2006/customXml" ds:itemID="{DE97423D-3F3A-484C-B5DB-12BC460619BB}"/>
</file>

<file path=docProps/app.xml><?xml version="1.0" encoding="utf-8"?>
<Properties xmlns="http://schemas.openxmlformats.org/officeDocument/2006/extended-properties" xmlns:vt="http://schemas.openxmlformats.org/officeDocument/2006/docPropsVTypes">
  <TotalTime>0</TotalTime>
  <Words>481</Words>
  <Application>Microsoft Macintosh PowerPoint</Application>
  <PresentationFormat>Breedbeeld</PresentationFormat>
  <Paragraphs>49</Paragraphs>
  <Slides>7</Slides>
  <Notes>5</Notes>
  <HiddenSlides>0</HiddenSlides>
  <MMClips>2</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7</vt:i4>
      </vt:variant>
    </vt:vector>
  </HeadingPairs>
  <TitlesOfParts>
    <vt:vector size="16" baseType="lpstr">
      <vt:lpstr>Aptos</vt:lpstr>
      <vt:lpstr>Arial</vt:lpstr>
      <vt:lpstr>Calibri</vt:lpstr>
      <vt:lpstr>Museo Sans 100</vt:lpstr>
      <vt:lpstr>Museo Sans 500</vt:lpstr>
      <vt:lpstr>Museo Sans 900</vt:lpstr>
      <vt:lpstr>Segoe UI Light</vt:lpstr>
      <vt:lpstr>1_TEMPLATE</vt:lpstr>
      <vt:lpstr>TEMPLATE</vt:lpstr>
      <vt:lpstr>Quest 6</vt:lpstr>
      <vt:lpstr>Cyclus onderzoekend leren</vt:lpstr>
      <vt:lpstr>PowerPoint-presentatie</vt:lpstr>
      <vt:lpstr>Teken de professor</vt:lpstr>
      <vt:lpstr>Hint 6</vt:lpstr>
      <vt:lpstr>Tot ziens op 28 mei!  </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Eloise Swets - Tervoort</dc:creator>
  <cp:lastModifiedBy>Eloise Swets - Tervoort</cp:lastModifiedBy>
  <cp:revision>1</cp:revision>
  <dcterms:created xsi:type="dcterms:W3CDTF">2026-02-24T20:26:58Z</dcterms:created>
  <dcterms:modified xsi:type="dcterms:W3CDTF">2026-02-24T20:27:40Z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772ba27-cab8-4042-a351-a31f6e4eacdc_Enabled">
    <vt:lpwstr>true</vt:lpwstr>
  </property>
  <property fmtid="{D5CDD505-2E9C-101B-9397-08002B2CF9AE}" pid="3" name="MSIP_Label_8772ba27-cab8-4042-a351-a31f6e4eacdc_SetDate">
    <vt:lpwstr>2026-02-24T20:27:40Z</vt:lpwstr>
  </property>
  <property fmtid="{D5CDD505-2E9C-101B-9397-08002B2CF9AE}" pid="4" name="MSIP_Label_8772ba27-cab8-4042-a351-a31f6e4eacdc_Method">
    <vt:lpwstr>Standard</vt:lpwstr>
  </property>
  <property fmtid="{D5CDD505-2E9C-101B-9397-08002B2CF9AE}" pid="5" name="MSIP_Label_8772ba27-cab8-4042-a351-a31f6e4eacdc_Name">
    <vt:lpwstr>Internal</vt:lpwstr>
  </property>
  <property fmtid="{D5CDD505-2E9C-101B-9397-08002B2CF9AE}" pid="6" name="MSIP_Label_8772ba27-cab8-4042-a351-a31f6e4eacdc_SiteId">
    <vt:lpwstr>715902d6-f63e-4b8d-929b-4bb170bad492</vt:lpwstr>
  </property>
  <property fmtid="{D5CDD505-2E9C-101B-9397-08002B2CF9AE}" pid="7" name="MSIP_Label_8772ba27-cab8-4042-a351-a31f6e4eacdc_ActionId">
    <vt:lpwstr>9d058e54-6345-4832-9166-133a03d16838</vt:lpwstr>
  </property>
  <property fmtid="{D5CDD505-2E9C-101B-9397-08002B2CF9AE}" pid="8" name="MSIP_Label_8772ba27-cab8-4042-a351-a31f6e4eacdc_ContentBits">
    <vt:lpwstr>0</vt:lpwstr>
  </property>
  <property fmtid="{D5CDD505-2E9C-101B-9397-08002B2CF9AE}" pid="9" name="MSIP_Label_8772ba27-cab8-4042-a351-a31f6e4eacdc_Tag">
    <vt:lpwstr>50, 3, 0, 1</vt:lpwstr>
  </property>
  <property fmtid="{D5CDD505-2E9C-101B-9397-08002B2CF9AE}" pid="10" name="ContentTypeId">
    <vt:lpwstr>0x0101003E5C15B547FA2C43AAC558D8F7756C16</vt:lpwstr>
  </property>
</Properties>
</file>