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2" autoAdjust="0"/>
    <p:restoredTop sz="86401" autoAdjust="0"/>
  </p:normalViewPr>
  <p:slideViewPr>
    <p:cSldViewPr snapToGrid="0" snapToObjects="1">
      <p:cViewPr varScale="1">
        <p:scale>
          <a:sx n="141" d="100"/>
          <a:sy n="141" d="100"/>
        </p:scale>
        <p:origin x="120" y="240"/>
      </p:cViewPr>
      <p:guideLst>
        <p:guide orient="horz" pos="2160"/>
        <p:guide pos="2880"/>
        <p:guide orient="horz" pos="1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08/08/2017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39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227613"/>
          </a:xfrm>
        </p:spPr>
        <p:txBody>
          <a:bodyPr/>
          <a:lstStyle>
            <a:lvl1pPr>
              <a:lnSpc>
                <a:spcPts val="4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nl-NL" noProof="0" dirty="0" smtClean="0"/>
              <a:t>Titel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487613"/>
            <a:ext cx="6300000" cy="89413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 </a:t>
            </a:r>
            <a:r>
              <a:rPr lang="nl-NL" noProof="0" dirty="0" smtClean="0"/>
              <a:t>bewerken</a:t>
            </a:r>
            <a:endParaRPr lang="nl-NL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792000"/>
            <a:ext cx="8172000" cy="3418613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 dirty="0" smtClean="0"/>
              <a:t>Klik op het icoon om een foto</a:t>
            </a:r>
            <a:br>
              <a:rPr lang="nl-NL" noProof="0" dirty="0" smtClean="0"/>
            </a:br>
            <a:r>
              <a:rPr lang="nl-NL" noProof="0" dirty="0" smtClean="0"/>
              <a:t>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96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noProof="0" dirty="0" smtClean="0"/>
              <a:t>Titel bewerken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086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227613"/>
          </a:xfrm>
        </p:spPr>
        <p:txBody>
          <a:bodyPr/>
          <a:lstStyle>
            <a:lvl1pPr>
              <a:lnSpc>
                <a:spcPts val="4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nl-NL" noProof="0" dirty="0" smtClean="0"/>
              <a:t>Titel 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487613"/>
            <a:ext cx="6300000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dirty="0" smtClean="0"/>
              <a:t>Plaats een foto en zet die op de achtergrond met rechtermuisknop &gt; </a:t>
            </a:r>
            <a:r>
              <a:rPr lang="nl-NL" noProof="0" dirty="0" err="1" smtClean="0"/>
              <a:t>send</a:t>
            </a:r>
            <a:r>
              <a:rPr lang="nl-NL" noProof="0" dirty="0" smtClean="0"/>
              <a:t>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back</a:t>
            </a:r>
            <a:endParaRPr lang="nl-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576000"/>
          </a:xfrm>
        </p:spPr>
        <p:txBody>
          <a:bodyPr/>
          <a:lstStyle/>
          <a:p>
            <a:r>
              <a:rPr lang="nl-NL" noProof="0" dirty="0" smtClean="0"/>
              <a:t>Titel bewerken</a:t>
            </a:r>
            <a:br>
              <a:rPr lang="nl-NL" noProof="0" dirty="0" smtClean="0"/>
            </a:b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0" dirty="0" smtClean="0"/>
              <a:t>Klik om de tekst te bewerken</a:t>
            </a:r>
          </a:p>
          <a:p>
            <a:pPr lvl="1"/>
            <a:r>
              <a:rPr lang="nl-NL" noProof="0" dirty="0" smtClean="0"/>
              <a:t>Tweede niveau tekst</a:t>
            </a:r>
          </a:p>
          <a:p>
            <a:pPr lvl="2"/>
            <a:r>
              <a:rPr lang="nl-NL" noProof="0" dirty="0" smtClean="0"/>
              <a:t>Derde niveau tekst</a:t>
            </a:r>
          </a:p>
          <a:p>
            <a:pPr lvl="3"/>
            <a:r>
              <a:rPr lang="nl-NL" noProof="0" dirty="0" smtClean="0"/>
              <a:t>Vierde niveau tekst</a:t>
            </a:r>
          </a:p>
          <a:p>
            <a:pPr lvl="4"/>
            <a:r>
              <a:rPr lang="nl-NL" noProof="0" dirty="0" smtClean="0"/>
              <a:t>Vijfde niveau tekst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 smtClean="0"/>
              <a:t>Titel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nl-NL" noProof="0" dirty="0" smtClean="0"/>
              <a:t>Klik om de tekst te bewerken</a:t>
            </a:r>
          </a:p>
          <a:p>
            <a:pPr lvl="1"/>
            <a:r>
              <a:rPr lang="nl-NL" noProof="0" dirty="0" smtClean="0"/>
              <a:t>Tweede niveau tekst</a:t>
            </a:r>
          </a:p>
          <a:p>
            <a:pPr lvl="2"/>
            <a:r>
              <a:rPr lang="nl-NL" noProof="0" dirty="0" smtClean="0"/>
              <a:t>Derde niveau tekst</a:t>
            </a:r>
          </a:p>
          <a:p>
            <a:pPr lvl="3"/>
            <a:r>
              <a:rPr lang="nl-NL" noProof="0" dirty="0" smtClean="0"/>
              <a:t>Vierde niveau tekst</a:t>
            </a:r>
          </a:p>
          <a:p>
            <a:pPr lvl="4"/>
            <a:r>
              <a:rPr lang="nl-NL" noProof="0" dirty="0" smtClean="0"/>
              <a:t>Vijfde niveau tekst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 smtClean="0"/>
              <a:t>Titel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972000"/>
            <a:ext cx="4014000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 dirty="0" smtClean="0"/>
              <a:t>Klik om de tekst te bewerken</a:t>
            </a:r>
          </a:p>
          <a:p>
            <a:pPr lvl="1"/>
            <a:r>
              <a:rPr lang="nl-NL" noProof="0" dirty="0" smtClean="0"/>
              <a:t>Tweede niveau tekst</a:t>
            </a:r>
          </a:p>
          <a:p>
            <a:pPr lvl="2"/>
            <a:r>
              <a:rPr lang="nl-NL" noProof="0" dirty="0" smtClean="0"/>
              <a:t>Derde niveau tekst</a:t>
            </a:r>
          </a:p>
          <a:p>
            <a:pPr lvl="3"/>
            <a:r>
              <a:rPr lang="nl-NL" noProof="0" dirty="0" smtClean="0"/>
              <a:t>Vierde niveau tekst</a:t>
            </a:r>
          </a:p>
          <a:p>
            <a:pPr lvl="4"/>
            <a:r>
              <a:rPr lang="nl-NL" noProof="0" dirty="0" smtClean="0"/>
              <a:t>Vijfde niveau tekst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1" y="971999"/>
            <a:ext cx="4015325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 dirty="0" smtClean="0"/>
              <a:t>Klik om de tekst te bewerken</a:t>
            </a:r>
          </a:p>
          <a:p>
            <a:pPr lvl="1"/>
            <a:r>
              <a:rPr lang="nl-NL" noProof="0" dirty="0" smtClean="0"/>
              <a:t>Tweede niveau tekst</a:t>
            </a:r>
          </a:p>
          <a:p>
            <a:pPr lvl="2"/>
            <a:r>
              <a:rPr lang="nl-NL" noProof="0" dirty="0" smtClean="0"/>
              <a:t>Derde niveau tekst</a:t>
            </a:r>
          </a:p>
          <a:p>
            <a:pPr lvl="3"/>
            <a:r>
              <a:rPr lang="nl-NL" noProof="0" dirty="0" smtClean="0"/>
              <a:t>Vierde niveau tekst</a:t>
            </a:r>
          </a:p>
          <a:p>
            <a:pPr lvl="4"/>
            <a:r>
              <a:rPr lang="nl-NL" noProof="0" dirty="0" smtClean="0"/>
              <a:t>Vijfde niveau tekst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dirty="0" smtClean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 dirty="0" smtClean="0"/>
              <a:t>Klik om de tekst te bewerken</a:t>
            </a:r>
          </a:p>
          <a:p>
            <a:pPr lvl="1"/>
            <a:r>
              <a:rPr lang="nl-NL" noProof="0" dirty="0" smtClean="0"/>
              <a:t>Tweede niveau tekst</a:t>
            </a:r>
          </a:p>
          <a:p>
            <a:pPr lvl="2"/>
            <a:r>
              <a:rPr lang="nl-NL" noProof="0" dirty="0" smtClean="0"/>
              <a:t>Derde niveau tekst</a:t>
            </a:r>
          </a:p>
          <a:p>
            <a:pPr lvl="3"/>
            <a:r>
              <a:rPr lang="nl-NL" noProof="0" dirty="0" smtClean="0"/>
              <a:t>Vierde niveau tekst</a:t>
            </a:r>
          </a:p>
          <a:p>
            <a:pPr lvl="4"/>
            <a:r>
              <a:rPr lang="nl-NL" noProof="0" dirty="0" smtClean="0"/>
              <a:t>Vijfde niveau tekst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72000"/>
            <a:ext cx="40140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dirty="0" smtClean="0"/>
              <a:t>Klik om de 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296000"/>
            <a:ext cx="40140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 dirty="0" smtClean="0"/>
              <a:t>Klik om de tekst te bewerken</a:t>
            </a:r>
          </a:p>
          <a:p>
            <a:pPr lvl="1"/>
            <a:r>
              <a:rPr lang="nl-NL" noProof="0" dirty="0" smtClean="0"/>
              <a:t>Tweede niveau tekst</a:t>
            </a:r>
          </a:p>
          <a:p>
            <a:pPr lvl="2"/>
            <a:r>
              <a:rPr lang="nl-NL" noProof="0" dirty="0" smtClean="0"/>
              <a:t>Derde niveau tekst</a:t>
            </a:r>
          </a:p>
          <a:p>
            <a:pPr lvl="3"/>
            <a:r>
              <a:rPr lang="nl-NL" noProof="0" dirty="0" smtClean="0"/>
              <a:t>Vierde niveau tekst</a:t>
            </a:r>
          </a:p>
          <a:p>
            <a:pPr lvl="4"/>
            <a:r>
              <a:rPr lang="nl-NL" noProof="0" dirty="0" smtClean="0"/>
              <a:t>Vijfde niveau tekst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dirty="0" smtClean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</a:t>
            </a:r>
            <a:r>
              <a:rPr lang="nl-NL" noProof="0" dirty="0" smtClean="0"/>
              <a:t>e tekst te bewerken</a:t>
            </a:r>
          </a:p>
          <a:p>
            <a:pPr lvl="1"/>
            <a:r>
              <a:rPr lang="nl-NL" noProof="0" dirty="0" smtClean="0"/>
              <a:t>Tweede niveau tekst</a:t>
            </a:r>
          </a:p>
          <a:p>
            <a:pPr lvl="2"/>
            <a:r>
              <a:rPr lang="nl-NL" noProof="0" dirty="0" smtClean="0"/>
              <a:t>Derde niveau tekst</a:t>
            </a:r>
          </a:p>
          <a:p>
            <a:pPr lvl="3"/>
            <a:r>
              <a:rPr lang="nl-NL" noProof="0" dirty="0" smtClean="0"/>
              <a:t>Vierde niveau tekst</a:t>
            </a:r>
          </a:p>
          <a:p>
            <a:pPr lvl="4"/>
            <a:r>
              <a:rPr lang="nl-NL" noProof="0" dirty="0" smtClean="0"/>
              <a:t>Vijfde niveau tekst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381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 dirty="0" smtClean="0"/>
              <a:t>Klik op het icoon om een foto</a:t>
            </a:r>
            <a:br>
              <a:rPr lang="nl-NL" noProof="0" dirty="0" smtClean="0"/>
            </a:br>
            <a:r>
              <a:rPr lang="nl-NL" noProof="0" dirty="0" smtClean="0"/>
              <a:t>toe te voegen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 afbeeldin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1524" y="972000"/>
            <a:ext cx="39996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dirty="0" smtClean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 dirty="0" smtClean="0"/>
              <a:t>Klik om de tekst te bewerken</a:t>
            </a:r>
          </a:p>
          <a:p>
            <a:pPr lvl="1"/>
            <a:r>
              <a:rPr lang="nl-NL" noProof="0" dirty="0" smtClean="0"/>
              <a:t>Tweede niveau tekst</a:t>
            </a:r>
          </a:p>
          <a:p>
            <a:pPr lvl="2"/>
            <a:r>
              <a:rPr lang="nl-NL" noProof="0" dirty="0" smtClean="0"/>
              <a:t>Derde niveau tekst</a:t>
            </a:r>
          </a:p>
          <a:p>
            <a:pPr lvl="3"/>
            <a:r>
              <a:rPr lang="nl-NL" noProof="0" dirty="0" smtClean="0"/>
              <a:t>Vierde niveau tekst</a:t>
            </a:r>
          </a:p>
          <a:p>
            <a:pPr lvl="4"/>
            <a:r>
              <a:rPr lang="nl-NL" noProof="0" dirty="0" smtClean="0"/>
              <a:t>Vijfde niveau tekst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 dirty="0" smtClean="0"/>
              <a:t>Klik op het icoon om een foto</a:t>
            </a:r>
            <a:br>
              <a:rPr lang="nl-NL" noProof="0" dirty="0" smtClean="0"/>
            </a:br>
            <a:r>
              <a:rPr lang="nl-NL" noProof="0" dirty="0" smtClean="0"/>
              <a:t>toe te voegen</a:t>
            </a:r>
          </a:p>
          <a:p>
            <a:endParaRPr lang="nl-NL" noProof="0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237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 dirty="0" smtClean="0"/>
              <a:t>Klik op het icoon om een foto</a:t>
            </a:r>
            <a:br>
              <a:rPr lang="nl-NL" noProof="0" dirty="0" smtClean="0"/>
            </a:br>
            <a:r>
              <a:rPr lang="nl-NL" noProof="0" dirty="0" smtClean="0"/>
              <a:t>toe te voegen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 smtClean="0"/>
              <a:t>Titel bewerken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EU_Logo_Groen_300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08000" y="4298400"/>
            <a:ext cx="1432608" cy="57609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 dirty="0" smtClean="0"/>
              <a:t>Titel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971551"/>
            <a:ext cx="8172000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noProof="0" dirty="0" smtClean="0"/>
              <a:t>Klik om de tekst te bewerken</a:t>
            </a:r>
          </a:p>
          <a:p>
            <a:pPr lvl="1"/>
            <a:r>
              <a:rPr lang="nl-NL" noProof="0" dirty="0" smtClean="0"/>
              <a:t>Tweede niveau tekst</a:t>
            </a:r>
          </a:p>
          <a:p>
            <a:pPr lvl="2"/>
            <a:r>
              <a:rPr lang="nl-NL" noProof="0" dirty="0" smtClean="0"/>
              <a:t>Derde niveau tekst</a:t>
            </a:r>
          </a:p>
          <a:p>
            <a:pPr lvl="3"/>
            <a:r>
              <a:rPr lang="nl-NL" noProof="0" dirty="0" smtClean="0"/>
              <a:t>Vierde niveau tekst</a:t>
            </a:r>
          </a:p>
          <a:p>
            <a:pPr lvl="4"/>
            <a:r>
              <a:rPr lang="nl-NL" noProof="0" dirty="0" smtClean="0"/>
              <a:t>Vijfde niveau tekst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4663178"/>
            <a:ext cx="756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8-8-2017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4663178"/>
            <a:ext cx="324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16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1pPr>
      <a:lvl2pPr marL="432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648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864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080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1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553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608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599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291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3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313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65548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9071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691400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2 kopie">
  <a:themeElements>
    <a:clrScheme name="EUR_IBMG">
      <a:dk1>
        <a:srgbClr val="002328"/>
      </a:dk1>
      <a:lt1>
        <a:sysClr val="window" lastClr="FFFFFF"/>
      </a:lt1>
      <a:dk2>
        <a:srgbClr val="801A99"/>
      </a:dk2>
      <a:lt2>
        <a:srgbClr val="9C9C9C"/>
      </a:lt2>
      <a:accent1>
        <a:srgbClr val="801A99"/>
      </a:accent1>
      <a:accent2>
        <a:srgbClr val="00B4D2"/>
      </a:accent2>
      <a:accent3>
        <a:srgbClr val="00A22E"/>
      </a:accent3>
      <a:accent4>
        <a:srgbClr val="FFD700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.potx" id="{91A6F19B-1627-48DA-98E7-F14FDCD95BC8}" vid="{9E373E47-EBED-4C2E-81E9-7C35F947BC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Erasmus_iBMG_NL_16_9</Template>
  <TotalTime>44</TotalTime>
  <Words>1</Words>
  <Application>Microsoft Office PowerPoint</Application>
  <PresentationFormat>On-screen Show (16:9)</PresentationFormat>
  <Paragraphs>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Museo Sans 100</vt:lpstr>
      <vt:lpstr>Museo Sans 500</vt:lpstr>
      <vt:lpstr>Museo Sans 700</vt:lpstr>
      <vt:lpstr>Museo Sans 900</vt:lpstr>
      <vt:lpstr>Presentatie2 kopie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EUR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Wouter Kleijheeg</dc:creator>
  <cp:keywords/>
  <dc:description>Erasmus iBMG presentatie _x000d_versie 1.0 - Juli 2015_x000d_Ontwerp: Fabrique_x000d_Sjabloon: Ton Persoon</dc:description>
  <cp:lastModifiedBy>P.H.J. Kemp</cp:lastModifiedBy>
  <cp:revision>11</cp:revision>
  <dcterms:created xsi:type="dcterms:W3CDTF">2017-06-27T08:48:29Z</dcterms:created>
  <dcterms:modified xsi:type="dcterms:W3CDTF">2017-08-08T09:04:50Z</dcterms:modified>
  <cp:category/>
</cp:coreProperties>
</file>