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 autoAdjust="0"/>
    <p:restoredTop sz="94675" autoAdjust="0"/>
  </p:normalViewPr>
  <p:slideViewPr>
    <p:cSldViewPr snapToGrid="0" snapToObjects="1">
      <p:cViewPr varScale="1">
        <p:scale>
          <a:sx n="106" d="100"/>
          <a:sy n="106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04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4640"/>
            <a:ext cx="59410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Plaats een foto en zet die op de achtergrond met rechtermuisknop</a:t>
            </a:r>
            <a:br>
              <a:rPr lang="nl-NL" dirty="0" smtClean="0"/>
            </a:br>
            <a:r>
              <a:rPr lang="nl-NL" dirty="0" smtClean="0"/>
              <a:t> &gt; </a:t>
            </a:r>
            <a:r>
              <a:rPr lang="nl-NL" dirty="0" err="1" smtClean="0"/>
              <a:t>send</a:t>
            </a:r>
            <a:r>
              <a:rPr lang="nl-NL" dirty="0" smtClean="0"/>
              <a:t> to back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 te bewerken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EU_Logo_Groen_300.png"/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6012000"/>
            <a:ext cx="1432608" cy="576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2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Tijdelijke aanduiding voor afbeelding 9"/>
          <p:cNvSpPr>
            <a:spLocks noGrp="1"/>
          </p:cNvSpPr>
          <p:nvPr>
            <p:ph type="pic" idx="14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e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</Words>
  <Application>Microsoft Office PowerPoint</Application>
  <PresentationFormat>On-screen Show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Museo Sans 100</vt:lpstr>
      <vt:lpstr>Museo Sans 500</vt:lpstr>
      <vt:lpstr>Museo Sans 700</vt:lpstr>
      <vt:lpstr>Museo Sans 900</vt:lpstr>
      <vt:lpstr>Presentatie1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Renske Warnaar | PanArt</dc:creator>
  <cp:keywords/>
  <dc:description>IBMG presentatie _x000d_versie 1.0 - november 2014_x000d_Ontwerp: Fabrique_x000d_Sjabloon: Ton Persoon</dc:description>
  <cp:lastModifiedBy>P.H.J. Kemp</cp:lastModifiedBy>
  <cp:revision>7</cp:revision>
  <dcterms:created xsi:type="dcterms:W3CDTF">2017-07-12T10:14:06Z</dcterms:created>
  <dcterms:modified xsi:type="dcterms:W3CDTF">2017-08-08T09:07:21Z</dcterms:modified>
  <cp:category/>
</cp:coreProperties>
</file>