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3" r:id="rId2"/>
  </p:sldMasterIdLst>
  <p:notesMasterIdLst>
    <p:notesMasterId r:id="rId14"/>
  </p:notesMasterIdLst>
  <p:handoutMasterIdLst>
    <p:handoutMasterId r:id="rId15"/>
  </p:handoutMasterIdLst>
  <p:sldIdLst>
    <p:sldId id="256" r:id="rId3"/>
    <p:sldId id="268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71" autoAdjust="0"/>
  </p:normalViewPr>
  <p:slideViewPr>
    <p:cSldViewPr snapToGrid="0" snapToObjects="1">
      <p:cViewPr varScale="1">
        <p:scale>
          <a:sx n="163" d="100"/>
          <a:sy n="163" d="100"/>
        </p:scale>
        <p:origin x="150" y="17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F6FA1-CCAE-7B4A-B326-06DD03815728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FFB2D-AE23-684E-9EE0-B8D9E84B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10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11-07-2017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1322846"/>
            <a:ext cx="5941025" cy="1476000"/>
          </a:xfrm>
        </p:spPr>
        <p:txBody>
          <a:bodyPr/>
          <a:lstStyle>
            <a:lvl1pPr>
              <a:lnSpc>
                <a:spcPts val="5600"/>
              </a:lnSpc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2798846"/>
            <a:ext cx="5941025" cy="81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edit subtitle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792000"/>
            <a:ext cx="8172000" cy="3418613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 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96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noProof="0" dirty="0" smtClean="0"/>
              <a:t>Click to edit title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28055_ESSB_achtergrond_EN_RGB_16x9_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38395"/>
          </a:xfrm>
          <a:prstGeom prst="rect">
            <a:avLst/>
          </a:prstGeom>
        </p:spPr>
      </p:pic>
      <p:sp>
        <p:nvSpPr>
          <p:cNvPr id="8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2798846"/>
            <a:ext cx="5941025" cy="810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edit subtitle</a:t>
            </a:r>
            <a:endParaRPr lang="en-GB" noProof="0" dirty="0"/>
          </a:p>
        </p:txBody>
      </p:sp>
      <p:sp>
        <p:nvSpPr>
          <p:cNvPr id="11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1322846"/>
            <a:ext cx="5941025" cy="1476000"/>
          </a:xfrm>
          <a:prstGeom prst="rect">
            <a:avLst/>
          </a:prstGeom>
        </p:spPr>
        <p:txBody>
          <a:bodyPr/>
          <a:lstStyle>
            <a:lvl1pPr algn="l">
              <a:lnSpc>
                <a:spcPts val="5600"/>
              </a:lnSpc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345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396000"/>
            <a:ext cx="4874225" cy="1476000"/>
          </a:xfrm>
        </p:spPr>
        <p:txBody>
          <a:bodyPr/>
          <a:lstStyle>
            <a:lvl1pPr>
              <a:lnSpc>
                <a:spcPts val="5600"/>
              </a:lnSpc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nl-NL" dirty="0" smtClean="0"/>
              <a:t>Titel  bewerken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1872000"/>
            <a:ext cx="48742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Plaats een foto en zet die op de </a:t>
            </a:r>
            <a:br>
              <a:rPr lang="nl-NL" dirty="0" smtClean="0"/>
            </a:br>
            <a:r>
              <a:rPr lang="nl-NL" dirty="0" smtClean="0"/>
              <a:t>achtergrond met rechtermuisknop</a:t>
            </a:r>
            <a:br>
              <a:rPr lang="nl-NL" dirty="0" smtClean="0"/>
            </a:br>
            <a:r>
              <a:rPr lang="nl-NL" dirty="0" smtClean="0"/>
              <a:t>&gt; </a:t>
            </a:r>
            <a:r>
              <a:rPr lang="nl-NL" dirty="0" err="1" smtClean="0"/>
              <a:t>send</a:t>
            </a:r>
            <a:r>
              <a:rPr lang="nl-NL" dirty="0" smtClean="0"/>
              <a:t> to back</a:t>
            </a:r>
            <a:endParaRPr lang="nl-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576000"/>
          </a:xfrm>
        </p:spPr>
        <p:txBody>
          <a:bodyPr/>
          <a:lstStyle>
            <a:lvl1pPr>
              <a:defRPr>
                <a:solidFill>
                  <a:srgbClr val="FF9E00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en-GB" noProof="0" dirty="0" smtClean="0"/>
              <a:t>Click to edit text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972000"/>
            <a:ext cx="4014000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1" y="971999"/>
            <a:ext cx="4015325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491525" y="4663178"/>
            <a:ext cx="324000" cy="18028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972000"/>
            <a:ext cx="40140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296000"/>
            <a:ext cx="40140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afbeel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381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 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2 afbeelding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1524" y="972000"/>
            <a:ext cx="39996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 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  <a:p>
            <a:endParaRPr lang="nl-NL" dirty="0"/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237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 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GB" noProof="0" dirty="0" smtClean="0"/>
              <a:t>Click to edit title 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11-7-2017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 descr="EU_Logo_Groen_300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308000" y="4298400"/>
            <a:ext cx="1432608" cy="576091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 smtClean="0"/>
              <a:t>Click to edit title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971551"/>
            <a:ext cx="8172000" cy="334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noProof="0" dirty="0" smtClean="0"/>
              <a:t>Click to edit text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4663178"/>
            <a:ext cx="756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nl-NL" smtClean="0"/>
              <a:pPr/>
              <a:t>11-7-2017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4663178"/>
            <a:ext cx="510292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accent5"/>
                </a:solidFill>
                <a:latin typeface="+mn-lt"/>
                <a:cs typeface="Museo Sans 500"/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4663178"/>
            <a:ext cx="324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accent5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>
          <a:solidFill>
            <a:schemeClr val="accent5"/>
          </a:solidFill>
          <a:latin typeface="+mj-lt"/>
          <a:ea typeface="+mj-ea"/>
          <a:cs typeface="Museo Sans 700"/>
        </a:defRPr>
      </a:lvl1pPr>
    </p:titleStyle>
    <p:bodyStyle>
      <a:lvl1pPr marL="216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1pPr>
      <a:lvl2pPr marL="432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648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3pPr>
      <a:lvl4pPr marL="864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080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28055_ESSB_achtergrond_EN_RGB_16x9_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38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04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/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8055_ESSB_achtergrond_EN_RGB_16x9_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157"/>
            <a:ext cx="9144000" cy="5138395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91526" y="1322846"/>
            <a:ext cx="5941025" cy="1476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57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idx="13"/>
          </p:nvPr>
        </p:nvSpPr>
        <p:spPr/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afbeelding 8"/>
          <p:cNvSpPr>
            <a:spLocks noGrp="1"/>
          </p:cNvSpPr>
          <p:nvPr>
            <p:ph type="pic" idx="13"/>
          </p:nvPr>
        </p:nvSpPr>
        <p:spPr/>
      </p:sp>
      <p:sp>
        <p:nvSpPr>
          <p:cNvPr id="10" name="Tijdelijke aanduiding voor afbeelding 9"/>
          <p:cNvSpPr>
            <a:spLocks noGrp="1"/>
          </p:cNvSpPr>
          <p:nvPr>
            <p:ph type="pic" idx="14"/>
          </p:nvPr>
        </p:nvSpPr>
        <p:spPr/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UR_Presentatie_c18">
  <a:themeElements>
    <a:clrScheme name="Erasmus_Corporate">
      <a:dk1>
        <a:srgbClr val="002328"/>
      </a:dk1>
      <a:lt1>
        <a:sysClr val="window" lastClr="FFFFFF"/>
      </a:lt1>
      <a:dk2>
        <a:srgbClr val="00B969"/>
      </a:dk2>
      <a:lt2>
        <a:srgbClr val="9C9C9C"/>
      </a:lt2>
      <a:accent1>
        <a:srgbClr val="E3DAD8"/>
      </a:accent1>
      <a:accent2>
        <a:srgbClr val="00B4D2"/>
      </a:accent2>
      <a:accent3>
        <a:srgbClr val="00A22E"/>
      </a:accent3>
      <a:accent4>
        <a:srgbClr val="FFD700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e2.potx" id="{91A6F19B-1627-48DA-98E7-F14FDCD95BC8}" vid="{9E373E47-EBED-4C2E-81E9-7C35F947BCD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1</Words>
  <Application>Microsoft Office PowerPoint</Application>
  <PresentationFormat>On-screen Show (16:9)</PresentationFormat>
  <Paragraphs>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Museo Sans 100</vt:lpstr>
      <vt:lpstr>Museo Sans 500</vt:lpstr>
      <vt:lpstr>Museo Sans 700</vt:lpstr>
      <vt:lpstr>Museo Sans 900</vt:lpstr>
      <vt:lpstr>EUR_Presentatie_c18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subject/>
  <dc:creator>Ton Persoon</dc:creator>
  <cp:keywords/>
  <dc:description>Corporate presentatie _x000d_versie 1.0 - December 2014_x000d_Ontwerp: Fabrique_x000d_Sjabloon: Ton Persoon</dc:description>
  <cp:lastModifiedBy>C.C. Bontekoe</cp:lastModifiedBy>
  <cp:revision>7</cp:revision>
  <dcterms:created xsi:type="dcterms:W3CDTF">2014-12-22T08:46:05Z</dcterms:created>
  <dcterms:modified xsi:type="dcterms:W3CDTF">2017-07-11T07:09:39Z</dcterms:modified>
  <cp:category/>
</cp:coreProperties>
</file>