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5" autoAdjust="0"/>
    <p:restoredTop sz="50000" autoAdjust="0"/>
  </p:normalViewPr>
  <p:slideViewPr>
    <p:cSldViewPr snapToGrid="0" snapToObjects="1">
      <p:cViewPr varScale="1">
        <p:scale>
          <a:sx n="132" d="100"/>
          <a:sy n="132" d="100"/>
        </p:scale>
        <p:origin x="111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11-07-2017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Corporate_v1">
  <a:themeElements>
    <a:clrScheme name="EUR_FSW">
      <a:dk1>
        <a:srgbClr val="002328"/>
      </a:dk1>
      <a:lt1>
        <a:sysClr val="window" lastClr="FFFFFF"/>
      </a:lt1>
      <a:dk2>
        <a:srgbClr val="FF9E00"/>
      </a:dk2>
      <a:lt2>
        <a:srgbClr val="9C9C9C"/>
      </a:lt2>
      <a:accent1>
        <a:srgbClr val="FF9E00"/>
      </a:accent1>
      <a:accent2>
        <a:srgbClr val="00B4D2"/>
      </a:accent2>
      <a:accent3>
        <a:srgbClr val="00A22E"/>
      </a:accent3>
      <a:accent4>
        <a:srgbClr val="FFD700"/>
      </a:accent4>
      <a:accent5>
        <a:srgbClr val="801A99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Erasmus_FSW_template_ENG</Template>
  <TotalTime>15</TotalTime>
  <Words>1</Words>
  <Application>Microsoft Office PowerPoint</Application>
  <PresentationFormat>On-screen Show (4:3)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Erasmus_Corporate_v1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Peter Roerink</dc:creator>
  <cp:keywords/>
  <dc:description>FSW presentatie _x000d_versie 2.0 - april 2015_x000d_Ontwerp: Fabrique_x000d_Sjabloon: Ton Persoon</dc:description>
  <cp:lastModifiedBy>C.C. Bontekoe</cp:lastModifiedBy>
  <cp:revision>2</cp:revision>
  <dcterms:created xsi:type="dcterms:W3CDTF">2017-06-20T10:01:11Z</dcterms:created>
  <dcterms:modified xsi:type="dcterms:W3CDTF">2017-07-11T07:09:24Z</dcterms:modified>
  <cp:category/>
</cp:coreProperties>
</file>