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3" r:id="rId2"/>
  </p:sldMasterIdLst>
  <p:notesMasterIdLst>
    <p:notesMasterId r:id="rId14"/>
  </p:notesMasterIdLst>
  <p:sldIdLst>
    <p:sldId id="256" r:id="rId3"/>
    <p:sldId id="26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04" autoAdjust="0"/>
    <p:restoredTop sz="50000" autoAdjust="0"/>
  </p:normalViewPr>
  <p:slideViewPr>
    <p:cSldViewPr snapToGrid="0" snapToObjects="1">
      <p:cViewPr varScale="1">
        <p:scale>
          <a:sx n="132" d="100"/>
          <a:sy n="132" d="100"/>
        </p:scale>
        <p:origin x="112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11-07-2017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9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59410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Titel  bewerken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59410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Subtitel bewerken</a:t>
            </a:r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11-07-2017</a:t>
            </a:fld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900000"/>
            <a:ext cx="8172000" cy="461815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icoon om een foto</a:t>
            </a:r>
            <a:br>
              <a:rPr lang="nl-NL" dirty="0" smtClean="0"/>
            </a:br>
            <a:r>
              <a:rPr lang="nl-NL" dirty="0" smtClean="0"/>
              <a:t>toe te 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60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l-NL" dirty="0" smtClean="0"/>
              <a:t>Titel bewerken</a:t>
            </a:r>
            <a:endParaRPr lang="en-GB" noProof="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11-07-2017</a:t>
            </a:fld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78B6C59-FDE5-6741-BD2D-E8EA78CF7B00}" type="datetimeFigureOut">
              <a:rPr lang="nl-NL" smtClean="0"/>
              <a:t>11-7-2017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085BEBD5-6F92-3643-BB9F-9B8AE6639E76}" type="slidenum">
              <a:rPr lang="nl-NL" smtClean="0"/>
              <a:t>‹#›</a:t>
            </a:fld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5941025" cy="1512000"/>
          </a:xfrm>
          <a:prstGeom prst="rect">
            <a:avLst/>
          </a:prstGeo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Titel  bewerken</a:t>
            </a:r>
            <a:endParaRPr lang="en-GB" noProof="0" dirty="0"/>
          </a:p>
        </p:txBody>
      </p:sp>
      <p:sp>
        <p:nvSpPr>
          <p:cNvPr id="8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5941025" cy="1080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Subtitel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882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met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48742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48742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Insert a picture and move it backwards with right mouse button &gt; send to back</a:t>
            </a:r>
            <a:endParaRPr lang="en-GB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Titel bewerken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  <a:lvl3pPr>
              <a:defRPr baseline="0"/>
            </a:lvl3pPr>
            <a:lvl5pPr>
              <a:defRPr baseline="0"/>
            </a:lvl5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11-07-2017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Titel bewerken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11-07-2017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Titel bewerken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1296000"/>
            <a:ext cx="4014000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0" y="1295999"/>
            <a:ext cx="4015325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11-07-2017</a:t>
            </a:fld>
            <a:endParaRPr lang="en-GB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296000"/>
            <a:ext cx="4014000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600200"/>
            <a:ext cx="40140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11-07-2017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11-07-2017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50292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icoon om een foto</a:t>
            </a:r>
            <a:br>
              <a:rPr lang="nl-NL" dirty="0" smtClean="0"/>
            </a:br>
            <a:r>
              <a:rPr lang="nl-NL" dirty="0" smtClean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2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11-07-2017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icoon om een foto</a:t>
            </a:r>
            <a:br>
              <a:rPr lang="nl-NL" dirty="0" smtClean="0"/>
            </a:br>
            <a:r>
              <a:rPr lang="nl-NL" dirty="0" smtClean="0"/>
              <a:t>toe te voegen</a:t>
            </a:r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308880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icoon om een foto</a:t>
            </a:r>
            <a:br>
              <a:rPr lang="nl-NL" dirty="0" smtClean="0"/>
            </a:br>
            <a:r>
              <a:rPr lang="nl-NL" dirty="0" smtClean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Titel bewerken</a:t>
            </a:r>
            <a:endParaRPr lang="en-GB" noProof="0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11-07-2017</a:t>
            </a:fld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82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 smtClean="0"/>
              <a:t>Titel 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1295401"/>
            <a:ext cx="8172000" cy="468000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6217570"/>
            <a:ext cx="756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en-GB" noProof="0" smtClean="0"/>
              <a:pPr/>
              <a:t>11-07-2017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6217570"/>
            <a:ext cx="510292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6217570"/>
            <a:ext cx="324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7" name="Afbeelding 6" descr="EU_Logo_Groen_300.png"/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6012000"/>
            <a:ext cx="1432608" cy="576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 baseline="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88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1pPr>
      <a:lvl2pPr marL="576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864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3pPr>
      <a:lvl4pPr marL="1152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440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2547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3"/>
          </p:nvPr>
        </p:nvSpPr>
        <p:spPr/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idx="13"/>
          </p:nvPr>
        </p:nvSpPr>
        <p:spPr/>
      </p:sp>
      <p:sp>
        <p:nvSpPr>
          <p:cNvPr id="10" name="Tijdelijke aanduiding voor afbeelding 9"/>
          <p:cNvSpPr>
            <a:spLocks noGrp="1"/>
          </p:cNvSpPr>
          <p:nvPr>
            <p:ph type="pic" idx="14"/>
          </p:nvPr>
        </p:nvSpPr>
        <p:spPr/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rasmus_Corporate_v1">
  <a:themeElements>
    <a:clrScheme name="EUR_FSW">
      <a:dk1>
        <a:srgbClr val="002328"/>
      </a:dk1>
      <a:lt1>
        <a:sysClr val="window" lastClr="FFFFFF"/>
      </a:lt1>
      <a:dk2>
        <a:srgbClr val="FF9E00"/>
      </a:dk2>
      <a:lt2>
        <a:srgbClr val="9C9C9C"/>
      </a:lt2>
      <a:accent1>
        <a:srgbClr val="FF9E00"/>
      </a:accent1>
      <a:accent2>
        <a:srgbClr val="00B4D2"/>
      </a:accent2>
      <a:accent3>
        <a:srgbClr val="00A22E"/>
      </a:accent3>
      <a:accent4>
        <a:srgbClr val="FFD700"/>
      </a:accent4>
      <a:accent5>
        <a:srgbClr val="801A99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2.potx" id="{91A6F19B-1627-48DA-98E7-F14FDCD95BC8}" vid="{9E373E47-EBED-4C2E-81E9-7C35F947BCD0}"/>
    </a:ext>
  </a:extLst>
</a:theme>
</file>

<file path=ppt/theme/theme2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Erasmus_FSW_template_ENG</Template>
  <TotalTime>48</TotalTime>
  <Words>1</Words>
  <Application>Microsoft Office PowerPoint</Application>
  <PresentationFormat>On-screen Show (4:3)</PresentationFormat>
  <Paragraphs>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Museo Sans 100</vt:lpstr>
      <vt:lpstr>Museo Sans 500</vt:lpstr>
      <vt:lpstr>Museo Sans 700</vt:lpstr>
      <vt:lpstr>Museo Sans 900</vt:lpstr>
      <vt:lpstr>Erasmus_Corporate_v1</vt:lpstr>
      <vt:lpstr>Aangepast ontwerp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Peter Roerink</dc:creator>
  <cp:keywords/>
  <dc:description>FSW presentatie _x000d_versie 2.0 - april 2015_x000d_Ontwerp: Fabrique_x000d_Sjabloon: Ton Persoon</dc:description>
  <cp:lastModifiedBy>C.C. Bontekoe</cp:lastModifiedBy>
  <cp:revision>6</cp:revision>
  <dcterms:created xsi:type="dcterms:W3CDTF">2017-06-20T10:01:11Z</dcterms:created>
  <dcterms:modified xsi:type="dcterms:W3CDTF">2017-07-11T07:08:21Z</dcterms:modified>
  <cp:category/>
</cp:coreProperties>
</file>