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  <p:ext uri="{FD5EFAAD-0ECE-453E-9831-46B23BE46B34}">
      <p15:chartTrackingRefBased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9" autoAdjust="0"/>
    <p:restoredTop sz="94668" autoAdjust="0"/>
  </p:normalViewPr>
  <p:slideViewPr>
    <p:cSldViewPr snapToGrid="0" snapToObjects="1">
      <p:cViewPr>
        <p:scale>
          <a:sx n="150" d="100"/>
          <a:sy n="150" d="100"/>
        </p:scale>
        <p:origin x="-1256" y="-10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88427-736F-48E5-AB0B-6B2DE6C7E3F9}" type="datetimeFigureOut">
              <a:rPr lang="en-GB" smtClean="0"/>
              <a:pPr/>
              <a:t>22-12-2014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B00A-71ED-40C6-A1CF-164C43AE5CE4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4247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BB00A-71ED-40C6-A1CF-164C43AE5CE4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10395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91526" y="396000"/>
            <a:ext cx="5941025" cy="1476000"/>
          </a:xfrm>
        </p:spPr>
        <p:txBody>
          <a:bodyPr/>
          <a:lstStyle>
            <a:lvl1pPr>
              <a:lnSpc>
                <a:spcPts val="5600"/>
              </a:lnSpc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Titel </a:t>
            </a:r>
            <a:br>
              <a:rPr lang="nl-NL" dirty="0" smtClean="0"/>
            </a:br>
            <a:r>
              <a:rPr lang="nl-NL" dirty="0" smtClean="0"/>
              <a:t>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491526" y="1872000"/>
            <a:ext cx="5941025" cy="810000"/>
          </a:xfrm>
        </p:spPr>
        <p:txBody>
          <a:bodyPr/>
          <a:lstStyle>
            <a:lvl1pPr marL="0" indent="0" algn="l">
              <a:buNone/>
              <a:defRPr b="0" i="0">
                <a:solidFill>
                  <a:srgbClr val="FFFFFF"/>
                </a:solidFill>
                <a:latin typeface="Museo Sans 100"/>
                <a:cs typeface="Museo Sans 10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Subtitel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Afbeelding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 hasCustomPrompt="1"/>
          </p:nvPr>
        </p:nvSpPr>
        <p:spPr>
          <a:xfrm>
            <a:off x="491525" y="792000"/>
            <a:ext cx="8172000" cy="3418613"/>
          </a:xfrm>
          <a:solidFill>
            <a:schemeClr val="bg1">
              <a:lumMod val="85000"/>
            </a:schemeClr>
          </a:solidFill>
        </p:spPr>
        <p:txBody>
          <a:bodyPr tIns="180000"/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icoon om een foto</a:t>
            </a:r>
            <a:br>
              <a:rPr lang="nl-NL" dirty="0" smtClean="0"/>
            </a:br>
            <a:r>
              <a:rPr lang="nl-NL" dirty="0" smtClean="0"/>
              <a:t>toe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525" y="396000"/>
            <a:ext cx="8172000" cy="396000"/>
          </a:xfrm>
        </p:spPr>
        <p:txBody>
          <a:bodyPr anchor="t" anchorCtr="0"/>
          <a:lstStyle>
            <a:lvl1pPr algn="l">
              <a:lnSpc>
                <a:spcPts val="2500"/>
              </a:lnSpc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Titeldia Afbeel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91526" y="396000"/>
            <a:ext cx="4874225" cy="1476000"/>
          </a:xfrm>
        </p:spPr>
        <p:txBody>
          <a:bodyPr/>
          <a:lstStyle>
            <a:lvl1pPr>
              <a:lnSpc>
                <a:spcPts val="5600"/>
              </a:lnSpc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Titel  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491526" y="1872000"/>
            <a:ext cx="4874225" cy="1080000"/>
          </a:xfrm>
        </p:spPr>
        <p:txBody>
          <a:bodyPr/>
          <a:lstStyle>
            <a:lvl1pPr marL="0" indent="0" algn="l">
              <a:buNone/>
              <a:defRPr b="0" i="0">
                <a:solidFill>
                  <a:srgbClr val="FFFFFF"/>
                </a:solidFill>
                <a:latin typeface="Museo Sans 100"/>
                <a:cs typeface="Museo Sans 10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Plaats een foto en zet die op de</a:t>
            </a:r>
            <a:r>
              <a:rPr lang="nl-NL" dirty="0" smtClean="0"/>
              <a:t> </a:t>
            </a:r>
            <a:br>
              <a:rPr lang="nl-NL" dirty="0" smtClean="0"/>
            </a:br>
            <a:r>
              <a:rPr lang="nl-NL" dirty="0" smtClean="0"/>
              <a:t>achtergrond </a:t>
            </a:r>
            <a:r>
              <a:rPr lang="nl-NL" dirty="0" smtClean="0"/>
              <a:t>met rechtermuisknop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&gt; </a:t>
            </a:r>
            <a:r>
              <a:rPr lang="nl-NL" dirty="0" err="1" smtClean="0"/>
              <a:t>send</a:t>
            </a:r>
            <a:r>
              <a:rPr lang="nl-NL" dirty="0" smtClean="0"/>
              <a:t> to back</a:t>
            </a:r>
            <a:endParaRPr lang="nl-N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525" y="396000"/>
            <a:ext cx="8172000" cy="576000"/>
          </a:xfrm>
        </p:spPr>
        <p:txBody>
          <a:bodyPr/>
          <a:lstStyle/>
          <a:p>
            <a:r>
              <a:rPr lang="nl-NL" dirty="0" smtClean="0"/>
              <a:t>Titel bewerken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en obje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 baseline="0"/>
            </a:lvl5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ee objecte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493200" y="972000"/>
            <a:ext cx="4014000" cy="334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648201" y="971999"/>
            <a:ext cx="4015325" cy="334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elijk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493200" y="972000"/>
            <a:ext cx="3997924" cy="324000"/>
          </a:xfrm>
        </p:spPr>
        <p:txBody>
          <a:bodyPr anchor="t" anchorCtr="0"/>
          <a:lstStyle>
            <a:lvl1pPr marL="0" indent="0">
              <a:buNone/>
              <a:defRPr sz="1800" b="0" i="0">
                <a:latin typeface="Museo Sans 900"/>
                <a:cs typeface="Museo Sans 9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tekst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91524" y="1296000"/>
            <a:ext cx="3999600" cy="3024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6" y="972000"/>
            <a:ext cx="4014000" cy="324000"/>
          </a:xfrm>
        </p:spPr>
        <p:txBody>
          <a:bodyPr anchor="t" anchorCtr="0"/>
          <a:lstStyle>
            <a:lvl1pPr marL="0" indent="0">
              <a:buNone/>
              <a:defRPr sz="1800" b="0" i="0">
                <a:latin typeface="Museo Sans 900"/>
                <a:cs typeface="Museo Sans 9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tekst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645025" y="1296000"/>
            <a:ext cx="4014000" cy="3024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ekst en afbeel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526" y="396000"/>
            <a:ext cx="3999599" cy="576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493200" y="972000"/>
            <a:ext cx="3997924" cy="324000"/>
          </a:xfrm>
        </p:spPr>
        <p:txBody>
          <a:bodyPr anchor="t" anchorCtr="0"/>
          <a:lstStyle>
            <a:lvl1pPr marL="0" indent="0">
              <a:buNone/>
              <a:defRPr sz="1800" b="0" i="0">
                <a:latin typeface="Museo Sans 900"/>
                <a:cs typeface="Museo Sans 9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tekst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91524" y="1296000"/>
            <a:ext cx="3999600" cy="3024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4643999" y="396000"/>
            <a:ext cx="4014000" cy="3816000"/>
          </a:xfrm>
          <a:solidFill>
            <a:schemeClr val="bg1">
              <a:lumMod val="85000"/>
            </a:schemeClr>
          </a:solidFill>
        </p:spPr>
        <p:txBody>
          <a:bodyPr tIns="180000"/>
          <a:lstStyle>
            <a:lvl1pPr marL="0" indent="0" algn="ctr"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icoon om een foto</a:t>
            </a:r>
            <a:br>
              <a:rPr lang="nl-NL" dirty="0" smtClean="0"/>
            </a:br>
            <a:r>
              <a:rPr lang="nl-NL" dirty="0" smtClean="0"/>
              <a:t>toe te voegen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ekst en 2 afbeeldinge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1526" y="396000"/>
            <a:ext cx="3999599" cy="5760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491524" y="972000"/>
            <a:ext cx="3999600" cy="324000"/>
          </a:xfrm>
        </p:spPr>
        <p:txBody>
          <a:bodyPr anchor="t" anchorCtr="0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Museo Sans 900"/>
                <a:cs typeface="Museo Sans 9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om de tekst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91524" y="1296000"/>
            <a:ext cx="3999600" cy="3024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4643999" y="396000"/>
            <a:ext cx="4014000" cy="1836000"/>
          </a:xfrm>
          <a:solidFill>
            <a:schemeClr val="bg1">
              <a:lumMod val="85000"/>
            </a:schemeClr>
          </a:solidFill>
        </p:spPr>
        <p:txBody>
          <a:bodyPr tIns="180000"/>
          <a:lstStyle>
            <a:lvl1pPr marL="0" indent="0" algn="ctr"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icoon om een foto</a:t>
            </a:r>
            <a:br>
              <a:rPr lang="nl-NL" dirty="0" smtClean="0"/>
            </a:br>
            <a:r>
              <a:rPr lang="nl-NL" dirty="0" smtClean="0"/>
              <a:t>toe te voegen</a:t>
            </a:r>
          </a:p>
          <a:p>
            <a:endParaRPr lang="nl-NL" dirty="0"/>
          </a:p>
        </p:txBody>
      </p:sp>
      <p:sp>
        <p:nvSpPr>
          <p:cNvPr id="11" name="Tijdelijke aanduiding voor afbeelding 2"/>
          <p:cNvSpPr>
            <a:spLocks noGrp="1"/>
          </p:cNvSpPr>
          <p:nvPr>
            <p:ph type="pic" idx="14" hasCustomPrompt="1"/>
          </p:nvPr>
        </p:nvSpPr>
        <p:spPr>
          <a:xfrm>
            <a:off x="4643999" y="2376000"/>
            <a:ext cx="4014000" cy="1836000"/>
          </a:xfrm>
          <a:solidFill>
            <a:schemeClr val="bg1">
              <a:lumMod val="85000"/>
            </a:schemeClr>
          </a:solidFill>
        </p:spPr>
        <p:txBody>
          <a:bodyPr tIns="180000"/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icoon om een foto</a:t>
            </a:r>
            <a:br>
              <a:rPr lang="nl-NL" dirty="0" smtClean="0"/>
            </a:br>
            <a:r>
              <a:rPr lang="nl-NL" dirty="0" smtClean="0"/>
              <a:t>toe te voegen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73AC-957D-C346-BA56-D82065FA2AEB}" type="datetimeFigureOut">
              <a:rPr lang="nl-NL" smtClean="0"/>
              <a:pPr/>
              <a:t>22-12-2014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EU_Logo_Groen_300.png"/>
          <p:cNvPicPr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308000" y="4298400"/>
            <a:ext cx="1432608" cy="576091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91525" y="396000"/>
            <a:ext cx="8172000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 smtClean="0"/>
              <a:t>Titel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91524" y="971551"/>
            <a:ext cx="8172000" cy="334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 dirty="0" smtClean="0"/>
              <a:t>Klik om de tekst te bewerken</a:t>
            </a:r>
          </a:p>
          <a:p>
            <a:pPr lvl="1"/>
            <a:r>
              <a:rPr lang="nl-NL" dirty="0" smtClean="0"/>
              <a:t>Tweede niveau tekst</a:t>
            </a:r>
          </a:p>
          <a:p>
            <a:pPr lvl="2"/>
            <a:r>
              <a:rPr lang="nl-NL" dirty="0" smtClean="0"/>
              <a:t>Derde niveau tekst</a:t>
            </a:r>
          </a:p>
          <a:p>
            <a:pPr lvl="3"/>
            <a:r>
              <a:rPr lang="nl-NL" dirty="0" smtClean="0"/>
              <a:t>Vierde niveau tekst</a:t>
            </a:r>
          </a:p>
          <a:p>
            <a:pPr lvl="4"/>
            <a:r>
              <a:rPr lang="nl-NL" dirty="0" smtClean="0"/>
              <a:t>Vijfde niveau tekst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17200" y="4663178"/>
            <a:ext cx="756000" cy="1802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Museo Sans 100"/>
                <a:cs typeface="Museo Sans 100"/>
              </a:defRPr>
            </a:lvl1pPr>
          </a:lstStyle>
          <a:p>
            <a:fld id="{F10973AC-957D-C346-BA56-D82065FA2AEB}" type="datetimeFigureOut">
              <a:rPr lang="nl-NL" smtClean="0"/>
              <a:pPr/>
              <a:t>22-12-2014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73200" y="4663178"/>
            <a:ext cx="5102920" cy="1802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0" i="0">
                <a:solidFill>
                  <a:schemeClr val="tx2"/>
                </a:solidFill>
                <a:latin typeface="+mn-lt"/>
                <a:cs typeface="Museo Sans 50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91525" y="4663178"/>
            <a:ext cx="324000" cy="1802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0" i="0">
                <a:solidFill>
                  <a:schemeClr val="tx2"/>
                </a:solidFill>
                <a:latin typeface="+mn-lt"/>
                <a:cs typeface="Museo Sans 500"/>
              </a:defRPr>
            </a:lvl1pPr>
          </a:lstStyle>
          <a:p>
            <a:fld id="{8C6BC05E-DB9A-EB4A-A776-575FA40369A3}" type="slidenum">
              <a:rPr lang="nl-NL" smtClean="0"/>
              <a:pPr/>
              <a:t>‹nr.›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9" r:id="rId4"/>
    <p:sldLayoutId id="2147483652" r:id="rId5"/>
    <p:sldLayoutId id="2147483653" r:id="rId6"/>
    <p:sldLayoutId id="2147483660" r:id="rId7"/>
    <p:sldLayoutId id="2147483661" r:id="rId8"/>
    <p:sldLayoutId id="2147483654" r:id="rId9"/>
    <p:sldLayoutId id="2147483655" r:id="rId10"/>
    <p:sldLayoutId id="2147483657" r:id="rId11"/>
  </p:sldLayoutIdLst>
  <p:txStyles>
    <p:titleStyle>
      <a:lvl1pPr algn="l" defTabSz="457200" rtl="0" eaLnBrk="1" latinLnBrk="0" hangingPunct="1">
        <a:lnSpc>
          <a:spcPts val="3200"/>
        </a:lnSpc>
        <a:spcBef>
          <a:spcPct val="0"/>
        </a:spcBef>
        <a:buNone/>
        <a:defRPr sz="2800" b="0" i="0" kern="1200">
          <a:solidFill>
            <a:schemeClr val="tx2"/>
          </a:solidFill>
          <a:latin typeface="+mj-lt"/>
          <a:ea typeface="+mj-ea"/>
          <a:cs typeface="Museo Sans 700"/>
        </a:defRPr>
      </a:lvl1pPr>
    </p:titleStyle>
    <p:bodyStyle>
      <a:lvl1pPr marL="216000" indent="-216000" algn="l" defTabSz="457200" rtl="0" eaLnBrk="1" latinLnBrk="0" hangingPunct="1">
        <a:lnSpc>
          <a:spcPts val="2300"/>
        </a:lnSpc>
        <a:spcBef>
          <a:spcPts val="0"/>
        </a:spcBef>
        <a:buSzPct val="130000"/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Museo Sans 500"/>
        </a:defRPr>
      </a:lvl1pPr>
      <a:lvl2pPr marL="432000" indent="-216000" algn="l" defTabSz="457200" rtl="0" eaLnBrk="1" latinLnBrk="0" hangingPunct="1">
        <a:lnSpc>
          <a:spcPts val="2300"/>
        </a:lnSpc>
        <a:spcBef>
          <a:spcPts val="0"/>
        </a:spcBef>
        <a:buSzPct val="130000"/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Museo Sans 500"/>
        </a:defRPr>
      </a:lvl2pPr>
      <a:lvl3pPr marL="648000" indent="-216000" algn="l" defTabSz="457200" rtl="0" eaLnBrk="1" latinLnBrk="0" hangingPunct="1">
        <a:lnSpc>
          <a:spcPts val="2300"/>
        </a:lnSpc>
        <a:spcBef>
          <a:spcPts val="0"/>
        </a:spcBef>
        <a:buSzPct val="130000"/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Museo Sans 500"/>
        </a:defRPr>
      </a:lvl3pPr>
      <a:lvl4pPr marL="864000" indent="-216000" algn="l" defTabSz="457200" rtl="0" eaLnBrk="1" latinLnBrk="0" hangingPunct="1">
        <a:lnSpc>
          <a:spcPts val="2300"/>
        </a:lnSpc>
        <a:spcBef>
          <a:spcPts val="0"/>
        </a:spcBef>
        <a:buSzPct val="130000"/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Museo Sans 500"/>
        </a:defRPr>
      </a:lvl4pPr>
      <a:lvl5pPr marL="1080000" indent="-216000" algn="l" defTabSz="457200" rtl="0" eaLnBrk="1" latinLnBrk="0" hangingPunct="1">
        <a:lnSpc>
          <a:spcPts val="2300"/>
        </a:lnSpc>
        <a:spcBef>
          <a:spcPts val="0"/>
        </a:spcBef>
        <a:buSzPct val="130000"/>
        <a:buFont typeface="Arial"/>
        <a:buChar char="•"/>
        <a:defRPr sz="1800" b="0" i="0" kern="1200">
          <a:solidFill>
            <a:schemeClr val="tx1"/>
          </a:solidFill>
          <a:latin typeface="+mn-lt"/>
          <a:ea typeface="+mn-ea"/>
          <a:cs typeface="Museo Sans 50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COR_2_Titel_2_3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71849" cy="494097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inhoud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idx="13"/>
          </p:nvPr>
        </p:nvSpPr>
        <p:spPr/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jdelijke aanduiding voor inhoud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idx="13"/>
          </p:nvPr>
        </p:nvSpPr>
        <p:spPr/>
      </p:sp>
      <p:sp>
        <p:nvSpPr>
          <p:cNvPr id="10" name="Tijdelijke aanduiding voor afbeelding 9"/>
          <p:cNvSpPr>
            <a:spLocks noGrp="1"/>
          </p:cNvSpPr>
          <p:nvPr>
            <p:ph type="pic" idx="14"/>
          </p:nvPr>
        </p:nvSpPr>
        <p:spPr/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UR_Presentatie_c18">
  <a:themeElements>
    <a:clrScheme name="Erasmus_Corporate">
      <a:dk1>
        <a:srgbClr val="002328"/>
      </a:dk1>
      <a:lt1>
        <a:sysClr val="window" lastClr="FFFFFF"/>
      </a:lt1>
      <a:dk2>
        <a:srgbClr val="00B969"/>
      </a:dk2>
      <a:lt2>
        <a:srgbClr val="9C9C9C"/>
      </a:lt2>
      <a:accent1>
        <a:srgbClr val="E3DAD8"/>
      </a:accent1>
      <a:accent2>
        <a:srgbClr val="00B4D2"/>
      </a:accent2>
      <a:accent3>
        <a:srgbClr val="00A22E"/>
      </a:accent3>
      <a:accent4>
        <a:srgbClr val="FFD700"/>
      </a:accent4>
      <a:accent5>
        <a:srgbClr val="FF9E00"/>
      </a:accent5>
      <a:accent6>
        <a:srgbClr val="BC0436"/>
      </a:accent6>
      <a:hlink>
        <a:srgbClr val="000000"/>
      </a:hlink>
      <a:folHlink>
        <a:srgbClr val="000000"/>
      </a:folHlink>
    </a:clrScheme>
    <a:fontScheme name="Erasmus_500-700">
      <a:majorFont>
        <a:latin typeface="Museo Sans 700"/>
        <a:ea typeface=""/>
        <a:cs typeface=""/>
      </a:majorFont>
      <a:minorFont>
        <a:latin typeface="Museo Sans 500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a="http://schemas.openxmlformats.org/drawingml/2006/main" xmlns:thm15="http://schemas.microsoft.com/office/thememl/2012/main" name="Presentatie2.potx" id="{91A6F19B-1627-48DA-98E7-F14FDCD95BC8}" vid="{9E373E47-EBED-4C2E-81E9-7C35F947B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a="http://schemas.openxmlformats.org/drawingml/2006/main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EUR_Presentatie_c18.potx</Template>
  <TotalTime>1</TotalTime>
  <Words>1</Words>
  <Application>Microsoft Macintosh PowerPoint</Application>
  <PresentationFormat>Diavoorstelling (16:9)</PresentationFormat>
  <Paragraphs>1</Paragraphs>
  <Slides>11</Slides>
  <Notes>1</Notes>
  <HiddenSlides>0</HiddenSlides>
  <MMClips>0</MMClips>
  <ScaleCrop>false</ScaleCrop>
  <HeadingPairs>
    <vt:vector size="4" baseType="variant">
      <vt:variant>
        <vt:lpstr>Ontwerpsjabloon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2" baseType="lpstr">
      <vt:lpstr>EUR_Presentatie_c18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subject/>
  <dc:creator>Ton Persoon</dc:creator>
  <cp:keywords/>
  <dc:description>Corporate presentatie _x000d_versie 1.0 - December 2014_x000d_Ontwerp: Fabrique_x000d_Sjabloon: Ton Persoon</dc:description>
  <cp:lastModifiedBy>Ton Persoon</cp:lastModifiedBy>
  <cp:revision>1</cp:revision>
  <dcterms:created xsi:type="dcterms:W3CDTF">2014-12-22T08:46:05Z</dcterms:created>
  <dcterms:modified xsi:type="dcterms:W3CDTF">2014-12-22T08:47:59Z</dcterms:modified>
  <cp:category/>
</cp:coreProperties>
</file>