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67" autoAdjust="0"/>
    <p:restoredTop sz="86398" autoAdjust="0"/>
  </p:normalViewPr>
  <p:slideViewPr>
    <p:cSldViewPr snapToGrid="0" snapToObjects="1">
      <p:cViewPr>
        <p:scale>
          <a:sx n="60" d="100"/>
          <a:sy n="60" d="100"/>
        </p:scale>
        <p:origin x="1650" y="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02/11/2016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9410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9410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900000"/>
            <a:ext cx="8172000" cy="461815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60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48742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48742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Insert a picture and move it backwards with right mouse button &gt; send to back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3pPr>
              <a:defRPr baseline="0"/>
            </a:lvl3pPr>
            <a:lvl5pPr>
              <a:defRPr baseline="0"/>
            </a:lvl5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smtClean="0"/>
              <a:t>Click to edit text</a:t>
            </a:r>
          </a:p>
          <a:p>
            <a:pPr lvl="1"/>
            <a:r>
              <a:rPr lang="en-GB" noProof="0" smtClean="0"/>
              <a:t>Second level text</a:t>
            </a:r>
          </a:p>
          <a:p>
            <a:pPr lvl="2"/>
            <a:r>
              <a:rPr lang="en-GB" noProof="0" smtClean="0"/>
              <a:t>Third level text</a:t>
            </a:r>
          </a:p>
          <a:p>
            <a:pPr lvl="3"/>
            <a:r>
              <a:rPr lang="en-GB" noProof="0" smtClean="0"/>
              <a:t>Forth level text</a:t>
            </a:r>
          </a:p>
          <a:p>
            <a:pPr lvl="4"/>
            <a:r>
              <a:rPr lang="en-GB" noProof="0" smtClean="0"/>
              <a:t>Fifth level text</a:t>
            </a:r>
            <a:endParaRPr lang="en-GB" noProof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1296000"/>
            <a:ext cx="4014000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0" y="1295999"/>
            <a:ext cx="4015325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296000"/>
            <a:ext cx="4014000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600200"/>
            <a:ext cx="40140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50292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308880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edit title </a:t>
            </a:r>
            <a:endParaRPr lang="en-GB" noProof="0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1295401"/>
            <a:ext cx="8172000" cy="46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 smtClean="0"/>
              <a:t>Click to edit text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6217570"/>
            <a:ext cx="756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en-GB" noProof="0" smtClean="0"/>
              <a:pPr/>
              <a:t>02/11/2016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6217570"/>
            <a:ext cx="510292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6217570"/>
            <a:ext cx="324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pic>
        <p:nvPicPr>
          <p:cNvPr id="7" name="Afbeelding 6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6012000"/>
            <a:ext cx="1432608" cy="57609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 baseline="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88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576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864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3pPr>
      <a:lvl4pPr marL="1152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440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enexter@bmg.eur.nl" TargetMode="External"/><Relationship Id="rId2" Type="http://schemas.openxmlformats.org/officeDocument/2006/relationships/hyperlink" Target="http://www.bmg.eur.nl/erasmus_observatory_on_health_law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25" y="1335600"/>
            <a:ext cx="8058709" cy="151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l-NL" dirty="0" smtClean="0"/>
              <a:t>‘Wmo, CRvB en Mensenrechten’</a:t>
            </a:r>
            <a:endParaRPr lang="en-GB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Programma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Inleiding	</a:t>
            </a:r>
            <a:r>
              <a:rPr lang="nl-NL" i="1" dirty="0" smtClean="0">
                <a:latin typeface="Arial" panose="020B0604020202020204" pitchFamily="34" charset="0"/>
                <a:cs typeface="Arial" panose="020B0604020202020204" pitchFamily="34" charset="0"/>
              </a:rPr>
              <a:t>Andrế den Exter</a:t>
            </a:r>
          </a:p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Sprekers: </a:t>
            </a:r>
          </a:p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nl-NL" i="1" dirty="0" smtClean="0">
                <a:latin typeface="Arial" panose="020B0604020202020204" pitchFamily="34" charset="0"/>
                <a:cs typeface="Arial" panose="020B0604020202020204" pitchFamily="34" charset="0"/>
              </a:rPr>
              <a:t>Bernard </a:t>
            </a:r>
            <a:r>
              <a:rPr lang="nl-NL" i="1" dirty="0">
                <a:latin typeface="Arial" panose="020B0604020202020204" pitchFamily="34" charset="0"/>
                <a:cs typeface="Arial" panose="020B0604020202020204" pitchFamily="34" charset="0"/>
              </a:rPr>
              <a:t>de Leest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, Zumpolle Advocaten </a:t>
            </a: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nl-NL" i="1" dirty="0" smtClean="0">
                <a:latin typeface="Arial" panose="020B0604020202020204" pitchFamily="34" charset="0"/>
                <a:cs typeface="Arial" panose="020B0604020202020204" pitchFamily="34" charset="0"/>
              </a:rPr>
              <a:t>Martin </a:t>
            </a:r>
            <a:r>
              <a:rPr lang="nl-NL" i="1" dirty="0">
                <a:latin typeface="Arial" panose="020B0604020202020204" pitchFamily="34" charset="0"/>
                <a:cs typeface="Arial" panose="020B0604020202020204" pitchFamily="34" charset="0"/>
              </a:rPr>
              <a:t>Buijsen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Erasmus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Universiteit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Rotterdam</a:t>
            </a:r>
          </a:p>
          <a:p>
            <a:pPr lvl="1">
              <a:buFontTx/>
              <a:buChar char="-"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Vragen &amp; Discussie I</a:t>
            </a:r>
          </a:p>
          <a:p>
            <a:pPr lvl="1">
              <a:buFontTx/>
              <a:buChar char="-"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000" lvl="1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Pauze</a:t>
            </a:r>
          </a:p>
          <a:p>
            <a:pPr lvl="1">
              <a:buFontTx/>
              <a:buChar char="-"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nl-NL" i="1" dirty="0" smtClean="0">
                <a:latin typeface="Arial" panose="020B0604020202020204" pitchFamily="34" charset="0"/>
                <a:cs typeface="Arial" panose="020B0604020202020204" pitchFamily="34" charset="0"/>
              </a:rPr>
              <a:t>Ineke </a:t>
            </a:r>
            <a:r>
              <a:rPr lang="nl-NL" i="1" dirty="0">
                <a:latin typeface="Arial" panose="020B0604020202020204" pitchFamily="34" charset="0"/>
                <a:cs typeface="Arial" panose="020B0604020202020204" pitchFamily="34" charset="0"/>
              </a:rPr>
              <a:t>Boerefijn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, College voor de Rechten van de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Mens</a:t>
            </a:r>
          </a:p>
          <a:p>
            <a:pPr lvl="1">
              <a:buFontTx/>
              <a:buChar char="-"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nl-NL" i="1" dirty="0" smtClean="0">
                <a:latin typeface="Arial" panose="020B0604020202020204" pitchFamily="34" charset="0"/>
                <a:cs typeface="Arial" panose="020B0604020202020204" pitchFamily="34" charset="0"/>
              </a:rPr>
              <a:t>Gijsbert </a:t>
            </a:r>
            <a:r>
              <a:rPr lang="nl-NL" i="1" dirty="0">
                <a:latin typeface="Arial" panose="020B0604020202020204" pitchFamily="34" charset="0"/>
                <a:cs typeface="Arial" panose="020B0604020202020204" pitchFamily="34" charset="0"/>
              </a:rPr>
              <a:t>Vonk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Rijksuniversiteit Groningen</a:t>
            </a:r>
          </a:p>
          <a:p>
            <a:pPr lvl="1">
              <a:buFontTx/>
              <a:buChar char="-"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Vragen &amp; Discussie II, Slot</a:t>
            </a:r>
          </a:p>
          <a:p>
            <a:pPr lvl="1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740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 info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Erasmus Observatory on Health Law: </a:t>
            </a:r>
            <a:r>
              <a:rPr lang="nl-NL" dirty="0">
                <a:hlinkClick r:id="rId2"/>
              </a:rPr>
              <a:t>http://www.bmg.eur.nl/erasmus_observatory_on_health_law</a:t>
            </a:r>
            <a:r>
              <a:rPr lang="nl-NL" dirty="0" smtClean="0">
                <a:hlinkClick r:id="rId2"/>
              </a:rPr>
              <a:t>/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endParaRPr lang="nl-NL" dirty="0" smtClean="0"/>
          </a:p>
          <a:p>
            <a:r>
              <a:rPr lang="nl-NL" dirty="0" smtClean="0"/>
              <a:t>E-mail: </a:t>
            </a:r>
            <a:r>
              <a:rPr lang="nl-NL" dirty="0" smtClean="0">
                <a:hlinkClick r:id="rId3"/>
              </a:rPr>
              <a:t>denexter@bmg.eur.nl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073" y="3438202"/>
            <a:ext cx="887971" cy="8879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044" y="3438202"/>
            <a:ext cx="1379621" cy="117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76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rasmus_Corporate_v1">
  <a:themeElements>
    <a:clrScheme name="EUR_IBMG">
      <a:dk1>
        <a:srgbClr val="002328"/>
      </a:dk1>
      <a:lt1>
        <a:sysClr val="window" lastClr="FFFFFF"/>
      </a:lt1>
      <a:dk2>
        <a:srgbClr val="801A99"/>
      </a:dk2>
      <a:lt2>
        <a:srgbClr val="9C9C9C"/>
      </a:lt2>
      <a:accent1>
        <a:srgbClr val="801A99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Erasmus_iBMG_template_EN</Template>
  <TotalTime>35</TotalTime>
  <Words>25</Words>
  <Application>Microsoft Office PowerPoint</Application>
  <PresentationFormat>On-screen Show (4:3)</PresentationFormat>
  <Paragraphs>28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Museo Sans 100</vt:lpstr>
      <vt:lpstr>Museo Sans 500</vt:lpstr>
      <vt:lpstr>Museo Sans 700</vt:lpstr>
      <vt:lpstr>Museo Sans 900</vt:lpstr>
      <vt:lpstr>Erasmus_Corporate_v1</vt:lpstr>
      <vt:lpstr>‘Wmo, CRvB en Mensenrechten’</vt:lpstr>
      <vt:lpstr>Programma</vt:lpstr>
      <vt:lpstr>Ter info</vt:lpstr>
    </vt:vector>
  </TitlesOfParts>
  <Manager/>
  <Company>EUR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André den Exter</dc:creator>
  <cp:keywords/>
  <dc:description>IBMG presentatie _x000d_versie 1.0 - december 2014_x000d_Ontwerp: Fabrique_x000d_Sjabloon: Ton Persoon</dc:description>
  <cp:lastModifiedBy>andre den exter</cp:lastModifiedBy>
  <cp:revision>5</cp:revision>
  <dcterms:created xsi:type="dcterms:W3CDTF">2015-09-21T07:41:16Z</dcterms:created>
  <dcterms:modified xsi:type="dcterms:W3CDTF">2016-11-02T20:04:04Z</dcterms:modified>
  <cp:category/>
</cp:coreProperties>
</file>