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7" autoAdjust="0"/>
    <p:restoredTop sz="86398" autoAdjust="0"/>
  </p:normalViewPr>
  <p:slideViewPr>
    <p:cSldViewPr snapToGrid="0" snapToObjects="1">
      <p:cViewPr>
        <p:scale>
          <a:sx n="60" d="100"/>
          <a:sy n="60" d="100"/>
        </p:scale>
        <p:origin x="1650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02/11/2016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enexter@bmg.eur.nl" TargetMode="External"/><Relationship Id="rId2" Type="http://schemas.openxmlformats.org/officeDocument/2006/relationships/hyperlink" Target="http://www.bmg.eur.nl/erasmus_observatory_on_health_law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5" y="1335600"/>
            <a:ext cx="8058709" cy="151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‘Wmo, CRvB en Mensenrechten’</a:t>
            </a:r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Inleiding	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Andrế den Exter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Sprekers: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Bernard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de Leest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Zumpolle Advocaten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Martin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Buijsen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Erasmus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Universiteit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Rotterdam</a:t>
            </a:r>
          </a:p>
          <a:p>
            <a:pPr lvl="1">
              <a:buFontTx/>
              <a:buChar char="-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Vragen &amp; Discussie I</a:t>
            </a:r>
          </a:p>
          <a:p>
            <a:pPr lvl="1"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lvl="1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Pauze</a:t>
            </a:r>
          </a:p>
          <a:p>
            <a:pPr lvl="1"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Ineke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Boerefijn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College voor de Rechten van 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Mens</a:t>
            </a:r>
          </a:p>
          <a:p>
            <a:pPr lvl="1">
              <a:buFontTx/>
              <a:buChar char="-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Gijsbert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Vonk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Rijksuniversiteit Groningen</a:t>
            </a:r>
          </a:p>
          <a:p>
            <a:pPr lvl="1">
              <a:buFontTx/>
              <a:buChar char="-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Vragen &amp; Discussie II, Slot</a:t>
            </a:r>
          </a:p>
          <a:p>
            <a:pPr lvl="1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4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Erasmus Observatory on Health Law: </a:t>
            </a:r>
            <a:r>
              <a:rPr lang="nl-NL" dirty="0">
                <a:hlinkClick r:id="rId2"/>
              </a:rPr>
              <a:t>http://www.bmg.eur.nl/erasmus_observatory_on_health_law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E-mail: </a:t>
            </a:r>
            <a:r>
              <a:rPr lang="nl-NL" dirty="0" smtClean="0">
                <a:hlinkClick r:id="rId3"/>
              </a:rPr>
              <a:t>denexter@bmg.eur.nl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073" y="3438202"/>
            <a:ext cx="887971" cy="88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44" y="3438202"/>
            <a:ext cx="1379621" cy="117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Corporate_v1">
  <a:themeElements>
    <a:clrScheme name="EUR_IBMG">
      <a:dk1>
        <a:srgbClr val="002328"/>
      </a:dk1>
      <a:lt1>
        <a:sysClr val="window" lastClr="FFFFFF"/>
      </a:lt1>
      <a:dk2>
        <a:srgbClr val="801A99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Erasmus_iBMG_template_EN</Template>
  <TotalTime>35</TotalTime>
  <Words>25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‘Wmo, CRvB en Mensenrechten’</vt:lpstr>
      <vt:lpstr>Programma</vt:lpstr>
      <vt:lpstr>Ter info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André den Exter</dc:creator>
  <cp:keywords/>
  <dc:description>IBMG presentatie _x000d_versie 1.0 - december 2014_x000d_Ontwerp: Fabrique_x000d_Sjabloon: Ton Persoon</dc:description>
  <cp:lastModifiedBy>andre den exter</cp:lastModifiedBy>
  <cp:revision>5</cp:revision>
  <dcterms:created xsi:type="dcterms:W3CDTF">2015-09-21T07:41:16Z</dcterms:created>
  <dcterms:modified xsi:type="dcterms:W3CDTF">2016-11-02T20:04:04Z</dcterms:modified>
  <cp:category/>
</cp:coreProperties>
</file>